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1" r:id="rId3"/>
  </p:sldMasterIdLst>
  <p:notesMasterIdLst>
    <p:notesMasterId r:id="rId37"/>
  </p:notesMasterIdLst>
  <p:sldIdLst>
    <p:sldId id="340" r:id="rId4"/>
    <p:sldId id="33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335" r:id="rId15"/>
    <p:sldId id="339" r:id="rId16"/>
    <p:sldId id="277" r:id="rId17"/>
    <p:sldId id="312" r:id="rId18"/>
    <p:sldId id="289" r:id="rId19"/>
    <p:sldId id="314" r:id="rId20"/>
    <p:sldId id="290" r:id="rId21"/>
    <p:sldId id="315" r:id="rId22"/>
    <p:sldId id="291" r:id="rId23"/>
    <p:sldId id="292" r:id="rId24"/>
    <p:sldId id="318" r:id="rId25"/>
    <p:sldId id="319" r:id="rId26"/>
    <p:sldId id="294" r:id="rId27"/>
    <p:sldId id="333" r:id="rId28"/>
    <p:sldId id="327" r:id="rId29"/>
    <p:sldId id="326" r:id="rId30"/>
    <p:sldId id="328" r:id="rId31"/>
    <p:sldId id="298" r:id="rId32"/>
    <p:sldId id="301" r:id="rId33"/>
    <p:sldId id="302" r:id="rId34"/>
    <p:sldId id="332" r:id="rId35"/>
    <p:sldId id="33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70CB-0468-4FDC-80AC-4086711CF168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1E8A-C96F-4359-B042-DCC7614AB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8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7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81E8A-C96F-4359-B042-DCC7614ABC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45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t>3/18/2024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3/18/2024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Relationship Id="rId6" Type="http://schemas.openxmlformats.org/officeDocument/2006/relationships/slide" Target="slide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981200"/>
            <a:ext cx="8915400" cy="286232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>
              <a:defRPr/>
            </a:pP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 TÍCH </a:t>
            </a:r>
            <a:endParaRPr lang="vi-VN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 MỘT HÌNH</a:t>
            </a: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HP001 5 hàng"/>
            </a:endParaRPr>
          </a:p>
        </p:txBody>
      </p:sp>
    </p:spTree>
    <p:extLst>
      <p:ext uri="{BB962C8B-B14F-4D97-AF65-F5344CB8AC3E}">
        <p14:creationId xmlns:p14="http://schemas.microsoft.com/office/powerpoint/2010/main" val="809350620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/>
          <p:nvPr/>
        </p:nvSpPr>
        <p:spPr bwMode="auto">
          <a:xfrm>
            <a:off x="2105030" y="2778130"/>
            <a:ext cx="1260475" cy="3346451"/>
          </a:xfrm>
          <a:custGeom>
            <a:avLst/>
            <a:gdLst>
              <a:gd name="T0" fmla="*/ 0 w 794"/>
              <a:gd name="T1" fmla="*/ 2147483647 h 2108"/>
              <a:gd name="T2" fmla="*/ 2147483647 w 794"/>
              <a:gd name="T3" fmla="*/ 0 h 2108"/>
              <a:gd name="T4" fmla="*/ 2147483647 w 794"/>
              <a:gd name="T5" fmla="*/ 2147483647 h 2108"/>
              <a:gd name="T6" fmla="*/ 2147483647 w 794"/>
              <a:gd name="T7" fmla="*/ 2147483647 h 2108"/>
              <a:gd name="T8" fmla="*/ 0 w 794"/>
              <a:gd name="T9" fmla="*/ 2147483647 h 21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4"/>
              <a:gd name="T16" fmla="*/ 0 h 2108"/>
              <a:gd name="T17" fmla="*/ 794 w 794"/>
              <a:gd name="T18" fmla="*/ 2108 h 21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4" h="2108">
                <a:moveTo>
                  <a:pt x="0" y="596"/>
                </a:moveTo>
                <a:lnTo>
                  <a:pt x="794" y="0"/>
                </a:lnTo>
                <a:lnTo>
                  <a:pt x="774" y="1448"/>
                </a:lnTo>
                <a:lnTo>
                  <a:pt x="24" y="2108"/>
                </a:lnTo>
                <a:lnTo>
                  <a:pt x="0" y="59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Freeform 3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/>
          <p:nvPr/>
        </p:nvSpPr>
        <p:spPr bwMode="auto">
          <a:xfrm>
            <a:off x="2133602" y="3333755"/>
            <a:ext cx="4752975" cy="962025"/>
          </a:xfrm>
          <a:custGeom>
            <a:avLst/>
            <a:gdLst>
              <a:gd name="T0" fmla="*/ 0 w 2994"/>
              <a:gd name="T1" fmla="*/ 2147483647 h 606"/>
              <a:gd name="T2" fmla="*/ 2147483647 w 2994"/>
              <a:gd name="T3" fmla="*/ 2147483647 h 606"/>
              <a:gd name="T4" fmla="*/ 2147483647 w 2994"/>
              <a:gd name="T5" fmla="*/ 0 h 606"/>
              <a:gd name="T6" fmla="*/ 2147483647 w 2994"/>
              <a:gd name="T7" fmla="*/ 2147483647 h 606"/>
              <a:gd name="T8" fmla="*/ 0 w 2994"/>
              <a:gd name="T9" fmla="*/ 2147483647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4"/>
              <a:gd name="T16" fmla="*/ 0 h 606"/>
              <a:gd name="T17" fmla="*/ 2994 w 2994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4" h="606">
                <a:moveTo>
                  <a:pt x="0" y="606"/>
                </a:moveTo>
                <a:lnTo>
                  <a:pt x="759" y="28"/>
                </a:lnTo>
                <a:lnTo>
                  <a:pt x="2994" y="0"/>
                </a:lnTo>
                <a:lnTo>
                  <a:pt x="2368" y="586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8"/>
          <p:cNvSpPr/>
          <p:nvPr/>
        </p:nvSpPr>
        <p:spPr bwMode="auto">
          <a:xfrm>
            <a:off x="2124077" y="37338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12"/>
          <p:cNvSpPr/>
          <p:nvPr/>
        </p:nvSpPr>
        <p:spPr bwMode="auto">
          <a:xfrm>
            <a:off x="2133601" y="4264026"/>
            <a:ext cx="3759200" cy="1841500"/>
          </a:xfrm>
          <a:custGeom>
            <a:avLst/>
            <a:gdLst>
              <a:gd name="T0" fmla="*/ 0 w 2368"/>
              <a:gd name="T1" fmla="*/ 2147483647 h 1160"/>
              <a:gd name="T2" fmla="*/ 2147483647 w 2368"/>
              <a:gd name="T3" fmla="*/ 0 h 1160"/>
              <a:gd name="T4" fmla="*/ 2147483647 w 2368"/>
              <a:gd name="T5" fmla="*/ 2147483647 h 1160"/>
              <a:gd name="T6" fmla="*/ 2147483647 w 2368"/>
              <a:gd name="T7" fmla="*/ 2147483647 h 1160"/>
              <a:gd name="T8" fmla="*/ 0 w 2368"/>
              <a:gd name="T9" fmla="*/ 2147483647 h 1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1160"/>
              <a:gd name="T17" fmla="*/ 2368 w 2368"/>
              <a:gd name="T18" fmla="*/ 1160 h 1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1160">
                <a:moveTo>
                  <a:pt x="0" y="20"/>
                </a:moveTo>
                <a:lnTo>
                  <a:pt x="2356" y="0"/>
                </a:lnTo>
                <a:lnTo>
                  <a:pt x="2368" y="1151"/>
                </a:lnTo>
                <a:lnTo>
                  <a:pt x="8" y="1160"/>
                </a:lnTo>
                <a:lnTo>
                  <a:pt x="0" y="2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Freeform 13"/>
          <p:cNvSpPr/>
          <p:nvPr/>
        </p:nvSpPr>
        <p:spPr bwMode="auto">
          <a:xfrm>
            <a:off x="5918202" y="3349631"/>
            <a:ext cx="965200" cy="2711451"/>
          </a:xfrm>
          <a:custGeom>
            <a:avLst/>
            <a:gdLst>
              <a:gd name="T0" fmla="*/ 2147483647 w 608"/>
              <a:gd name="T1" fmla="*/ 0 h 1708"/>
              <a:gd name="T2" fmla="*/ 0 w 608"/>
              <a:gd name="T3" fmla="*/ 2147483647 h 1708"/>
              <a:gd name="T4" fmla="*/ 2147483647 w 608"/>
              <a:gd name="T5" fmla="*/ 2147483647 h 1708"/>
              <a:gd name="T6" fmla="*/ 2147483647 w 608"/>
              <a:gd name="T7" fmla="*/ 2147483647 h 1708"/>
              <a:gd name="T8" fmla="*/ 2147483647 w 608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1708"/>
              <a:gd name="T17" fmla="*/ 608 w 608"/>
              <a:gd name="T18" fmla="*/ 1708 h 1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1708">
                <a:moveTo>
                  <a:pt x="608" y="0"/>
                </a:moveTo>
                <a:lnTo>
                  <a:pt x="0" y="560"/>
                </a:lnTo>
                <a:lnTo>
                  <a:pt x="12" y="1708"/>
                </a:lnTo>
                <a:lnTo>
                  <a:pt x="597" y="1051"/>
                </a:lnTo>
                <a:lnTo>
                  <a:pt x="60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/>
          <p:nvPr/>
        </p:nvSpPr>
        <p:spPr bwMode="auto">
          <a:xfrm>
            <a:off x="2105027" y="28606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/>
          <p:nvPr/>
        </p:nvSpPr>
        <p:spPr bwMode="auto">
          <a:xfrm>
            <a:off x="3324225" y="28194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/>
          <p:nvPr/>
        </p:nvSpPr>
        <p:spPr bwMode="auto">
          <a:xfrm>
            <a:off x="2120901" y="41846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/>
          <p:nvPr/>
        </p:nvSpPr>
        <p:spPr bwMode="auto">
          <a:xfrm>
            <a:off x="5867402" y="2876557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/>
          <p:nvPr/>
        </p:nvSpPr>
        <p:spPr bwMode="auto">
          <a:xfrm>
            <a:off x="2085977" y="3838575"/>
            <a:ext cx="3781425" cy="23241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/>
          <p:nvPr/>
        </p:nvSpPr>
        <p:spPr bwMode="auto">
          <a:xfrm>
            <a:off x="2133600" y="2847975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Box 19"/>
          <p:cNvSpPr txBox="1"/>
          <p:nvPr/>
        </p:nvSpPr>
        <p:spPr>
          <a:xfrm>
            <a:off x="381000" y="1408098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Đường Kết nối Gấp khúc 2"/>
          <p:cNvCxnSpPr/>
          <p:nvPr/>
        </p:nvCxnSpPr>
        <p:spPr>
          <a:xfrm rot="16200000" flipV="1">
            <a:off x="3669508" y="2059783"/>
            <a:ext cx="1590674" cy="97631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1905000" y="1066800"/>
            <a:ext cx="5867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T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oán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endParaRPr lang="en-US" b="1" kern="10" dirty="0">
              <a:ln w="9525">
                <a:solidFill>
                  <a:srgbClr val="0000FF"/>
                </a:solidFill>
                <a:rou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152400" y="2489200"/>
            <a:ext cx="8381999" cy="467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     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Thể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tích</a:t>
            </a:r>
            <a:endParaRPr lang="en-US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 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của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một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hình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.</a:t>
            </a:r>
          </a:p>
          <a:p>
            <a:endParaRPr lang="en-US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/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2054" name="Picture 10" descr="cartoon1%20(1)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1447802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/>
          <p:nvPr/>
        </p:nvSpPr>
        <p:spPr bwMode="auto">
          <a:xfrm>
            <a:off x="2105027" y="28606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/>
          <p:nvPr/>
        </p:nvSpPr>
        <p:spPr bwMode="auto">
          <a:xfrm>
            <a:off x="3324225" y="28194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/>
          <p:nvPr/>
        </p:nvSpPr>
        <p:spPr bwMode="auto">
          <a:xfrm>
            <a:off x="2120901" y="41846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/>
          <p:nvPr/>
        </p:nvSpPr>
        <p:spPr bwMode="auto">
          <a:xfrm>
            <a:off x="5867402" y="2876557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/>
          <p:nvPr/>
        </p:nvSpPr>
        <p:spPr bwMode="auto">
          <a:xfrm>
            <a:off x="2085977" y="3838575"/>
            <a:ext cx="3781425" cy="23241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/>
          <p:nvPr/>
        </p:nvSpPr>
        <p:spPr bwMode="auto">
          <a:xfrm>
            <a:off x="2133600" y="2847975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/>
          <p:nvPr/>
        </p:nvSpPr>
        <p:spPr bwMode="auto">
          <a:xfrm>
            <a:off x="2133601" y="49911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/>
          <p:nvPr/>
        </p:nvSpPr>
        <p:spPr bwMode="auto">
          <a:xfrm>
            <a:off x="2120901" y="50228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endParaRPr lang="en-US" altLang="en-US" sz="2800" u="sng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346779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457200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640" name="Group 88"/>
          <p:cNvGrpSpPr/>
          <p:nvPr/>
        </p:nvGrpSpPr>
        <p:grpSpPr bwMode="auto">
          <a:xfrm>
            <a:off x="2362200" y="2286000"/>
            <a:ext cx="2971800" cy="2057400"/>
            <a:chOff x="3408" y="1200"/>
            <a:chExt cx="1392" cy="960"/>
          </a:xfrm>
        </p:grpSpPr>
        <p:sp>
          <p:nvSpPr>
            <p:cNvPr id="5131" name="AutoShape 89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90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91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2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46" name="AutoShape 94"/>
          <p:cNvSpPr>
            <a:spLocks noChangeArrowheads="1"/>
          </p:cNvSpPr>
          <p:nvPr/>
        </p:nvSpPr>
        <p:spPr bwMode="auto">
          <a:xfrm>
            <a:off x="5638803" y="3505200"/>
            <a:ext cx="725201" cy="685800"/>
          </a:xfrm>
          <a:prstGeom prst="cube">
            <a:avLst>
              <a:gd name="adj" fmla="val 25000"/>
            </a:avLst>
          </a:prstGeom>
          <a:solidFill>
            <a:srgbClr val="4299A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1066800" y="457200"/>
            <a:ext cx="213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6400" y="442978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1802" y="4429780"/>
            <a:ext cx="2816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56069E-6 L 1.11022E-16 -0.2885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5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0.28866 L -0.225 -0.28866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25 -0.28866 L -0.225 0.0002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46" grpId="0" animBg="1"/>
      <p:bldP spid="23646" grpId="1" animBg="1"/>
      <p:bldP spid="23646" grpId="2" animBg="1"/>
      <p:bldP spid="23646" grpId="3" animBg="1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1981200"/>
            <a:ext cx="4876800" cy="426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28600" y="1346775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419100" y="2096181"/>
            <a:ext cx="4648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lập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phương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nằm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hoàn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toàn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hộp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nhật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381000" y="3716353"/>
            <a:ext cx="4648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bé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hay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lớn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phương</a:t>
            </a:r>
            <a:r>
              <a:rPr lang="en-US" sz="24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228600" y="1295408"/>
            <a:ext cx="2057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dirty="0"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2800" u="sng" dirty="0" err="1">
                <a:latin typeface="Times New Roman" panose="02020603050405020304" pitchFamily="18" charset="0"/>
                <a:cs typeface="Arial" panose="020B0604020202020204" pitchFamily="34" charset="0"/>
              </a:rPr>
              <a:t>Toán</a:t>
            </a:r>
            <a:endParaRPr lang="en-US" altLang="en-US" sz="2800" u="sng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17" y="1880183"/>
            <a:ext cx="3487485" cy="281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405" grpId="0"/>
      <p:bldP spid="164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942159" y="2514606"/>
            <a:ext cx="0" cy="1713013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Dot"/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8"/>
          <p:cNvGrpSpPr/>
          <p:nvPr/>
        </p:nvGrpSpPr>
        <p:grpSpPr bwMode="auto">
          <a:xfrm>
            <a:off x="3276600" y="2057400"/>
            <a:ext cx="2133600" cy="2286000"/>
            <a:chOff x="1920" y="1008"/>
            <a:chExt cx="1152" cy="1153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1920" y="1008"/>
              <a:ext cx="1152" cy="115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217" y="1008"/>
              <a:ext cx="0" cy="86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1920" y="1881"/>
              <a:ext cx="288" cy="28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lgDash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2208" y="1863"/>
              <a:ext cx="864" cy="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602673" y="4876800"/>
            <a:ext cx="80010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33401" y="5139806"/>
            <a:ext cx="7539038" cy="17181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26" name="Rectangle 2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3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2: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5033968" y="2895600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026441" y="1981206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436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68580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286001" y="2809881"/>
            <a:ext cx="1214438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992314" y="3108327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2281242" y="1905006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1992314" y="2192345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133600" y="4459069"/>
            <a:ext cx="514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HP001 5 hàng" panose="020B0603050302020204" pitchFamily="34" charset="-93"/>
              </a:rPr>
              <a:t>C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038850" y="4267200"/>
            <a:ext cx="5143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HP001 5 hàng" panose="020B0603050302020204" pitchFamily="34" charset="-93"/>
              </a:rPr>
              <a:t>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5257800"/>
            <a:ext cx="6258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75014" y="5725180"/>
            <a:ext cx="7254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6248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</a:rPr>
              <a:t>C 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</a:rPr>
              <a:t>D</a:t>
            </a:r>
            <a:r>
              <a:rPr lang="en-US"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6.35838E-7 L -0.15 -6.35838E-7 " pathEditMode="relative" rAng="0" ptsTypes="AA">
                                      <p:cBhvr>
                                        <p:cTn id="45" dur="2000" spd="-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2.89017E-6 L -0.15087 0.043 " pathEditMode="relative" rAng="0" ptsTypes="AA">
                                      <p:cBhvr>
                                        <p:cTn id="47" dur="2000" spd="-100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215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38889E-6 3.00578E-6 L 0.1342 -0.18127 " pathEditMode="relative" rAng="0" ptsTypes="AA">
                                      <p:cBhvr>
                                        <p:cTn id="49" dur="2000" spd="-100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906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1.09827E-6 L 0.12535 0.17526 " pathEditMode="relative" rAng="0" ptsTypes="AA">
                                      <p:cBhvr>
                                        <p:cTn id="51" dur="2000" spd="-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8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1.38728E-6 L 0.00486 -0.17896 " pathEditMode="relative" rAng="0" ptsTypes="AA">
                                      <p:cBhvr>
                                        <p:cTn id="62" dur="2000" spd="-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89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5.78035E-7 L -0.13143 -0.00139 " pathEditMode="relative" rAng="0" ptsTypes="AA">
                                      <p:cBhvr>
                                        <p:cTn id="64" dur="2000" spd="-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-6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78035E-7 L 0.13004 -0.00139 " pathEditMode="relative" rAng="0" ptsTypes="AA">
                                      <p:cBhvr>
                                        <p:cTn id="66" dur="2000" spd="-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415" grpId="0" animBg="1"/>
      <p:bldP spid="17415" grpId="1" animBg="1"/>
      <p:bldP spid="17416" grpId="0" animBg="1"/>
      <p:bldP spid="17416" grpId="1" animBg="1"/>
      <p:bldP spid="17417" grpId="0" animBg="1"/>
      <p:bldP spid="17418" grpId="0" animBg="1"/>
      <p:bldP spid="17418" grpId="1" animBg="1"/>
      <p:bldP spid="17419" grpId="0" animBg="1"/>
      <p:bldP spid="17419" grpId="1" animBg="1"/>
      <p:bldP spid="17420" grpId="0" animBg="1"/>
      <p:bldP spid="17420" grpId="1" animBg="1"/>
      <p:bldP spid="17421" grpId="0" animBg="1"/>
      <p:bldP spid="17421" grpId="1" animBg="1"/>
      <p:bldP spid="17422" grpId="0" animBg="1"/>
      <p:bldP spid="17422" grpId="1" animBg="1"/>
      <p:bldP spid="17423" grpId="0"/>
      <p:bldP spid="17424" grpId="0" animBg="1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2: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0" name="Rectangle 9"/>
          <p:cNvSpPr/>
          <p:nvPr/>
        </p:nvSpPr>
        <p:spPr>
          <a:xfrm>
            <a:off x="602673" y="5105400"/>
            <a:ext cx="80010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A35E427-55ED-4E14-B85E-753B72753241}"/>
              </a:ext>
            </a:extLst>
          </p:cNvPr>
          <p:cNvGrpSpPr/>
          <p:nvPr/>
        </p:nvGrpSpPr>
        <p:grpSpPr>
          <a:xfrm>
            <a:off x="1108079" y="1828800"/>
            <a:ext cx="6664322" cy="3124196"/>
            <a:chOff x="1108078" y="1676406"/>
            <a:chExt cx="6926263" cy="335279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78" y="1676406"/>
              <a:ext cx="6926263" cy="321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6">
              <a:extLst>
                <a:ext uri="{FF2B5EF4-FFF2-40B4-BE49-F238E27FC236}">
                  <a16:creationId xmlns:a16="http://schemas.microsoft.com/office/drawing/2014/main" xmlns="" id="{E5000211-66E3-42F2-A935-9B7D2CE77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0250" y="4191000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D</a:t>
              </a: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xmlns="" id="{182C9736-817F-4C56-AA5D-F4CA644C2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4382869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C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/>
          <p:nvPr/>
        </p:nvSpPr>
        <p:spPr bwMode="auto">
          <a:xfrm>
            <a:off x="2105027" y="936619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/>
          <p:nvPr/>
        </p:nvSpPr>
        <p:spPr bwMode="auto">
          <a:xfrm>
            <a:off x="3324225" y="923918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/>
          <p:nvPr/>
        </p:nvSpPr>
        <p:spPr bwMode="auto">
          <a:xfrm>
            <a:off x="2133601" y="3171818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/>
          <p:nvPr/>
        </p:nvSpPr>
        <p:spPr bwMode="auto">
          <a:xfrm>
            <a:off x="2120901" y="320357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/>
          <p:nvPr/>
        </p:nvSpPr>
        <p:spPr bwMode="auto">
          <a:xfrm>
            <a:off x="2124077" y="1876419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/>
          <p:nvPr/>
        </p:nvSpPr>
        <p:spPr bwMode="auto">
          <a:xfrm>
            <a:off x="5886452" y="914400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38207" y="49530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1752600" y="58674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endParaRPr 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71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266950" y="35052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019300" y="3752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266950" y="28575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019300" y="31051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914650" y="3498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67000" y="3752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62200" y="4763869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6" name="Group 15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17" name="Rectangle 16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3400" y="5370732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9464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/>
          <p:cNvSpPr txBox="1">
            <a:spLocks noChangeArrowheads="1"/>
          </p:cNvSpPr>
          <p:nvPr/>
        </p:nvSpPr>
        <p:spPr bwMode="auto">
          <a:xfrm>
            <a:off x="2362200" y="4876800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715000" y="4724407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M</a:t>
            </a:r>
          </a:p>
        </p:txBody>
      </p:sp>
      <p:grpSp>
        <p:nvGrpSpPr>
          <p:cNvPr id="2" name="Group 11"/>
          <p:cNvGrpSpPr/>
          <p:nvPr/>
        </p:nvGrpSpPr>
        <p:grpSpPr bwMode="auto">
          <a:xfrm>
            <a:off x="1981200" y="2857507"/>
            <a:ext cx="1162050" cy="1809751"/>
            <a:chOff x="624" y="1268"/>
            <a:chExt cx="732" cy="1140"/>
          </a:xfrm>
        </p:grpSpPr>
        <p:sp>
          <p:nvSpPr>
            <p:cNvPr id="20511" name="AutoShape 12"/>
            <p:cNvSpPr>
              <a:spLocks noChangeArrowheads="1"/>
            </p:cNvSpPr>
            <p:nvPr/>
          </p:nvSpPr>
          <p:spPr bwMode="auto">
            <a:xfrm>
              <a:off x="780" y="1676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2" name="AutoShape 13"/>
            <p:cNvSpPr>
              <a:spLocks noChangeArrowheads="1"/>
            </p:cNvSpPr>
            <p:nvPr/>
          </p:nvSpPr>
          <p:spPr bwMode="auto">
            <a:xfrm>
              <a:off x="624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3" name="AutoShape 14"/>
            <p:cNvSpPr>
              <a:spLocks noChangeArrowheads="1"/>
            </p:cNvSpPr>
            <p:nvPr/>
          </p:nvSpPr>
          <p:spPr bwMode="auto">
            <a:xfrm>
              <a:off x="780" y="1268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4" name="AutoShape 15"/>
            <p:cNvSpPr>
              <a:spLocks noChangeArrowheads="1"/>
            </p:cNvSpPr>
            <p:nvPr/>
          </p:nvSpPr>
          <p:spPr bwMode="auto">
            <a:xfrm>
              <a:off x="624" y="1424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" name="Group 16"/>
          <p:cNvGrpSpPr/>
          <p:nvPr/>
        </p:nvGrpSpPr>
        <p:grpSpPr bwMode="auto">
          <a:xfrm>
            <a:off x="2635250" y="3495675"/>
            <a:ext cx="1162050" cy="1168400"/>
            <a:chOff x="1032" y="1672"/>
            <a:chExt cx="732" cy="736"/>
          </a:xfrm>
        </p:grpSpPr>
        <p:sp>
          <p:nvSpPr>
            <p:cNvPr id="20509" name="AutoShape 17"/>
            <p:cNvSpPr>
              <a:spLocks noChangeArrowheads="1"/>
            </p:cNvSpPr>
            <p:nvPr/>
          </p:nvSpPr>
          <p:spPr bwMode="auto">
            <a:xfrm>
              <a:off x="1188" y="167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0" name="AutoShape 18"/>
            <p:cNvSpPr>
              <a:spLocks noChangeArrowheads="1"/>
            </p:cNvSpPr>
            <p:nvPr/>
          </p:nvSpPr>
          <p:spPr bwMode="auto">
            <a:xfrm>
              <a:off x="1032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7620000" y="4724407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 b="1" dirty="0">
                <a:latin typeface="HP001 5 hàng" panose="020B0603050302020204" pitchFamily="34" charset="-93"/>
              </a:rPr>
              <a:t>N</a:t>
            </a:r>
          </a:p>
        </p:txBody>
      </p:sp>
      <p:sp>
        <p:nvSpPr>
          <p:cNvPr id="20487" name="Text Box 21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9489" name="AutoShape 33"/>
          <p:cNvSpPr/>
          <p:nvPr/>
        </p:nvSpPr>
        <p:spPr bwMode="auto">
          <a:xfrm rot="-5400000">
            <a:off x="6819902" y="4457701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33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vi-VN">
              <a:solidFill>
                <a:srgbClr val="0000FF"/>
              </a:solidFill>
            </a:endParaRPr>
          </a:p>
        </p:txBody>
      </p:sp>
      <p:grpSp>
        <p:nvGrpSpPr>
          <p:cNvPr id="5" name="Group 45"/>
          <p:cNvGrpSpPr/>
          <p:nvPr/>
        </p:nvGrpSpPr>
        <p:grpSpPr bwMode="auto">
          <a:xfrm>
            <a:off x="1981201" y="2862269"/>
            <a:ext cx="1816100" cy="1809751"/>
            <a:chOff x="2648" y="1896"/>
            <a:chExt cx="1144" cy="1140"/>
          </a:xfrm>
        </p:grpSpPr>
        <p:grpSp>
          <p:nvGrpSpPr>
            <p:cNvPr id="20497" name="Group 11"/>
            <p:cNvGrpSpPr/>
            <p:nvPr/>
          </p:nvGrpSpPr>
          <p:grpSpPr bwMode="auto">
            <a:xfrm>
              <a:off x="2648" y="1896"/>
              <a:ext cx="732" cy="1140"/>
              <a:chOff x="624" y="1268"/>
              <a:chExt cx="732" cy="1140"/>
            </a:xfrm>
          </p:grpSpPr>
          <p:sp>
            <p:nvSpPr>
              <p:cNvPr id="20501" name="AutoShape 12"/>
              <p:cNvSpPr>
                <a:spLocks noChangeArrowheads="1"/>
              </p:cNvSpPr>
              <p:nvPr/>
            </p:nvSpPr>
            <p:spPr bwMode="auto">
              <a:xfrm>
                <a:off x="780" y="1676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2" name="AutoShape 13"/>
              <p:cNvSpPr>
                <a:spLocks noChangeArrowheads="1"/>
              </p:cNvSpPr>
              <p:nvPr/>
            </p:nvSpPr>
            <p:spPr bwMode="auto">
              <a:xfrm>
                <a:off x="624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3" name="AutoShape 14"/>
              <p:cNvSpPr>
                <a:spLocks noChangeArrowheads="1"/>
              </p:cNvSpPr>
              <p:nvPr/>
            </p:nvSpPr>
            <p:spPr bwMode="auto">
              <a:xfrm>
                <a:off x="780" y="1268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4" name="AutoShape 15"/>
              <p:cNvSpPr>
                <a:spLocks noChangeArrowheads="1"/>
              </p:cNvSpPr>
              <p:nvPr/>
            </p:nvSpPr>
            <p:spPr bwMode="auto">
              <a:xfrm>
                <a:off x="624" y="1424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98" name="Group 16"/>
            <p:cNvGrpSpPr/>
            <p:nvPr/>
          </p:nvGrpSpPr>
          <p:grpSpPr bwMode="auto">
            <a:xfrm>
              <a:off x="3060" y="2298"/>
              <a:ext cx="732" cy="736"/>
              <a:chOff x="1032" y="1672"/>
              <a:chExt cx="732" cy="736"/>
            </a:xfrm>
          </p:grpSpPr>
          <p:sp>
            <p:nvSpPr>
              <p:cNvPr id="20499" name="AutoShape 17"/>
              <p:cNvSpPr>
                <a:spLocks noChangeArrowheads="1"/>
              </p:cNvSpPr>
              <p:nvPr/>
            </p:nvSpPr>
            <p:spPr bwMode="auto">
              <a:xfrm>
                <a:off x="1188" y="167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0" name="AutoShape 18"/>
              <p:cNvSpPr>
                <a:spLocks noChangeArrowheads="1"/>
              </p:cNvSpPr>
              <p:nvPr/>
            </p:nvSpPr>
            <p:spPr bwMode="auto">
              <a:xfrm>
                <a:off x="1032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36" name="Rectangle 3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44444E-6 L 0.10348 -0.14814 C 0.12518 -0.18171 0.15764 -0.2 0.1915 -0.2 C 0.23004 -0.2 0.26094 -0.18171 0.28264 -0.14814 L 0.38646 -4.44444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-1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555 L 0.14236 -0.13333 C 0.17239 -0.16227 0.21719 -0.17778 0.26371 -0.17778 C 0.31701 -0.17778 0.35955 -0.16227 0.38958 -0.13333 L 0.53229 -0.00555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15" y="-861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304800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04800" y="4191006"/>
            <a:ext cx="8534400" cy="26669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11" name="Text Box 86"/>
          <p:cNvSpPr txBox="1">
            <a:spLocks noChangeArrowheads="1"/>
          </p:cNvSpPr>
          <p:nvPr/>
        </p:nvSpPr>
        <p:spPr bwMode="auto">
          <a:xfrm>
            <a:off x="221800" y="4191000"/>
            <a:ext cx="868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374202" y="4720987"/>
            <a:ext cx="83058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dirty="0">
                <a:latin typeface=".VnAristot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555177" y="6018193"/>
            <a:ext cx="8305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M</a:t>
            </a:r>
            <a:r>
              <a:rPr lang="en-US" sz="2800" b="1" dirty="0">
                <a:solidFill>
                  <a:srgbClr val="0000FF"/>
                </a:solidFill>
                <a:latin typeface=".VnAristot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800" b="1" dirty="0">
                <a:solidFill>
                  <a:srgbClr val="0000FF"/>
                </a:solidFill>
                <a:latin typeface=".VnAristote" panose="020B7200000000000000" pitchFamily="34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.VnAristote" panose="020B7200000000000000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81EF355A-E8DF-4393-9EBA-CD51A1D55026}"/>
              </a:ext>
            </a:extLst>
          </p:cNvPr>
          <p:cNvGrpSpPr/>
          <p:nvPr/>
        </p:nvGrpSpPr>
        <p:grpSpPr>
          <a:xfrm>
            <a:off x="1066800" y="982953"/>
            <a:ext cx="6477000" cy="3093747"/>
            <a:chOff x="1066800" y="381000"/>
            <a:chExt cx="7010400" cy="325265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381000"/>
              <a:ext cx="7010400" cy="32526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ectangle 16">
              <a:extLst>
                <a:ext uri="{FF2B5EF4-FFF2-40B4-BE49-F238E27FC236}">
                  <a16:creationId xmlns:a16="http://schemas.microsoft.com/office/drawing/2014/main" xmlns="" id="{1FAC88C4-6FA0-43F8-998D-72609ABA7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450" y="2900722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P</a:t>
              </a:r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xmlns="" id="{D6F5CC54-7CB5-4413-990B-2AAE27640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050" y="2971800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M</a:t>
              </a: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xmlns="" id="{78CE3640-F4E3-4B99-A73C-CD33DF95D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7050" y="2942031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N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9"/>
          <p:cNvSpPr/>
          <p:nvPr/>
        </p:nvSpPr>
        <p:spPr>
          <a:xfrm>
            <a:off x="152400" y="1066800"/>
            <a:ext cx="54864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3505202" y="90000"/>
            <a:ext cx="2771775" cy="672000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97" name="Group 5"/>
          <p:cNvGrpSpPr/>
          <p:nvPr/>
        </p:nvGrpSpPr>
        <p:grpSpPr bwMode="auto">
          <a:xfrm>
            <a:off x="6324600" y="914400"/>
            <a:ext cx="2209800" cy="1524000"/>
            <a:chOff x="3408" y="1200"/>
            <a:chExt cx="1392" cy="960"/>
          </a:xfrm>
        </p:grpSpPr>
        <p:sp>
          <p:nvSpPr>
            <p:cNvPr id="8272" name="AutoShape 6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Line 8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Line 9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AutoShape 10"/>
          <p:cNvSpPr>
            <a:spLocks noChangeArrowheads="1"/>
          </p:cNvSpPr>
          <p:nvPr/>
        </p:nvSpPr>
        <p:spPr bwMode="auto">
          <a:xfrm>
            <a:off x="7086600" y="1905000"/>
            <a:ext cx="457200" cy="45720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6096000" y="4612343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C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7543800" y="462028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D</a:t>
            </a:r>
          </a:p>
        </p:txBody>
      </p:sp>
      <p:grpSp>
        <p:nvGrpSpPr>
          <p:cNvPr id="8201" name="Group 13"/>
          <p:cNvGrpSpPr/>
          <p:nvPr/>
        </p:nvGrpSpPr>
        <p:grpSpPr bwMode="auto">
          <a:xfrm>
            <a:off x="6019800" y="32004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60" name="Group 14"/>
            <p:cNvGrpSpPr/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70" name="AutoShape 15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16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1" name="Group 17"/>
            <p:cNvGrpSpPr/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68" name="AutoShape 1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1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2" name="Group 20"/>
            <p:cNvGrpSpPr/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66" name="AutoShape 2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2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3" name="Group 23"/>
            <p:cNvGrpSpPr/>
            <p:nvPr/>
          </p:nvGrpSpPr>
          <p:grpSpPr bwMode="auto">
            <a:xfrm>
              <a:off x="3168" y="2406"/>
              <a:ext cx="432" cy="432"/>
              <a:chOff x="4032" y="2072"/>
              <a:chExt cx="576" cy="576"/>
            </a:xfrm>
            <a:grpFill/>
          </p:grpSpPr>
          <p:sp>
            <p:nvSpPr>
              <p:cNvPr id="8264" name="AutoShape 24"/>
              <p:cNvSpPr>
                <a:spLocks noChangeArrowheads="1"/>
              </p:cNvSpPr>
              <p:nvPr/>
            </p:nvSpPr>
            <p:spPr bwMode="auto">
              <a:xfrm>
                <a:off x="4032" y="2072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25"/>
              <p:cNvSpPr>
                <a:spLocks noChangeArrowheads="1"/>
              </p:cNvSpPr>
              <p:nvPr/>
            </p:nvSpPr>
            <p:spPr bwMode="auto">
              <a:xfrm>
                <a:off x="4032" y="2216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2" name="Group 26"/>
          <p:cNvGrpSpPr/>
          <p:nvPr/>
        </p:nvGrpSpPr>
        <p:grpSpPr bwMode="auto">
          <a:xfrm>
            <a:off x="7239000" y="3352800"/>
            <a:ext cx="1752600" cy="1219200"/>
            <a:chOff x="4032" y="2304"/>
            <a:chExt cx="1104" cy="76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48" name="Group 27"/>
            <p:cNvGrpSpPr/>
            <p:nvPr/>
          </p:nvGrpSpPr>
          <p:grpSpPr bwMode="auto">
            <a:xfrm>
              <a:off x="4032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8" name="AutoShape 2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2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9" name="Group 30"/>
            <p:cNvGrpSpPr/>
            <p:nvPr/>
          </p:nvGrpSpPr>
          <p:grpSpPr bwMode="auto">
            <a:xfrm>
              <a:off x="4032" y="2304"/>
              <a:ext cx="432" cy="438"/>
              <a:chOff x="4032" y="2400"/>
              <a:chExt cx="432" cy="438"/>
            </a:xfrm>
            <a:grpFill/>
          </p:grpSpPr>
          <p:sp>
            <p:nvSpPr>
              <p:cNvPr id="8256" name="AutoShape 31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432" cy="432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32"/>
              <p:cNvSpPr>
                <a:spLocks noChangeArrowheads="1"/>
              </p:cNvSpPr>
              <p:nvPr/>
            </p:nvSpPr>
            <p:spPr bwMode="auto">
              <a:xfrm>
                <a:off x="4038" y="2514"/>
                <a:ext cx="324" cy="32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0" name="Group 33"/>
            <p:cNvGrpSpPr/>
            <p:nvPr/>
          </p:nvGrpSpPr>
          <p:grpSpPr bwMode="auto">
            <a:xfrm>
              <a:off x="4368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4" name="AutoShape 3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3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1" name="Group 36"/>
            <p:cNvGrpSpPr/>
            <p:nvPr/>
          </p:nvGrpSpPr>
          <p:grpSpPr bwMode="auto">
            <a:xfrm>
              <a:off x="470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2" name="AutoShape 3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3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3" name="Group 39"/>
          <p:cNvGrpSpPr/>
          <p:nvPr/>
        </p:nvGrpSpPr>
        <p:grpSpPr bwMode="auto">
          <a:xfrm>
            <a:off x="5791200" y="5029200"/>
            <a:ext cx="1371600" cy="1371600"/>
            <a:chOff x="1488" y="2640"/>
            <a:chExt cx="864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29" name="Group 40"/>
            <p:cNvGrpSpPr/>
            <p:nvPr/>
          </p:nvGrpSpPr>
          <p:grpSpPr bwMode="auto">
            <a:xfrm>
              <a:off x="1488" y="2640"/>
              <a:ext cx="528" cy="864"/>
              <a:chOff x="3168" y="2304"/>
              <a:chExt cx="528" cy="864"/>
            </a:xfrm>
            <a:grpFill/>
          </p:grpSpPr>
          <p:grpSp>
            <p:nvGrpSpPr>
              <p:cNvPr id="8236" name="Group 41"/>
              <p:cNvGrpSpPr/>
              <p:nvPr/>
            </p:nvGrpSpPr>
            <p:grpSpPr bwMode="auto">
              <a:xfrm>
                <a:off x="3264" y="264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6" name="AutoShape 42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7" name="Group 44"/>
              <p:cNvGrpSpPr/>
              <p:nvPr/>
            </p:nvGrpSpPr>
            <p:grpSpPr bwMode="auto">
              <a:xfrm>
                <a:off x="3168" y="2736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4" name="AutoShape 45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Rectangle 46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8" name="Group 47"/>
              <p:cNvGrpSpPr/>
              <p:nvPr/>
            </p:nvGrpSpPr>
            <p:grpSpPr bwMode="auto">
              <a:xfrm>
                <a:off x="3264" y="2304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2" name="AutoShape 48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3" name="Rectangle 49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9" name="Group 50"/>
              <p:cNvGrpSpPr/>
              <p:nvPr/>
            </p:nvGrpSpPr>
            <p:grpSpPr bwMode="auto">
              <a:xfrm>
                <a:off x="3168" y="2406"/>
                <a:ext cx="432" cy="432"/>
                <a:chOff x="4032" y="2072"/>
                <a:chExt cx="576" cy="576"/>
              </a:xfrm>
              <a:grpFill/>
            </p:grpSpPr>
            <p:sp>
              <p:nvSpPr>
                <p:cNvPr id="8240" name="AutoShape 51"/>
                <p:cNvSpPr>
                  <a:spLocks noChangeArrowheads="1"/>
                </p:cNvSpPr>
                <p:nvPr/>
              </p:nvSpPr>
              <p:spPr bwMode="auto">
                <a:xfrm>
                  <a:off x="4032" y="2072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1" name="Rectangle 52"/>
                <p:cNvSpPr>
                  <a:spLocks noChangeArrowheads="1"/>
                </p:cNvSpPr>
                <p:nvPr/>
              </p:nvSpPr>
              <p:spPr bwMode="auto">
                <a:xfrm>
                  <a:off x="4032" y="2216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30" name="Group 53"/>
            <p:cNvGrpSpPr/>
            <p:nvPr/>
          </p:nvGrpSpPr>
          <p:grpSpPr bwMode="auto">
            <a:xfrm>
              <a:off x="1920" y="2976"/>
              <a:ext cx="432" cy="432"/>
              <a:chOff x="4032" y="2064"/>
              <a:chExt cx="576" cy="576"/>
            </a:xfrm>
            <a:grpFill/>
          </p:grpSpPr>
          <p:sp>
            <p:nvSpPr>
              <p:cNvPr id="8234" name="AutoShape 5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5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1" name="Group 56"/>
            <p:cNvGrpSpPr/>
            <p:nvPr/>
          </p:nvGrpSpPr>
          <p:grpSpPr bwMode="auto">
            <a:xfrm>
              <a:off x="1824" y="3072"/>
              <a:ext cx="432" cy="432"/>
              <a:chOff x="4032" y="2064"/>
              <a:chExt cx="576" cy="576"/>
            </a:xfrm>
            <a:grpFill/>
          </p:grpSpPr>
          <p:sp>
            <p:nvSpPr>
              <p:cNvPr id="8232" name="AutoShape 5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5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4" name="Group 59"/>
          <p:cNvGrpSpPr/>
          <p:nvPr/>
        </p:nvGrpSpPr>
        <p:grpSpPr bwMode="auto">
          <a:xfrm>
            <a:off x="7239000" y="50292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7" name="Group 60"/>
            <p:cNvGrpSpPr/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27" name="AutoShape 6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6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8" name="Group 63"/>
            <p:cNvGrpSpPr/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25" name="AutoShape 6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6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9" name="Group 66"/>
            <p:cNvGrpSpPr/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23" name="AutoShape 6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6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0" name="Group 69"/>
            <p:cNvGrpSpPr/>
            <p:nvPr/>
          </p:nvGrpSpPr>
          <p:grpSpPr bwMode="auto">
            <a:xfrm>
              <a:off x="3168" y="2406"/>
              <a:ext cx="432" cy="432"/>
              <a:chOff x="4032" y="2072"/>
              <a:chExt cx="576" cy="576"/>
            </a:xfrm>
            <a:grpFill/>
          </p:grpSpPr>
          <p:sp>
            <p:nvSpPr>
              <p:cNvPr id="8221" name="AutoShape 70"/>
              <p:cNvSpPr>
                <a:spLocks noChangeArrowheads="1"/>
              </p:cNvSpPr>
              <p:nvPr/>
            </p:nvSpPr>
            <p:spPr bwMode="auto">
              <a:xfrm>
                <a:off x="4032" y="2072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71"/>
              <p:cNvSpPr>
                <a:spLocks noChangeArrowheads="1"/>
              </p:cNvSpPr>
              <p:nvPr/>
            </p:nvSpPr>
            <p:spPr bwMode="auto">
              <a:xfrm>
                <a:off x="4032" y="2216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5" name="Group 72"/>
          <p:cNvGrpSpPr/>
          <p:nvPr/>
        </p:nvGrpSpPr>
        <p:grpSpPr bwMode="auto">
          <a:xfrm>
            <a:off x="8229600" y="5486400"/>
            <a:ext cx="838200" cy="838200"/>
            <a:chOff x="2496" y="3504"/>
            <a:chExt cx="528" cy="52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1" name="Group 73"/>
            <p:cNvGrpSpPr/>
            <p:nvPr/>
          </p:nvGrpSpPr>
          <p:grpSpPr bwMode="auto">
            <a:xfrm>
              <a:off x="2592" y="3504"/>
              <a:ext cx="432" cy="432"/>
              <a:chOff x="4032" y="2064"/>
              <a:chExt cx="576" cy="576"/>
            </a:xfrm>
            <a:grpFill/>
          </p:grpSpPr>
          <p:sp>
            <p:nvSpPr>
              <p:cNvPr id="8215" name="AutoShape 7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7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2" name="Group 76"/>
            <p:cNvGrpSpPr/>
            <p:nvPr/>
          </p:nvGrpSpPr>
          <p:grpSpPr bwMode="auto">
            <a:xfrm>
              <a:off x="2496" y="3600"/>
              <a:ext cx="432" cy="432"/>
              <a:chOff x="4032" y="2064"/>
              <a:chExt cx="576" cy="576"/>
            </a:xfrm>
            <a:grpFill/>
          </p:grpSpPr>
          <p:sp>
            <p:nvSpPr>
              <p:cNvPr id="8213" name="AutoShape 7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7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6" name="Text Box 79"/>
          <p:cNvSpPr txBox="1">
            <a:spLocks noChangeArrowheads="1"/>
          </p:cNvSpPr>
          <p:nvPr/>
        </p:nvSpPr>
        <p:spPr bwMode="auto">
          <a:xfrm>
            <a:off x="6019800" y="646813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8207" name="Text Box 80"/>
          <p:cNvSpPr txBox="1">
            <a:spLocks noChangeArrowheads="1"/>
          </p:cNvSpPr>
          <p:nvPr/>
        </p:nvSpPr>
        <p:spPr bwMode="auto">
          <a:xfrm>
            <a:off x="7239000" y="6458605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M</a:t>
            </a:r>
          </a:p>
        </p:txBody>
      </p:sp>
      <p:sp>
        <p:nvSpPr>
          <p:cNvPr id="8208" name="Text Box 81"/>
          <p:cNvSpPr txBox="1">
            <a:spLocks noChangeArrowheads="1"/>
          </p:cNvSpPr>
          <p:nvPr/>
        </p:nvSpPr>
        <p:spPr bwMode="auto">
          <a:xfrm>
            <a:off x="8153400" y="641098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N</a:t>
            </a:r>
          </a:p>
        </p:txBody>
      </p:sp>
      <p:sp>
        <p:nvSpPr>
          <p:cNvPr id="8209" name="Text Box 82"/>
          <p:cNvSpPr txBox="1">
            <a:spLocks noChangeArrowheads="1"/>
          </p:cNvSpPr>
          <p:nvPr/>
        </p:nvSpPr>
        <p:spPr bwMode="auto">
          <a:xfrm>
            <a:off x="76200" y="2806011"/>
            <a:ext cx="58197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0" name="Text Box 83"/>
          <p:cNvSpPr txBox="1">
            <a:spLocks noChangeArrowheads="1"/>
          </p:cNvSpPr>
          <p:nvPr/>
        </p:nvSpPr>
        <p:spPr bwMode="auto">
          <a:xfrm>
            <a:off x="0" y="4939611"/>
            <a:ext cx="5638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52400" y="457206"/>
            <a:ext cx="2234740" cy="584775"/>
            <a:chOff x="228600" y="1295400"/>
            <a:chExt cx="2234740" cy="584775"/>
          </a:xfrm>
        </p:grpSpPr>
        <p:sp>
          <p:nvSpPr>
            <p:cNvPr id="88" name="Rectangle 87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a)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1: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27461" y="2057400"/>
            <a:ext cx="2234740" cy="609600"/>
            <a:chOff x="228600" y="1143000"/>
            <a:chExt cx="2234740" cy="609600"/>
          </a:xfrm>
        </p:grpSpPr>
        <p:sp>
          <p:nvSpPr>
            <p:cNvPr id="91" name="Rectangle 90"/>
            <p:cNvSpPr/>
            <p:nvPr/>
          </p:nvSpPr>
          <p:spPr>
            <a:xfrm>
              <a:off x="228600" y="1219200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228600" y="11430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2: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27461" y="4292031"/>
            <a:ext cx="2234740" cy="584775"/>
            <a:chOff x="228600" y="1295400"/>
            <a:chExt cx="2234740" cy="584775"/>
          </a:xfrm>
        </p:grpSpPr>
        <p:sp>
          <p:nvSpPr>
            <p:cNvPr id="94" name="Rectangle 93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anose="02020603050405020304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</a:rPr>
                <a:t> 3:</a:t>
              </a:r>
              <a:r>
                <a:rPr lang="en-US" sz="3200" dirty="0">
                  <a:latin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1455" y="1054894"/>
            <a:ext cx="55113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4157" y="90006"/>
            <a:ext cx="23108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5" name="Flowchart: Process 104"/>
          <p:cNvSpPr/>
          <p:nvPr/>
        </p:nvSpPr>
        <p:spPr>
          <a:xfrm>
            <a:off x="85725" y="2819400"/>
            <a:ext cx="5857876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Process 105"/>
          <p:cNvSpPr/>
          <p:nvPr/>
        </p:nvSpPr>
        <p:spPr>
          <a:xfrm>
            <a:off x="42863" y="4922728"/>
            <a:ext cx="5553075" cy="1554272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198" grpId="0" animBg="1"/>
      <p:bldP spid="8199" grpId="0"/>
      <p:bldP spid="8200" grpId="0"/>
      <p:bldP spid="8206" grpId="0"/>
      <p:bldP spid="8207" grpId="0"/>
      <p:bldP spid="8208" grpId="0"/>
      <p:bldP spid="8209" grpId="0"/>
      <p:bldP spid="8210" grpId="0"/>
      <p:bldP spid="2" grpId="0"/>
      <p:bldP spid="8" grpId="0"/>
      <p:bldP spid="105" grpId="0" animBg="1"/>
      <p:bldP spid="10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4" name="Group 27"/>
          <p:cNvGrpSpPr/>
          <p:nvPr/>
        </p:nvGrpSpPr>
        <p:grpSpPr bwMode="auto">
          <a:xfrm>
            <a:off x="1538289" y="3200407"/>
            <a:ext cx="1814512" cy="671513"/>
            <a:chOff x="969" y="2160"/>
            <a:chExt cx="1143" cy="423"/>
          </a:xfrm>
        </p:grpSpPr>
        <p:sp>
          <p:nvSpPr>
            <p:cNvPr id="22581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2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3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4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5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6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7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8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2535" name="AutoShape 18"/>
          <p:cNvSpPr>
            <a:spLocks noChangeArrowheads="1"/>
          </p:cNvSpPr>
          <p:nvPr/>
        </p:nvSpPr>
        <p:spPr bwMode="auto">
          <a:xfrm>
            <a:off x="1676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6" name="AutoShape 19"/>
          <p:cNvSpPr>
            <a:spLocks noChangeArrowheads="1"/>
          </p:cNvSpPr>
          <p:nvPr/>
        </p:nvSpPr>
        <p:spPr bwMode="auto">
          <a:xfrm>
            <a:off x="2057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7" name="AutoShape 20"/>
          <p:cNvSpPr>
            <a:spLocks noChangeArrowheads="1"/>
          </p:cNvSpPr>
          <p:nvPr/>
        </p:nvSpPr>
        <p:spPr bwMode="auto">
          <a:xfrm>
            <a:off x="2438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8" name="AutoShape 21"/>
          <p:cNvSpPr>
            <a:spLocks noChangeArrowheads="1"/>
          </p:cNvSpPr>
          <p:nvPr/>
        </p:nvSpPr>
        <p:spPr bwMode="auto">
          <a:xfrm>
            <a:off x="2819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1538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0" name="AutoShape 23"/>
          <p:cNvSpPr>
            <a:spLocks noChangeArrowheads="1"/>
          </p:cNvSpPr>
          <p:nvPr/>
        </p:nvSpPr>
        <p:spPr bwMode="auto">
          <a:xfrm>
            <a:off x="1919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1" name="AutoShape 24"/>
          <p:cNvSpPr>
            <a:spLocks noChangeArrowheads="1"/>
          </p:cNvSpPr>
          <p:nvPr/>
        </p:nvSpPr>
        <p:spPr bwMode="auto">
          <a:xfrm>
            <a:off x="2300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2" name="AutoShape 25"/>
          <p:cNvSpPr>
            <a:spLocks noChangeArrowheads="1"/>
          </p:cNvSpPr>
          <p:nvPr/>
        </p:nvSpPr>
        <p:spPr bwMode="auto">
          <a:xfrm>
            <a:off x="2681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3" name="AutoShape 29"/>
          <p:cNvSpPr>
            <a:spLocks noChangeArrowheads="1"/>
          </p:cNvSpPr>
          <p:nvPr/>
        </p:nvSpPr>
        <p:spPr bwMode="auto">
          <a:xfrm>
            <a:off x="5181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4" name="AutoShape 30"/>
          <p:cNvSpPr>
            <a:spLocks noChangeArrowheads="1"/>
          </p:cNvSpPr>
          <p:nvPr/>
        </p:nvSpPr>
        <p:spPr bwMode="auto">
          <a:xfrm>
            <a:off x="5562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5" name="AutoShape 31"/>
          <p:cNvSpPr>
            <a:spLocks noChangeArrowheads="1"/>
          </p:cNvSpPr>
          <p:nvPr/>
        </p:nvSpPr>
        <p:spPr bwMode="auto">
          <a:xfrm>
            <a:off x="5943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6" name="AutoShape 32"/>
          <p:cNvSpPr>
            <a:spLocks noChangeArrowheads="1"/>
          </p:cNvSpPr>
          <p:nvPr/>
        </p:nvSpPr>
        <p:spPr bwMode="auto">
          <a:xfrm>
            <a:off x="5029200" y="3352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7" name="AutoShape 33"/>
          <p:cNvSpPr>
            <a:spLocks noChangeArrowheads="1"/>
          </p:cNvSpPr>
          <p:nvPr/>
        </p:nvSpPr>
        <p:spPr bwMode="auto">
          <a:xfrm>
            <a:off x="5043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8" name="AutoShape 34"/>
          <p:cNvSpPr>
            <a:spLocks noChangeArrowheads="1"/>
          </p:cNvSpPr>
          <p:nvPr/>
        </p:nvSpPr>
        <p:spPr bwMode="auto">
          <a:xfrm>
            <a:off x="5424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9" name="AutoShape 35"/>
          <p:cNvSpPr>
            <a:spLocks noChangeArrowheads="1"/>
          </p:cNvSpPr>
          <p:nvPr/>
        </p:nvSpPr>
        <p:spPr bwMode="auto">
          <a:xfrm>
            <a:off x="5805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auto">
          <a:xfrm>
            <a:off x="4891088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1" name="AutoShape 38"/>
          <p:cNvSpPr>
            <a:spLocks noChangeArrowheads="1"/>
          </p:cNvSpPr>
          <p:nvPr/>
        </p:nvSpPr>
        <p:spPr bwMode="auto">
          <a:xfrm>
            <a:off x="5181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2" name="AutoShape 39"/>
          <p:cNvSpPr>
            <a:spLocks noChangeArrowheads="1"/>
          </p:cNvSpPr>
          <p:nvPr/>
        </p:nvSpPr>
        <p:spPr bwMode="auto">
          <a:xfrm>
            <a:off x="5562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3" name="AutoShape 40"/>
          <p:cNvSpPr>
            <a:spLocks noChangeArrowheads="1"/>
          </p:cNvSpPr>
          <p:nvPr/>
        </p:nvSpPr>
        <p:spPr bwMode="auto">
          <a:xfrm>
            <a:off x="5943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4" name="AutoShape 41"/>
          <p:cNvSpPr>
            <a:spLocks noChangeArrowheads="1"/>
          </p:cNvSpPr>
          <p:nvPr/>
        </p:nvSpPr>
        <p:spPr bwMode="auto">
          <a:xfrm>
            <a:off x="5029200" y="2971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5" name="AutoShape 42"/>
          <p:cNvSpPr>
            <a:spLocks noChangeArrowheads="1"/>
          </p:cNvSpPr>
          <p:nvPr/>
        </p:nvSpPr>
        <p:spPr bwMode="auto">
          <a:xfrm>
            <a:off x="5043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6" name="AutoShape 43"/>
          <p:cNvSpPr>
            <a:spLocks noChangeArrowheads="1"/>
          </p:cNvSpPr>
          <p:nvPr/>
        </p:nvSpPr>
        <p:spPr bwMode="auto">
          <a:xfrm>
            <a:off x="5424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7" name="AutoShape 44"/>
          <p:cNvSpPr>
            <a:spLocks noChangeArrowheads="1"/>
          </p:cNvSpPr>
          <p:nvPr/>
        </p:nvSpPr>
        <p:spPr bwMode="auto">
          <a:xfrm>
            <a:off x="5805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4891088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9" name="AutoShape 48"/>
          <p:cNvSpPr>
            <a:spLocks noChangeArrowheads="1"/>
          </p:cNvSpPr>
          <p:nvPr/>
        </p:nvSpPr>
        <p:spPr bwMode="auto">
          <a:xfrm>
            <a:off x="5286375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0" name="AutoShape 49"/>
          <p:cNvSpPr>
            <a:spLocks noChangeArrowheads="1"/>
          </p:cNvSpPr>
          <p:nvPr/>
        </p:nvSpPr>
        <p:spPr bwMode="auto">
          <a:xfrm>
            <a:off x="5286375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1" name="AutoShape 50"/>
          <p:cNvSpPr>
            <a:spLocks noChangeArrowheads="1"/>
          </p:cNvSpPr>
          <p:nvPr/>
        </p:nvSpPr>
        <p:spPr bwMode="auto">
          <a:xfrm>
            <a:off x="5667375" y="3471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2" name="AutoShape 51"/>
          <p:cNvSpPr>
            <a:spLocks noChangeArrowheads="1"/>
          </p:cNvSpPr>
          <p:nvPr/>
        </p:nvSpPr>
        <p:spPr bwMode="auto">
          <a:xfrm>
            <a:off x="5667375" y="3090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3" name="AutoShape 54"/>
          <p:cNvSpPr/>
          <p:nvPr/>
        </p:nvSpPr>
        <p:spPr bwMode="auto">
          <a:xfrm>
            <a:off x="1428750" y="3109913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4" name="Text Box 55"/>
          <p:cNvSpPr txBox="1">
            <a:spLocks noChangeArrowheads="1"/>
          </p:cNvSpPr>
          <p:nvPr/>
        </p:nvSpPr>
        <p:spPr bwMode="auto">
          <a:xfrm>
            <a:off x="831854" y="31242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1cm</a:t>
            </a:r>
          </a:p>
        </p:txBody>
      </p:sp>
      <p:sp>
        <p:nvSpPr>
          <p:cNvPr id="22565" name="Text Box 56"/>
          <p:cNvSpPr txBox="1">
            <a:spLocks noChangeArrowheads="1"/>
          </p:cNvSpPr>
          <p:nvPr/>
        </p:nvSpPr>
        <p:spPr bwMode="auto">
          <a:xfrm>
            <a:off x="4184654" y="32766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1cm</a:t>
            </a:r>
          </a:p>
        </p:txBody>
      </p:sp>
      <p:sp>
        <p:nvSpPr>
          <p:cNvPr id="22566" name="AutoShape 57"/>
          <p:cNvSpPr/>
          <p:nvPr/>
        </p:nvSpPr>
        <p:spPr bwMode="auto">
          <a:xfrm>
            <a:off x="4776788" y="3228975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7" name="Text Box 103"/>
          <p:cNvSpPr txBox="1">
            <a:spLocks noChangeArrowheads="1"/>
          </p:cNvSpPr>
          <p:nvPr/>
        </p:nvSpPr>
        <p:spPr bwMode="auto">
          <a:xfrm>
            <a:off x="2057401" y="3810000"/>
            <a:ext cx="547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22568" name="Text Box 104"/>
          <p:cNvSpPr txBox="1">
            <a:spLocks noChangeArrowheads="1"/>
          </p:cNvSpPr>
          <p:nvPr/>
        </p:nvSpPr>
        <p:spPr bwMode="auto">
          <a:xfrm>
            <a:off x="5334000" y="3962401"/>
            <a:ext cx="30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anose="020B7200000000000000" pitchFamily="34" charset="0"/>
              </a:rPr>
              <a:t>B</a:t>
            </a:r>
          </a:p>
        </p:txBody>
      </p:sp>
      <p:sp>
        <p:nvSpPr>
          <p:cNvPr id="22579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577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itchFamily="34" charset="0"/>
                <a:cs typeface="Times New Roman" pitchFamily="18" charset="0"/>
              </a:rPr>
              <a:t>B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22571" name="Group 60"/>
          <p:cNvGrpSpPr/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22575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22576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Rectangle 54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BAA6EFC-F79A-4FF4-B3CB-FAF4340D5FF6}"/>
              </a:ext>
            </a:extLst>
          </p:cNvPr>
          <p:cNvSpPr txBox="1"/>
          <p:nvPr/>
        </p:nvSpPr>
        <p:spPr>
          <a:xfrm>
            <a:off x="1219200" y="533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LUYỆN TẬP 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9" grpId="0"/>
      <p:bldP spid="22577" grpId="0"/>
      <p:bldP spid="5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D03D-231C-4D13-AFC9-4C6FD8311B37}" type="slidenum">
              <a:rPr lang="en-US"/>
              <a:t>25</a:t>
            </a:fld>
            <a:endParaRPr lang="en-US"/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2438400" y="403860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.VnAristote" pitchFamily="34" charset="0"/>
                <a:cs typeface="Times New Roman" pitchFamily="18" charset="0"/>
              </a:rPr>
              <a:t>A</a:t>
            </a:r>
            <a:endParaRPr lang="en-US" sz="2400" b="1" dirty="0">
              <a:latin typeface="HP001 4 hàng" pitchFamily="34" charset="0"/>
            </a:endParaRPr>
          </a:p>
        </p:txBody>
      </p:sp>
      <p:grpSp>
        <p:nvGrpSpPr>
          <p:cNvPr id="206852" name="Group 4"/>
          <p:cNvGrpSpPr/>
          <p:nvPr/>
        </p:nvGrpSpPr>
        <p:grpSpPr bwMode="auto">
          <a:xfrm>
            <a:off x="1585913" y="1905000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53" name="Group 5"/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54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5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6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7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58" name="Group 10"/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59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1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2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63" name="Freeform 15"/>
          <p:cNvSpPr/>
          <p:nvPr/>
        </p:nvSpPr>
        <p:spPr bwMode="auto">
          <a:xfrm>
            <a:off x="457200" y="990600"/>
            <a:ext cx="5715000" cy="25146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6864" name="Group 16"/>
          <p:cNvGrpSpPr/>
          <p:nvPr/>
        </p:nvGrpSpPr>
        <p:grpSpPr bwMode="auto">
          <a:xfrm>
            <a:off x="1371600" y="2124075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65" name="Group 17"/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66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7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8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9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70" name="Group 22"/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71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2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3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4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84" name="Text Box 36"/>
          <p:cNvSpPr txBox="1">
            <a:spLocks noChangeArrowheads="1"/>
          </p:cNvSpPr>
          <p:nvPr/>
        </p:nvSpPr>
        <p:spPr bwMode="auto">
          <a:xfrm>
            <a:off x="838200" y="3810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:</a:t>
            </a: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1447800" y="12954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 rot="16200000" flipH="1">
            <a:off x="2947988" y="723900"/>
            <a:ext cx="0" cy="28194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 l="-437" r="-43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5607E-6 L 0.35417 -1.156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6" dur="30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0.35573 -3.6416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4584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63" grpId="0" animBg="1"/>
      <p:bldP spid="206863" grpId="1" animBg="1"/>
      <p:bldP spid="206884" grpId="0"/>
      <p:bldP spid="206886" grpId="0" animBg="1"/>
      <p:bldP spid="206886" grpId="1" animBg="1"/>
      <p:bldP spid="206887" grpId="0" animBg="1"/>
      <p:bldP spid="206887" grpId="1" animBg="1"/>
      <p:bldP spid="4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292-68F5-48A8-AECE-25F24F0B8190}" type="slidenum">
              <a:rPr lang="en-US"/>
              <a:t>26</a:t>
            </a:fld>
            <a:endParaRPr lang="en-US"/>
          </a:p>
        </p:txBody>
      </p:sp>
      <p:grpSp>
        <p:nvGrpSpPr>
          <p:cNvPr id="207876" name="Group 4"/>
          <p:cNvGrpSpPr/>
          <p:nvPr/>
        </p:nvGrpSpPr>
        <p:grpSpPr bwMode="auto">
          <a:xfrm>
            <a:off x="2438400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77" name="AutoShape 5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" name="AutoShape 6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" name="AutoShape 7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AutoShape 8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1" name="Freeform 9"/>
          <p:cNvSpPr/>
          <p:nvPr/>
        </p:nvSpPr>
        <p:spPr bwMode="auto">
          <a:xfrm>
            <a:off x="2743200" y="-6096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2" name="Group 10"/>
          <p:cNvGrpSpPr/>
          <p:nvPr/>
        </p:nvGrpSpPr>
        <p:grpSpPr bwMode="auto">
          <a:xfrm>
            <a:off x="312896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3" name="AutoShape 11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AutoShape 12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AutoShape 13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6" name="AutoShape 14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7" name="Freeform 15"/>
          <p:cNvSpPr/>
          <p:nvPr/>
        </p:nvSpPr>
        <p:spPr bwMode="auto">
          <a:xfrm>
            <a:off x="3276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8" name="Group 16"/>
          <p:cNvGrpSpPr/>
          <p:nvPr/>
        </p:nvGrpSpPr>
        <p:grpSpPr bwMode="auto">
          <a:xfrm>
            <a:off x="380841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9" name="AutoShape 17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0" name="AutoShape 18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1" name="AutoShape 19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2" name="AutoShape 20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93" name="Freeform 21"/>
          <p:cNvSpPr/>
          <p:nvPr/>
        </p:nvSpPr>
        <p:spPr bwMode="auto">
          <a:xfrm>
            <a:off x="4038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94" name="Group 22"/>
          <p:cNvGrpSpPr/>
          <p:nvPr/>
        </p:nvGrpSpPr>
        <p:grpSpPr bwMode="auto">
          <a:xfrm>
            <a:off x="4503738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95" name="AutoShape 23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6" name="AutoShape 24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7" name="AutoShape 25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8" name="AutoShape 26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05" name="Text Box 33"/>
          <p:cNvSpPr txBox="1">
            <a:spLocks noChangeArrowheads="1"/>
          </p:cNvSpPr>
          <p:nvPr/>
        </p:nvSpPr>
        <p:spPr bwMode="auto">
          <a:xfrm>
            <a:off x="609600" y="533406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>
            <a:off x="4953000" y="3048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8" name="Line 36"/>
          <p:cNvSpPr>
            <a:spLocks noChangeShapeType="1"/>
          </p:cNvSpPr>
          <p:nvPr/>
        </p:nvSpPr>
        <p:spPr bwMode="auto">
          <a:xfrm flipH="1">
            <a:off x="44958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9" name="Line 37"/>
          <p:cNvSpPr>
            <a:spLocks noChangeShapeType="1"/>
          </p:cNvSpPr>
          <p:nvPr/>
        </p:nvSpPr>
        <p:spPr bwMode="auto">
          <a:xfrm flipH="1">
            <a:off x="38100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 flipH="1">
            <a:off x="31242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57200" y="5181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4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= 16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 l="-437" r="-43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07604 0.288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00434 0.288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6302 0.2888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277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1" grpId="0" animBg="1"/>
      <p:bldP spid="207881" grpId="1" animBg="1"/>
      <p:bldP spid="207887" grpId="0" animBg="1"/>
      <p:bldP spid="207887" grpId="1" animBg="1"/>
      <p:bldP spid="207893" grpId="0" animBg="1"/>
      <p:bldP spid="207893" grpId="1" animBg="1"/>
      <p:bldP spid="207905" grpId="0"/>
      <p:bldP spid="207907" grpId="0" animBg="1"/>
      <p:bldP spid="207907" grpId="1" animBg="1"/>
      <p:bldP spid="207908" grpId="0" animBg="1"/>
      <p:bldP spid="207908" grpId="1" animBg="1"/>
      <p:bldP spid="207909" grpId="0" animBg="1"/>
      <p:bldP spid="207909" grpId="1" animBg="1"/>
      <p:bldP spid="207910" grpId="0" animBg="1"/>
      <p:bldP spid="207910" grpId="1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BBE9-3614-4CDE-B3F2-C559DF3F8792}" type="slidenum">
              <a:rPr lang="en-US"/>
              <a:t>27</a:t>
            </a:fld>
            <a:endParaRPr lang="en-US"/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962400" y="44196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.VnAristote" panose="020B7200000000000000" pitchFamily="34" charset="0"/>
              </a:rPr>
              <a:t>A</a:t>
            </a:r>
          </a:p>
        </p:txBody>
      </p:sp>
      <p:grpSp>
        <p:nvGrpSpPr>
          <p:cNvPr id="208900" name="Group 4"/>
          <p:cNvGrpSpPr/>
          <p:nvPr/>
        </p:nvGrpSpPr>
        <p:grpSpPr bwMode="auto">
          <a:xfrm>
            <a:off x="2743200" y="2895601"/>
            <a:ext cx="3200400" cy="1133475"/>
            <a:chOff x="441" y="1626"/>
            <a:chExt cx="2016" cy="71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01" name="Group 5"/>
            <p:cNvGrpSpPr/>
            <p:nvPr/>
          </p:nvGrpSpPr>
          <p:grpSpPr bwMode="auto">
            <a:xfrm>
              <a:off x="585" y="1626"/>
              <a:ext cx="1872" cy="576"/>
              <a:chOff x="1008" y="1728"/>
              <a:chExt cx="1872" cy="576"/>
            </a:xfrm>
            <a:grpFill/>
          </p:grpSpPr>
          <p:sp>
            <p:nvSpPr>
              <p:cNvPr id="208902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3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4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5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06" name="Group 10"/>
            <p:cNvGrpSpPr/>
            <p:nvPr/>
          </p:nvGrpSpPr>
          <p:grpSpPr bwMode="auto">
            <a:xfrm>
              <a:off x="441" y="1764"/>
              <a:ext cx="1872" cy="576"/>
              <a:chOff x="1008" y="1728"/>
              <a:chExt cx="1872" cy="576"/>
            </a:xfrm>
            <a:grpFill/>
          </p:grpSpPr>
          <p:sp>
            <p:nvSpPr>
              <p:cNvPr id="208907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8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9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0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11" name="Freeform 15"/>
          <p:cNvSpPr/>
          <p:nvPr/>
        </p:nvSpPr>
        <p:spPr bwMode="auto">
          <a:xfrm>
            <a:off x="5638800" y="2133600"/>
            <a:ext cx="6324600" cy="19812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8912" name="Group 16"/>
          <p:cNvGrpSpPr/>
          <p:nvPr/>
        </p:nvGrpSpPr>
        <p:grpSpPr bwMode="auto">
          <a:xfrm>
            <a:off x="2743200" y="2209800"/>
            <a:ext cx="3200400" cy="1143000"/>
            <a:chOff x="3264" y="1584"/>
            <a:chExt cx="2016" cy="72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13" name="Group 17"/>
            <p:cNvGrpSpPr/>
            <p:nvPr/>
          </p:nvGrpSpPr>
          <p:grpSpPr bwMode="auto">
            <a:xfrm>
              <a:off x="3408" y="1584"/>
              <a:ext cx="1872" cy="576"/>
              <a:chOff x="1008" y="1728"/>
              <a:chExt cx="1872" cy="576"/>
            </a:xfrm>
            <a:grpFill/>
          </p:grpSpPr>
          <p:sp>
            <p:nvSpPr>
              <p:cNvPr id="208914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5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6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7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18" name="Group 22"/>
            <p:cNvGrpSpPr/>
            <p:nvPr/>
          </p:nvGrpSpPr>
          <p:grpSpPr bwMode="auto">
            <a:xfrm>
              <a:off x="3264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8919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0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1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2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762000" y="685802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208934" name="Line 38"/>
          <p:cNvSpPr>
            <a:spLocks noChangeShapeType="1"/>
          </p:cNvSpPr>
          <p:nvPr/>
        </p:nvSpPr>
        <p:spPr bwMode="auto">
          <a:xfrm rot="16200000" flipH="1">
            <a:off x="4114800" y="1981200"/>
            <a:ext cx="0" cy="2743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 l="-437" r="-43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208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417 L 0 -0.101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884 L 0 -0.097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21965E-6 L -0.00417 -0.0776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11" grpId="0" animBg="1"/>
      <p:bldP spid="208932" grpId="0"/>
      <p:bldP spid="208934" grpId="0" animBg="1"/>
      <p:bldP spid="208934" grpId="1" animBg="1"/>
      <p:bldP spid="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10" name="Group 60"/>
          <p:cNvGrpSpPr/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hơn</a:t>
              </a:r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4001" y="435358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9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8" name="Group 9"/>
          <p:cNvGrpSpPr/>
          <p:nvPr/>
        </p:nvGrpSpPr>
        <p:grpSpPr bwMode="auto">
          <a:xfrm>
            <a:off x="1538289" y="2819407"/>
            <a:ext cx="1814512" cy="671513"/>
            <a:chOff x="969" y="2160"/>
            <a:chExt cx="1143" cy="423"/>
          </a:xfrm>
        </p:grpSpPr>
        <p:sp>
          <p:nvSpPr>
            <p:cNvPr id="26680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1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2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3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4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5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6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7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29" name="Group 18"/>
          <p:cNvGrpSpPr/>
          <p:nvPr/>
        </p:nvGrpSpPr>
        <p:grpSpPr bwMode="auto">
          <a:xfrm>
            <a:off x="4891089" y="2728919"/>
            <a:ext cx="1585912" cy="809625"/>
            <a:chOff x="3081" y="2016"/>
            <a:chExt cx="999" cy="510"/>
          </a:xfrm>
        </p:grpSpPr>
        <p:sp>
          <p:nvSpPr>
            <p:cNvPr id="26670" name="AutoShape 19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1" name="AutoShape 20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2" name="AutoShape 21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3" name="AutoShape 22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4" name="AutoShape 23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5" name="AutoShape 24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6" name="AutoShape 25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7" name="AutoShape 26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8" name="AutoShape 27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9" name="AutoShape 28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30" name="Group 29"/>
          <p:cNvGrpSpPr/>
          <p:nvPr/>
        </p:nvGrpSpPr>
        <p:grpSpPr bwMode="auto">
          <a:xfrm>
            <a:off x="831850" y="2438400"/>
            <a:ext cx="2520950" cy="674688"/>
            <a:chOff x="524" y="1776"/>
            <a:chExt cx="1588" cy="425"/>
          </a:xfrm>
        </p:grpSpPr>
        <p:sp>
          <p:nvSpPr>
            <p:cNvPr id="26660" name="AutoShape 30"/>
            <p:cNvSpPr>
              <a:spLocks noChangeArrowheads="1"/>
            </p:cNvSpPr>
            <p:nvPr/>
          </p:nvSpPr>
          <p:spPr bwMode="auto">
            <a:xfrm>
              <a:off x="105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1" name="AutoShape 31"/>
            <p:cNvSpPr>
              <a:spLocks noChangeArrowheads="1"/>
            </p:cNvSpPr>
            <p:nvPr/>
          </p:nvSpPr>
          <p:spPr bwMode="auto">
            <a:xfrm>
              <a:off x="129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2" name="AutoShape 32"/>
            <p:cNvSpPr>
              <a:spLocks noChangeArrowheads="1"/>
            </p:cNvSpPr>
            <p:nvPr/>
          </p:nvSpPr>
          <p:spPr bwMode="auto">
            <a:xfrm>
              <a:off x="153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3" name="AutoShape 33"/>
            <p:cNvSpPr>
              <a:spLocks noChangeArrowheads="1"/>
            </p:cNvSpPr>
            <p:nvPr/>
          </p:nvSpPr>
          <p:spPr bwMode="auto">
            <a:xfrm>
              <a:off x="177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4" name="AutoShape 34"/>
            <p:cNvSpPr>
              <a:spLocks noChangeArrowheads="1"/>
            </p:cNvSpPr>
            <p:nvPr/>
          </p:nvSpPr>
          <p:spPr bwMode="auto">
            <a:xfrm>
              <a:off x="96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5" name="AutoShape 35"/>
            <p:cNvSpPr>
              <a:spLocks noChangeArrowheads="1"/>
            </p:cNvSpPr>
            <p:nvPr/>
          </p:nvSpPr>
          <p:spPr bwMode="auto">
            <a:xfrm>
              <a:off x="120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6" name="AutoShape 36"/>
            <p:cNvSpPr>
              <a:spLocks noChangeArrowheads="1"/>
            </p:cNvSpPr>
            <p:nvPr/>
          </p:nvSpPr>
          <p:spPr bwMode="auto">
            <a:xfrm>
              <a:off x="144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7" name="AutoShape 37"/>
            <p:cNvSpPr>
              <a:spLocks noChangeArrowheads="1"/>
            </p:cNvSpPr>
            <p:nvPr/>
          </p:nvSpPr>
          <p:spPr bwMode="auto">
            <a:xfrm>
              <a:off x="168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8" name="AutoShape 38"/>
            <p:cNvSpPr/>
            <p:nvPr/>
          </p:nvSpPr>
          <p:spPr bwMode="auto">
            <a:xfrm>
              <a:off x="900" y="1959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9" name="Text Box 39"/>
            <p:cNvSpPr txBox="1">
              <a:spLocks noChangeArrowheads="1"/>
            </p:cNvSpPr>
            <p:nvPr/>
          </p:nvSpPr>
          <p:spPr bwMode="auto">
            <a:xfrm>
              <a:off x="524" y="1968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</p:grpSp>
      <p:grpSp>
        <p:nvGrpSpPr>
          <p:cNvPr id="5" name="Group 40"/>
          <p:cNvGrpSpPr/>
          <p:nvPr/>
        </p:nvGrpSpPr>
        <p:grpSpPr bwMode="auto">
          <a:xfrm>
            <a:off x="4184650" y="2362206"/>
            <a:ext cx="2292350" cy="827087"/>
            <a:chOff x="2636" y="1776"/>
            <a:chExt cx="1444" cy="521"/>
          </a:xfrm>
        </p:grpSpPr>
        <p:sp>
          <p:nvSpPr>
            <p:cNvPr id="26648" name="AutoShape 41"/>
            <p:cNvSpPr>
              <a:spLocks noChangeArrowheads="1"/>
            </p:cNvSpPr>
            <p:nvPr/>
          </p:nvSpPr>
          <p:spPr bwMode="auto">
            <a:xfrm>
              <a:off x="326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49" name="AutoShape 42"/>
            <p:cNvSpPr>
              <a:spLocks noChangeArrowheads="1"/>
            </p:cNvSpPr>
            <p:nvPr/>
          </p:nvSpPr>
          <p:spPr bwMode="auto">
            <a:xfrm>
              <a:off x="350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>
              <a:off x="3168" y="187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>
              <a:off x="317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3" name="AutoShape 46"/>
            <p:cNvSpPr>
              <a:spLocks noChangeArrowheads="1"/>
            </p:cNvSpPr>
            <p:nvPr/>
          </p:nvSpPr>
          <p:spPr bwMode="auto">
            <a:xfrm>
              <a:off x="341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4" name="AutoShape 47"/>
            <p:cNvSpPr>
              <a:spLocks noChangeArrowheads="1"/>
            </p:cNvSpPr>
            <p:nvPr/>
          </p:nvSpPr>
          <p:spPr bwMode="auto">
            <a:xfrm>
              <a:off x="365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5" name="AutoShape 48"/>
            <p:cNvSpPr>
              <a:spLocks noChangeArrowheads="1"/>
            </p:cNvSpPr>
            <p:nvPr/>
          </p:nvSpPr>
          <p:spPr bwMode="auto">
            <a:xfrm>
              <a:off x="3081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6" name="AutoShape 49"/>
            <p:cNvSpPr>
              <a:spLocks noChangeArrowheads="1"/>
            </p:cNvSpPr>
            <p:nvPr/>
          </p:nvSpPr>
          <p:spPr bwMode="auto">
            <a:xfrm>
              <a:off x="3330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7" name="AutoShape 50"/>
            <p:cNvSpPr>
              <a:spLocks noChangeArrowheads="1"/>
            </p:cNvSpPr>
            <p:nvPr/>
          </p:nvSpPr>
          <p:spPr bwMode="auto">
            <a:xfrm>
              <a:off x="3570" y="19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8" name="Text Box 51"/>
            <p:cNvSpPr txBox="1">
              <a:spLocks noChangeArrowheads="1"/>
            </p:cNvSpPr>
            <p:nvPr/>
          </p:nvSpPr>
          <p:spPr bwMode="auto">
            <a:xfrm>
              <a:off x="2636" y="2064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  <p:sp>
          <p:nvSpPr>
            <p:cNvPr id="26659" name="AutoShape 52"/>
            <p:cNvSpPr/>
            <p:nvPr/>
          </p:nvSpPr>
          <p:spPr bwMode="auto">
            <a:xfrm>
              <a:off x="3009" y="2034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6632" name="Text Box 53"/>
          <p:cNvSpPr txBox="1">
            <a:spLocks noChangeArrowheads="1"/>
          </p:cNvSpPr>
          <p:nvPr/>
        </p:nvSpPr>
        <p:spPr bwMode="auto">
          <a:xfrm>
            <a:off x="2057400" y="33528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26633" name="Text Box 104"/>
          <p:cNvSpPr txBox="1">
            <a:spLocks noChangeArrowheads="1"/>
          </p:cNvSpPr>
          <p:nvPr/>
        </p:nvSpPr>
        <p:spPr bwMode="auto">
          <a:xfrm>
            <a:off x="5181600" y="3414717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B</a:t>
            </a:r>
          </a:p>
        </p:txBody>
      </p:sp>
      <p:sp>
        <p:nvSpPr>
          <p:cNvPr id="26643" name="Text Box 104"/>
          <p:cNvSpPr txBox="1">
            <a:spLocks noChangeArrowheads="1"/>
          </p:cNvSpPr>
          <p:nvPr/>
        </p:nvSpPr>
        <p:spPr bwMode="auto">
          <a:xfrm>
            <a:off x="3124200" y="5754694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600" b="1">
              <a:latin typeface=".VnCommercial Script" panose="020B7200000000000000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1003" y="1066800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228601" y="5803900"/>
                <a:ext cx="8686800" cy="9779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9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9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18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5803900"/>
                <a:ext cx="8686800" cy="977900"/>
              </a:xfrm>
              <a:prstGeom prst="rect">
                <a:avLst/>
              </a:prstGeom>
              <a:blipFill>
                <a:blip r:embed="rId3"/>
                <a:stretch>
                  <a:fillRect t="-3636" b="-13939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54001" y="388620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304800" y="4962531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496318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 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5607E-6 L 3.88889E-6 -0.11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/>
      <p:bldP spid="71" grpId="0"/>
      <p:bldP spid="72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reeform 3"/>
          <p:cNvSpPr/>
          <p:nvPr/>
        </p:nvSpPr>
        <p:spPr bwMode="auto">
          <a:xfrm>
            <a:off x="2105027" y="29845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/>
          <p:nvPr/>
        </p:nvSpPr>
        <p:spPr bwMode="auto">
          <a:xfrm>
            <a:off x="3324225" y="2921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/>
          <p:nvPr/>
        </p:nvSpPr>
        <p:spPr bwMode="auto">
          <a:xfrm>
            <a:off x="2133601" y="5172075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/>
          <p:nvPr/>
        </p:nvSpPr>
        <p:spPr bwMode="auto">
          <a:xfrm>
            <a:off x="2120901" y="4838707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8"/>
          <p:cNvSpPr/>
          <p:nvPr/>
        </p:nvSpPr>
        <p:spPr bwMode="auto">
          <a:xfrm>
            <a:off x="2124077" y="38862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9"/>
          <p:cNvSpPr/>
          <p:nvPr/>
        </p:nvSpPr>
        <p:spPr bwMode="auto">
          <a:xfrm>
            <a:off x="5886452" y="2895606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12"/>
          <p:cNvSpPr/>
          <p:nvPr/>
        </p:nvSpPr>
        <p:spPr bwMode="auto">
          <a:xfrm>
            <a:off x="2133601" y="5880101"/>
            <a:ext cx="3759200" cy="419100"/>
          </a:xfrm>
          <a:custGeom>
            <a:avLst/>
            <a:gdLst>
              <a:gd name="T0" fmla="*/ 0 w 2368"/>
              <a:gd name="T1" fmla="*/ 2147483647 h 264"/>
              <a:gd name="T2" fmla="*/ 2147483647 w 2368"/>
              <a:gd name="T3" fmla="*/ 0 h 264"/>
              <a:gd name="T4" fmla="*/ 2147483647 w 2368"/>
              <a:gd name="T5" fmla="*/ 2147483647 h 264"/>
              <a:gd name="T6" fmla="*/ 2147483647 w 2368"/>
              <a:gd name="T7" fmla="*/ 2147483647 h 264"/>
              <a:gd name="T8" fmla="*/ 0 w 2368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264"/>
              <a:gd name="T17" fmla="*/ 2368 w 2368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264">
                <a:moveTo>
                  <a:pt x="0" y="19"/>
                </a:moveTo>
                <a:lnTo>
                  <a:pt x="2368" y="0"/>
                </a:lnTo>
                <a:lnTo>
                  <a:pt x="2364" y="240"/>
                </a:lnTo>
                <a:lnTo>
                  <a:pt x="4" y="264"/>
                </a:lnTo>
                <a:lnTo>
                  <a:pt x="0" y="1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3"/>
          <p:cNvSpPr/>
          <p:nvPr/>
        </p:nvSpPr>
        <p:spPr bwMode="auto">
          <a:xfrm>
            <a:off x="5930901" y="4851400"/>
            <a:ext cx="935038" cy="1397000"/>
          </a:xfrm>
          <a:custGeom>
            <a:avLst/>
            <a:gdLst>
              <a:gd name="T0" fmla="*/ 2147483647 w 589"/>
              <a:gd name="T1" fmla="*/ 0 h 880"/>
              <a:gd name="T2" fmla="*/ 0 w 589"/>
              <a:gd name="T3" fmla="*/ 2147483647 h 880"/>
              <a:gd name="T4" fmla="*/ 2147483647 w 589"/>
              <a:gd name="T5" fmla="*/ 2147483647 h 880"/>
              <a:gd name="T6" fmla="*/ 2147483647 w 589"/>
              <a:gd name="T7" fmla="*/ 2147483647 h 880"/>
              <a:gd name="T8" fmla="*/ 2147483647 w 589"/>
              <a:gd name="T9" fmla="*/ 0 h 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880"/>
              <a:gd name="T17" fmla="*/ 589 w 589"/>
              <a:gd name="T18" fmla="*/ 880 h 8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880">
                <a:moveTo>
                  <a:pt x="588" y="0"/>
                </a:moveTo>
                <a:lnTo>
                  <a:pt x="0" y="636"/>
                </a:lnTo>
                <a:lnTo>
                  <a:pt x="4" y="880"/>
                </a:lnTo>
                <a:lnTo>
                  <a:pt x="589" y="223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6"/>
          <p:cNvGrpSpPr/>
          <p:nvPr/>
        </p:nvGrpSpPr>
        <p:grpSpPr bwMode="auto">
          <a:xfrm>
            <a:off x="4967289" y="3871918"/>
            <a:ext cx="1585912" cy="809625"/>
            <a:chOff x="3081" y="2016"/>
            <a:chExt cx="999" cy="510"/>
          </a:xfrm>
        </p:grpSpPr>
        <p:sp>
          <p:nvSpPr>
            <p:cNvPr id="29794" name="AutoShape 27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5" name="AutoShape 28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6" name="AutoShape 29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7" name="AutoShape 30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8" name="AutoShape 31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9" name="AutoShape 32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0" name="AutoShape 33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1" name="AutoShape 34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2" name="AutoShape 43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3" name="AutoShape 45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</a:p>
        </p:txBody>
      </p:sp>
      <p:grpSp>
        <p:nvGrpSpPr>
          <p:cNvPr id="3" name="Group 111"/>
          <p:cNvGrpSpPr/>
          <p:nvPr/>
        </p:nvGrpSpPr>
        <p:grpSpPr bwMode="auto">
          <a:xfrm>
            <a:off x="1419226" y="3581400"/>
            <a:ext cx="2357438" cy="795337"/>
            <a:chOff x="894" y="1140"/>
            <a:chExt cx="1485" cy="501"/>
          </a:xfrm>
        </p:grpSpPr>
        <p:sp>
          <p:nvSpPr>
            <p:cNvPr id="29778" name="AutoShape 48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9" name="AutoShape 49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0" name="AutoShape 50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1" name="AutoShape 51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2" name="AutoShape 7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3" name="AutoShape 99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4" name="AutoShape 100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5" name="AutoShape 101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6" name="AutoShape 102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7" name="AutoShape 103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88" name="Group 110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89" name="AutoShape 105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0" name="AutoShape 106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1" name="AutoShape 107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2" name="AutoShape 108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3" name="AutoShape 109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5" name="Group 112"/>
          <p:cNvGrpSpPr/>
          <p:nvPr/>
        </p:nvGrpSpPr>
        <p:grpSpPr bwMode="auto">
          <a:xfrm>
            <a:off x="1414468" y="3219453"/>
            <a:ext cx="2357437" cy="795339"/>
            <a:chOff x="894" y="1140"/>
            <a:chExt cx="1485" cy="501"/>
          </a:xfrm>
        </p:grpSpPr>
        <p:sp>
          <p:nvSpPr>
            <p:cNvPr id="29762" name="AutoShape 113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3" name="AutoShape 114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4" name="AutoShape 115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5" name="AutoShape 116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6" name="AutoShape 117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7" name="AutoShape 118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8" name="AutoShape 119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9" name="AutoShape 120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0" name="AutoShape 121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1" name="AutoShape 122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72" name="Group 123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73" name="AutoShape 124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4" name="AutoShape 125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5" name="AutoShape 126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6" name="AutoShape 127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7" name="AutoShape 128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" name="Group 129"/>
          <p:cNvGrpSpPr/>
          <p:nvPr/>
        </p:nvGrpSpPr>
        <p:grpSpPr bwMode="auto">
          <a:xfrm>
            <a:off x="1414468" y="2895606"/>
            <a:ext cx="2357437" cy="795339"/>
            <a:chOff x="894" y="1140"/>
            <a:chExt cx="1485" cy="501"/>
          </a:xfrm>
        </p:grpSpPr>
        <p:sp>
          <p:nvSpPr>
            <p:cNvPr id="29746" name="AutoShape 130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7" name="AutoShape 131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8" name="AutoShape 132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9" name="AutoShape 133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0" name="AutoShape 134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1" name="AutoShape 135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2" name="AutoShape 136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3" name="AutoShape 137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4" name="AutoShape 138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5" name="AutoShape 139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56" name="Group 140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57" name="AutoShape 141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8" name="AutoShape 142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9" name="AutoShape 143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0" name="AutoShape 144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1" name="AutoShape 145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7" name="Group 147"/>
          <p:cNvGrpSpPr/>
          <p:nvPr/>
        </p:nvGrpSpPr>
        <p:grpSpPr bwMode="auto">
          <a:xfrm>
            <a:off x="4967289" y="3505202"/>
            <a:ext cx="1585912" cy="809625"/>
            <a:chOff x="3081" y="2016"/>
            <a:chExt cx="999" cy="510"/>
          </a:xfrm>
        </p:grpSpPr>
        <p:sp>
          <p:nvSpPr>
            <p:cNvPr id="29736" name="AutoShape 148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7" name="AutoShape 149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8" name="AutoShape 150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9" name="AutoShape 151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0" name="AutoShape 152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1" name="AutoShape 153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2" name="AutoShape 154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3" name="AutoShape 155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4" name="AutoShape 156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5" name="AutoShape 157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9708" name="Group 92"/>
          <p:cNvGrpSpPr/>
          <p:nvPr/>
        </p:nvGrpSpPr>
        <p:grpSpPr bwMode="auto">
          <a:xfrm>
            <a:off x="4965705" y="3124206"/>
            <a:ext cx="1585913" cy="809625"/>
            <a:chOff x="3177" y="2850"/>
            <a:chExt cx="999" cy="510"/>
          </a:xfrm>
        </p:grpSpPr>
        <p:sp>
          <p:nvSpPr>
            <p:cNvPr id="29727" name="AutoShape 81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8" name="AutoShape 82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9" name="AutoShape 83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0" name="AutoShape 84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1" name="AutoShape 85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2" name="AutoShape 86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3" name="AutoShape 87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4" name="AutoShape 88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5" name="AutoShape 89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71618" y="6096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573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5" name="Text Box 53"/>
          <p:cNvSpPr txBox="1">
            <a:spLocks noChangeArrowheads="1"/>
          </p:cNvSpPr>
          <p:nvPr/>
        </p:nvSpPr>
        <p:spPr bwMode="auto">
          <a:xfrm>
            <a:off x="2209800" y="49778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116" name="Text Box 53"/>
          <p:cNvSpPr txBox="1">
            <a:spLocks noChangeArrowheads="1"/>
          </p:cNvSpPr>
          <p:nvPr/>
        </p:nvSpPr>
        <p:spPr bwMode="auto">
          <a:xfrm>
            <a:off x="5483227" y="46730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B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15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15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= 45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blipFill>
                <a:blip r:embed="rId3"/>
                <a:stretch>
                  <a:fillRect l="-571" t="-1163" r="-500" b="-1104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3.05556E-6 -0.08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L 2.22222E-6 0.091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" grpId="0"/>
      <p:bldP spid="11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4891089" y="3457578"/>
            <a:ext cx="1585912" cy="809625"/>
            <a:chOff x="3081" y="2016"/>
            <a:chExt cx="999" cy="510"/>
          </a:xfrm>
        </p:grpSpPr>
        <p:sp>
          <p:nvSpPr>
            <p:cNvPr id="30818" name="AutoShape 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9" name="AutoShape 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0" name="AutoShape 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1" name="AutoShape 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2" name="AutoShape 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3" name="AutoShape 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4" name="AutoShape 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5" name="AutoShape 1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6" name="AutoShape 1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7" name="AutoShape 1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0726" name="Group 21"/>
          <p:cNvGrpSpPr/>
          <p:nvPr/>
        </p:nvGrpSpPr>
        <p:grpSpPr bwMode="auto">
          <a:xfrm>
            <a:off x="1419226" y="3243266"/>
            <a:ext cx="2357438" cy="795337"/>
            <a:chOff x="894" y="1140"/>
            <a:chExt cx="1485" cy="501"/>
          </a:xfrm>
        </p:grpSpPr>
        <p:sp>
          <p:nvSpPr>
            <p:cNvPr id="30802" name="AutoShape 22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3" name="AutoShape 23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4" name="AutoShape 24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5" name="AutoShape 25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6" name="AutoShape 26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7" name="AutoShape 27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8" name="AutoShape 28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9" name="AutoShape 29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0" name="AutoShape 30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1" name="AutoShape 31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812" name="Group 32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813" name="AutoShape 33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4" name="AutoShape 34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5" name="AutoShape 35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6" name="AutoShape 36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7" name="AutoShape 37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7" name="Group 38"/>
          <p:cNvGrpSpPr/>
          <p:nvPr/>
        </p:nvGrpSpPr>
        <p:grpSpPr bwMode="auto">
          <a:xfrm>
            <a:off x="1414468" y="2847981"/>
            <a:ext cx="2357437" cy="795339"/>
            <a:chOff x="894" y="1140"/>
            <a:chExt cx="1485" cy="501"/>
          </a:xfrm>
        </p:grpSpPr>
        <p:sp>
          <p:nvSpPr>
            <p:cNvPr id="30786" name="AutoShape 39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7" name="AutoShape 40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8" name="AutoShape 41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9" name="AutoShape 42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0" name="AutoShape 4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1" name="AutoShape 44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2" name="AutoShape 45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3" name="AutoShape 46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4" name="AutoShape 47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5" name="AutoShape 48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96" name="Group 49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97" name="AutoShape 50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8" name="AutoShape 51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9" name="AutoShape 52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0" name="AutoShape 53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1" name="AutoShape 54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8" name="Group 55"/>
          <p:cNvGrpSpPr/>
          <p:nvPr/>
        </p:nvGrpSpPr>
        <p:grpSpPr bwMode="auto">
          <a:xfrm>
            <a:off x="1414468" y="2447931"/>
            <a:ext cx="2357437" cy="795339"/>
            <a:chOff x="894" y="1140"/>
            <a:chExt cx="1485" cy="501"/>
          </a:xfrm>
        </p:grpSpPr>
        <p:sp>
          <p:nvSpPr>
            <p:cNvPr id="30770" name="AutoShape 56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1" name="AutoShape 57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2" name="AutoShape 58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3" name="AutoShape 59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4" name="AutoShape 60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5" name="AutoShape 61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6" name="AutoShape 62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7" name="AutoShape 63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8" name="AutoShape 64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9" name="AutoShape 65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80" name="Group 66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81" name="AutoShape 67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2" name="AutoShape 68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3" name="AutoShape 69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4" name="AutoShape 70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5" name="AutoShape 71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9" name="Group 72"/>
          <p:cNvGrpSpPr/>
          <p:nvPr/>
        </p:nvGrpSpPr>
        <p:grpSpPr bwMode="auto">
          <a:xfrm>
            <a:off x="4891089" y="3119445"/>
            <a:ext cx="1585912" cy="809625"/>
            <a:chOff x="3081" y="2016"/>
            <a:chExt cx="999" cy="510"/>
          </a:xfrm>
        </p:grpSpPr>
        <p:sp>
          <p:nvSpPr>
            <p:cNvPr id="30760" name="AutoShape 7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1" name="AutoShape 7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2" name="AutoShape 7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3" name="AutoShape 7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4" name="AutoShape 7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5" name="AutoShape 7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6" name="AutoShape 7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7" name="AutoShape 8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8" name="AutoShape 8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9" name="AutoShape 8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83"/>
          <p:cNvGrpSpPr/>
          <p:nvPr/>
        </p:nvGrpSpPr>
        <p:grpSpPr bwMode="auto">
          <a:xfrm>
            <a:off x="4889505" y="2709869"/>
            <a:ext cx="1585913" cy="809625"/>
            <a:chOff x="3177" y="2850"/>
            <a:chExt cx="999" cy="510"/>
          </a:xfrm>
        </p:grpSpPr>
        <p:sp>
          <p:nvSpPr>
            <p:cNvPr id="30751" name="AutoShape 84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2" name="AutoShape 85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3" name="AutoShape 86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4" name="AutoShape 87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5" name="AutoShape 88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6" name="AutoShape 89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7" name="AutoShape 90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8" name="AutoShape 91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9" name="AutoShape 92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8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2: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5335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2" name="Text Box 53"/>
          <p:cNvSpPr txBox="1">
            <a:spLocks noChangeArrowheads="1"/>
          </p:cNvSpPr>
          <p:nvPr/>
        </p:nvSpPr>
        <p:spPr bwMode="auto">
          <a:xfrm>
            <a:off x="2209800" y="39624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5282612" y="4825431"/>
            <a:ext cx="4908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.VnAristote" panose="020B7200000000000000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(9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3) – 1 = 26 (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vi-VN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vi-VN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vi-VN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Box 114"/>
          <p:cNvSpPr txBox="1"/>
          <p:nvPr/>
        </p:nvSpPr>
        <p:spPr>
          <a:xfrm>
            <a:off x="1447802" y="106680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799" y="15240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.VnAristote" panose="020B7200000000000000" pitchFamily="34" charset="0"/>
                <a:cs typeface="Times New Roman" panose="02020603050405020304" pitchFamily="18" charset="0"/>
              </a:rPr>
              <a:t>B</a:t>
            </a:r>
            <a:r>
              <a:rPr lang="en-US" sz="2800" b="1" dirty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9711E-6 L -4.16667E-6 -0.07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2.22222E-6 0.096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4" grpId="0" animBg="1"/>
      <p:bldP spid="114" grpId="1" animBg="1"/>
      <p:bldP spid="115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62C50E0-B040-4D2C-865B-AA23E75BF909}"/>
              </a:ext>
            </a:extLst>
          </p:cNvPr>
          <p:cNvSpPr txBox="1"/>
          <p:nvPr/>
        </p:nvSpPr>
        <p:spPr>
          <a:xfrm>
            <a:off x="1295400" y="14478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Bài 3 : </a:t>
            </a:r>
          </a:p>
          <a:p>
            <a:r>
              <a:rPr lang="vi-VN" dirty="0"/>
              <a:t>Từ 6 hình lập phương nhỏ cạnh 1cm . </a:t>
            </a:r>
            <a:r>
              <a:rPr lang="vi-VN"/>
              <a:t>Ta có 5 cách xếp thành hình hộp chữ nhật .</a:t>
            </a:r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8763000" cy="609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None/>
            </a:pP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NGOAN</a:t>
            </a:r>
            <a:r>
              <a:rPr lang="vi-VN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/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/>
          <p:nvPr/>
        </p:nvSpPr>
        <p:spPr bwMode="auto">
          <a:xfrm>
            <a:off x="2133601" y="44704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/>
          <p:cNvSpPr/>
          <p:nvPr/>
        </p:nvSpPr>
        <p:spPr bwMode="auto">
          <a:xfrm>
            <a:off x="2120901" y="44894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12"/>
          <p:cNvSpPr/>
          <p:nvPr/>
        </p:nvSpPr>
        <p:spPr bwMode="auto">
          <a:xfrm>
            <a:off x="2133601" y="5530856"/>
            <a:ext cx="3759200" cy="641351"/>
          </a:xfrm>
          <a:custGeom>
            <a:avLst/>
            <a:gdLst>
              <a:gd name="T0" fmla="*/ 0 w 2368"/>
              <a:gd name="T1" fmla="*/ 2147483647 h 404"/>
              <a:gd name="T2" fmla="*/ 2147483647 w 2368"/>
              <a:gd name="T3" fmla="*/ 0 h 404"/>
              <a:gd name="T4" fmla="*/ 2147483647 w 2368"/>
              <a:gd name="T5" fmla="*/ 2147483647 h 404"/>
              <a:gd name="T6" fmla="*/ 2147483647 w 2368"/>
              <a:gd name="T7" fmla="*/ 2147483647 h 404"/>
              <a:gd name="T8" fmla="*/ 0 w 2368"/>
              <a:gd name="T9" fmla="*/ 2147483647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404"/>
              <a:gd name="T17" fmla="*/ 2368 w 2368"/>
              <a:gd name="T18" fmla="*/ 404 h 4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404">
                <a:moveTo>
                  <a:pt x="0" y="29"/>
                </a:moveTo>
                <a:lnTo>
                  <a:pt x="2368" y="0"/>
                </a:lnTo>
                <a:lnTo>
                  <a:pt x="2364" y="376"/>
                </a:lnTo>
                <a:lnTo>
                  <a:pt x="4" y="404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Freeform 13"/>
          <p:cNvSpPr/>
          <p:nvPr/>
        </p:nvSpPr>
        <p:spPr bwMode="auto">
          <a:xfrm>
            <a:off x="5930901" y="4502155"/>
            <a:ext cx="935038" cy="1593851"/>
          </a:xfrm>
          <a:custGeom>
            <a:avLst/>
            <a:gdLst>
              <a:gd name="T0" fmla="*/ 2147483647 w 589"/>
              <a:gd name="T1" fmla="*/ 0 h 1004"/>
              <a:gd name="T2" fmla="*/ 0 w 589"/>
              <a:gd name="T3" fmla="*/ 2147483647 h 1004"/>
              <a:gd name="T4" fmla="*/ 2147483647 w 589"/>
              <a:gd name="T5" fmla="*/ 2147483647 h 1004"/>
              <a:gd name="T6" fmla="*/ 2147483647 w 589"/>
              <a:gd name="T7" fmla="*/ 2147483647 h 1004"/>
              <a:gd name="T8" fmla="*/ 2147483647 w 589"/>
              <a:gd name="T9" fmla="*/ 0 h 1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004"/>
              <a:gd name="T17" fmla="*/ 589 w 589"/>
              <a:gd name="T18" fmla="*/ 1004 h 10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004">
                <a:moveTo>
                  <a:pt x="588" y="0"/>
                </a:moveTo>
                <a:lnTo>
                  <a:pt x="0" y="620"/>
                </a:lnTo>
                <a:lnTo>
                  <a:pt x="4" y="1004"/>
                </a:lnTo>
                <a:lnTo>
                  <a:pt x="589" y="347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195" name="Freeform 3"/>
          <p:cNvSpPr/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/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/>
          <p:nvPr/>
        </p:nvSpPr>
        <p:spPr bwMode="auto">
          <a:xfrm>
            <a:off x="2120901" y="4156081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8"/>
          <p:cNvSpPr/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9"/>
          <p:cNvSpPr/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12"/>
          <p:cNvSpPr/>
          <p:nvPr/>
        </p:nvSpPr>
        <p:spPr bwMode="auto">
          <a:xfrm>
            <a:off x="2133601" y="5172075"/>
            <a:ext cx="3759200" cy="850900"/>
          </a:xfrm>
          <a:custGeom>
            <a:avLst/>
            <a:gdLst>
              <a:gd name="T0" fmla="*/ 0 w 2368"/>
              <a:gd name="T1" fmla="*/ 2147483647 h 536"/>
              <a:gd name="T2" fmla="*/ 2147483647 w 2368"/>
              <a:gd name="T3" fmla="*/ 0 h 536"/>
              <a:gd name="T4" fmla="*/ 2147483647 w 2368"/>
              <a:gd name="T5" fmla="*/ 2147483647 h 536"/>
              <a:gd name="T6" fmla="*/ 2147483647 w 2368"/>
              <a:gd name="T7" fmla="*/ 2147483647 h 536"/>
              <a:gd name="T8" fmla="*/ 0 w 2368"/>
              <a:gd name="T9" fmla="*/ 2147483647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536"/>
              <a:gd name="T17" fmla="*/ 2368 w 2368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536">
                <a:moveTo>
                  <a:pt x="0" y="39"/>
                </a:moveTo>
                <a:lnTo>
                  <a:pt x="2368" y="0"/>
                </a:lnTo>
                <a:lnTo>
                  <a:pt x="2360" y="504"/>
                </a:lnTo>
                <a:lnTo>
                  <a:pt x="4" y="536"/>
                </a:lnTo>
                <a:lnTo>
                  <a:pt x="0" y="3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Freeform 13"/>
          <p:cNvSpPr/>
          <p:nvPr/>
        </p:nvSpPr>
        <p:spPr bwMode="auto">
          <a:xfrm>
            <a:off x="5930901" y="4194175"/>
            <a:ext cx="935038" cy="1790700"/>
          </a:xfrm>
          <a:custGeom>
            <a:avLst/>
            <a:gdLst>
              <a:gd name="T0" fmla="*/ 2147483647 w 589"/>
              <a:gd name="T1" fmla="*/ 0 h 1128"/>
              <a:gd name="T2" fmla="*/ 0 w 589"/>
              <a:gd name="T3" fmla="*/ 2147483647 h 1128"/>
              <a:gd name="T4" fmla="*/ 2147483647 w 589"/>
              <a:gd name="T5" fmla="*/ 2147483647 h 1128"/>
              <a:gd name="T6" fmla="*/ 2147483647 w 589"/>
              <a:gd name="T7" fmla="*/ 2147483647 h 1128"/>
              <a:gd name="T8" fmla="*/ 2147483647 w 589"/>
              <a:gd name="T9" fmla="*/ 0 h 1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128"/>
              <a:gd name="T17" fmla="*/ 589 w 589"/>
              <a:gd name="T18" fmla="*/ 1128 h 1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128">
                <a:moveTo>
                  <a:pt x="588" y="0"/>
                </a:moveTo>
                <a:lnTo>
                  <a:pt x="0" y="624"/>
                </a:lnTo>
                <a:lnTo>
                  <a:pt x="4" y="1128"/>
                </a:lnTo>
                <a:lnTo>
                  <a:pt x="589" y="471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19" name="Freeform 3"/>
          <p:cNvSpPr/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Freeform 6"/>
          <p:cNvSpPr/>
          <p:nvPr/>
        </p:nvSpPr>
        <p:spPr bwMode="auto">
          <a:xfrm>
            <a:off x="2120901" y="40322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32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Freeform 8"/>
          <p:cNvSpPr/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Freeform 12"/>
          <p:cNvSpPr/>
          <p:nvPr/>
        </p:nvSpPr>
        <p:spPr bwMode="auto">
          <a:xfrm>
            <a:off x="2133600" y="5029206"/>
            <a:ext cx="3765550" cy="1085851"/>
          </a:xfrm>
          <a:custGeom>
            <a:avLst/>
            <a:gdLst>
              <a:gd name="T0" fmla="*/ 0 w 2372"/>
              <a:gd name="T1" fmla="*/ 2147483647 h 684"/>
              <a:gd name="T2" fmla="*/ 2147483647 w 2372"/>
              <a:gd name="T3" fmla="*/ 0 h 684"/>
              <a:gd name="T4" fmla="*/ 2147483647 w 2372"/>
              <a:gd name="T5" fmla="*/ 2147483647 h 684"/>
              <a:gd name="T6" fmla="*/ 2147483647 w 2372"/>
              <a:gd name="T7" fmla="*/ 2147483647 h 684"/>
              <a:gd name="T8" fmla="*/ 0 w 2372"/>
              <a:gd name="T9" fmla="*/ 2147483647 h 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684"/>
              <a:gd name="T17" fmla="*/ 2372 w 2372"/>
              <a:gd name="T18" fmla="*/ 684 h 6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684">
                <a:moveTo>
                  <a:pt x="0" y="49"/>
                </a:moveTo>
                <a:lnTo>
                  <a:pt x="2368" y="0"/>
                </a:lnTo>
                <a:lnTo>
                  <a:pt x="2372" y="652"/>
                </a:lnTo>
                <a:lnTo>
                  <a:pt x="4" y="684"/>
                </a:lnTo>
                <a:lnTo>
                  <a:pt x="0" y="4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3"/>
          <p:cNvSpPr/>
          <p:nvPr/>
        </p:nvSpPr>
        <p:spPr bwMode="auto">
          <a:xfrm>
            <a:off x="5930901" y="4041775"/>
            <a:ext cx="935038" cy="2019300"/>
          </a:xfrm>
          <a:custGeom>
            <a:avLst/>
            <a:gdLst>
              <a:gd name="T0" fmla="*/ 2147483647 w 589"/>
              <a:gd name="T1" fmla="*/ 0 h 1272"/>
              <a:gd name="T2" fmla="*/ 0 w 589"/>
              <a:gd name="T3" fmla="*/ 2147483647 h 1272"/>
              <a:gd name="T4" fmla="*/ 2147483647 w 589"/>
              <a:gd name="T5" fmla="*/ 2147483647 h 1272"/>
              <a:gd name="T6" fmla="*/ 2147483647 w 589"/>
              <a:gd name="T7" fmla="*/ 2147483647 h 1272"/>
              <a:gd name="T8" fmla="*/ 2147483647 w 589"/>
              <a:gd name="T9" fmla="*/ 0 h 1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272"/>
              <a:gd name="T17" fmla="*/ 589 w 589"/>
              <a:gd name="T18" fmla="*/ 1272 h 1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272">
                <a:moveTo>
                  <a:pt x="588" y="0"/>
                </a:moveTo>
                <a:lnTo>
                  <a:pt x="0" y="608"/>
                </a:lnTo>
                <a:lnTo>
                  <a:pt x="4" y="1272"/>
                </a:lnTo>
                <a:lnTo>
                  <a:pt x="589" y="615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3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/>
          <p:cNvSpPr/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/>
          <p:nvPr/>
        </p:nvSpPr>
        <p:spPr bwMode="auto">
          <a:xfrm>
            <a:off x="2120901" y="37909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72" y="644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12"/>
          <p:cNvSpPr/>
          <p:nvPr/>
        </p:nvSpPr>
        <p:spPr bwMode="auto">
          <a:xfrm>
            <a:off x="2133600" y="4819656"/>
            <a:ext cx="3765550" cy="1250951"/>
          </a:xfrm>
          <a:custGeom>
            <a:avLst/>
            <a:gdLst>
              <a:gd name="T0" fmla="*/ 0 w 2372"/>
              <a:gd name="T1" fmla="*/ 2147483647 h 788"/>
              <a:gd name="T2" fmla="*/ 2147483647 w 2372"/>
              <a:gd name="T3" fmla="*/ 0 h 788"/>
              <a:gd name="T4" fmla="*/ 2147483647 w 2372"/>
              <a:gd name="T5" fmla="*/ 2147483647 h 788"/>
              <a:gd name="T6" fmla="*/ 2147483647 w 2372"/>
              <a:gd name="T7" fmla="*/ 2147483647 h 788"/>
              <a:gd name="T8" fmla="*/ 0 w 2372"/>
              <a:gd name="T9" fmla="*/ 2147483647 h 7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788"/>
              <a:gd name="T17" fmla="*/ 2372 w 2372"/>
              <a:gd name="T18" fmla="*/ 788 h 7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788">
                <a:moveTo>
                  <a:pt x="0" y="30"/>
                </a:moveTo>
                <a:lnTo>
                  <a:pt x="2372" y="0"/>
                </a:lnTo>
                <a:lnTo>
                  <a:pt x="2368" y="760"/>
                </a:lnTo>
                <a:lnTo>
                  <a:pt x="4" y="788"/>
                </a:lnTo>
                <a:lnTo>
                  <a:pt x="0" y="3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3"/>
          <p:cNvSpPr/>
          <p:nvPr/>
        </p:nvSpPr>
        <p:spPr bwMode="auto">
          <a:xfrm>
            <a:off x="5911852" y="3816356"/>
            <a:ext cx="958850" cy="2216151"/>
          </a:xfrm>
          <a:custGeom>
            <a:avLst/>
            <a:gdLst>
              <a:gd name="T0" fmla="*/ 2147483647 w 604"/>
              <a:gd name="T1" fmla="*/ 0 h 1396"/>
              <a:gd name="T2" fmla="*/ 0 w 604"/>
              <a:gd name="T3" fmla="*/ 2147483647 h 1396"/>
              <a:gd name="T4" fmla="*/ 2147483647 w 604"/>
              <a:gd name="T5" fmla="*/ 2147483647 h 1396"/>
              <a:gd name="T6" fmla="*/ 2147483647 w 604"/>
              <a:gd name="T7" fmla="*/ 2147483647 h 1396"/>
              <a:gd name="T8" fmla="*/ 2147483647 w 604"/>
              <a:gd name="T9" fmla="*/ 0 h 1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4"/>
              <a:gd name="T16" fmla="*/ 0 h 1396"/>
              <a:gd name="T17" fmla="*/ 604 w 604"/>
              <a:gd name="T18" fmla="*/ 1396 h 1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4" h="1396">
                <a:moveTo>
                  <a:pt x="604" y="0"/>
                </a:moveTo>
                <a:lnTo>
                  <a:pt x="0" y="616"/>
                </a:lnTo>
                <a:lnTo>
                  <a:pt x="16" y="1396"/>
                </a:lnTo>
                <a:lnTo>
                  <a:pt x="601" y="739"/>
                </a:lnTo>
                <a:lnTo>
                  <a:pt x="604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67" name="Freeform 3"/>
          <p:cNvSpPr/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Freeform 6"/>
          <p:cNvSpPr/>
          <p:nvPr/>
        </p:nvSpPr>
        <p:spPr bwMode="auto">
          <a:xfrm>
            <a:off x="2120901" y="365125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68" y="660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Freeform 8"/>
          <p:cNvSpPr/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12"/>
          <p:cNvSpPr/>
          <p:nvPr/>
        </p:nvSpPr>
        <p:spPr bwMode="auto">
          <a:xfrm>
            <a:off x="2133600" y="4676775"/>
            <a:ext cx="3752850" cy="1422400"/>
          </a:xfrm>
          <a:custGeom>
            <a:avLst/>
            <a:gdLst>
              <a:gd name="T0" fmla="*/ 0 w 2364"/>
              <a:gd name="T1" fmla="*/ 2147483647 h 896"/>
              <a:gd name="T2" fmla="*/ 2147483647 w 2364"/>
              <a:gd name="T3" fmla="*/ 0 h 896"/>
              <a:gd name="T4" fmla="*/ 2147483647 w 2364"/>
              <a:gd name="T5" fmla="*/ 2147483647 h 896"/>
              <a:gd name="T6" fmla="*/ 2147483647 w 2364"/>
              <a:gd name="T7" fmla="*/ 2147483647 h 896"/>
              <a:gd name="T8" fmla="*/ 0 w 2364"/>
              <a:gd name="T9" fmla="*/ 2147483647 h 8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4"/>
              <a:gd name="T16" fmla="*/ 0 h 896"/>
              <a:gd name="T17" fmla="*/ 2364 w 2364"/>
              <a:gd name="T18" fmla="*/ 896 h 8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4" h="896">
                <a:moveTo>
                  <a:pt x="0" y="15"/>
                </a:moveTo>
                <a:lnTo>
                  <a:pt x="2356" y="0"/>
                </a:lnTo>
                <a:lnTo>
                  <a:pt x="2364" y="864"/>
                </a:lnTo>
                <a:lnTo>
                  <a:pt x="4" y="896"/>
                </a:lnTo>
                <a:lnTo>
                  <a:pt x="0" y="15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Freeform 13"/>
          <p:cNvSpPr/>
          <p:nvPr/>
        </p:nvSpPr>
        <p:spPr bwMode="auto">
          <a:xfrm>
            <a:off x="5918200" y="3635375"/>
            <a:ext cx="971550" cy="2425700"/>
          </a:xfrm>
          <a:custGeom>
            <a:avLst/>
            <a:gdLst>
              <a:gd name="T0" fmla="*/ 2147483647 w 612"/>
              <a:gd name="T1" fmla="*/ 0 h 1528"/>
              <a:gd name="T2" fmla="*/ 0 w 612"/>
              <a:gd name="T3" fmla="*/ 2147483647 h 1528"/>
              <a:gd name="T4" fmla="*/ 2147483647 w 612"/>
              <a:gd name="T5" fmla="*/ 2147483647 h 1528"/>
              <a:gd name="T6" fmla="*/ 2147483647 w 612"/>
              <a:gd name="T7" fmla="*/ 2147483647 h 1528"/>
              <a:gd name="T8" fmla="*/ 2147483647 w 612"/>
              <a:gd name="T9" fmla="*/ 0 h 1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2"/>
              <a:gd name="T16" fmla="*/ 0 h 1528"/>
              <a:gd name="T17" fmla="*/ 612 w 612"/>
              <a:gd name="T18" fmla="*/ 1528 h 1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2" h="1528">
                <a:moveTo>
                  <a:pt x="612" y="0"/>
                </a:moveTo>
                <a:lnTo>
                  <a:pt x="0" y="628"/>
                </a:lnTo>
                <a:lnTo>
                  <a:pt x="12" y="1528"/>
                </a:lnTo>
                <a:lnTo>
                  <a:pt x="597" y="871"/>
                </a:lnTo>
                <a:lnTo>
                  <a:pt x="612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291" name="Freeform 3"/>
          <p:cNvSpPr/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/>
          <p:cNvSpPr/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/>
          <p:cNvSpPr/>
          <p:nvPr/>
        </p:nvSpPr>
        <p:spPr bwMode="auto">
          <a:xfrm>
            <a:off x="2127250" y="3416301"/>
            <a:ext cx="4806950" cy="1079500"/>
          </a:xfrm>
          <a:custGeom>
            <a:avLst/>
            <a:gdLst>
              <a:gd name="T0" fmla="*/ 0 w 3028"/>
              <a:gd name="T1" fmla="*/ 2147483647 h 680"/>
              <a:gd name="T2" fmla="*/ 2147483647 w 3028"/>
              <a:gd name="T3" fmla="*/ 2147483647 h 680"/>
              <a:gd name="T4" fmla="*/ 2147483647 w 3028"/>
              <a:gd name="T5" fmla="*/ 0 h 680"/>
              <a:gd name="T6" fmla="*/ 2147483647 w 3028"/>
              <a:gd name="T7" fmla="*/ 2147483647 h 680"/>
              <a:gd name="T8" fmla="*/ 0 w 3028"/>
              <a:gd name="T9" fmla="*/ 2147483647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8"/>
              <a:gd name="T16" fmla="*/ 0 h 680"/>
              <a:gd name="T17" fmla="*/ 3028 w 3028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8" h="680">
                <a:moveTo>
                  <a:pt x="0" y="680"/>
                </a:moveTo>
                <a:lnTo>
                  <a:pt x="768" y="24"/>
                </a:lnTo>
                <a:lnTo>
                  <a:pt x="3028" y="0"/>
                </a:lnTo>
                <a:lnTo>
                  <a:pt x="2376" y="644"/>
                </a:lnTo>
                <a:lnTo>
                  <a:pt x="0" y="680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8"/>
          <p:cNvSpPr/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9"/>
          <p:cNvSpPr/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12"/>
          <p:cNvSpPr/>
          <p:nvPr/>
        </p:nvSpPr>
        <p:spPr bwMode="auto">
          <a:xfrm>
            <a:off x="2133600" y="4445000"/>
            <a:ext cx="3765550" cy="1651000"/>
          </a:xfrm>
          <a:custGeom>
            <a:avLst/>
            <a:gdLst>
              <a:gd name="T0" fmla="*/ 0 w 2372"/>
              <a:gd name="T1" fmla="*/ 2147483647 h 1040"/>
              <a:gd name="T2" fmla="*/ 2147483647 w 2372"/>
              <a:gd name="T3" fmla="*/ 0 h 1040"/>
              <a:gd name="T4" fmla="*/ 2147483647 w 2372"/>
              <a:gd name="T5" fmla="*/ 2147483647 h 1040"/>
              <a:gd name="T6" fmla="*/ 2147483647 w 2372"/>
              <a:gd name="T7" fmla="*/ 2147483647 h 1040"/>
              <a:gd name="T8" fmla="*/ 0 w 2372"/>
              <a:gd name="T9" fmla="*/ 2147483647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1040"/>
              <a:gd name="T17" fmla="*/ 2372 w 2372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1040">
                <a:moveTo>
                  <a:pt x="0" y="29"/>
                </a:moveTo>
                <a:lnTo>
                  <a:pt x="2372" y="0"/>
                </a:lnTo>
                <a:lnTo>
                  <a:pt x="2372" y="1008"/>
                </a:lnTo>
                <a:lnTo>
                  <a:pt x="4" y="1040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Freeform 13"/>
          <p:cNvSpPr/>
          <p:nvPr/>
        </p:nvSpPr>
        <p:spPr bwMode="auto">
          <a:xfrm>
            <a:off x="5918202" y="3384555"/>
            <a:ext cx="984250" cy="2635251"/>
          </a:xfrm>
          <a:custGeom>
            <a:avLst/>
            <a:gdLst>
              <a:gd name="T0" fmla="*/ 2147483647 w 620"/>
              <a:gd name="T1" fmla="*/ 0 h 1660"/>
              <a:gd name="T2" fmla="*/ 0 w 620"/>
              <a:gd name="T3" fmla="*/ 2147483647 h 1660"/>
              <a:gd name="T4" fmla="*/ 2147483647 w 620"/>
              <a:gd name="T5" fmla="*/ 2147483647 h 1660"/>
              <a:gd name="T6" fmla="*/ 2147483647 w 620"/>
              <a:gd name="T7" fmla="*/ 2147483647 h 1660"/>
              <a:gd name="T8" fmla="*/ 2147483647 w 620"/>
              <a:gd name="T9" fmla="*/ 0 h 1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1660"/>
              <a:gd name="T17" fmla="*/ 620 w 620"/>
              <a:gd name="T18" fmla="*/ 1660 h 16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1660">
                <a:moveTo>
                  <a:pt x="620" y="0"/>
                </a:moveTo>
                <a:lnTo>
                  <a:pt x="0" y="636"/>
                </a:lnTo>
                <a:lnTo>
                  <a:pt x="12" y="1660"/>
                </a:lnTo>
                <a:lnTo>
                  <a:pt x="597" y="1003"/>
                </a:lnTo>
                <a:lnTo>
                  <a:pt x="620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5|2.7|8.2|1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6|1|5.3|0.8|6.1|0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4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2,418581151,E:\Giao an đien tu\Giao an thi giang\Lop 5\Toan 5_The tich cua mot hinh\Toan 5_The tich mot hinh\Media.ppcx"/>
  <p:tag name="TIMING" val="|9.6|0.8|10.2|1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3,418581151,E:\Giao an đien tu\Giao an thi giang\Lop 5\Toan 5_The tich cua mot hinh\Toan 5_The tich mot hinh\Media.ppcx"/>
  <p:tag name="TIMING" val="|3.3|1.3|20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4,418581151,E:\Giao an đien tu\Giao an thi giang\Lop 5\Toan 5_The tich cua mot hinh\Toan 5_The tich mot hinh\Media.ppcx"/>
  <p:tag name="TIMING" val="|0|7.1|10.6|1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.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3|5.2|0.9|5.2|5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|9.2|12.3|1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3|24.6|0.9|3.4|1.7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2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2|1.9|2.6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1.4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20.9|3.4|3.9|2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|7|6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0.7|1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898</Words>
  <Application>Microsoft Office PowerPoint</Application>
  <PresentationFormat>On-screen Show (4:3)</PresentationFormat>
  <Paragraphs>122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5" baseType="lpstr">
      <vt:lpstr>.VnAristote</vt:lpstr>
      <vt:lpstr>.VnCommercial Script</vt:lpstr>
      <vt:lpstr>Arial</vt:lpstr>
      <vt:lpstr>Calibri</vt:lpstr>
      <vt:lpstr>Calibri Light</vt:lpstr>
      <vt:lpstr>Cambria Math</vt:lpstr>
      <vt:lpstr>HP001 4 hàng</vt:lpstr>
      <vt:lpstr>HP001 5 hàng</vt:lpstr>
      <vt:lpstr>Times New Roman</vt:lpstr>
      <vt:lpstr>Office Theme</vt:lpstr>
      <vt:lpstr>2_Office Theme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Microsoft</cp:lastModifiedBy>
  <cp:revision>120</cp:revision>
  <dcterms:created xsi:type="dcterms:W3CDTF">2019-01-20T06:15:00Z</dcterms:created>
  <dcterms:modified xsi:type="dcterms:W3CDTF">2024-03-18T07:20:55Z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