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7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16" r:id="rId13"/>
    <p:sldId id="345" r:id="rId14"/>
    <p:sldId id="350" r:id="rId15"/>
    <p:sldId id="351" r:id="rId16"/>
    <p:sldId id="340" r:id="rId17"/>
    <p:sldId id="353" r:id="rId18"/>
    <p:sldId id="333" r:id="rId19"/>
    <p:sldId id="341" r:id="rId20"/>
    <p:sldId id="354" r:id="rId21"/>
    <p:sldId id="35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8B8"/>
    <a:srgbClr val="EC20B7"/>
    <a:srgbClr val="006600"/>
    <a:srgbClr val="7CF8F8"/>
    <a:srgbClr val="3E6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6B350-7737-4200-9765-8D8FA29FC64D}" type="datetimeFigureOut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29EC6-1513-4A89-A441-3E7B4F0C0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81440-B4E4-4545-9DB6-A6C6ABE26B6C}" type="datetimeFigureOut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EDF79-64E6-4F25-B59C-A60D403BD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AF20A-BFB2-4658-BF95-F8844D80DB96}" type="datetimeFigureOut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41427-66A7-4C2D-9DBA-6B1507D41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7E822-2D21-43EE-9708-2F1C60DE4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7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0175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68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681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68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B12C-9AC7-43D9-9285-F4FC26EA9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409C5-5A82-47E5-AA40-1C5C3B374388}" type="datetimeFigureOut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F1A07-CF3F-4883-8574-EF0C702AF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86E04-2BE2-413F-B11B-0BFF6CD482F3}" type="datetimeFigureOut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4098D-820D-447E-8364-3379C86E6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BA53-4E77-438C-8338-7B9329874B7A}" type="datetimeFigureOut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CF7B-614D-41CB-B985-DA4E71A17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A122B-3B30-412B-BF66-94DED43508A9}" type="datetimeFigureOut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CE0EE-036C-4A60-985D-2E3837D6B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D26C2-087D-4499-ADC5-3F4EF9451588}" type="datetimeFigureOut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B1A6C-1668-456B-920E-3A4BDA91E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AB4CF-3AD1-4CEB-B9E4-8D63998C65F3}" type="datetimeFigureOut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D1126-7AF8-41CB-BE87-F086D10B0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3BF6C-A261-4EB7-B4DF-3CA0954450E7}" type="datetimeFigureOut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55395-34D2-4AD1-8E56-A9FFD0AE3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6F298-A775-41BD-9A5B-58F1DB99D211}" type="datetimeFigureOut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D9B3F-945B-471D-B55C-C0D14EC8C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97000">
              <a:srgbClr val="EBFECE">
                <a:alpha val="0"/>
                <a:lumMod val="0"/>
              </a:srgbClr>
            </a:gs>
            <a:gs pos="8000">
              <a:schemeClr val="accent3">
                <a:tint val="50000"/>
                <a:satMod val="300000"/>
              </a:schemeClr>
            </a:gs>
            <a:gs pos="91000">
              <a:schemeClr val="accent3">
                <a:tint val="15000"/>
                <a:satMod val="3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539EEA-AD7C-4250-8931-3C745E2ECD43}" type="datetimeFigureOut">
              <a:rPr lang="en-US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F3E78D-23AA-46BB-B856-B7FD8C8A5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62" r:id="rId12"/>
    <p:sldLayoutId id="214748366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audio" Target="../media/audio2.wav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0"/>
          <p:cNvSpPr>
            <a:spLocks noChangeArrowheads="1" noChangeShapeType="1" noTextEdit="1"/>
          </p:cNvSpPr>
          <p:nvPr/>
        </p:nvSpPr>
        <p:spPr bwMode="auto">
          <a:xfrm>
            <a:off x="2133600" y="1143000"/>
            <a:ext cx="4390292" cy="709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171" name="WordArt 21"/>
          <p:cNvSpPr>
            <a:spLocks noChangeArrowheads="1" noChangeShapeType="1" noTextEdit="1"/>
          </p:cNvSpPr>
          <p:nvPr/>
        </p:nvSpPr>
        <p:spPr bwMode="auto">
          <a:xfrm>
            <a:off x="304800" y="2667000"/>
            <a:ext cx="8382000" cy="487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Thể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tích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hộp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chữ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nhật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  (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120)</a:t>
            </a:r>
          </a:p>
          <a:p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77147149"/>
      </p:ext>
    </p:extLst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>
            <a:extLst>
              <a:ext uri="{FF2B5EF4-FFF2-40B4-BE49-F238E27FC236}">
                <a16:creationId xmlns:a16="http://schemas.microsoft.com/office/drawing/2014/main" xmlns="" id="{07FF2DED-F973-4682-BC0A-17FCFAA19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57200"/>
            <a:ext cx="50292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alt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alt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589526-D5C2-4F37-A5D9-513832C1EC13}"/>
              </a:ext>
            </a:extLst>
          </p:cNvPr>
          <p:cNvSpPr txBox="1"/>
          <p:nvPr/>
        </p:nvSpPr>
        <p:spPr>
          <a:xfrm>
            <a:off x="533400" y="1143000"/>
            <a:ext cx="7848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FF0000"/>
                </a:solidFill>
              </a:rPr>
              <a:t>Nhắc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lại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quy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tắc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và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công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thức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tính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thể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tích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hình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hộp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chữ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nhật</a:t>
            </a:r>
            <a:r>
              <a:rPr lang="en-US" sz="2200" dirty="0">
                <a:solidFill>
                  <a:srgbClr val="FF0000"/>
                </a:solidFill>
              </a:rPr>
              <a:t>.</a:t>
            </a:r>
            <a:endParaRPr lang="vi-VN" sz="2200" dirty="0">
              <a:solidFill>
                <a:srgbClr val="FF0000"/>
              </a:solidFill>
            </a:endParaRPr>
          </a:p>
        </p:txBody>
      </p:sp>
      <p:sp>
        <p:nvSpPr>
          <p:cNvPr id="8" name="Text Box 55">
            <a:extLst>
              <a:ext uri="{FF2B5EF4-FFF2-40B4-BE49-F238E27FC236}">
                <a16:creationId xmlns:a16="http://schemas.microsoft.com/office/drawing/2014/main" xmlns="" id="{0B5BBD19-A676-414D-992D-37346F9C1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430" y="3681667"/>
            <a:ext cx="5436604" cy="10156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c</a:t>
            </a:r>
          </a:p>
        </p:txBody>
      </p:sp>
      <p:sp>
        <p:nvSpPr>
          <p:cNvPr id="9" name="Rectangle 59">
            <a:extLst>
              <a:ext uri="{FF2B5EF4-FFF2-40B4-BE49-F238E27FC236}">
                <a16:creationId xmlns:a16="http://schemas.microsoft.com/office/drawing/2014/main" xmlns="" id="{0895E65E-2D9B-4726-8F8E-B51457C06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392" y="5029200"/>
            <a:ext cx="8244408" cy="1077218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a,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b, 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9">
            <a:extLst>
              <a:ext uri="{FF2B5EF4-FFF2-40B4-BE49-F238E27FC236}">
                <a16:creationId xmlns:a16="http://schemas.microsoft.com/office/drawing/2014/main" xmlns="" id="{496E3F8D-E1C7-4828-A326-4AE5F68BB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828800"/>
            <a:ext cx="8382000" cy="1477328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i="0" dirty="0" err="1">
                <a:solidFill>
                  <a:srgbClr val="FFFF00"/>
                </a:solidFill>
              </a:rPr>
              <a:t>Muốn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tính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thể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tích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hình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hộp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chữ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nhật</a:t>
            </a:r>
            <a:r>
              <a:rPr lang="en-US" sz="3000" b="1" i="0" dirty="0">
                <a:solidFill>
                  <a:srgbClr val="FFFF00"/>
                </a:solidFill>
              </a:rPr>
              <a:t> ta </a:t>
            </a:r>
            <a:r>
              <a:rPr lang="en-US" sz="3000" b="1" i="0" dirty="0" err="1">
                <a:solidFill>
                  <a:srgbClr val="FFFF00"/>
                </a:solidFill>
              </a:rPr>
              <a:t>lấy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chiều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dài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nhân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với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chiều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rộng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rồi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nhân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với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chiều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cao</a:t>
            </a:r>
            <a:r>
              <a:rPr lang="en-US" sz="3000" b="1" i="0" dirty="0">
                <a:solidFill>
                  <a:srgbClr val="FFFF00"/>
                </a:solidFill>
              </a:rPr>
              <a:t> (</a:t>
            </a:r>
            <a:r>
              <a:rPr lang="en-US" sz="3000" b="1" i="0" dirty="0" err="1">
                <a:solidFill>
                  <a:srgbClr val="FFFF00"/>
                </a:solidFill>
              </a:rPr>
              <a:t>cùng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một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đơn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vị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đo</a:t>
            </a:r>
            <a:r>
              <a:rPr lang="en-US" sz="3000" b="1" i="0" dirty="0">
                <a:solidFill>
                  <a:srgbClr val="FFFF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2366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E2D476-007D-4A4F-9BAF-9937744EB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B39B9E-D78D-4828-9B50-F7D75A6F1D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DCFD1B5-7125-48FE-BD7E-C616EC468711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F272497D-8447-4D7A-AD2E-708B84D833D8}"/>
              </a:ext>
            </a:extLst>
          </p:cNvPr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6631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5"/>
          <p:cNvSpPr txBox="1">
            <a:spLocks noChangeArrowheads="1"/>
          </p:cNvSpPr>
          <p:nvPr/>
        </p:nvSpPr>
        <p:spPr bwMode="auto">
          <a:xfrm>
            <a:off x="304800" y="0"/>
            <a:ext cx="8686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22530" name="Picture 6" descr="http://img.loigiaihay.com/picture/2017/0119/hinh-bai-2-trang-121-sgk-toan-5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515607"/>
            <a:ext cx="6248400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5"/>
          <p:cNvSpPr txBox="1">
            <a:spLocks noChangeArrowheads="1"/>
          </p:cNvSpPr>
          <p:nvPr/>
        </p:nvSpPr>
        <p:spPr bwMode="auto">
          <a:xfrm>
            <a:off x="28575" y="0"/>
            <a:ext cx="9115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1317299" y="835068"/>
            <a:ext cx="6445250" cy="2736850"/>
            <a:chOff x="107504" y="1268760"/>
            <a:chExt cx="4431180" cy="2736304"/>
          </a:xfrm>
        </p:grpSpPr>
        <p:grpSp>
          <p:nvGrpSpPr>
            <p:cNvPr id="23562" name="Group 1"/>
            <p:cNvGrpSpPr>
              <a:grpSpLocks/>
            </p:cNvGrpSpPr>
            <p:nvPr/>
          </p:nvGrpSpPr>
          <p:grpSpPr bwMode="auto">
            <a:xfrm>
              <a:off x="107504" y="1268760"/>
              <a:ext cx="4431180" cy="2736304"/>
              <a:chOff x="107504" y="1268760"/>
              <a:chExt cx="4431180" cy="2736304"/>
            </a:xfrm>
          </p:grpSpPr>
          <p:pic>
            <p:nvPicPr>
              <p:cNvPr id="23565" name="Picture 6" descr="http://img.loigiaihay.com/picture/2017/0119/hinh-bai-2-trang-121-sgk-toan-5_1.jp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07504" y="1268760"/>
                <a:ext cx="4431180" cy="27363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7" name="Straight Connector 6"/>
              <p:cNvCxnSpPr/>
              <p:nvPr/>
            </p:nvCxnSpPr>
            <p:spPr>
              <a:xfrm flipV="1">
                <a:off x="2127017" y="1773484"/>
                <a:ext cx="500116" cy="503138"/>
              </a:xfrm>
              <a:prstGeom prst="line">
                <a:avLst/>
              </a:prstGeom>
              <a:ln w="6350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563" name="TextBox 17"/>
            <p:cNvSpPr txBox="1">
              <a:spLocks noChangeArrowheads="1"/>
            </p:cNvSpPr>
            <p:nvPr/>
          </p:nvSpPr>
          <p:spPr bwMode="auto">
            <a:xfrm>
              <a:off x="1069631" y="1968708"/>
              <a:ext cx="909733" cy="579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23564" name="TextBox 18"/>
            <p:cNvSpPr txBox="1">
              <a:spLocks noChangeArrowheads="1"/>
            </p:cNvSpPr>
            <p:nvPr/>
          </p:nvSpPr>
          <p:spPr bwMode="auto">
            <a:xfrm>
              <a:off x="2581090" y="1700474"/>
              <a:ext cx="911321" cy="579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</a:p>
          </p:txBody>
        </p:sp>
      </p:grpSp>
      <p:grpSp>
        <p:nvGrpSpPr>
          <p:cNvPr id="23555" name="Group 4"/>
          <p:cNvGrpSpPr>
            <a:grpSpLocks/>
          </p:cNvGrpSpPr>
          <p:nvPr/>
        </p:nvGrpSpPr>
        <p:grpSpPr bwMode="auto">
          <a:xfrm>
            <a:off x="1391040" y="3797474"/>
            <a:ext cx="6371509" cy="2751138"/>
            <a:chOff x="4600128" y="3977968"/>
            <a:chExt cx="4456354" cy="2751849"/>
          </a:xfrm>
        </p:grpSpPr>
        <p:pic>
          <p:nvPicPr>
            <p:cNvPr id="23558" name="Picture 6" descr="http://img.loigiaihay.com/picture/2017/0119/hinh-bai-2-trang-121-sgk-toan-5_1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00128" y="3977968"/>
              <a:ext cx="4456354" cy="2751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Straight Connector 14"/>
            <p:cNvCxnSpPr/>
            <p:nvPr/>
          </p:nvCxnSpPr>
          <p:spPr>
            <a:xfrm>
              <a:off x="5508227" y="5013285"/>
              <a:ext cx="1152588" cy="0"/>
            </a:xfrm>
            <a:prstGeom prst="line">
              <a:avLst/>
            </a:prstGeom>
            <a:ln w="635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60" name="TextBox 19"/>
            <p:cNvSpPr txBox="1">
              <a:spLocks noChangeArrowheads="1"/>
            </p:cNvSpPr>
            <p:nvPr/>
          </p:nvSpPr>
          <p:spPr bwMode="auto">
            <a:xfrm>
              <a:off x="6587786" y="4365418"/>
              <a:ext cx="911274" cy="579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23561" name="TextBox 20"/>
            <p:cNvSpPr txBox="1">
              <a:spLocks noChangeArrowheads="1"/>
            </p:cNvSpPr>
            <p:nvPr/>
          </p:nvSpPr>
          <p:spPr bwMode="auto">
            <a:xfrm>
              <a:off x="5436786" y="5003758"/>
              <a:ext cx="909687" cy="579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8575" y="762000"/>
            <a:ext cx="1303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1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92088" y="3733800"/>
            <a:ext cx="1303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76" name="Group 40"/>
          <p:cNvGrpSpPr>
            <a:grpSpLocks/>
          </p:cNvGrpSpPr>
          <p:nvPr/>
        </p:nvGrpSpPr>
        <p:grpSpPr bwMode="auto">
          <a:xfrm>
            <a:off x="228600" y="3420828"/>
            <a:ext cx="6337297" cy="1961670"/>
            <a:chOff x="77" y="450"/>
            <a:chExt cx="3103" cy="1691"/>
          </a:xfrm>
          <a:solidFill>
            <a:schemeClr val="accent3">
              <a:lumMod val="75000"/>
            </a:schemeClr>
          </a:solidFill>
        </p:grpSpPr>
        <p:sp>
          <p:nvSpPr>
            <p:cNvPr id="91142" name="AutoShape 6"/>
            <p:cNvSpPr>
              <a:spLocks noChangeArrowheads="1"/>
            </p:cNvSpPr>
            <p:nvPr/>
          </p:nvSpPr>
          <p:spPr bwMode="auto">
            <a:xfrm>
              <a:off x="407" y="849"/>
              <a:ext cx="1578" cy="1292"/>
            </a:xfrm>
            <a:prstGeom prst="cube">
              <a:avLst>
                <a:gd name="adj" fmla="val 42884"/>
              </a:avLst>
            </a:prstGeom>
            <a:solidFill>
              <a:srgbClr val="0066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grpSp>
          <p:nvGrpSpPr>
            <p:cNvPr id="91144" name="Group 8"/>
            <p:cNvGrpSpPr>
              <a:grpSpLocks/>
            </p:cNvGrpSpPr>
            <p:nvPr/>
          </p:nvGrpSpPr>
          <p:grpSpPr bwMode="auto">
            <a:xfrm>
              <a:off x="1853" y="849"/>
              <a:ext cx="904" cy="1015"/>
              <a:chOff x="2957" y="648"/>
              <a:chExt cx="904" cy="1015"/>
            </a:xfrm>
            <a:grpFill/>
          </p:grpSpPr>
          <p:sp>
            <p:nvSpPr>
              <p:cNvPr id="91145" name="AutoShape 9"/>
              <p:cNvSpPr>
                <a:spLocks noChangeArrowheads="1"/>
              </p:cNvSpPr>
              <p:nvPr/>
            </p:nvSpPr>
            <p:spPr bwMode="auto">
              <a:xfrm>
                <a:off x="2957" y="648"/>
                <a:ext cx="904" cy="1015"/>
              </a:xfrm>
              <a:prstGeom prst="cube">
                <a:avLst>
                  <a:gd name="adj" fmla="val 25000"/>
                </a:avLst>
              </a:prstGeom>
              <a:solidFill>
                <a:srgbClr val="0066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1146" name="Line 10"/>
              <p:cNvSpPr>
                <a:spLocks noChangeShapeType="1"/>
              </p:cNvSpPr>
              <p:nvPr/>
            </p:nvSpPr>
            <p:spPr bwMode="auto">
              <a:xfrm flipV="1">
                <a:off x="2957" y="648"/>
                <a:ext cx="132" cy="249"/>
              </a:xfrm>
              <a:prstGeom prst="line">
                <a:avLst/>
              </a:prstGeom>
              <a:grpFill/>
              <a:ln w="254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sp>
          <p:nvSpPr>
            <p:cNvPr id="91147" name="Text Box 11"/>
            <p:cNvSpPr txBox="1">
              <a:spLocks noChangeArrowheads="1"/>
            </p:cNvSpPr>
            <p:nvPr/>
          </p:nvSpPr>
          <p:spPr bwMode="auto">
            <a:xfrm>
              <a:off x="77" y="833"/>
              <a:ext cx="67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12cm</a:t>
              </a:r>
            </a:p>
          </p:txBody>
        </p:sp>
        <p:sp>
          <p:nvSpPr>
            <p:cNvPr id="91148" name="Text Box 12"/>
            <p:cNvSpPr txBox="1">
              <a:spLocks noChangeArrowheads="1"/>
            </p:cNvSpPr>
            <p:nvPr/>
          </p:nvSpPr>
          <p:spPr bwMode="auto">
            <a:xfrm>
              <a:off x="1752" y="450"/>
              <a:ext cx="72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15cm</a:t>
              </a:r>
            </a:p>
          </p:txBody>
        </p:sp>
        <p:sp>
          <p:nvSpPr>
            <p:cNvPr id="91150" name="Text Box 14"/>
            <p:cNvSpPr txBox="1">
              <a:spLocks noChangeArrowheads="1"/>
            </p:cNvSpPr>
            <p:nvPr/>
          </p:nvSpPr>
          <p:spPr bwMode="auto">
            <a:xfrm>
              <a:off x="2742" y="906"/>
              <a:ext cx="438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5cm</a:t>
              </a:r>
            </a:p>
          </p:txBody>
        </p:sp>
        <p:sp>
          <p:nvSpPr>
            <p:cNvPr id="91151" name="Text Box 15"/>
            <p:cNvSpPr txBox="1">
              <a:spLocks noChangeArrowheads="1"/>
            </p:cNvSpPr>
            <p:nvPr/>
          </p:nvSpPr>
          <p:spPr bwMode="auto">
            <a:xfrm>
              <a:off x="2651" y="1578"/>
              <a:ext cx="408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6cm</a:t>
              </a:r>
            </a:p>
          </p:txBody>
        </p:sp>
      </p:grpSp>
      <p:grpSp>
        <p:nvGrpSpPr>
          <p:cNvPr id="91179" name="Group 43"/>
          <p:cNvGrpSpPr>
            <a:grpSpLocks/>
          </p:cNvGrpSpPr>
          <p:nvPr/>
        </p:nvGrpSpPr>
        <p:grpSpPr bwMode="auto">
          <a:xfrm>
            <a:off x="6532494" y="4183828"/>
            <a:ext cx="2879725" cy="1755775"/>
            <a:chOff x="3523" y="1002"/>
            <a:chExt cx="1603" cy="1275"/>
          </a:xfrm>
        </p:grpSpPr>
        <p:sp>
          <p:nvSpPr>
            <p:cNvPr id="24585" name="AutoShape 18"/>
            <p:cNvSpPr>
              <a:spLocks noChangeArrowheads="1"/>
            </p:cNvSpPr>
            <p:nvPr/>
          </p:nvSpPr>
          <p:spPr bwMode="auto">
            <a:xfrm>
              <a:off x="3523" y="1002"/>
              <a:ext cx="1058" cy="879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86" name="Text Box 20"/>
            <p:cNvSpPr txBox="1">
              <a:spLocks noChangeArrowheads="1"/>
            </p:cNvSpPr>
            <p:nvPr/>
          </p:nvSpPr>
          <p:spPr bwMode="auto">
            <a:xfrm>
              <a:off x="3788" y="1989"/>
              <a:ext cx="4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latin typeface="Calibri" pitchFamily="34" charset="0"/>
                </a:rPr>
                <a:t>7cm</a:t>
              </a:r>
            </a:p>
          </p:txBody>
        </p:sp>
        <p:sp>
          <p:nvSpPr>
            <p:cNvPr id="24587" name="Text Box 21"/>
            <p:cNvSpPr txBox="1">
              <a:spLocks noChangeArrowheads="1"/>
            </p:cNvSpPr>
            <p:nvPr/>
          </p:nvSpPr>
          <p:spPr bwMode="auto">
            <a:xfrm>
              <a:off x="4632" y="1159"/>
              <a:ext cx="4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latin typeface="Calibri" pitchFamily="34" charset="0"/>
                </a:rPr>
                <a:t>5cm</a:t>
              </a:r>
            </a:p>
          </p:txBody>
        </p:sp>
        <p:sp>
          <p:nvSpPr>
            <p:cNvPr id="24588" name="Text Box 22"/>
            <p:cNvSpPr txBox="1">
              <a:spLocks noChangeArrowheads="1"/>
            </p:cNvSpPr>
            <p:nvPr/>
          </p:nvSpPr>
          <p:spPr bwMode="auto">
            <a:xfrm rot="-2478991">
              <a:off x="4362" y="1642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latin typeface="Calibri" pitchFamily="34" charset="0"/>
                </a:rPr>
                <a:t>6cm</a:t>
              </a:r>
            </a:p>
          </p:txBody>
        </p:sp>
      </p:grpSp>
      <p:grpSp>
        <p:nvGrpSpPr>
          <p:cNvPr id="24579" name="Group 23"/>
          <p:cNvGrpSpPr>
            <a:grpSpLocks/>
          </p:cNvGrpSpPr>
          <p:nvPr/>
        </p:nvGrpSpPr>
        <p:grpSpPr bwMode="auto">
          <a:xfrm>
            <a:off x="228600" y="0"/>
            <a:ext cx="1981200" cy="609600"/>
            <a:chOff x="144" y="0"/>
            <a:chExt cx="1248" cy="384"/>
          </a:xfrm>
        </p:grpSpPr>
        <p:sp>
          <p:nvSpPr>
            <p:cNvPr id="24583" name="Text Box 24"/>
            <p:cNvSpPr txBox="1">
              <a:spLocks noChangeArrowheads="1"/>
            </p:cNvSpPr>
            <p:nvPr/>
          </p:nvSpPr>
          <p:spPr bwMode="auto">
            <a:xfrm>
              <a:off x="144" y="0"/>
              <a:ext cx="1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Calibri" pitchFamily="34" charset="0"/>
                </a:rPr>
                <a:t>Bài 2:</a:t>
              </a:r>
            </a:p>
          </p:txBody>
        </p:sp>
        <p:sp>
          <p:nvSpPr>
            <p:cNvPr id="24584" name="Line 25"/>
            <p:cNvSpPr>
              <a:spLocks noChangeShapeType="1"/>
            </p:cNvSpPr>
            <p:nvPr/>
          </p:nvSpPr>
          <p:spPr bwMode="auto">
            <a:xfrm>
              <a:off x="288" y="384"/>
              <a:ext cx="57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" name="Right Arrow 38">
            <a:hlinkClick r:id="" action="ppaction://noaction"/>
          </p:cNvPr>
          <p:cNvSpPr>
            <a:spLocks noChangeArrowheads="1"/>
          </p:cNvSpPr>
          <p:nvPr/>
        </p:nvSpPr>
        <p:spPr bwMode="auto">
          <a:xfrm rot="5400000">
            <a:off x="8382000" y="6380163"/>
            <a:ext cx="504825" cy="32385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FFFF00"/>
          </a:solidFill>
          <a:ln w="28575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-49213" y="533400"/>
            <a:ext cx="1582738" cy="396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u="sng">
                <a:latin typeface="Times New Roman" pitchFamily="18" charset="0"/>
                <a:cs typeface="Times New Roman" pitchFamily="18" charset="0"/>
              </a:rPr>
              <a:t>Cách 3</a:t>
            </a:r>
          </a:p>
        </p:txBody>
      </p:sp>
      <p:sp>
        <p:nvSpPr>
          <p:cNvPr id="24582" name="Text Box 11"/>
          <p:cNvSpPr txBox="1">
            <a:spLocks noChangeArrowheads="1"/>
          </p:cNvSpPr>
          <p:nvPr/>
        </p:nvSpPr>
        <p:spPr bwMode="auto">
          <a:xfrm>
            <a:off x="1536657" y="5488667"/>
            <a:ext cx="83820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Calibri" pitchFamily="34" charset="0"/>
              </a:rPr>
              <a:t>8cm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-0.33091 0.000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4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-4.07407E-6 L 1.66667E-6 -4.0740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16" name="Group 80"/>
          <p:cNvGrpSpPr>
            <a:grpSpLocks/>
          </p:cNvGrpSpPr>
          <p:nvPr/>
        </p:nvGrpSpPr>
        <p:grpSpPr bwMode="auto">
          <a:xfrm>
            <a:off x="60325" y="4541813"/>
            <a:ext cx="2362200" cy="1828800"/>
            <a:chOff x="1152" y="432"/>
            <a:chExt cx="1488" cy="1152"/>
          </a:xfrm>
          <a:solidFill>
            <a:srgbClr val="006600"/>
          </a:solidFill>
        </p:grpSpPr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152" y="432"/>
              <a:ext cx="1488" cy="1152"/>
            </a:xfrm>
            <a:prstGeom prst="cube">
              <a:avLst>
                <a:gd name="adj" fmla="val 42884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4390" name="Line 54"/>
            <p:cNvSpPr>
              <a:spLocks noChangeShapeType="1"/>
            </p:cNvSpPr>
            <p:nvPr/>
          </p:nvSpPr>
          <p:spPr bwMode="auto">
            <a:xfrm flipV="1">
              <a:off x="2400" y="432"/>
              <a:ext cx="240" cy="24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grpSp>
        <p:nvGrpSpPr>
          <p:cNvPr id="14415" name="Group 79"/>
          <p:cNvGrpSpPr>
            <a:grpSpLocks/>
          </p:cNvGrpSpPr>
          <p:nvPr/>
        </p:nvGrpSpPr>
        <p:grpSpPr bwMode="auto">
          <a:xfrm>
            <a:off x="2041525" y="4527525"/>
            <a:ext cx="1752600" cy="1447800"/>
            <a:chOff x="2976" y="576"/>
            <a:chExt cx="1104" cy="912"/>
          </a:xfrm>
          <a:solidFill>
            <a:srgbClr val="006600"/>
          </a:solidFill>
        </p:grpSpPr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2976" y="576"/>
              <a:ext cx="1104" cy="912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4391" name="Line 55"/>
            <p:cNvSpPr>
              <a:spLocks noChangeShapeType="1"/>
            </p:cNvSpPr>
            <p:nvPr/>
          </p:nvSpPr>
          <p:spPr bwMode="auto">
            <a:xfrm flipV="1">
              <a:off x="2976" y="576"/>
              <a:ext cx="240" cy="24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4403" name="Text Box 67"/>
          <p:cNvSpPr txBox="1">
            <a:spLocks noChangeArrowheads="1"/>
          </p:cNvSpPr>
          <p:nvPr/>
        </p:nvSpPr>
        <p:spPr bwMode="auto">
          <a:xfrm>
            <a:off x="1914525" y="4083050"/>
            <a:ext cx="782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15cm</a:t>
            </a:r>
          </a:p>
        </p:txBody>
      </p:sp>
      <p:sp>
        <p:nvSpPr>
          <p:cNvPr id="25604" name="Text Box 74"/>
          <p:cNvSpPr txBox="1">
            <a:spLocks noChangeArrowheads="1"/>
          </p:cNvSpPr>
          <p:nvPr/>
        </p:nvSpPr>
        <p:spPr bwMode="auto">
          <a:xfrm>
            <a:off x="-76200" y="4540250"/>
            <a:ext cx="868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12cm</a:t>
            </a:r>
          </a:p>
        </p:txBody>
      </p:sp>
      <p:sp>
        <p:nvSpPr>
          <p:cNvPr id="25605" name="Text Box 75"/>
          <p:cNvSpPr txBox="1">
            <a:spLocks noChangeArrowheads="1"/>
          </p:cNvSpPr>
          <p:nvPr/>
        </p:nvSpPr>
        <p:spPr bwMode="auto">
          <a:xfrm>
            <a:off x="403225" y="636905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8cm</a:t>
            </a:r>
          </a:p>
        </p:txBody>
      </p:sp>
      <p:sp>
        <p:nvSpPr>
          <p:cNvPr id="14412" name="Text Box 76"/>
          <p:cNvSpPr txBox="1">
            <a:spLocks noChangeArrowheads="1"/>
          </p:cNvSpPr>
          <p:nvPr/>
        </p:nvSpPr>
        <p:spPr bwMode="auto">
          <a:xfrm>
            <a:off x="3565525" y="5761038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6cm</a:t>
            </a:r>
          </a:p>
        </p:txBody>
      </p:sp>
      <p:sp>
        <p:nvSpPr>
          <p:cNvPr id="14413" name="Text Box 77"/>
          <p:cNvSpPr txBox="1">
            <a:spLocks noChangeArrowheads="1"/>
          </p:cNvSpPr>
          <p:nvPr/>
        </p:nvSpPr>
        <p:spPr bwMode="auto">
          <a:xfrm>
            <a:off x="3794125" y="4999038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5cm</a:t>
            </a:r>
          </a:p>
        </p:txBody>
      </p:sp>
      <p:sp>
        <p:nvSpPr>
          <p:cNvPr id="14414" name="Text Box 78"/>
          <p:cNvSpPr txBox="1">
            <a:spLocks noChangeArrowheads="1"/>
          </p:cNvSpPr>
          <p:nvPr/>
        </p:nvSpPr>
        <p:spPr bwMode="auto">
          <a:xfrm>
            <a:off x="2673350" y="3946525"/>
            <a:ext cx="9144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7cm</a:t>
            </a:r>
          </a:p>
        </p:txBody>
      </p:sp>
      <p:sp>
        <p:nvSpPr>
          <p:cNvPr id="14461" name="Line 125"/>
          <p:cNvSpPr>
            <a:spLocks noChangeShapeType="1"/>
          </p:cNvSpPr>
          <p:nvPr/>
        </p:nvSpPr>
        <p:spPr bwMode="auto">
          <a:xfrm flipV="1">
            <a:off x="2041525" y="4527550"/>
            <a:ext cx="381000" cy="381000"/>
          </a:xfrm>
          <a:prstGeom prst="line">
            <a:avLst/>
          </a:prstGeom>
          <a:noFill/>
          <a:ln w="57150">
            <a:solidFill>
              <a:srgbClr val="EC20B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75" name="AutoShape 139"/>
          <p:cNvSpPr>
            <a:spLocks/>
          </p:cNvSpPr>
          <p:nvPr/>
        </p:nvSpPr>
        <p:spPr bwMode="auto">
          <a:xfrm rot="5400000">
            <a:off x="2994025" y="3719513"/>
            <a:ext cx="228600" cy="1371600"/>
          </a:xfrm>
          <a:prstGeom prst="leftBrace">
            <a:avLst>
              <a:gd name="adj1" fmla="val 44444"/>
              <a:gd name="adj2" fmla="val 50000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11" name="Text Box 140"/>
          <p:cNvSpPr txBox="1">
            <a:spLocks noChangeArrowheads="1"/>
          </p:cNvSpPr>
          <p:nvPr/>
        </p:nvSpPr>
        <p:spPr bwMode="auto">
          <a:xfrm>
            <a:off x="76200" y="115888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latin typeface="Calibri" pitchFamily="34" charset="0"/>
              </a:rPr>
              <a:t>Bài 2:</a:t>
            </a:r>
          </a:p>
        </p:txBody>
      </p:sp>
      <p:sp>
        <p:nvSpPr>
          <p:cNvPr id="14497" name="Text Box 161"/>
          <p:cNvSpPr txBox="1">
            <a:spLocks noChangeArrowheads="1"/>
          </p:cNvSpPr>
          <p:nvPr/>
        </p:nvSpPr>
        <p:spPr bwMode="auto">
          <a:xfrm>
            <a:off x="1581150" y="206375"/>
            <a:ext cx="1257300" cy="6413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2000" b="1" u="sng" dirty="0" err="1">
                <a:latin typeface="Calibri" pitchFamily="34" charset="0"/>
              </a:rPr>
              <a:t>Cách</a:t>
            </a:r>
            <a:r>
              <a:rPr lang="en-US" sz="2000" b="1" u="sng" dirty="0">
                <a:latin typeface="Calibri" pitchFamily="34" charset="0"/>
              </a:rPr>
              <a:t> 1</a:t>
            </a:r>
            <a:r>
              <a:rPr lang="en-US" sz="2000" dirty="0">
                <a:latin typeface="Calibri" pitchFamily="34" charset="0"/>
              </a:rPr>
              <a:t>: 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68350" y="4600575"/>
            <a:ext cx="9096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500563" y="5140325"/>
            <a:ext cx="911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2" name="Right Arrow 1">
            <a:hlinkClick r:id="" action="ppaction://noaction"/>
          </p:cNvPr>
          <p:cNvSpPr/>
          <p:nvPr/>
        </p:nvSpPr>
        <p:spPr>
          <a:xfrm>
            <a:off x="8340725" y="6472238"/>
            <a:ext cx="503238" cy="32385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 Box 75"/>
          <p:cNvSpPr txBox="1">
            <a:spLocks noChangeArrowheads="1"/>
          </p:cNvSpPr>
          <p:nvPr/>
        </p:nvSpPr>
        <p:spPr bwMode="auto">
          <a:xfrm>
            <a:off x="403225" y="6384925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8cm</a:t>
            </a:r>
          </a:p>
        </p:txBody>
      </p:sp>
      <p:sp>
        <p:nvSpPr>
          <p:cNvPr id="64530" name="Text Box 140"/>
          <p:cNvSpPr txBox="1">
            <a:spLocks noChangeArrowheads="1"/>
          </p:cNvSpPr>
          <p:nvPr/>
        </p:nvSpPr>
        <p:spPr bwMode="auto">
          <a:xfrm>
            <a:off x="228600" y="111442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hình 1 là:</a:t>
            </a:r>
          </a:p>
        </p:txBody>
      </p:sp>
      <p:sp>
        <p:nvSpPr>
          <p:cNvPr id="64531" name="Text Box 140"/>
          <p:cNvSpPr txBox="1">
            <a:spLocks noChangeArrowheads="1"/>
          </p:cNvSpPr>
          <p:nvPr/>
        </p:nvSpPr>
        <p:spPr bwMode="auto">
          <a:xfrm>
            <a:off x="546100" y="1390650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12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8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480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4532" name="Text Box 140"/>
          <p:cNvSpPr txBox="1">
            <a:spLocks noChangeArrowheads="1"/>
          </p:cNvSpPr>
          <p:nvPr/>
        </p:nvSpPr>
        <p:spPr bwMode="auto">
          <a:xfrm>
            <a:off x="228600" y="223202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2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64533" name="Text Box 140"/>
          <p:cNvSpPr txBox="1">
            <a:spLocks noChangeArrowheads="1"/>
          </p:cNvSpPr>
          <p:nvPr/>
        </p:nvSpPr>
        <p:spPr bwMode="auto">
          <a:xfrm>
            <a:off x="481013" y="2574925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7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6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210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4534" name="Text Box 140"/>
          <p:cNvSpPr txBox="1">
            <a:spLocks noChangeArrowheads="1"/>
          </p:cNvSpPr>
          <p:nvPr/>
        </p:nvSpPr>
        <p:spPr bwMode="auto">
          <a:xfrm>
            <a:off x="533400" y="3176588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480 + 210 = 690 (cm</a:t>
            </a:r>
            <a:r>
              <a:rPr lang="en-US" sz="2000" baseline="30000">
                <a:latin typeface="Times New Roman" pitchFamily="18" charset="0"/>
              </a:rPr>
              <a:t>3</a:t>
            </a:r>
            <a:r>
              <a:rPr lang="en-US" sz="2000">
                <a:latin typeface="Times New Roman" pitchFamily="18" charset="0"/>
              </a:rPr>
              <a:t>)</a:t>
            </a:r>
          </a:p>
        </p:txBody>
      </p:sp>
      <p:sp>
        <p:nvSpPr>
          <p:cNvPr id="64535" name="Text Box 140"/>
          <p:cNvSpPr txBox="1">
            <a:spLocks noChangeArrowheads="1"/>
          </p:cNvSpPr>
          <p:nvPr/>
        </p:nvSpPr>
        <p:spPr bwMode="auto">
          <a:xfrm>
            <a:off x="228600" y="286385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của khối gỗ là:</a:t>
            </a:r>
          </a:p>
        </p:txBody>
      </p:sp>
      <p:sp>
        <p:nvSpPr>
          <p:cNvPr id="64536" name="Text Box 140"/>
          <p:cNvSpPr txBox="1">
            <a:spLocks noChangeArrowheads="1"/>
          </p:cNvSpPr>
          <p:nvPr/>
        </p:nvSpPr>
        <p:spPr bwMode="auto">
          <a:xfrm>
            <a:off x="1447800" y="3484563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Đáp số:  690 cm</a:t>
            </a:r>
            <a:r>
              <a:rPr lang="en-US" sz="2000" baseline="30000">
                <a:latin typeface="Times New Roman" pitchFamily="18" charset="0"/>
              </a:rPr>
              <a:t>3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64537" name="Text Box 140"/>
          <p:cNvSpPr txBox="1">
            <a:spLocks noChangeArrowheads="1"/>
          </p:cNvSpPr>
          <p:nvPr/>
        </p:nvSpPr>
        <p:spPr bwMode="auto">
          <a:xfrm>
            <a:off x="914400" y="847725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Times New Roman" pitchFamily="18" charset="0"/>
              </a:rPr>
              <a:t>Bài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giải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4538" name="Text Box 140"/>
          <p:cNvSpPr txBox="1">
            <a:spLocks noChangeArrowheads="1"/>
          </p:cNvSpPr>
          <p:nvPr/>
        </p:nvSpPr>
        <p:spPr bwMode="auto">
          <a:xfrm>
            <a:off x="228600" y="16764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Times New Roman" pitchFamily="18" charset="0"/>
              </a:rPr>
              <a:t>Chiều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dài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2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64539" name="Text Box 140"/>
          <p:cNvSpPr txBox="1">
            <a:spLocks noChangeArrowheads="1"/>
          </p:cNvSpPr>
          <p:nvPr/>
        </p:nvSpPr>
        <p:spPr bwMode="auto">
          <a:xfrm>
            <a:off x="533400" y="1976438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15 – 8 = 7 (cm)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4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06285 -0.3085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-1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4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069 L 0.25104 -0.0006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5" dur="20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rAng="0" ptsTypes="">
                                      <p:cBhvr>
                                        <p:cTn id="37" dur="20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0.00509 L 0.24775 0.0050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64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4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6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64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64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64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6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6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64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03" grpId="0"/>
      <p:bldP spid="14412" grpId="0"/>
      <p:bldP spid="14413" grpId="0"/>
      <p:bldP spid="14414" grpId="0" animBg="1"/>
      <p:bldP spid="14414" grpId="1" animBg="1"/>
      <p:bldP spid="14461" grpId="0" animBg="1"/>
      <p:bldP spid="14475" grpId="0" animBg="1"/>
      <p:bldP spid="14475" grpId="1" animBg="1"/>
      <p:bldP spid="35" grpId="0"/>
      <p:bldP spid="36" grpId="0"/>
      <p:bldP spid="37" grpId="0"/>
      <p:bldP spid="37" grpId="1"/>
      <p:bldP spid="64530" grpId="0"/>
      <p:bldP spid="64531" grpId="0"/>
      <p:bldP spid="64533" grpId="0"/>
      <p:bldP spid="64534" grpId="0"/>
      <p:bldP spid="64535" grpId="0"/>
      <p:bldP spid="64536" grpId="0"/>
      <p:bldP spid="64537" grpId="0"/>
      <p:bldP spid="645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AutoShape 22"/>
          <p:cNvSpPr>
            <a:spLocks noChangeArrowheads="1"/>
          </p:cNvSpPr>
          <p:nvPr/>
        </p:nvSpPr>
        <p:spPr bwMode="auto">
          <a:xfrm>
            <a:off x="3886200" y="4427538"/>
            <a:ext cx="3657600" cy="1600200"/>
          </a:xfrm>
          <a:prstGeom prst="cube">
            <a:avLst>
              <a:gd name="adj" fmla="val 25000"/>
            </a:avLst>
          </a:prstGeom>
          <a:solidFill>
            <a:srgbClr val="0066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2917825" y="4394200"/>
            <a:ext cx="1068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Calibri" pitchFamily="34" charset="0"/>
              </a:rPr>
              <a:t>12cm</a:t>
            </a:r>
          </a:p>
        </p:txBody>
      </p:sp>
      <p:sp>
        <p:nvSpPr>
          <p:cNvPr id="26627" name="Text Box 28"/>
          <p:cNvSpPr txBox="1">
            <a:spLocks noChangeArrowheads="1"/>
          </p:cNvSpPr>
          <p:nvPr/>
        </p:nvSpPr>
        <p:spPr bwMode="auto">
          <a:xfrm>
            <a:off x="5562600" y="389413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15cm</a:t>
            </a:r>
          </a:p>
        </p:txBody>
      </p:sp>
      <p:sp>
        <p:nvSpPr>
          <p:cNvPr id="26628" name="Text Box 29"/>
          <p:cNvSpPr txBox="1">
            <a:spLocks noChangeArrowheads="1"/>
          </p:cNvSpPr>
          <p:nvPr/>
        </p:nvSpPr>
        <p:spPr bwMode="auto">
          <a:xfrm>
            <a:off x="7239000" y="5715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6cm</a:t>
            </a:r>
          </a:p>
        </p:txBody>
      </p:sp>
      <p:sp>
        <p:nvSpPr>
          <p:cNvPr id="26629" name="Text Box 30"/>
          <p:cNvSpPr txBox="1">
            <a:spLocks noChangeArrowheads="1"/>
          </p:cNvSpPr>
          <p:nvPr/>
        </p:nvSpPr>
        <p:spPr bwMode="auto">
          <a:xfrm>
            <a:off x="7620000" y="4732338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5cm</a:t>
            </a:r>
          </a:p>
        </p:txBody>
      </p:sp>
      <p:sp>
        <p:nvSpPr>
          <p:cNvPr id="26630" name="Line 36"/>
          <p:cNvSpPr>
            <a:spLocks noChangeShapeType="1"/>
          </p:cNvSpPr>
          <p:nvPr/>
        </p:nvSpPr>
        <p:spPr bwMode="auto">
          <a:xfrm flipH="1">
            <a:off x="3886200" y="4808538"/>
            <a:ext cx="1789113" cy="0"/>
          </a:xfrm>
          <a:prstGeom prst="line">
            <a:avLst/>
          </a:prstGeom>
          <a:noFill/>
          <a:ln w="50800">
            <a:solidFill>
              <a:srgbClr val="EC20B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2917825" y="4656138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Calibri" pitchFamily="34" charset="0"/>
              </a:rPr>
              <a:t>6cm</a:t>
            </a:r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3316288" y="423545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Calibri" pitchFamily="34" charset="0"/>
              </a:rPr>
              <a:t>6cm</a:t>
            </a:r>
          </a:p>
        </p:txBody>
      </p:sp>
      <p:grpSp>
        <p:nvGrpSpPr>
          <p:cNvPr id="30806" name="Group 86"/>
          <p:cNvGrpSpPr>
            <a:grpSpLocks/>
          </p:cNvGrpSpPr>
          <p:nvPr/>
        </p:nvGrpSpPr>
        <p:grpSpPr bwMode="auto">
          <a:xfrm>
            <a:off x="2742629" y="4808314"/>
            <a:ext cx="2971800" cy="2043113"/>
            <a:chOff x="1968" y="816"/>
            <a:chExt cx="1872" cy="1287"/>
          </a:xfrm>
          <a:solidFill>
            <a:srgbClr val="006600"/>
          </a:solidFill>
        </p:grpSpPr>
        <p:sp>
          <p:nvSpPr>
            <p:cNvPr id="30745" name="AutoShape 25"/>
            <p:cNvSpPr>
              <a:spLocks noChangeArrowheads="1"/>
            </p:cNvSpPr>
            <p:nvPr/>
          </p:nvSpPr>
          <p:spPr bwMode="auto">
            <a:xfrm>
              <a:off x="2448" y="816"/>
              <a:ext cx="1392" cy="1008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751" name="Text Box 31"/>
            <p:cNvSpPr txBox="1">
              <a:spLocks noChangeArrowheads="1"/>
            </p:cNvSpPr>
            <p:nvPr/>
          </p:nvSpPr>
          <p:spPr bwMode="auto">
            <a:xfrm>
              <a:off x="2784" y="1776"/>
              <a:ext cx="57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8cm</a:t>
              </a:r>
            </a:p>
          </p:txBody>
        </p:sp>
        <p:sp>
          <p:nvSpPr>
            <p:cNvPr id="30760" name="Text Box 40"/>
            <p:cNvSpPr txBox="1">
              <a:spLocks noChangeArrowheads="1"/>
            </p:cNvSpPr>
            <p:nvPr/>
          </p:nvSpPr>
          <p:spPr bwMode="auto">
            <a:xfrm>
              <a:off x="1968" y="1296"/>
              <a:ext cx="57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5cm</a:t>
              </a:r>
            </a:p>
          </p:txBody>
        </p:sp>
      </p:grpSp>
      <p:sp>
        <p:nvSpPr>
          <p:cNvPr id="30774" name="AutoShape 54"/>
          <p:cNvSpPr>
            <a:spLocks/>
          </p:cNvSpPr>
          <p:nvPr/>
        </p:nvSpPr>
        <p:spPr bwMode="auto">
          <a:xfrm rot="2550255">
            <a:off x="3581400" y="4718050"/>
            <a:ext cx="111125" cy="533400"/>
          </a:xfrm>
          <a:prstGeom prst="leftBrace">
            <a:avLst>
              <a:gd name="adj1" fmla="val 40000"/>
              <a:gd name="adj2" fmla="val 50000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5" name="Text Box 55"/>
          <p:cNvSpPr txBox="1">
            <a:spLocks noChangeArrowheads="1"/>
          </p:cNvSpPr>
          <p:nvPr/>
        </p:nvSpPr>
        <p:spPr bwMode="auto">
          <a:xfrm>
            <a:off x="87313" y="0"/>
            <a:ext cx="1131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latin typeface="Calibri" pitchFamily="34" charset="0"/>
              </a:rPr>
              <a:t>Bài 2:</a:t>
            </a:r>
          </a:p>
        </p:txBody>
      </p:sp>
      <p:sp>
        <p:nvSpPr>
          <p:cNvPr id="30814" name="Text Box 94"/>
          <p:cNvSpPr txBox="1">
            <a:spLocks noChangeArrowheads="1"/>
          </p:cNvSpPr>
          <p:nvPr/>
        </p:nvSpPr>
        <p:spPr bwMode="auto">
          <a:xfrm>
            <a:off x="1370013" y="349250"/>
            <a:ext cx="1295400" cy="6413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2000" b="1" u="sng" dirty="0" err="1">
                <a:latin typeface="Calibri" pitchFamily="34" charset="0"/>
              </a:rPr>
              <a:t>Cách</a:t>
            </a:r>
            <a:r>
              <a:rPr lang="en-US" sz="2000" b="1" u="sng" dirty="0">
                <a:latin typeface="Calibri" pitchFamily="34" charset="0"/>
              </a:rPr>
              <a:t> 2 :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299075" y="4313238"/>
            <a:ext cx="911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370013" y="5246688"/>
            <a:ext cx="7254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36" name="Right Arrow 35">
            <a:hlinkClick r:id="" action="ppaction://noaction"/>
          </p:cNvPr>
          <p:cNvSpPr/>
          <p:nvPr/>
        </p:nvSpPr>
        <p:spPr>
          <a:xfrm>
            <a:off x="7226300" y="7067550"/>
            <a:ext cx="503238" cy="32385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593" name="Text Box 55"/>
          <p:cNvSpPr txBox="1">
            <a:spLocks noChangeArrowheads="1"/>
          </p:cNvSpPr>
          <p:nvPr/>
        </p:nvSpPr>
        <p:spPr bwMode="auto">
          <a:xfrm>
            <a:off x="533400" y="990600"/>
            <a:ext cx="1131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Bài giải</a:t>
            </a:r>
          </a:p>
        </p:txBody>
      </p:sp>
      <p:sp>
        <p:nvSpPr>
          <p:cNvPr id="24594" name="Text Box 55"/>
          <p:cNvSpPr txBox="1">
            <a:spLocks noChangeArrowheads="1"/>
          </p:cNvSpPr>
          <p:nvPr/>
        </p:nvSpPr>
        <p:spPr bwMode="auto">
          <a:xfrm>
            <a:off x="381000" y="1300163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hình 1 là:</a:t>
            </a:r>
          </a:p>
        </p:txBody>
      </p:sp>
      <p:sp>
        <p:nvSpPr>
          <p:cNvPr id="24595" name="Text Box 55"/>
          <p:cNvSpPr txBox="1">
            <a:spLocks noChangeArrowheads="1"/>
          </p:cNvSpPr>
          <p:nvPr/>
        </p:nvSpPr>
        <p:spPr bwMode="auto">
          <a:xfrm>
            <a:off x="685800" y="2768600"/>
            <a:ext cx="251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8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6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240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24596" name="Text Box 55"/>
          <p:cNvSpPr txBox="1">
            <a:spLocks noChangeArrowheads="1"/>
          </p:cNvSpPr>
          <p:nvPr/>
        </p:nvSpPr>
        <p:spPr bwMode="auto">
          <a:xfrm>
            <a:off x="304800" y="2422525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hình 2 là:</a:t>
            </a:r>
          </a:p>
        </p:txBody>
      </p:sp>
      <p:sp>
        <p:nvSpPr>
          <p:cNvPr id="24597" name="Text Box 55"/>
          <p:cNvSpPr txBox="1">
            <a:spLocks noChangeArrowheads="1"/>
          </p:cNvSpPr>
          <p:nvPr/>
        </p:nvSpPr>
        <p:spPr bwMode="auto">
          <a:xfrm>
            <a:off x="685800" y="1585913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15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6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450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24600" name="Text Box 55"/>
          <p:cNvSpPr txBox="1">
            <a:spLocks noChangeArrowheads="1"/>
          </p:cNvSpPr>
          <p:nvPr/>
        </p:nvSpPr>
        <p:spPr bwMode="auto">
          <a:xfrm>
            <a:off x="304800" y="3065463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của khối gỗ là:</a:t>
            </a:r>
          </a:p>
        </p:txBody>
      </p:sp>
      <p:sp>
        <p:nvSpPr>
          <p:cNvPr id="24601" name="Text Box 55"/>
          <p:cNvSpPr txBox="1">
            <a:spLocks noChangeArrowheads="1"/>
          </p:cNvSpPr>
          <p:nvPr/>
        </p:nvSpPr>
        <p:spPr bwMode="auto">
          <a:xfrm>
            <a:off x="685800" y="3398838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450 + 240 = 690 (cm</a:t>
            </a:r>
            <a:r>
              <a:rPr lang="en-US" sz="2000" baseline="30000">
                <a:latin typeface="Times New Roman" pitchFamily="18" charset="0"/>
              </a:rPr>
              <a:t>3</a:t>
            </a:r>
            <a:r>
              <a:rPr lang="en-US" sz="2000">
                <a:latin typeface="Times New Roman" pitchFamily="18" charset="0"/>
              </a:rPr>
              <a:t>)</a:t>
            </a:r>
          </a:p>
        </p:txBody>
      </p:sp>
      <p:sp>
        <p:nvSpPr>
          <p:cNvPr id="24602" name="Text Box 55"/>
          <p:cNvSpPr txBox="1">
            <a:spLocks noChangeArrowheads="1"/>
          </p:cNvSpPr>
          <p:nvPr/>
        </p:nvSpPr>
        <p:spPr bwMode="auto">
          <a:xfrm>
            <a:off x="1447800" y="37560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Đáp số:  690 cm</a:t>
            </a:r>
            <a:r>
              <a:rPr lang="en-US" sz="2000" baseline="30000">
                <a:latin typeface="Times New Roman" pitchFamily="18" charset="0"/>
              </a:rPr>
              <a:t>3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4603" name="Text Box 55"/>
          <p:cNvSpPr txBox="1">
            <a:spLocks noChangeArrowheads="1"/>
          </p:cNvSpPr>
          <p:nvPr/>
        </p:nvSpPr>
        <p:spPr bwMode="auto">
          <a:xfrm>
            <a:off x="304800" y="1838325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Chiều rộng hình 2 là:</a:t>
            </a:r>
          </a:p>
        </p:txBody>
      </p:sp>
      <p:sp>
        <p:nvSpPr>
          <p:cNvPr id="24604" name="Text Box 55"/>
          <p:cNvSpPr txBox="1">
            <a:spLocks noChangeArrowheads="1"/>
          </p:cNvSpPr>
          <p:nvPr/>
        </p:nvSpPr>
        <p:spPr bwMode="auto">
          <a:xfrm>
            <a:off x="685800" y="2124075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12 – 6 = 6 (cm)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-0.29427 -0.0129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22" y="-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022E-16 2.96296E-6 L -0.29601 -0.0032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08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9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7" grpId="0"/>
      <p:bldP spid="30758" grpId="0"/>
      <p:bldP spid="30758" grpId="1"/>
      <p:bldP spid="30759" grpId="0"/>
      <p:bldP spid="30774" grpId="0" animBg="1"/>
      <p:bldP spid="30774" grpId="1" animBg="1"/>
      <p:bldP spid="34" grpId="0"/>
      <p:bldP spid="35" grpId="0"/>
      <p:bldP spid="24593" grpId="0"/>
      <p:bldP spid="24594" grpId="0"/>
      <p:bldP spid="24595" grpId="0"/>
      <p:bldP spid="24596" grpId="0"/>
      <p:bldP spid="24600" grpId="0"/>
      <p:bldP spid="24601" grpId="0"/>
      <p:bldP spid="24602" grpId="0"/>
      <p:bldP spid="24603" grpId="0"/>
      <p:bldP spid="2460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76" name="Group 40"/>
          <p:cNvGrpSpPr>
            <a:grpSpLocks/>
          </p:cNvGrpSpPr>
          <p:nvPr/>
        </p:nvGrpSpPr>
        <p:grpSpPr bwMode="auto">
          <a:xfrm>
            <a:off x="54030" y="4330319"/>
            <a:ext cx="6337297" cy="1961670"/>
            <a:chOff x="77" y="450"/>
            <a:chExt cx="3103" cy="1691"/>
          </a:xfrm>
          <a:solidFill>
            <a:schemeClr val="accent3">
              <a:lumMod val="75000"/>
            </a:schemeClr>
          </a:solidFill>
        </p:grpSpPr>
        <p:sp>
          <p:nvSpPr>
            <p:cNvPr id="91142" name="AutoShape 6"/>
            <p:cNvSpPr>
              <a:spLocks noChangeArrowheads="1"/>
            </p:cNvSpPr>
            <p:nvPr/>
          </p:nvSpPr>
          <p:spPr bwMode="auto">
            <a:xfrm>
              <a:off x="407" y="849"/>
              <a:ext cx="1578" cy="1292"/>
            </a:xfrm>
            <a:prstGeom prst="cube">
              <a:avLst>
                <a:gd name="adj" fmla="val 42884"/>
              </a:avLst>
            </a:prstGeom>
            <a:solidFill>
              <a:srgbClr val="0066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grpSp>
          <p:nvGrpSpPr>
            <p:cNvPr id="91144" name="Group 8"/>
            <p:cNvGrpSpPr>
              <a:grpSpLocks/>
            </p:cNvGrpSpPr>
            <p:nvPr/>
          </p:nvGrpSpPr>
          <p:grpSpPr bwMode="auto">
            <a:xfrm>
              <a:off x="1853" y="849"/>
              <a:ext cx="904" cy="1015"/>
              <a:chOff x="2957" y="648"/>
              <a:chExt cx="904" cy="1015"/>
            </a:xfrm>
            <a:grpFill/>
          </p:grpSpPr>
          <p:sp>
            <p:nvSpPr>
              <p:cNvPr id="91145" name="AutoShape 9"/>
              <p:cNvSpPr>
                <a:spLocks noChangeArrowheads="1"/>
              </p:cNvSpPr>
              <p:nvPr/>
            </p:nvSpPr>
            <p:spPr bwMode="auto">
              <a:xfrm>
                <a:off x="2957" y="648"/>
                <a:ext cx="904" cy="1015"/>
              </a:xfrm>
              <a:prstGeom prst="cube">
                <a:avLst>
                  <a:gd name="adj" fmla="val 25000"/>
                </a:avLst>
              </a:prstGeom>
              <a:solidFill>
                <a:srgbClr val="0066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1146" name="Line 10"/>
              <p:cNvSpPr>
                <a:spLocks noChangeShapeType="1"/>
              </p:cNvSpPr>
              <p:nvPr/>
            </p:nvSpPr>
            <p:spPr bwMode="auto">
              <a:xfrm flipV="1">
                <a:off x="2957" y="648"/>
                <a:ext cx="132" cy="249"/>
              </a:xfrm>
              <a:prstGeom prst="line">
                <a:avLst/>
              </a:prstGeom>
              <a:grpFill/>
              <a:ln w="254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sp>
          <p:nvSpPr>
            <p:cNvPr id="91147" name="Text Box 11"/>
            <p:cNvSpPr txBox="1">
              <a:spLocks noChangeArrowheads="1"/>
            </p:cNvSpPr>
            <p:nvPr/>
          </p:nvSpPr>
          <p:spPr bwMode="auto">
            <a:xfrm>
              <a:off x="77" y="833"/>
              <a:ext cx="67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12cm</a:t>
              </a:r>
            </a:p>
          </p:txBody>
        </p:sp>
        <p:sp>
          <p:nvSpPr>
            <p:cNvPr id="91148" name="Text Box 12"/>
            <p:cNvSpPr txBox="1">
              <a:spLocks noChangeArrowheads="1"/>
            </p:cNvSpPr>
            <p:nvPr/>
          </p:nvSpPr>
          <p:spPr bwMode="auto">
            <a:xfrm>
              <a:off x="1752" y="450"/>
              <a:ext cx="72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15cm</a:t>
              </a:r>
            </a:p>
          </p:txBody>
        </p:sp>
        <p:sp>
          <p:nvSpPr>
            <p:cNvPr id="91150" name="Text Box 14"/>
            <p:cNvSpPr txBox="1">
              <a:spLocks noChangeArrowheads="1"/>
            </p:cNvSpPr>
            <p:nvPr/>
          </p:nvSpPr>
          <p:spPr bwMode="auto">
            <a:xfrm>
              <a:off x="2742" y="906"/>
              <a:ext cx="438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5cm</a:t>
              </a:r>
            </a:p>
          </p:txBody>
        </p:sp>
        <p:sp>
          <p:nvSpPr>
            <p:cNvPr id="91151" name="Text Box 15"/>
            <p:cNvSpPr txBox="1">
              <a:spLocks noChangeArrowheads="1"/>
            </p:cNvSpPr>
            <p:nvPr/>
          </p:nvSpPr>
          <p:spPr bwMode="auto">
            <a:xfrm>
              <a:off x="2651" y="1578"/>
              <a:ext cx="408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6cm</a:t>
              </a:r>
            </a:p>
          </p:txBody>
        </p:sp>
      </p:grpSp>
      <p:grpSp>
        <p:nvGrpSpPr>
          <p:cNvPr id="91179" name="Group 43"/>
          <p:cNvGrpSpPr>
            <a:grpSpLocks/>
          </p:cNvGrpSpPr>
          <p:nvPr/>
        </p:nvGrpSpPr>
        <p:grpSpPr bwMode="auto">
          <a:xfrm>
            <a:off x="6370638" y="5076825"/>
            <a:ext cx="2879725" cy="1755775"/>
            <a:chOff x="3523" y="1002"/>
            <a:chExt cx="1603" cy="1275"/>
          </a:xfrm>
        </p:grpSpPr>
        <p:sp>
          <p:nvSpPr>
            <p:cNvPr id="27665" name="AutoShape 18"/>
            <p:cNvSpPr>
              <a:spLocks noChangeArrowheads="1"/>
            </p:cNvSpPr>
            <p:nvPr/>
          </p:nvSpPr>
          <p:spPr bwMode="auto">
            <a:xfrm>
              <a:off x="3523" y="1002"/>
              <a:ext cx="1058" cy="879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666" name="Text Box 20"/>
            <p:cNvSpPr txBox="1">
              <a:spLocks noChangeArrowheads="1"/>
            </p:cNvSpPr>
            <p:nvPr/>
          </p:nvSpPr>
          <p:spPr bwMode="auto">
            <a:xfrm>
              <a:off x="3788" y="1989"/>
              <a:ext cx="4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latin typeface="Calibri" pitchFamily="34" charset="0"/>
                </a:rPr>
                <a:t>7cm</a:t>
              </a:r>
            </a:p>
          </p:txBody>
        </p:sp>
        <p:sp>
          <p:nvSpPr>
            <p:cNvPr id="27667" name="Text Box 21"/>
            <p:cNvSpPr txBox="1">
              <a:spLocks noChangeArrowheads="1"/>
            </p:cNvSpPr>
            <p:nvPr/>
          </p:nvSpPr>
          <p:spPr bwMode="auto">
            <a:xfrm>
              <a:off x="4632" y="1159"/>
              <a:ext cx="4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latin typeface="Calibri" pitchFamily="34" charset="0"/>
                </a:rPr>
                <a:t>5cm</a:t>
              </a:r>
            </a:p>
          </p:txBody>
        </p:sp>
        <p:sp>
          <p:nvSpPr>
            <p:cNvPr id="27668" name="Text Box 22"/>
            <p:cNvSpPr txBox="1">
              <a:spLocks noChangeArrowheads="1"/>
            </p:cNvSpPr>
            <p:nvPr/>
          </p:nvSpPr>
          <p:spPr bwMode="auto">
            <a:xfrm rot="-2478991">
              <a:off x="4362" y="1642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latin typeface="Calibri" pitchFamily="34" charset="0"/>
                </a:rPr>
                <a:t>6cm</a:t>
              </a:r>
            </a:p>
          </p:txBody>
        </p:sp>
      </p:grpSp>
      <p:grpSp>
        <p:nvGrpSpPr>
          <p:cNvPr id="27651" name="Group 23"/>
          <p:cNvGrpSpPr>
            <a:grpSpLocks/>
          </p:cNvGrpSpPr>
          <p:nvPr/>
        </p:nvGrpSpPr>
        <p:grpSpPr bwMode="auto">
          <a:xfrm>
            <a:off x="228600" y="0"/>
            <a:ext cx="1981200" cy="609600"/>
            <a:chOff x="144" y="0"/>
            <a:chExt cx="1248" cy="384"/>
          </a:xfrm>
        </p:grpSpPr>
        <p:sp>
          <p:nvSpPr>
            <p:cNvPr id="27663" name="Text Box 24"/>
            <p:cNvSpPr txBox="1">
              <a:spLocks noChangeArrowheads="1"/>
            </p:cNvSpPr>
            <p:nvPr/>
          </p:nvSpPr>
          <p:spPr bwMode="auto">
            <a:xfrm>
              <a:off x="144" y="0"/>
              <a:ext cx="1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Calibri" pitchFamily="34" charset="0"/>
                </a:rPr>
                <a:t>Bài 2:</a:t>
              </a:r>
            </a:p>
          </p:txBody>
        </p:sp>
        <p:sp>
          <p:nvSpPr>
            <p:cNvPr id="27664" name="Line 25"/>
            <p:cNvSpPr>
              <a:spLocks noChangeShapeType="1"/>
            </p:cNvSpPr>
            <p:nvPr/>
          </p:nvSpPr>
          <p:spPr bwMode="auto">
            <a:xfrm>
              <a:off x="288" y="384"/>
              <a:ext cx="57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" name="Right Arrow 38">
            <a:hlinkClick r:id="" action="ppaction://noaction"/>
          </p:cNvPr>
          <p:cNvSpPr>
            <a:spLocks noChangeArrowheads="1"/>
          </p:cNvSpPr>
          <p:nvPr/>
        </p:nvSpPr>
        <p:spPr bwMode="auto">
          <a:xfrm rot="5400000">
            <a:off x="8382000" y="6380163"/>
            <a:ext cx="504825" cy="32385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FFFF00"/>
          </a:solidFill>
          <a:ln w="28575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13693" y="272637"/>
            <a:ext cx="1192213" cy="396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27654" name="Text Box 11"/>
          <p:cNvSpPr txBox="1">
            <a:spLocks noChangeArrowheads="1"/>
          </p:cNvSpPr>
          <p:nvPr/>
        </p:nvSpPr>
        <p:spPr bwMode="auto">
          <a:xfrm>
            <a:off x="1427163" y="6173788"/>
            <a:ext cx="83820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Calibri" pitchFamily="34" charset="0"/>
              </a:rPr>
              <a:t>8cm</a:t>
            </a: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609600" y="677863"/>
            <a:ext cx="979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pitchFamily="18" charset="0"/>
              </a:rPr>
              <a:t>Bài giải</a:t>
            </a:r>
          </a:p>
        </p:txBody>
      </p:sp>
      <p:sp>
        <p:nvSpPr>
          <p:cNvPr id="66575" name="Rectangle 15"/>
          <p:cNvSpPr>
            <a:spLocks noChangeArrowheads="1"/>
          </p:cNvSpPr>
          <p:nvPr/>
        </p:nvSpPr>
        <p:spPr bwMode="auto">
          <a:xfrm>
            <a:off x="76200" y="990600"/>
            <a:ext cx="464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pitchFamily="18" charset="0"/>
              </a:rPr>
              <a:t>Thể tích của hình hộp chữ nhật to là:</a:t>
            </a:r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381000" y="137160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Times New Roman" pitchFamily="18" charset="0"/>
              </a:rPr>
              <a:t>15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12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900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76200" y="1752600"/>
            <a:ext cx="480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pitchFamily="18" charset="0"/>
              </a:rPr>
              <a:t>Thể tích của hình hộp chữ nhật thêm vào là:</a:t>
            </a:r>
          </a:p>
        </p:txBody>
      </p:sp>
      <p:sp>
        <p:nvSpPr>
          <p:cNvPr id="66578" name="Rectangle 18"/>
          <p:cNvSpPr>
            <a:spLocks noChangeArrowheads="1"/>
          </p:cNvSpPr>
          <p:nvPr/>
        </p:nvSpPr>
        <p:spPr bwMode="auto">
          <a:xfrm>
            <a:off x="381000" y="213360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Times New Roman" pitchFamily="18" charset="0"/>
              </a:rPr>
              <a:t>7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6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210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76200" y="2514600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pitchFamily="18" charset="0"/>
              </a:rPr>
              <a:t>Thể tích của khối gỗ là:</a:t>
            </a:r>
          </a:p>
        </p:txBody>
      </p:sp>
      <p:sp>
        <p:nvSpPr>
          <p:cNvPr id="66580" name="Rectangle 20"/>
          <p:cNvSpPr>
            <a:spLocks noChangeArrowheads="1"/>
          </p:cNvSpPr>
          <p:nvPr/>
        </p:nvSpPr>
        <p:spPr bwMode="auto">
          <a:xfrm>
            <a:off x="381000" y="28956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Times New Roman" pitchFamily="18" charset="0"/>
              </a:rPr>
              <a:t>900 – 210 = 690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6581" name="Rectangle 21"/>
          <p:cNvSpPr>
            <a:spLocks noChangeArrowheads="1"/>
          </p:cNvSpPr>
          <p:nvPr/>
        </p:nvSpPr>
        <p:spPr bwMode="auto">
          <a:xfrm>
            <a:off x="1066800" y="3260725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pitchFamily="18" charset="0"/>
              </a:rPr>
              <a:t>Đáp số: 690 cm</a:t>
            </a:r>
            <a:r>
              <a:rPr lang="en-US" sz="2000" baseline="30000">
                <a:latin typeface="Times New Roman" pitchFamily="18" charset="0"/>
              </a:rPr>
              <a:t>3</a:t>
            </a:r>
            <a:endParaRPr lang="en-US" sz="200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-0.33091 0.000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4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-4.07407E-6 L 1.66667E-6 -4.0740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6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6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4" grpId="0"/>
      <p:bldP spid="66576" grpId="0"/>
      <p:bldP spid="66577" grpId="0"/>
      <p:bldP spid="66578" grpId="0"/>
      <p:bldP spid="66579" grpId="0"/>
      <p:bldP spid="66580" grpId="0"/>
      <p:bldP spid="6658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 descr="http://img.loigiaihay.com/picture/2017/0209/cau-3-trang-121-toan-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6629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 Box 5"/>
          <p:cNvSpPr txBox="1">
            <a:spLocks noChangeArrowheads="1"/>
          </p:cNvSpPr>
          <p:nvPr/>
        </p:nvSpPr>
        <p:spPr bwMode="auto">
          <a:xfrm>
            <a:off x="128588" y="188913"/>
            <a:ext cx="86344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AutoShape 5"/>
          <p:cNvSpPr>
            <a:spLocks noChangeArrowheads="1"/>
          </p:cNvSpPr>
          <p:nvPr/>
        </p:nvSpPr>
        <p:spPr bwMode="auto">
          <a:xfrm>
            <a:off x="746125" y="5032375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151554" name="Group 2"/>
          <p:cNvGrpSpPr>
            <a:grpSpLocks/>
          </p:cNvGrpSpPr>
          <p:nvPr/>
        </p:nvGrpSpPr>
        <p:grpSpPr bwMode="auto">
          <a:xfrm>
            <a:off x="4803775" y="4556125"/>
            <a:ext cx="2743200" cy="1843088"/>
            <a:chOff x="528" y="2496"/>
            <a:chExt cx="1776" cy="1152"/>
          </a:xfrm>
        </p:grpSpPr>
        <p:sp>
          <p:nvSpPr>
            <p:cNvPr id="29742" name="AutoShape 3"/>
            <p:cNvSpPr>
              <a:spLocks noChangeArrowheads="1"/>
            </p:cNvSpPr>
            <p:nvPr/>
          </p:nvSpPr>
          <p:spPr bwMode="auto"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>
              <a:solidFill>
                <a:srgbClr val="33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743" name="Line 4"/>
            <p:cNvSpPr>
              <a:spLocks noChangeShapeType="1"/>
            </p:cNvSpPr>
            <p:nvPr/>
          </p:nvSpPr>
          <p:spPr bwMode="auto">
            <a:xfrm>
              <a:off x="2304" y="2496"/>
              <a:ext cx="0" cy="768"/>
            </a:xfrm>
            <a:prstGeom prst="line">
              <a:avLst/>
            </a:prstGeom>
            <a:noFill/>
            <a:ln w="76200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557" name="AutoShape 5"/>
          <p:cNvSpPr>
            <a:spLocks noChangeArrowheads="1"/>
          </p:cNvSpPr>
          <p:nvPr/>
        </p:nvSpPr>
        <p:spPr bwMode="auto">
          <a:xfrm>
            <a:off x="4803775" y="5089525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29700" name="Group 6"/>
          <p:cNvGrpSpPr>
            <a:grpSpLocks/>
          </p:cNvGrpSpPr>
          <p:nvPr/>
        </p:nvGrpSpPr>
        <p:grpSpPr bwMode="auto">
          <a:xfrm>
            <a:off x="4803775" y="4251325"/>
            <a:ext cx="2743200" cy="2209800"/>
            <a:chOff x="3360" y="624"/>
            <a:chExt cx="1728" cy="1392"/>
          </a:xfrm>
        </p:grpSpPr>
        <p:sp>
          <p:nvSpPr>
            <p:cNvPr id="29738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9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0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1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5715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51563" name="AutoShape 11"/>
          <p:cNvSpPr>
            <a:spLocks noChangeArrowheads="1"/>
          </p:cNvSpPr>
          <p:nvPr/>
        </p:nvSpPr>
        <p:spPr bwMode="auto">
          <a:xfrm>
            <a:off x="5337175" y="5394325"/>
            <a:ext cx="914400" cy="914400"/>
          </a:xfrm>
          <a:prstGeom prst="cloudCallout">
            <a:avLst>
              <a:gd name="adj1" fmla="val 47051"/>
              <a:gd name="adj2" fmla="val 694"/>
            </a:avLst>
          </a:prstGeom>
          <a:solidFill>
            <a:srgbClr val="5F5F5F"/>
          </a:solidFill>
          <a:ln w="9525">
            <a:solidFill>
              <a:srgbClr val="1A000D"/>
            </a:solidFill>
            <a:round/>
            <a:headEnd/>
            <a:tailEnd/>
          </a:ln>
          <a:effectLst>
            <a:outerShdw dist="99190" dir="1318833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5F5F5F"/>
              </a:solidFill>
              <a:latin typeface="+mn-lt"/>
            </a:endParaRP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3906838" y="5470525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7cm</a:t>
            </a:r>
          </a:p>
        </p:txBody>
      </p:sp>
      <p:sp>
        <p:nvSpPr>
          <p:cNvPr id="29703" name="Text Box 19"/>
          <p:cNvSpPr txBox="1">
            <a:spLocks noChangeArrowheads="1"/>
          </p:cNvSpPr>
          <p:nvPr/>
        </p:nvSpPr>
        <p:spPr bwMode="auto">
          <a:xfrm>
            <a:off x="0" y="192088"/>
            <a:ext cx="868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latin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</a:rPr>
              <a:t> 3: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Tính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thể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tích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hòn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đá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trong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bể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nước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theo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dưới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đây</a:t>
            </a:r>
            <a:r>
              <a:rPr lang="en-US" sz="2000" b="1" dirty="0">
                <a:latin typeface="Times New Roman" pitchFamily="18" charset="0"/>
              </a:rPr>
              <a:t>:</a:t>
            </a:r>
          </a:p>
        </p:txBody>
      </p:sp>
      <p:sp>
        <p:nvSpPr>
          <p:cNvPr id="29704" name="Text Box 20"/>
          <p:cNvSpPr txBox="1">
            <a:spLocks noChangeArrowheads="1"/>
          </p:cNvSpPr>
          <p:nvPr/>
        </p:nvSpPr>
        <p:spPr bwMode="auto">
          <a:xfrm>
            <a:off x="5489575" y="63849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10cm</a:t>
            </a:r>
          </a:p>
        </p:txBody>
      </p:sp>
      <p:grpSp>
        <p:nvGrpSpPr>
          <p:cNvPr id="29705" name="Group 21"/>
          <p:cNvGrpSpPr>
            <a:grpSpLocks/>
          </p:cNvGrpSpPr>
          <p:nvPr/>
        </p:nvGrpSpPr>
        <p:grpSpPr bwMode="auto">
          <a:xfrm>
            <a:off x="703263" y="4175125"/>
            <a:ext cx="2743200" cy="2209800"/>
            <a:chOff x="576" y="1968"/>
            <a:chExt cx="1728" cy="1392"/>
          </a:xfrm>
        </p:grpSpPr>
        <p:sp>
          <p:nvSpPr>
            <p:cNvPr id="29732" name="AutoShape 22"/>
            <p:cNvSpPr>
              <a:spLocks noChangeArrowheads="1"/>
            </p:cNvSpPr>
            <p:nvPr/>
          </p:nvSpPr>
          <p:spPr bwMode="auto">
            <a:xfrm>
              <a:off x="576" y="2496"/>
              <a:ext cx="1728" cy="864"/>
            </a:xfrm>
            <a:prstGeom prst="cube">
              <a:avLst>
                <a:gd name="adj" fmla="val 37241"/>
              </a:avLst>
            </a:prstGeom>
            <a:solidFill>
              <a:srgbClr val="C1E2E5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9733" name="Group 23"/>
            <p:cNvGrpSpPr>
              <a:grpSpLocks/>
            </p:cNvGrpSpPr>
            <p:nvPr/>
          </p:nvGrpSpPr>
          <p:grpSpPr bwMode="auto">
            <a:xfrm>
              <a:off x="576" y="1968"/>
              <a:ext cx="1728" cy="1392"/>
              <a:chOff x="576" y="1968"/>
              <a:chExt cx="1728" cy="1392"/>
            </a:xfrm>
          </p:grpSpPr>
          <p:sp>
            <p:nvSpPr>
              <p:cNvPr id="29734" name="Line 24"/>
              <p:cNvSpPr>
                <a:spLocks noChangeShapeType="1"/>
              </p:cNvSpPr>
              <p:nvPr/>
            </p:nvSpPr>
            <p:spPr bwMode="auto">
              <a:xfrm>
                <a:off x="939" y="1968"/>
                <a:ext cx="12" cy="10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5" name="Line 25"/>
              <p:cNvSpPr>
                <a:spLocks noChangeShapeType="1"/>
              </p:cNvSpPr>
              <p:nvPr/>
            </p:nvSpPr>
            <p:spPr bwMode="auto">
              <a:xfrm flipV="1">
                <a:off x="576" y="3024"/>
                <a:ext cx="385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6" name="Line 26"/>
              <p:cNvSpPr>
                <a:spLocks noChangeShapeType="1"/>
              </p:cNvSpPr>
              <p:nvPr/>
            </p:nvSpPr>
            <p:spPr bwMode="auto">
              <a:xfrm>
                <a:off x="997" y="3011"/>
                <a:ext cx="126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7" name="AutoShape 27"/>
              <p:cNvSpPr>
                <a:spLocks noChangeArrowheads="1"/>
              </p:cNvSpPr>
              <p:nvPr/>
            </p:nvSpPr>
            <p:spPr bwMode="auto">
              <a:xfrm>
                <a:off x="576" y="1968"/>
                <a:ext cx="1728" cy="1392"/>
              </a:xfrm>
              <a:prstGeom prst="cube">
                <a:avLst>
                  <a:gd name="adj" fmla="val 25000"/>
                </a:avLst>
              </a:prstGeom>
              <a:noFill/>
              <a:ln w="5715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</p:grpSp>
      <p:sp>
        <p:nvSpPr>
          <p:cNvPr id="29706" name="Line 28"/>
          <p:cNvSpPr>
            <a:spLocks noChangeShapeType="1"/>
          </p:cNvSpPr>
          <p:nvPr/>
        </p:nvSpPr>
        <p:spPr bwMode="auto">
          <a:xfrm>
            <a:off x="717550" y="5546725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Line 29"/>
          <p:cNvSpPr>
            <a:spLocks noChangeShapeType="1"/>
          </p:cNvSpPr>
          <p:nvPr/>
        </p:nvSpPr>
        <p:spPr bwMode="auto">
          <a:xfrm>
            <a:off x="1250950" y="5013325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8" name="Line 30"/>
          <p:cNvSpPr>
            <a:spLocks noChangeShapeType="1"/>
          </p:cNvSpPr>
          <p:nvPr/>
        </p:nvSpPr>
        <p:spPr bwMode="auto">
          <a:xfrm flipV="1">
            <a:off x="2927350" y="5013325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9" name="Line 31"/>
          <p:cNvSpPr>
            <a:spLocks noChangeShapeType="1"/>
          </p:cNvSpPr>
          <p:nvPr/>
        </p:nvSpPr>
        <p:spPr bwMode="auto">
          <a:xfrm flipH="1">
            <a:off x="717550" y="5013325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9710" name="Group 32"/>
          <p:cNvGrpSpPr>
            <a:grpSpLocks/>
          </p:cNvGrpSpPr>
          <p:nvPr/>
        </p:nvGrpSpPr>
        <p:grpSpPr bwMode="auto">
          <a:xfrm>
            <a:off x="0" y="5561013"/>
            <a:ext cx="717550" cy="838200"/>
            <a:chOff x="172" y="1488"/>
            <a:chExt cx="644" cy="528"/>
          </a:xfrm>
        </p:grpSpPr>
        <p:sp>
          <p:nvSpPr>
            <p:cNvPr id="29730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T0" fmla="*/ 0 w 21600"/>
                <a:gd name="T1" fmla="*/ 0 h 38200"/>
                <a:gd name="T2" fmla="*/ 0 w 21600"/>
                <a:gd name="T3" fmla="*/ 0 h 38200"/>
                <a:gd name="T4" fmla="*/ 0 w 21600"/>
                <a:gd name="T5" fmla="*/ 0 h 382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8200"/>
                <a:gd name="T11" fmla="*/ 21600 w 21600"/>
                <a:gd name="T12" fmla="*/ 38200 h 38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Calibri" pitchFamily="34" charset="0"/>
                </a:rPr>
                <a:t>5cm</a:t>
              </a:r>
            </a:p>
          </p:txBody>
        </p:sp>
      </p:grpSp>
      <p:sp>
        <p:nvSpPr>
          <p:cNvPr id="29711" name="Text Box 35"/>
          <p:cNvSpPr txBox="1">
            <a:spLocks noChangeArrowheads="1"/>
          </p:cNvSpPr>
          <p:nvPr/>
        </p:nvSpPr>
        <p:spPr bwMode="auto">
          <a:xfrm>
            <a:off x="1403350" y="63849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10cm</a:t>
            </a:r>
          </a:p>
        </p:txBody>
      </p:sp>
      <p:sp>
        <p:nvSpPr>
          <p:cNvPr id="29712" name="Text Box 36"/>
          <p:cNvSpPr txBox="1">
            <a:spLocks noChangeArrowheads="1"/>
          </p:cNvSpPr>
          <p:nvPr/>
        </p:nvSpPr>
        <p:spPr bwMode="auto">
          <a:xfrm>
            <a:off x="3003550" y="60039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10cm</a:t>
            </a:r>
          </a:p>
        </p:txBody>
      </p:sp>
      <p:sp>
        <p:nvSpPr>
          <p:cNvPr id="29713" name="Text Box 37"/>
          <p:cNvSpPr txBox="1">
            <a:spLocks noChangeArrowheads="1"/>
          </p:cNvSpPr>
          <p:nvPr/>
        </p:nvSpPr>
        <p:spPr bwMode="auto">
          <a:xfrm>
            <a:off x="7242175" y="608012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10cm</a:t>
            </a:r>
          </a:p>
        </p:txBody>
      </p:sp>
      <p:sp>
        <p:nvSpPr>
          <p:cNvPr id="2" name="Arc 1"/>
          <p:cNvSpPr/>
          <p:nvPr/>
        </p:nvSpPr>
        <p:spPr>
          <a:xfrm rot="12948211">
            <a:off x="4605338" y="4783138"/>
            <a:ext cx="1266825" cy="1801812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Arc 35"/>
          <p:cNvSpPr/>
          <p:nvPr/>
        </p:nvSpPr>
        <p:spPr>
          <a:xfrm rot="12948211">
            <a:off x="503238" y="5335588"/>
            <a:ext cx="933450" cy="1093787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9716" name="Group 6"/>
          <p:cNvGrpSpPr>
            <a:grpSpLocks/>
          </p:cNvGrpSpPr>
          <p:nvPr/>
        </p:nvGrpSpPr>
        <p:grpSpPr bwMode="auto">
          <a:xfrm>
            <a:off x="4808538" y="4251325"/>
            <a:ext cx="2743200" cy="2209800"/>
            <a:chOff x="3360" y="624"/>
            <a:chExt cx="1728" cy="1392"/>
          </a:xfrm>
        </p:grpSpPr>
        <p:sp>
          <p:nvSpPr>
            <p:cNvPr id="29726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7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8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9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9717" name="Group 23"/>
          <p:cNvGrpSpPr>
            <a:grpSpLocks/>
          </p:cNvGrpSpPr>
          <p:nvPr/>
        </p:nvGrpSpPr>
        <p:grpSpPr bwMode="auto">
          <a:xfrm>
            <a:off x="703263" y="4181475"/>
            <a:ext cx="2743200" cy="2209800"/>
            <a:chOff x="576" y="1968"/>
            <a:chExt cx="1728" cy="1392"/>
          </a:xfrm>
        </p:grpSpPr>
        <p:sp>
          <p:nvSpPr>
            <p:cNvPr id="29722" name="Line 24"/>
            <p:cNvSpPr>
              <a:spLocks noChangeShapeType="1"/>
            </p:cNvSpPr>
            <p:nvPr/>
          </p:nvSpPr>
          <p:spPr bwMode="auto">
            <a:xfrm>
              <a:off x="939" y="1968"/>
              <a:ext cx="12" cy="10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Line 25"/>
            <p:cNvSpPr>
              <a:spLocks noChangeShapeType="1"/>
            </p:cNvSpPr>
            <p:nvPr/>
          </p:nvSpPr>
          <p:spPr bwMode="auto">
            <a:xfrm flipV="1">
              <a:off x="576" y="3024"/>
              <a:ext cx="385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Line 26"/>
            <p:cNvSpPr>
              <a:spLocks noChangeShapeType="1"/>
            </p:cNvSpPr>
            <p:nvPr/>
          </p:nvSpPr>
          <p:spPr bwMode="auto">
            <a:xfrm>
              <a:off x="997" y="3011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AutoShape 27"/>
            <p:cNvSpPr>
              <a:spLocks noChangeArrowheads="1"/>
            </p:cNvSpPr>
            <p:nvPr/>
          </p:nvSpPr>
          <p:spPr bwMode="auto">
            <a:xfrm>
              <a:off x="576" y="1968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50" name="Group 32"/>
          <p:cNvGrpSpPr>
            <a:grpSpLocks/>
          </p:cNvGrpSpPr>
          <p:nvPr/>
        </p:nvGrpSpPr>
        <p:grpSpPr bwMode="auto">
          <a:xfrm>
            <a:off x="3794125" y="5614988"/>
            <a:ext cx="1022350" cy="838200"/>
            <a:chOff x="172" y="1488"/>
            <a:chExt cx="644" cy="528"/>
          </a:xfrm>
        </p:grpSpPr>
        <p:sp>
          <p:nvSpPr>
            <p:cNvPr id="29720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T0" fmla="*/ 0 w 21600"/>
                <a:gd name="T1" fmla="*/ 0 h 38200"/>
                <a:gd name="T2" fmla="*/ 0 w 21600"/>
                <a:gd name="T3" fmla="*/ 0 h 38200"/>
                <a:gd name="T4" fmla="*/ 0 w 21600"/>
                <a:gd name="T5" fmla="*/ 0 h 382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8200"/>
                <a:gd name="T11" fmla="*/ 21600 w 21600"/>
                <a:gd name="T12" fmla="*/ 38200 h 38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Calibri" pitchFamily="34" charset="0"/>
                </a:rPr>
                <a:t>5cm</a:t>
              </a:r>
            </a:p>
          </p:txBody>
        </p:sp>
      </p:grpSp>
      <p:sp>
        <p:nvSpPr>
          <p:cNvPr id="53" name="Arc 52"/>
          <p:cNvSpPr/>
          <p:nvPr/>
        </p:nvSpPr>
        <p:spPr>
          <a:xfrm rot="12948211">
            <a:off x="4600575" y="5389563"/>
            <a:ext cx="935038" cy="1093787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" dur="2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51557" grpId="0" animBg="1"/>
      <p:bldP spid="151563" grpId="0" animBg="1"/>
      <p:bldP spid="1515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93688" y="922338"/>
            <a:ext cx="9078912" cy="1274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82266" lvl="1" indent="-52982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563" dirty="0">
                <a:solidFill>
                  <a:srgbClr val="FF9900"/>
                </a:solidFill>
              </a:rPr>
              <a:t> 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04242" indent="-604242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a) 1m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= ……… dm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	  1dm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    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=………...cm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604242" indent="-604242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13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-152400" y="2514600"/>
            <a:ext cx="8683625" cy="6524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82266" lvl="1" indent="-52982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b) 2,07 dm</a:t>
            </a:r>
            <a:r>
              <a:rPr lang="en-US" sz="32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=……….cm</a:t>
            </a:r>
            <a:r>
              <a:rPr lang="en-US" sz="32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    1,5m</a:t>
            </a:r>
            <a:r>
              <a:rPr lang="en-US" sz="32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en-US" sz="3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=…… ..dm</a:t>
            </a:r>
            <a:r>
              <a:rPr lang="en-US" sz="32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93688" y="3630613"/>
            <a:ext cx="8469312" cy="6032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4242" indent="-604242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c) 2000dm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=……m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17900dm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=…….. 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604242" indent="-604242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12" name="Text Box 29"/>
          <p:cNvSpPr txBox="1">
            <a:spLocks noChangeArrowheads="1"/>
          </p:cNvSpPr>
          <p:nvPr/>
        </p:nvSpPr>
        <p:spPr bwMode="auto">
          <a:xfrm>
            <a:off x="2590800" y="1501427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3300"/>
                </a:solidFill>
              </a:rPr>
              <a:t>1000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2879725" y="2466975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2070</a:t>
            </a: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2952750" y="3590925"/>
            <a:ext cx="1143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7086600" y="3580704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3300"/>
                </a:solidFill>
              </a:rPr>
              <a:t>17,9</a:t>
            </a:r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6629400" y="1476375"/>
            <a:ext cx="1143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1000</a:t>
            </a:r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6484938" y="2459038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1500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76200" y="228600"/>
            <a:ext cx="2789238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alt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alt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5056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5" grpId="0"/>
      <p:bldP spid="17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>
          <a:xfrm>
            <a:off x="457200" y="1265238"/>
            <a:ext cx="1066800" cy="639762"/>
          </a:xfrm>
        </p:spPr>
        <p:txBody>
          <a:bodyPr/>
          <a:lstStyle/>
          <a:p>
            <a:r>
              <a:rPr lang="en-US" sz="2000" b="1">
                <a:solidFill>
                  <a:srgbClr val="EC20B7"/>
                </a:solidFill>
                <a:latin typeface="Times New Roman" pitchFamily="18" charset="0"/>
              </a:rPr>
              <a:t>Cách 1.</a:t>
            </a:r>
            <a:r>
              <a:rPr lang="en-US" sz="2000">
                <a:latin typeface="Times New Roman" pitchFamily="18" charset="0"/>
              </a:rPr>
              <a:t> </a:t>
            </a:r>
          </a:p>
        </p:txBody>
      </p:sp>
      <p:sp>
        <p:nvSpPr>
          <p:cNvPr id="67588" name="Rectangle 4"/>
          <p:cNvSpPr>
            <a:spLocks/>
          </p:cNvSpPr>
          <p:nvPr/>
        </p:nvSpPr>
        <p:spPr bwMode="auto">
          <a:xfrm>
            <a:off x="457200" y="1752600"/>
            <a:ext cx="434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- Tính thể tích nước ban đầu.</a:t>
            </a:r>
            <a:br>
              <a:rPr lang="en-US" sz="2000">
                <a:latin typeface="Times New Roman" pitchFamily="18" charset="0"/>
              </a:rPr>
            </a:br>
            <a:r>
              <a:rPr lang="en-US" sz="2000">
                <a:latin typeface="Times New Roman" pitchFamily="18" charset="0"/>
              </a:rPr>
              <a:t>- Tính thể tích nước khi có hòn đá.</a:t>
            </a:r>
            <a:br>
              <a:rPr lang="en-US" sz="2000">
                <a:latin typeface="Times New Roman" pitchFamily="18" charset="0"/>
              </a:rPr>
            </a:br>
            <a:r>
              <a:rPr lang="en-US" sz="2000">
                <a:latin typeface="Times New Roman" pitchFamily="18" charset="0"/>
              </a:rPr>
              <a:t>- Tính thể tích hòn đá.</a:t>
            </a:r>
          </a:p>
        </p:txBody>
      </p:sp>
      <p:sp>
        <p:nvSpPr>
          <p:cNvPr id="67589" name="Rectangle 5"/>
          <p:cNvSpPr>
            <a:spLocks/>
          </p:cNvSpPr>
          <p:nvPr/>
        </p:nvSpPr>
        <p:spPr bwMode="auto">
          <a:xfrm>
            <a:off x="1295400" y="26670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Bài giải</a:t>
            </a:r>
          </a:p>
        </p:txBody>
      </p:sp>
      <p:sp>
        <p:nvSpPr>
          <p:cNvPr id="67590" name="Rectangle 6"/>
          <p:cNvSpPr>
            <a:spLocks/>
          </p:cNvSpPr>
          <p:nvPr/>
        </p:nvSpPr>
        <p:spPr bwMode="auto">
          <a:xfrm>
            <a:off x="304800" y="31242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Thể tích nước ban đầu trong bể là:</a:t>
            </a:r>
          </a:p>
        </p:txBody>
      </p:sp>
      <p:sp>
        <p:nvSpPr>
          <p:cNvPr id="67591" name="Rectangle 7"/>
          <p:cNvSpPr>
            <a:spLocks/>
          </p:cNvSpPr>
          <p:nvPr/>
        </p:nvSpPr>
        <p:spPr bwMode="auto">
          <a:xfrm>
            <a:off x="685800" y="35052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500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7592" name="Rectangle 8"/>
          <p:cNvSpPr>
            <a:spLocks/>
          </p:cNvSpPr>
          <p:nvPr/>
        </p:nvSpPr>
        <p:spPr bwMode="auto">
          <a:xfrm>
            <a:off x="304800" y="39624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Thể tích nước khi có hòn đá là:</a:t>
            </a:r>
          </a:p>
        </p:txBody>
      </p:sp>
      <p:sp>
        <p:nvSpPr>
          <p:cNvPr id="67593" name="Rectangle 9"/>
          <p:cNvSpPr>
            <a:spLocks/>
          </p:cNvSpPr>
          <p:nvPr/>
        </p:nvSpPr>
        <p:spPr bwMode="auto">
          <a:xfrm>
            <a:off x="685800" y="43434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7 = 700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7594" name="Rectangle 10"/>
          <p:cNvSpPr>
            <a:spLocks/>
          </p:cNvSpPr>
          <p:nvPr/>
        </p:nvSpPr>
        <p:spPr bwMode="auto">
          <a:xfrm>
            <a:off x="304800" y="4729163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Thể tích của hòn đá là:</a:t>
            </a:r>
          </a:p>
        </p:txBody>
      </p:sp>
      <p:sp>
        <p:nvSpPr>
          <p:cNvPr id="67595" name="Rectangle 11"/>
          <p:cNvSpPr>
            <a:spLocks/>
          </p:cNvSpPr>
          <p:nvPr/>
        </p:nvSpPr>
        <p:spPr bwMode="auto">
          <a:xfrm>
            <a:off x="685800" y="51054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700 – 500 = 200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7596" name="Rectangle 12"/>
          <p:cNvSpPr>
            <a:spLocks/>
          </p:cNvSpPr>
          <p:nvPr/>
        </p:nvSpPr>
        <p:spPr bwMode="auto">
          <a:xfrm>
            <a:off x="1676400" y="556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Đáp số:  200 cm</a:t>
            </a:r>
            <a:r>
              <a:rPr lang="en-US" sz="2000" baseline="30000">
                <a:latin typeface="Times New Roman" pitchFamily="18" charset="0"/>
              </a:rPr>
              <a:t>3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30731" name="Rectangle 13"/>
          <p:cNvSpPr>
            <a:spLocks/>
          </p:cNvSpPr>
          <p:nvPr/>
        </p:nvSpPr>
        <p:spPr bwMode="auto">
          <a:xfrm>
            <a:off x="76200" y="5032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 dirty="0" err="1">
                <a:latin typeface="Times New Roman" pitchFamily="18" charset="0"/>
              </a:rPr>
              <a:t>Bài</a:t>
            </a:r>
            <a:r>
              <a:rPr lang="en-US" sz="2000" b="1" dirty="0">
                <a:latin typeface="Times New Roman" pitchFamily="18" charset="0"/>
              </a:rPr>
              <a:t> 3.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nằm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theo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7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8" grpId="0"/>
      <p:bldP spid="67589" grpId="0"/>
      <p:bldP spid="67590" grpId="0"/>
      <p:bldP spid="67591" grpId="0"/>
      <p:bldP spid="67592" grpId="0"/>
      <p:bldP spid="67593" grpId="0"/>
      <p:bldP spid="67594" grpId="0"/>
      <p:bldP spid="6759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/>
          </p:cNvSpPr>
          <p:nvPr>
            <p:ph type="title"/>
          </p:nvPr>
        </p:nvSpPr>
        <p:spPr>
          <a:xfrm>
            <a:off x="485384" y="1371600"/>
            <a:ext cx="1066800" cy="639763"/>
          </a:xfrm>
        </p:spPr>
        <p:txBody>
          <a:bodyPr/>
          <a:lstStyle/>
          <a:p>
            <a:r>
              <a:rPr lang="en-US" sz="2000" b="1" dirty="0" err="1">
                <a:solidFill>
                  <a:srgbClr val="EC20B7"/>
                </a:solidFill>
                <a:latin typeface="Times New Roman" pitchFamily="18" charset="0"/>
              </a:rPr>
              <a:t>Cách</a:t>
            </a:r>
            <a:r>
              <a:rPr lang="en-US" sz="2000" b="1" dirty="0">
                <a:solidFill>
                  <a:srgbClr val="EC20B7"/>
                </a:solidFill>
                <a:latin typeface="Times New Roman" pitchFamily="18" charset="0"/>
              </a:rPr>
              <a:t> 2.</a:t>
            </a:r>
            <a:r>
              <a:rPr lang="en-US" sz="4000" dirty="0"/>
              <a:t> </a:t>
            </a:r>
          </a:p>
        </p:txBody>
      </p:sp>
      <p:sp>
        <p:nvSpPr>
          <p:cNvPr id="68613" name="Rectangle 5"/>
          <p:cNvSpPr>
            <a:spLocks/>
          </p:cNvSpPr>
          <p:nvPr/>
        </p:nvSpPr>
        <p:spPr bwMode="auto">
          <a:xfrm>
            <a:off x="457200" y="1371600"/>
            <a:ext cx="8001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mực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nước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dâng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lên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khi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.</a:t>
            </a:r>
            <a:br>
              <a:rPr lang="en-US" sz="2000" dirty="0">
                <a:latin typeface="Times New Roman" pitchFamily="18" charset="0"/>
              </a:rPr>
            </a:br>
            <a:r>
              <a:rPr lang="en-US" sz="2000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</a:rPr>
              <a:t>Thể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tích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hòn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đá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là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thể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tích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của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hình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hộp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chữ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nhật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có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chiều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dài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của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bể</a:t>
            </a:r>
            <a:r>
              <a:rPr lang="en-US" sz="2000" i="1" dirty="0">
                <a:latin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</a:rPr>
              <a:t>chiều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rộng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của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bể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và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chiều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cao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là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mực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nước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dâng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lên</a:t>
            </a:r>
            <a:r>
              <a:rPr lang="en-US" sz="2000" dirty="0">
                <a:latin typeface="Times New Roman" pitchFamily="18" charset="0"/>
              </a:rPr>
              <a:t>).</a:t>
            </a:r>
          </a:p>
        </p:txBody>
      </p:sp>
      <p:sp>
        <p:nvSpPr>
          <p:cNvPr id="68614" name="Rectangle 6"/>
          <p:cNvSpPr>
            <a:spLocks/>
          </p:cNvSpPr>
          <p:nvPr/>
        </p:nvSpPr>
        <p:spPr bwMode="auto">
          <a:xfrm>
            <a:off x="1295400" y="30480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Bài giải</a:t>
            </a:r>
          </a:p>
        </p:txBody>
      </p:sp>
      <p:sp>
        <p:nvSpPr>
          <p:cNvPr id="68617" name="Rectangle 9"/>
          <p:cNvSpPr>
            <a:spLocks/>
          </p:cNvSpPr>
          <p:nvPr/>
        </p:nvSpPr>
        <p:spPr bwMode="auto">
          <a:xfrm>
            <a:off x="1104900" y="3617934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 err="1">
                <a:latin typeface="Times New Roman" pitchFamily="18" charset="0"/>
              </a:rPr>
              <a:t>Mực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nước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dâng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lên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khi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68618" name="Rectangle 10"/>
          <p:cNvSpPr>
            <a:spLocks/>
          </p:cNvSpPr>
          <p:nvPr/>
        </p:nvSpPr>
        <p:spPr bwMode="auto">
          <a:xfrm>
            <a:off x="1905000" y="4081463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7 – 5  = 2 (cm)</a:t>
            </a:r>
          </a:p>
        </p:txBody>
      </p:sp>
      <p:sp>
        <p:nvSpPr>
          <p:cNvPr id="68619" name="Rectangle 11"/>
          <p:cNvSpPr>
            <a:spLocks/>
          </p:cNvSpPr>
          <p:nvPr/>
        </p:nvSpPr>
        <p:spPr bwMode="auto">
          <a:xfrm>
            <a:off x="1265129" y="44577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68620" name="Rectangle 12"/>
          <p:cNvSpPr>
            <a:spLocks/>
          </p:cNvSpPr>
          <p:nvPr/>
        </p:nvSpPr>
        <p:spPr bwMode="auto">
          <a:xfrm>
            <a:off x="1905000" y="4904462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2 = 200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8621" name="Rectangle 13"/>
          <p:cNvSpPr>
            <a:spLocks/>
          </p:cNvSpPr>
          <p:nvPr/>
        </p:nvSpPr>
        <p:spPr bwMode="auto">
          <a:xfrm>
            <a:off x="2402910" y="5348093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 err="1">
                <a:latin typeface="Times New Roman" pitchFamily="18" charset="0"/>
              </a:rPr>
              <a:t>Đáp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</a:rPr>
              <a:t>:  200 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1753" name="Rectangle 14"/>
          <p:cNvSpPr>
            <a:spLocks/>
          </p:cNvSpPr>
          <p:nvPr/>
        </p:nvSpPr>
        <p:spPr bwMode="auto">
          <a:xfrm>
            <a:off x="76200" y="503238"/>
            <a:ext cx="8610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 dirty="0" err="1">
                <a:latin typeface="Times New Roman" pitchFamily="18" charset="0"/>
              </a:rPr>
              <a:t>Bài</a:t>
            </a:r>
            <a:r>
              <a:rPr lang="en-US" sz="2000" b="1" dirty="0">
                <a:latin typeface="Times New Roman" pitchFamily="18" charset="0"/>
              </a:rPr>
              <a:t> 3.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nằm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theo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8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  <p:bldP spid="68613" grpId="0"/>
      <p:bldP spid="68614" grpId="0"/>
      <p:bldP spid="68617" grpId="0"/>
      <p:bldP spid="68618" grpId="0"/>
      <p:bldP spid="68619" grpId="0"/>
      <p:bldP spid="686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6350" y="689476"/>
            <a:ext cx="9137650" cy="608012"/>
          </a:xfrm>
        </p:spPr>
        <p:txBody>
          <a:bodyPr/>
          <a:lstStyle/>
          <a:p>
            <a:pPr eaLnBrk="1" hangingPunct="1"/>
            <a:r>
              <a:rPr lang="en-US" altLang="en-US" sz="32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vi-VN" altLang="en-US" sz="3200" b="1" dirty="0"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2001" y="1524000"/>
            <a:ext cx="861999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THỂ TÍCH HÌNH HỘP CHỮ NHẬT</a:t>
            </a:r>
          </a:p>
        </p:txBody>
      </p:sp>
    </p:spTree>
    <p:extLst>
      <p:ext uri="{BB962C8B-B14F-4D97-AF65-F5344CB8AC3E}">
        <p14:creationId xmlns:p14="http://schemas.microsoft.com/office/powerpoint/2010/main" val="15311645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57944" y="116632"/>
            <a:ext cx="8686800" cy="20685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sz="3600" i="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i="1" u="sng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u="sng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20cm,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16cm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10cm.</a:t>
            </a:r>
          </a:p>
        </p:txBody>
      </p:sp>
      <p:sp>
        <p:nvSpPr>
          <p:cNvPr id="3369" name="Line 3368"/>
          <p:cNvSpPr>
            <a:spLocks noChangeShapeType="1"/>
          </p:cNvSpPr>
          <p:nvPr/>
        </p:nvSpPr>
        <p:spPr bwMode="auto">
          <a:xfrm flipH="1">
            <a:off x="952500" y="5955084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3395" name="Group 3394"/>
          <p:cNvGrpSpPr/>
          <p:nvPr/>
        </p:nvGrpSpPr>
        <p:grpSpPr>
          <a:xfrm>
            <a:off x="1162050" y="2297484"/>
            <a:ext cx="5924550" cy="3668713"/>
            <a:chOff x="952500" y="2297484"/>
            <a:chExt cx="5924550" cy="3668713"/>
          </a:xfrm>
        </p:grpSpPr>
        <p:cxnSp>
          <p:nvCxnSpPr>
            <p:cNvPr id="7" name="AutoShape 6"/>
            <p:cNvCxnSpPr>
              <a:cxnSpLocks noChangeShapeType="1"/>
            </p:cNvCxnSpPr>
            <p:nvPr/>
          </p:nvCxnSpPr>
          <p:spPr bwMode="auto">
            <a:xfrm flipH="1">
              <a:off x="2209800" y="2297484"/>
              <a:ext cx="76200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>
              <a:off x="6858000" y="2297484"/>
              <a:ext cx="1588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394" name="Group 3393"/>
            <p:cNvGrpSpPr/>
            <p:nvPr/>
          </p:nvGrpSpPr>
          <p:grpSpPr>
            <a:xfrm>
              <a:off x="952500" y="2297484"/>
              <a:ext cx="5924550" cy="3668713"/>
              <a:chOff x="952500" y="2297484"/>
              <a:chExt cx="5924550" cy="3668713"/>
            </a:xfrm>
          </p:grpSpPr>
          <p:cxnSp>
            <p:nvCxnSpPr>
              <p:cNvPr id="3" name="AutoShape 2"/>
              <p:cNvCxnSpPr>
                <a:cxnSpLocks noChangeShapeType="1"/>
              </p:cNvCxnSpPr>
              <p:nvPr/>
            </p:nvCxnSpPr>
            <p:spPr bwMode="auto">
              <a:xfrm>
                <a:off x="2209800" y="4735884"/>
                <a:ext cx="4648200" cy="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" name="AutoShape 3"/>
              <p:cNvCxnSpPr>
                <a:cxnSpLocks noChangeShapeType="1"/>
                <a:stCxn id="3369" idx="1"/>
              </p:cNvCxnSpPr>
              <p:nvPr/>
            </p:nvCxnSpPr>
            <p:spPr bwMode="auto">
              <a:xfrm>
                <a:off x="952500" y="5955085"/>
                <a:ext cx="4686300" cy="11112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" name="AutoShape 4"/>
              <p:cNvCxnSpPr>
                <a:cxnSpLocks noChangeShapeType="1"/>
              </p:cNvCxnSpPr>
              <p:nvPr/>
            </p:nvCxnSpPr>
            <p:spPr bwMode="auto">
              <a:xfrm flipH="1">
                <a:off x="990600" y="4735884"/>
                <a:ext cx="1219200" cy="121920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5638800" y="4735884"/>
                <a:ext cx="1238250" cy="1219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68" name="AutoShape 3367"/>
              <p:cNvCxnSpPr>
                <a:cxnSpLocks noChangeShapeType="1"/>
              </p:cNvCxnSpPr>
              <p:nvPr/>
            </p:nvCxnSpPr>
            <p:spPr bwMode="auto">
              <a:xfrm>
                <a:off x="5562600" y="3592884"/>
                <a:ext cx="74870" cy="2367756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370" name="Line 3369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4572000" cy="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1" name="Line 3370"/>
              <p:cNvSpPr>
                <a:spLocks noChangeShapeType="1"/>
              </p:cNvSpPr>
              <p:nvPr/>
            </p:nvSpPr>
            <p:spPr bwMode="auto">
              <a:xfrm flipH="1">
                <a:off x="5562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2" name="Line 3371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0" cy="23622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3" name="Line 3372"/>
              <p:cNvSpPr>
                <a:spLocks noChangeShapeType="1"/>
              </p:cNvSpPr>
              <p:nvPr/>
            </p:nvSpPr>
            <p:spPr bwMode="auto">
              <a:xfrm flipH="1">
                <a:off x="990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4" name="Line 3373"/>
              <p:cNvSpPr>
                <a:spLocks noChangeShapeType="1"/>
              </p:cNvSpPr>
              <p:nvPr/>
            </p:nvSpPr>
            <p:spPr bwMode="auto">
              <a:xfrm>
                <a:off x="2286000" y="2297484"/>
                <a:ext cx="4572000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375" name="Text Box 3374"/>
          <p:cNvSpPr txBox="1">
            <a:spLocks noChangeArrowheads="1"/>
          </p:cNvSpPr>
          <p:nvPr/>
        </p:nvSpPr>
        <p:spPr bwMode="auto">
          <a:xfrm>
            <a:off x="2915816" y="836712"/>
            <a:ext cx="137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latin typeface="Times New Roman" pitchFamily="18" charset="0"/>
              </a:rPr>
              <a:t>20cm</a:t>
            </a:r>
          </a:p>
        </p:txBody>
      </p:sp>
      <p:sp>
        <p:nvSpPr>
          <p:cNvPr id="3376" name="Text Box 3375"/>
          <p:cNvSpPr txBox="1">
            <a:spLocks noChangeArrowheads="1"/>
          </p:cNvSpPr>
          <p:nvPr/>
        </p:nvSpPr>
        <p:spPr bwMode="auto">
          <a:xfrm>
            <a:off x="6778898" y="836712"/>
            <a:ext cx="14655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latin typeface="Times New Roman" pitchFamily="18" charset="0"/>
              </a:rPr>
              <a:t>16cm</a:t>
            </a:r>
          </a:p>
        </p:txBody>
      </p:sp>
      <p:sp>
        <p:nvSpPr>
          <p:cNvPr id="3377" name="Text Box 3376"/>
          <p:cNvSpPr txBox="1">
            <a:spLocks noChangeArrowheads="1"/>
          </p:cNvSpPr>
          <p:nvPr/>
        </p:nvSpPr>
        <p:spPr bwMode="auto">
          <a:xfrm>
            <a:off x="1979712" y="1486525"/>
            <a:ext cx="14756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latin typeface="Times New Roman" pitchFamily="18" charset="0"/>
              </a:rPr>
              <a:t>10cm</a:t>
            </a:r>
          </a:p>
        </p:txBody>
      </p:sp>
      <p:grpSp>
        <p:nvGrpSpPr>
          <p:cNvPr id="3379" name="Group 3394"/>
          <p:cNvGrpSpPr>
            <a:grpSpLocks/>
          </p:cNvGrpSpPr>
          <p:nvPr/>
        </p:nvGrpSpPr>
        <p:grpSpPr bwMode="auto">
          <a:xfrm>
            <a:off x="7715250" y="5802684"/>
            <a:ext cx="1219200" cy="609600"/>
            <a:chOff x="4860" y="2352"/>
            <a:chExt cx="768" cy="384"/>
          </a:xfrm>
        </p:grpSpPr>
        <p:sp>
          <p:nvSpPr>
            <p:cNvPr id="3380" name="AutoShape 3379"/>
            <p:cNvSpPr>
              <a:spLocks noChangeArrowheads="1"/>
            </p:cNvSpPr>
            <p:nvPr/>
          </p:nvSpPr>
          <p:spPr bwMode="auto">
            <a:xfrm>
              <a:off x="4896" y="235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81" name="Text Box 3380"/>
            <p:cNvSpPr txBox="1">
              <a:spLocks noChangeArrowheads="1"/>
            </p:cNvSpPr>
            <p:nvPr/>
          </p:nvSpPr>
          <p:spPr bwMode="auto">
            <a:xfrm>
              <a:off x="4860" y="2498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  1</a:t>
              </a:r>
            </a:p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cm</a:t>
              </a:r>
              <a:r>
                <a:rPr lang="en-US" b="1" baseline="30000">
                  <a:solidFill>
                    <a:srgbClr val="FFFFFF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3396" name="TextBox 3395"/>
          <p:cNvSpPr txBox="1"/>
          <p:nvPr/>
        </p:nvSpPr>
        <p:spPr>
          <a:xfrm>
            <a:off x="2051720" y="82772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397" name="TextBox 3396"/>
          <p:cNvSpPr txBox="1"/>
          <p:nvPr/>
        </p:nvSpPr>
        <p:spPr>
          <a:xfrm>
            <a:off x="5649416" y="836712"/>
            <a:ext cx="1370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398" name="TextBox 3397"/>
          <p:cNvSpPr txBox="1"/>
          <p:nvPr/>
        </p:nvSpPr>
        <p:spPr>
          <a:xfrm>
            <a:off x="1187624" y="1484784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19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-3.61111E-6 0.7509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8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48844E-6 L 0.09705 0.16443 C 0.11892 0.19912 0.13125 0.25093 0.13125 0.30481 C 0.13125 0.36633 0.11892 0.41536 0.09705 0.45005 L 0 0.61448 " pathEditMode="relative" rAng="0" ptsTypes="FffFF">
                                      <p:cBhvr>
                                        <p:cTn id="34" dur="2000" fill="hold"/>
                                        <p:tgtEl>
                                          <p:spTgt spid="3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307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389 -0.00832 L -0.0835 0.11356 C -0.05399 0.13969 -0.0375 0.17808 -0.0375 0.21832 C -0.0375 0.26388 -0.05399 0.30019 -0.0835 0.32609 L -0.21389 0.44843 " pathEditMode="relative" rAng="0" ptsTypes="FffFF">
                                      <p:cBhvr>
                                        <p:cTn id="45" dur="2000" fill="hold"/>
                                        <p:tgtEl>
                                          <p:spTgt spid="3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19" y="228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75" grpId="0"/>
      <p:bldP spid="3375" grpId="1"/>
      <p:bldP spid="3376" grpId="0"/>
      <p:bldP spid="3376" grpId="1"/>
      <p:bldP spid="3377" grpId="0"/>
      <p:bldP spid="3377" grpId="1"/>
      <p:bldP spid="3396" grpId="0"/>
      <p:bldP spid="3397" grpId="0"/>
      <p:bldP spid="33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778" name="AutoShape 2"/>
          <p:cNvCxnSpPr>
            <a:cxnSpLocks noChangeShapeType="1"/>
          </p:cNvCxnSpPr>
          <p:nvPr/>
        </p:nvCxnSpPr>
        <p:spPr bwMode="auto">
          <a:xfrm>
            <a:off x="2209800" y="2667000"/>
            <a:ext cx="4648200" cy="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79" name="AutoShape 3"/>
          <p:cNvCxnSpPr>
            <a:cxnSpLocks noChangeShapeType="1"/>
            <a:stCxn id="79144" idx="1"/>
          </p:cNvCxnSpPr>
          <p:nvPr/>
        </p:nvCxnSpPr>
        <p:spPr bwMode="auto">
          <a:xfrm>
            <a:off x="952500" y="3886201"/>
            <a:ext cx="4686300" cy="11112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0" name="AutoShape 4"/>
          <p:cNvCxnSpPr>
            <a:cxnSpLocks noChangeShapeType="1"/>
          </p:cNvCxnSpPr>
          <p:nvPr/>
        </p:nvCxnSpPr>
        <p:spPr bwMode="auto">
          <a:xfrm flipH="1">
            <a:off x="990600" y="2667000"/>
            <a:ext cx="1219200" cy="121920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1" name="AutoShape 5"/>
          <p:cNvCxnSpPr>
            <a:cxnSpLocks noChangeShapeType="1"/>
          </p:cNvCxnSpPr>
          <p:nvPr/>
        </p:nvCxnSpPr>
        <p:spPr bwMode="auto">
          <a:xfrm flipH="1">
            <a:off x="5638800" y="2667000"/>
            <a:ext cx="1238250" cy="1219200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2" name="AutoShape 6"/>
          <p:cNvCxnSpPr>
            <a:cxnSpLocks noChangeShapeType="1"/>
          </p:cNvCxnSpPr>
          <p:nvPr/>
        </p:nvCxnSpPr>
        <p:spPr bwMode="auto">
          <a:xfrm flipH="1">
            <a:off x="2209800" y="228600"/>
            <a:ext cx="76200" cy="243840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3" name="AutoShape 7"/>
          <p:cNvCxnSpPr>
            <a:cxnSpLocks noChangeShapeType="1"/>
          </p:cNvCxnSpPr>
          <p:nvPr/>
        </p:nvCxnSpPr>
        <p:spPr bwMode="auto">
          <a:xfrm>
            <a:off x="6858000" y="228600"/>
            <a:ext cx="1588" cy="2438400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784" name="AutoShape 8"/>
          <p:cNvSpPr>
            <a:spLocks noChangeArrowheads="1"/>
          </p:cNvSpPr>
          <p:nvPr/>
        </p:nvSpPr>
        <p:spPr bwMode="auto">
          <a:xfrm>
            <a:off x="2133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5" name="AutoShape 9"/>
          <p:cNvSpPr>
            <a:spLocks noChangeArrowheads="1"/>
          </p:cNvSpPr>
          <p:nvPr/>
        </p:nvSpPr>
        <p:spPr bwMode="auto">
          <a:xfrm>
            <a:off x="2362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6" name="AutoShape 10"/>
          <p:cNvSpPr>
            <a:spLocks noChangeArrowheads="1"/>
          </p:cNvSpPr>
          <p:nvPr/>
        </p:nvSpPr>
        <p:spPr bwMode="auto">
          <a:xfrm>
            <a:off x="2590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7" name="AutoShape 11"/>
          <p:cNvSpPr>
            <a:spLocks noChangeArrowheads="1"/>
          </p:cNvSpPr>
          <p:nvPr/>
        </p:nvSpPr>
        <p:spPr bwMode="auto">
          <a:xfrm>
            <a:off x="2819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8" name="AutoShape 12"/>
          <p:cNvSpPr>
            <a:spLocks noChangeArrowheads="1"/>
          </p:cNvSpPr>
          <p:nvPr/>
        </p:nvSpPr>
        <p:spPr bwMode="auto">
          <a:xfrm>
            <a:off x="3048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9" name="AutoShape 13"/>
          <p:cNvSpPr>
            <a:spLocks noChangeArrowheads="1"/>
          </p:cNvSpPr>
          <p:nvPr/>
        </p:nvSpPr>
        <p:spPr bwMode="auto">
          <a:xfrm>
            <a:off x="3276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0" name="AutoShape 14"/>
          <p:cNvSpPr>
            <a:spLocks noChangeArrowheads="1"/>
          </p:cNvSpPr>
          <p:nvPr/>
        </p:nvSpPr>
        <p:spPr bwMode="auto">
          <a:xfrm>
            <a:off x="3505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1" name="AutoShape 15"/>
          <p:cNvSpPr>
            <a:spLocks noChangeArrowheads="1"/>
          </p:cNvSpPr>
          <p:nvPr/>
        </p:nvSpPr>
        <p:spPr bwMode="auto">
          <a:xfrm>
            <a:off x="3733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2" name="AutoShape 16"/>
          <p:cNvSpPr>
            <a:spLocks noChangeArrowheads="1"/>
          </p:cNvSpPr>
          <p:nvPr/>
        </p:nvSpPr>
        <p:spPr bwMode="auto">
          <a:xfrm>
            <a:off x="3962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3" name="AutoShape 17"/>
          <p:cNvSpPr>
            <a:spLocks noChangeArrowheads="1"/>
          </p:cNvSpPr>
          <p:nvPr/>
        </p:nvSpPr>
        <p:spPr bwMode="auto">
          <a:xfrm>
            <a:off x="4191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4" name="AutoShape 18"/>
          <p:cNvSpPr>
            <a:spLocks noChangeArrowheads="1"/>
          </p:cNvSpPr>
          <p:nvPr/>
        </p:nvSpPr>
        <p:spPr bwMode="auto">
          <a:xfrm>
            <a:off x="4419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5" name="AutoShape 19"/>
          <p:cNvSpPr>
            <a:spLocks noChangeArrowheads="1"/>
          </p:cNvSpPr>
          <p:nvPr/>
        </p:nvSpPr>
        <p:spPr bwMode="auto">
          <a:xfrm>
            <a:off x="4648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6" name="AutoShape 20"/>
          <p:cNvSpPr>
            <a:spLocks noChangeArrowheads="1"/>
          </p:cNvSpPr>
          <p:nvPr/>
        </p:nvSpPr>
        <p:spPr bwMode="auto">
          <a:xfrm>
            <a:off x="4876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7" name="AutoShape 21"/>
          <p:cNvSpPr>
            <a:spLocks noChangeArrowheads="1"/>
          </p:cNvSpPr>
          <p:nvPr/>
        </p:nvSpPr>
        <p:spPr bwMode="auto">
          <a:xfrm>
            <a:off x="5105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8" name="AutoShape 22"/>
          <p:cNvSpPr>
            <a:spLocks noChangeArrowheads="1"/>
          </p:cNvSpPr>
          <p:nvPr/>
        </p:nvSpPr>
        <p:spPr bwMode="auto">
          <a:xfrm>
            <a:off x="5334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9" name="AutoShape 23"/>
          <p:cNvSpPr>
            <a:spLocks noChangeArrowheads="1"/>
          </p:cNvSpPr>
          <p:nvPr/>
        </p:nvSpPr>
        <p:spPr bwMode="auto">
          <a:xfrm>
            <a:off x="5562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0" name="AutoShape 24"/>
          <p:cNvSpPr>
            <a:spLocks noChangeArrowheads="1"/>
          </p:cNvSpPr>
          <p:nvPr/>
        </p:nvSpPr>
        <p:spPr bwMode="auto">
          <a:xfrm>
            <a:off x="5791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1" name="AutoShape 25"/>
          <p:cNvSpPr>
            <a:spLocks noChangeArrowheads="1"/>
          </p:cNvSpPr>
          <p:nvPr/>
        </p:nvSpPr>
        <p:spPr bwMode="auto">
          <a:xfrm>
            <a:off x="6019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2" name="AutoShape 26"/>
          <p:cNvSpPr>
            <a:spLocks noChangeArrowheads="1"/>
          </p:cNvSpPr>
          <p:nvPr/>
        </p:nvSpPr>
        <p:spPr bwMode="auto">
          <a:xfrm>
            <a:off x="6248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3" name="AutoShape 27"/>
          <p:cNvSpPr>
            <a:spLocks noChangeArrowheads="1"/>
          </p:cNvSpPr>
          <p:nvPr/>
        </p:nvSpPr>
        <p:spPr bwMode="auto">
          <a:xfrm>
            <a:off x="6477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057400" y="2438400"/>
            <a:ext cx="4724400" cy="381000"/>
            <a:chOff x="1296" y="1152"/>
            <a:chExt cx="2976" cy="240"/>
          </a:xfrm>
        </p:grpSpPr>
        <p:sp>
          <p:nvSpPr>
            <p:cNvPr id="75805" name="AutoShape 29"/>
            <p:cNvSpPr>
              <a:spLocks noChangeArrowheads="1"/>
            </p:cNvSpPr>
            <p:nvPr/>
          </p:nvSpPr>
          <p:spPr bwMode="auto">
            <a:xfrm>
              <a:off x="129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6" name="AutoShape 30"/>
            <p:cNvSpPr>
              <a:spLocks noChangeArrowheads="1"/>
            </p:cNvSpPr>
            <p:nvPr/>
          </p:nvSpPr>
          <p:spPr bwMode="auto">
            <a:xfrm>
              <a:off x="144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7" name="AutoShape 31"/>
            <p:cNvSpPr>
              <a:spLocks noChangeArrowheads="1"/>
            </p:cNvSpPr>
            <p:nvPr/>
          </p:nvSpPr>
          <p:spPr bwMode="auto">
            <a:xfrm>
              <a:off x="158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8" name="AutoShape 32"/>
            <p:cNvSpPr>
              <a:spLocks noChangeArrowheads="1"/>
            </p:cNvSpPr>
            <p:nvPr/>
          </p:nvSpPr>
          <p:spPr bwMode="auto">
            <a:xfrm>
              <a:off x="172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9" name="AutoShape 33"/>
            <p:cNvSpPr>
              <a:spLocks noChangeArrowheads="1"/>
            </p:cNvSpPr>
            <p:nvPr/>
          </p:nvSpPr>
          <p:spPr bwMode="auto">
            <a:xfrm>
              <a:off x="187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0" name="AutoShape 34"/>
            <p:cNvSpPr>
              <a:spLocks noChangeArrowheads="1"/>
            </p:cNvSpPr>
            <p:nvPr/>
          </p:nvSpPr>
          <p:spPr bwMode="auto">
            <a:xfrm>
              <a:off x="201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1" name="AutoShape 35"/>
            <p:cNvSpPr>
              <a:spLocks noChangeArrowheads="1"/>
            </p:cNvSpPr>
            <p:nvPr/>
          </p:nvSpPr>
          <p:spPr bwMode="auto">
            <a:xfrm>
              <a:off x="216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2" name="AutoShape 36"/>
            <p:cNvSpPr>
              <a:spLocks noChangeArrowheads="1"/>
            </p:cNvSpPr>
            <p:nvPr/>
          </p:nvSpPr>
          <p:spPr bwMode="auto">
            <a:xfrm>
              <a:off x="230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3" name="AutoShape 37"/>
            <p:cNvSpPr>
              <a:spLocks noChangeArrowheads="1"/>
            </p:cNvSpPr>
            <p:nvPr/>
          </p:nvSpPr>
          <p:spPr bwMode="auto">
            <a:xfrm>
              <a:off x="244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4" name="AutoShape 38"/>
            <p:cNvSpPr>
              <a:spLocks noChangeArrowheads="1"/>
            </p:cNvSpPr>
            <p:nvPr/>
          </p:nvSpPr>
          <p:spPr bwMode="auto">
            <a:xfrm>
              <a:off x="259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5" name="AutoShape 39"/>
            <p:cNvSpPr>
              <a:spLocks noChangeArrowheads="1"/>
            </p:cNvSpPr>
            <p:nvPr/>
          </p:nvSpPr>
          <p:spPr bwMode="auto">
            <a:xfrm>
              <a:off x="273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6" name="AutoShape 40"/>
            <p:cNvSpPr>
              <a:spLocks noChangeArrowheads="1"/>
            </p:cNvSpPr>
            <p:nvPr/>
          </p:nvSpPr>
          <p:spPr bwMode="auto">
            <a:xfrm>
              <a:off x="288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7" name="AutoShape 41"/>
            <p:cNvSpPr>
              <a:spLocks noChangeArrowheads="1"/>
            </p:cNvSpPr>
            <p:nvPr/>
          </p:nvSpPr>
          <p:spPr bwMode="auto">
            <a:xfrm>
              <a:off x="302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8" name="AutoShape 42"/>
            <p:cNvSpPr>
              <a:spLocks noChangeArrowheads="1"/>
            </p:cNvSpPr>
            <p:nvPr/>
          </p:nvSpPr>
          <p:spPr bwMode="auto">
            <a:xfrm>
              <a:off x="316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9" name="AutoShape 43"/>
            <p:cNvSpPr>
              <a:spLocks noChangeArrowheads="1"/>
            </p:cNvSpPr>
            <p:nvPr/>
          </p:nvSpPr>
          <p:spPr bwMode="auto">
            <a:xfrm>
              <a:off x="331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0" name="AutoShape 44"/>
            <p:cNvSpPr>
              <a:spLocks noChangeArrowheads="1"/>
            </p:cNvSpPr>
            <p:nvPr/>
          </p:nvSpPr>
          <p:spPr bwMode="auto">
            <a:xfrm>
              <a:off x="345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1" name="AutoShape 45"/>
            <p:cNvSpPr>
              <a:spLocks noChangeArrowheads="1"/>
            </p:cNvSpPr>
            <p:nvPr/>
          </p:nvSpPr>
          <p:spPr bwMode="auto">
            <a:xfrm>
              <a:off x="360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2" name="AutoShape 46"/>
            <p:cNvSpPr>
              <a:spLocks noChangeArrowheads="1"/>
            </p:cNvSpPr>
            <p:nvPr/>
          </p:nvSpPr>
          <p:spPr bwMode="auto">
            <a:xfrm>
              <a:off x="374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3" name="AutoShape 47"/>
            <p:cNvSpPr>
              <a:spLocks noChangeArrowheads="1"/>
            </p:cNvSpPr>
            <p:nvPr/>
          </p:nvSpPr>
          <p:spPr bwMode="auto">
            <a:xfrm>
              <a:off x="388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4" name="AutoShape 48"/>
            <p:cNvSpPr>
              <a:spLocks noChangeArrowheads="1"/>
            </p:cNvSpPr>
            <p:nvPr/>
          </p:nvSpPr>
          <p:spPr bwMode="auto">
            <a:xfrm>
              <a:off x="403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1981200" y="2514600"/>
            <a:ext cx="4724400" cy="381000"/>
            <a:chOff x="1248" y="1392"/>
            <a:chExt cx="2976" cy="240"/>
          </a:xfrm>
        </p:grpSpPr>
        <p:sp>
          <p:nvSpPr>
            <p:cNvPr id="75826" name="AutoShape 50"/>
            <p:cNvSpPr>
              <a:spLocks noChangeArrowheads="1"/>
            </p:cNvSpPr>
            <p:nvPr/>
          </p:nvSpPr>
          <p:spPr bwMode="auto">
            <a:xfrm>
              <a:off x="124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7" name="AutoShape 51"/>
            <p:cNvSpPr>
              <a:spLocks noChangeArrowheads="1"/>
            </p:cNvSpPr>
            <p:nvPr/>
          </p:nvSpPr>
          <p:spPr bwMode="auto">
            <a:xfrm>
              <a:off x="139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8" name="AutoShape 52"/>
            <p:cNvSpPr>
              <a:spLocks noChangeArrowheads="1"/>
            </p:cNvSpPr>
            <p:nvPr/>
          </p:nvSpPr>
          <p:spPr bwMode="auto">
            <a:xfrm>
              <a:off x="153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9" name="AutoShape 53"/>
            <p:cNvSpPr>
              <a:spLocks noChangeArrowheads="1"/>
            </p:cNvSpPr>
            <p:nvPr/>
          </p:nvSpPr>
          <p:spPr bwMode="auto">
            <a:xfrm>
              <a:off x="168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0" name="AutoShape 54"/>
            <p:cNvSpPr>
              <a:spLocks noChangeArrowheads="1"/>
            </p:cNvSpPr>
            <p:nvPr/>
          </p:nvSpPr>
          <p:spPr bwMode="auto">
            <a:xfrm>
              <a:off x="182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1" name="AutoShape 55"/>
            <p:cNvSpPr>
              <a:spLocks noChangeArrowheads="1"/>
            </p:cNvSpPr>
            <p:nvPr/>
          </p:nvSpPr>
          <p:spPr bwMode="auto">
            <a:xfrm>
              <a:off x="196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2" name="AutoShape 56"/>
            <p:cNvSpPr>
              <a:spLocks noChangeArrowheads="1"/>
            </p:cNvSpPr>
            <p:nvPr/>
          </p:nvSpPr>
          <p:spPr bwMode="auto">
            <a:xfrm>
              <a:off x="211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3" name="AutoShape 57"/>
            <p:cNvSpPr>
              <a:spLocks noChangeArrowheads="1"/>
            </p:cNvSpPr>
            <p:nvPr/>
          </p:nvSpPr>
          <p:spPr bwMode="auto">
            <a:xfrm>
              <a:off x="225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4" name="AutoShape 58"/>
            <p:cNvSpPr>
              <a:spLocks noChangeArrowheads="1"/>
            </p:cNvSpPr>
            <p:nvPr/>
          </p:nvSpPr>
          <p:spPr bwMode="auto">
            <a:xfrm>
              <a:off x="240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5" name="AutoShape 59"/>
            <p:cNvSpPr>
              <a:spLocks noChangeArrowheads="1"/>
            </p:cNvSpPr>
            <p:nvPr/>
          </p:nvSpPr>
          <p:spPr bwMode="auto">
            <a:xfrm>
              <a:off x="254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6" name="AutoShape 60"/>
            <p:cNvSpPr>
              <a:spLocks noChangeArrowheads="1"/>
            </p:cNvSpPr>
            <p:nvPr/>
          </p:nvSpPr>
          <p:spPr bwMode="auto">
            <a:xfrm>
              <a:off x="268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7" name="AutoShape 61"/>
            <p:cNvSpPr>
              <a:spLocks noChangeArrowheads="1"/>
            </p:cNvSpPr>
            <p:nvPr/>
          </p:nvSpPr>
          <p:spPr bwMode="auto">
            <a:xfrm>
              <a:off x="283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8" name="AutoShape 62"/>
            <p:cNvSpPr>
              <a:spLocks noChangeArrowheads="1"/>
            </p:cNvSpPr>
            <p:nvPr/>
          </p:nvSpPr>
          <p:spPr bwMode="auto">
            <a:xfrm>
              <a:off x="297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9" name="AutoShape 63"/>
            <p:cNvSpPr>
              <a:spLocks noChangeArrowheads="1"/>
            </p:cNvSpPr>
            <p:nvPr/>
          </p:nvSpPr>
          <p:spPr bwMode="auto">
            <a:xfrm>
              <a:off x="312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0" name="AutoShape 64"/>
            <p:cNvSpPr>
              <a:spLocks noChangeArrowheads="1"/>
            </p:cNvSpPr>
            <p:nvPr/>
          </p:nvSpPr>
          <p:spPr bwMode="auto">
            <a:xfrm>
              <a:off x="326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1" name="AutoShape 65"/>
            <p:cNvSpPr>
              <a:spLocks noChangeArrowheads="1"/>
            </p:cNvSpPr>
            <p:nvPr/>
          </p:nvSpPr>
          <p:spPr bwMode="auto">
            <a:xfrm>
              <a:off x="340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2" name="AutoShape 66"/>
            <p:cNvSpPr>
              <a:spLocks noChangeArrowheads="1"/>
            </p:cNvSpPr>
            <p:nvPr/>
          </p:nvSpPr>
          <p:spPr bwMode="auto">
            <a:xfrm>
              <a:off x="355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3" name="AutoShape 67"/>
            <p:cNvSpPr>
              <a:spLocks noChangeArrowheads="1"/>
            </p:cNvSpPr>
            <p:nvPr/>
          </p:nvSpPr>
          <p:spPr bwMode="auto">
            <a:xfrm>
              <a:off x="369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4" name="AutoShape 68"/>
            <p:cNvSpPr>
              <a:spLocks noChangeArrowheads="1"/>
            </p:cNvSpPr>
            <p:nvPr/>
          </p:nvSpPr>
          <p:spPr bwMode="auto">
            <a:xfrm>
              <a:off x="384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5" name="AutoShape 69"/>
            <p:cNvSpPr>
              <a:spLocks noChangeArrowheads="1"/>
            </p:cNvSpPr>
            <p:nvPr/>
          </p:nvSpPr>
          <p:spPr bwMode="auto">
            <a:xfrm>
              <a:off x="398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1905000" y="2590800"/>
            <a:ext cx="4724400" cy="381000"/>
            <a:chOff x="672" y="3216"/>
            <a:chExt cx="2976" cy="240"/>
          </a:xfrm>
        </p:grpSpPr>
        <p:sp>
          <p:nvSpPr>
            <p:cNvPr id="75847" name="AutoShape 71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8" name="AutoShape 72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9" name="AutoShape 73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0" name="AutoShape 74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1" name="AutoShape 75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2" name="AutoShape 76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3" name="AutoShape 77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4" name="AutoShape 78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5" name="AutoShape 79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6" name="AutoShape 80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7" name="AutoShape 81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8" name="AutoShape 82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9" name="AutoShape 83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0" name="AutoShape 84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1" name="AutoShape 85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2" name="AutoShape 86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3" name="AutoShape 87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4" name="AutoShape 88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5" name="AutoShape 89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6" name="AutoShape 90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1828800" y="2667000"/>
            <a:ext cx="4724400" cy="381000"/>
            <a:chOff x="672" y="3216"/>
            <a:chExt cx="2976" cy="240"/>
          </a:xfrm>
        </p:grpSpPr>
        <p:sp>
          <p:nvSpPr>
            <p:cNvPr id="75868" name="AutoShape 92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9" name="AutoShape 93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0" name="AutoShape 94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1" name="AutoShape 95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2" name="AutoShape 96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3" name="AutoShape 9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4" name="AutoShape 98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5" name="AutoShape 99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6" name="AutoShape 100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7" name="AutoShape 101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8" name="AutoShape 102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9" name="AutoShape 103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0" name="AutoShape 104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1" name="AutoShape 105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2" name="AutoShape 106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3" name="AutoShape 107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4" name="AutoShape 108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5" name="AutoShape 109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6" name="AutoShape 110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7" name="AutoShape 111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1752600" y="2743200"/>
            <a:ext cx="4724400" cy="381000"/>
            <a:chOff x="672" y="3216"/>
            <a:chExt cx="2976" cy="240"/>
          </a:xfrm>
        </p:grpSpPr>
        <p:sp>
          <p:nvSpPr>
            <p:cNvPr id="75889" name="AutoShape 113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0" name="AutoShape 114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1" name="AutoShape 115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2" name="AutoShape 116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3" name="AutoShape 117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4" name="AutoShape 118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5" name="AutoShape 119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6" name="AutoShape 120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7" name="AutoShape 121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8" name="AutoShape 122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9" name="AutoShape 123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0" name="AutoShape 124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1" name="AutoShape 125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2" name="AutoShape 126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3" name="AutoShape 127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4" name="AutoShape 128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5" name="AutoShape 129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6" name="AutoShape 130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7" name="AutoShape 131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8" name="AutoShape 132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" name="Group 133"/>
          <p:cNvGrpSpPr>
            <a:grpSpLocks/>
          </p:cNvGrpSpPr>
          <p:nvPr/>
        </p:nvGrpSpPr>
        <p:grpSpPr bwMode="auto">
          <a:xfrm>
            <a:off x="1676400" y="2819400"/>
            <a:ext cx="4724400" cy="381000"/>
            <a:chOff x="672" y="3216"/>
            <a:chExt cx="2976" cy="240"/>
          </a:xfrm>
        </p:grpSpPr>
        <p:sp>
          <p:nvSpPr>
            <p:cNvPr id="75910" name="AutoShape 134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1" name="AutoShape 135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2" name="AutoShape 136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3" name="AutoShape 137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4" name="AutoShape 138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5" name="AutoShape 139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6" name="AutoShape 140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7" name="AutoShape 141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8" name="AutoShape 142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9" name="AutoShape 143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0" name="AutoShape 144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1" name="AutoShape 145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2" name="AutoShape 146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3" name="AutoShape 147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4" name="AutoShape 148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5" name="AutoShape 149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6" name="AutoShape 150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7" name="AutoShape 151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8" name="AutoShape 152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9" name="AutoShape 153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8" name="Group 154"/>
          <p:cNvGrpSpPr>
            <a:grpSpLocks/>
          </p:cNvGrpSpPr>
          <p:nvPr/>
        </p:nvGrpSpPr>
        <p:grpSpPr bwMode="auto">
          <a:xfrm>
            <a:off x="1600200" y="2895600"/>
            <a:ext cx="4724400" cy="381000"/>
            <a:chOff x="672" y="3216"/>
            <a:chExt cx="2976" cy="240"/>
          </a:xfrm>
        </p:grpSpPr>
        <p:sp>
          <p:nvSpPr>
            <p:cNvPr id="75931" name="AutoShape 155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2" name="AutoShape 156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3" name="AutoShape 157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4" name="AutoShape 158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5" name="AutoShape 159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6" name="AutoShape 160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7" name="AutoShape 161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8" name="AutoShape 162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9" name="AutoShape 163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0" name="AutoShape 164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1" name="AutoShape 165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2" name="AutoShape 166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3" name="AutoShape 167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4" name="AutoShape 168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5" name="AutoShape 169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6" name="AutoShape 170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7" name="AutoShape 171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8" name="AutoShape 172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9" name="AutoShape 173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0" name="AutoShape 174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" name="Group 175"/>
          <p:cNvGrpSpPr>
            <a:grpSpLocks/>
          </p:cNvGrpSpPr>
          <p:nvPr/>
        </p:nvGrpSpPr>
        <p:grpSpPr bwMode="auto">
          <a:xfrm>
            <a:off x="1524000" y="2971800"/>
            <a:ext cx="4724400" cy="381000"/>
            <a:chOff x="672" y="3216"/>
            <a:chExt cx="2976" cy="240"/>
          </a:xfrm>
        </p:grpSpPr>
        <p:sp>
          <p:nvSpPr>
            <p:cNvPr id="75952" name="AutoShape 176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3" name="AutoShape 177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4" name="AutoShape 178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5" name="AutoShape 179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6" name="AutoShape 180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7" name="AutoShape 181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8" name="AutoShape 182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9" name="AutoShape 183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0" name="AutoShape 184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1" name="AutoShape 185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2" name="AutoShape 186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3" name="AutoShape 187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4" name="AutoShape 188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5" name="AutoShape 189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6" name="AutoShape 190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7" name="AutoShape 191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8" name="AutoShape 192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9" name="AutoShape 193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0" name="AutoShape 194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1" name="AutoShape 195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0" name="Group 196"/>
          <p:cNvGrpSpPr>
            <a:grpSpLocks/>
          </p:cNvGrpSpPr>
          <p:nvPr/>
        </p:nvGrpSpPr>
        <p:grpSpPr bwMode="auto">
          <a:xfrm>
            <a:off x="1447800" y="3048000"/>
            <a:ext cx="4724400" cy="381000"/>
            <a:chOff x="672" y="3216"/>
            <a:chExt cx="2976" cy="240"/>
          </a:xfrm>
        </p:grpSpPr>
        <p:sp>
          <p:nvSpPr>
            <p:cNvPr id="75973" name="AutoShape 197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4" name="AutoShape 198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5" name="AutoShape 199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6" name="AutoShape 200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7" name="AutoShape 201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8" name="AutoShape 202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9" name="AutoShape 203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0" name="AutoShape 204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1" name="AutoShape 205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2" name="AutoShape 206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3" name="AutoShape 207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4" name="AutoShape 208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5" name="AutoShape 209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6" name="AutoShape 210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7" name="AutoShape 211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8" name="AutoShape 212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9" name="AutoShape 213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0" name="AutoShape 214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1" name="AutoShape 215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2" name="AutoShape 216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1" name="Group 217"/>
          <p:cNvGrpSpPr>
            <a:grpSpLocks/>
          </p:cNvGrpSpPr>
          <p:nvPr/>
        </p:nvGrpSpPr>
        <p:grpSpPr bwMode="auto">
          <a:xfrm>
            <a:off x="1371600" y="3124200"/>
            <a:ext cx="4724400" cy="381000"/>
            <a:chOff x="672" y="3216"/>
            <a:chExt cx="2976" cy="240"/>
          </a:xfrm>
        </p:grpSpPr>
        <p:sp>
          <p:nvSpPr>
            <p:cNvPr id="75994" name="AutoShape 218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5" name="AutoShape 219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6" name="AutoShape 220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7" name="AutoShape 221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8" name="AutoShape 222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9" name="AutoShape 223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0" name="AutoShape 224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1" name="AutoShape 225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2" name="AutoShape 226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3" name="AutoShape 227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4" name="AutoShape 228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5" name="AutoShape 229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6" name="AutoShape 230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7" name="AutoShape 231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8" name="AutoShape 232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9" name="AutoShape 233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0" name="AutoShape 234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1" name="AutoShape 235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2" name="AutoShape 236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3" name="AutoShape 237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2" name="Group 238"/>
          <p:cNvGrpSpPr>
            <a:grpSpLocks/>
          </p:cNvGrpSpPr>
          <p:nvPr/>
        </p:nvGrpSpPr>
        <p:grpSpPr bwMode="auto">
          <a:xfrm>
            <a:off x="1295400" y="3200400"/>
            <a:ext cx="4724400" cy="381000"/>
            <a:chOff x="672" y="3216"/>
            <a:chExt cx="2976" cy="240"/>
          </a:xfrm>
        </p:grpSpPr>
        <p:sp>
          <p:nvSpPr>
            <p:cNvPr id="76015" name="AutoShape 239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6" name="AutoShape 240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7" name="AutoShape 241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8" name="AutoShape 242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9" name="AutoShape 243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0" name="AutoShape 244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1" name="AutoShape 245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2" name="AutoShape 246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3" name="AutoShape 247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4" name="AutoShape 248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5" name="AutoShape 249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6" name="AutoShape 250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7" name="AutoShape 251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8" name="AutoShape 252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9" name="AutoShape 253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0" name="AutoShape 254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1" name="AutoShape 255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2" name="AutoShape 256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3" name="AutoShape 257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4" name="AutoShape 258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3" name="Group 259"/>
          <p:cNvGrpSpPr>
            <a:grpSpLocks/>
          </p:cNvGrpSpPr>
          <p:nvPr/>
        </p:nvGrpSpPr>
        <p:grpSpPr bwMode="auto">
          <a:xfrm>
            <a:off x="1219200" y="3276600"/>
            <a:ext cx="4724400" cy="381000"/>
            <a:chOff x="672" y="3216"/>
            <a:chExt cx="2976" cy="240"/>
          </a:xfrm>
        </p:grpSpPr>
        <p:sp>
          <p:nvSpPr>
            <p:cNvPr id="76036" name="AutoShape 260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7" name="AutoShape 261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8" name="AutoShape 262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9" name="AutoShape 263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0" name="AutoShape 264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1" name="AutoShape 265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2" name="AutoShape 266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3" name="AutoShape 267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4" name="AutoShape 268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5" name="AutoShape 269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6" name="AutoShape 270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7" name="AutoShape 271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8" name="AutoShape 272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9" name="AutoShape 273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0" name="AutoShape 274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1" name="AutoShape 275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2" name="AutoShape 276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3" name="AutoShape 277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4" name="AutoShape 278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5" name="AutoShape 279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4" name="Group 280"/>
          <p:cNvGrpSpPr>
            <a:grpSpLocks/>
          </p:cNvGrpSpPr>
          <p:nvPr/>
        </p:nvGrpSpPr>
        <p:grpSpPr bwMode="auto">
          <a:xfrm>
            <a:off x="1143000" y="3352800"/>
            <a:ext cx="4724400" cy="381000"/>
            <a:chOff x="672" y="3216"/>
            <a:chExt cx="2976" cy="240"/>
          </a:xfrm>
        </p:grpSpPr>
        <p:sp>
          <p:nvSpPr>
            <p:cNvPr id="76057" name="AutoShape 281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8" name="AutoShape 282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9" name="AutoShape 283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0" name="AutoShape 284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1" name="AutoShape 285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2" name="AutoShape 286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3" name="AutoShape 287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4" name="AutoShape 288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5" name="AutoShape 289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6" name="AutoShape 290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7" name="AutoShape 291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8" name="AutoShape 292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9" name="AutoShape 293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0" name="AutoShape 294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1" name="AutoShape 295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2" name="AutoShape 296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3" name="AutoShape 297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4" name="AutoShape 298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5" name="AutoShape 299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6" name="AutoShape 300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5" name="Group 301"/>
          <p:cNvGrpSpPr>
            <a:grpSpLocks/>
          </p:cNvGrpSpPr>
          <p:nvPr/>
        </p:nvGrpSpPr>
        <p:grpSpPr bwMode="auto">
          <a:xfrm>
            <a:off x="1066800" y="3429000"/>
            <a:ext cx="4724400" cy="381000"/>
            <a:chOff x="672" y="3216"/>
            <a:chExt cx="2976" cy="240"/>
          </a:xfrm>
        </p:grpSpPr>
        <p:sp>
          <p:nvSpPr>
            <p:cNvPr id="76078" name="AutoShape 302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9" name="AutoShape 303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0" name="AutoShape 304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1" name="AutoShape 305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2" name="AutoShape 306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3" name="AutoShape 30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4" name="AutoShape 308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5" name="AutoShape 309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6" name="AutoShape 310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7" name="AutoShape 311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8" name="AutoShape 312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9" name="AutoShape 313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0" name="AutoShape 314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1" name="AutoShape 315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2" name="AutoShape 316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3" name="AutoShape 317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4" name="AutoShape 318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5" name="AutoShape 319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6" name="AutoShape 320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7" name="AutoShape 321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6" name="Group 322"/>
          <p:cNvGrpSpPr>
            <a:grpSpLocks/>
          </p:cNvGrpSpPr>
          <p:nvPr/>
        </p:nvGrpSpPr>
        <p:grpSpPr bwMode="auto">
          <a:xfrm>
            <a:off x="990600" y="3505200"/>
            <a:ext cx="4724400" cy="381000"/>
            <a:chOff x="672" y="3216"/>
            <a:chExt cx="2976" cy="240"/>
          </a:xfrm>
        </p:grpSpPr>
        <p:sp>
          <p:nvSpPr>
            <p:cNvPr id="76099" name="AutoShape 323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0" name="AutoShape 324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1" name="AutoShape 325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2" name="AutoShape 326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3" name="AutoShape 327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4" name="AutoShape 328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5" name="AutoShape 329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6" name="AutoShape 330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7" name="AutoShape 331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8" name="AutoShape 332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9" name="AutoShape 333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0" name="AutoShape 334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1" name="AutoShape 335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2" name="AutoShape 336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3" name="AutoShape 337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4" name="AutoShape 338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5" name="AutoShape 339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6" name="AutoShape 340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7" name="AutoShape 341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8" name="AutoShape 342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7" name="Group 343"/>
          <p:cNvGrpSpPr>
            <a:grpSpLocks/>
          </p:cNvGrpSpPr>
          <p:nvPr/>
        </p:nvGrpSpPr>
        <p:grpSpPr bwMode="auto">
          <a:xfrm>
            <a:off x="990600" y="2133600"/>
            <a:ext cx="5867400" cy="1524000"/>
            <a:chOff x="624" y="960"/>
            <a:chExt cx="3696" cy="960"/>
          </a:xfrm>
        </p:grpSpPr>
        <p:sp>
          <p:nvSpPr>
            <p:cNvPr id="76120" name="AutoShape 344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1" name="AutoShape 345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2" name="AutoShape 346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3" name="AutoShape 347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4" name="AutoShape 348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5" name="AutoShape 349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6" name="AutoShape 350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7" name="AutoShape 351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8" name="AutoShape 352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9" name="AutoShape 353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0" name="AutoShape 354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1" name="AutoShape 355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2" name="AutoShape 356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3" name="AutoShape 357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4" name="AutoShape 358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5" name="AutoShape 359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6" name="AutoShape 360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7" name="AutoShape 361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8" name="AutoShape 362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9" name="AutoShape 363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8" name="Group 364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6141" name="AutoShape 365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2" name="AutoShape 366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3" name="AutoShape 367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4" name="AutoShape 368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5" name="AutoShape 369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6" name="AutoShape 370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7" name="AutoShape 371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8" name="AutoShape 372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9" name="AutoShape 373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0" name="AutoShape 37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1" name="AutoShape 375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2" name="AutoShape 376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3" name="AutoShape 37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4" name="AutoShape 378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5" name="AutoShape 379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6" name="AutoShape 38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7" name="AutoShape 381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8" name="AutoShape 382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9" name="AutoShape 383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0" name="AutoShape 384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9" name="Group 385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6162" name="AutoShape 386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3" name="AutoShape 387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4" name="AutoShape 388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5" name="AutoShape 389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6" name="AutoShape 390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7" name="AutoShape 391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8" name="AutoShape 392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9" name="AutoShape 393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0" name="AutoShape 39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1" name="AutoShape 395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2" name="AutoShape 396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3" name="AutoShape 397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4" name="AutoShape 398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5" name="AutoShape 399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6" name="AutoShape 400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7" name="AutoShape 40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8" name="AutoShape 40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9" name="AutoShape 403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0" name="AutoShape 40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1" name="AutoShape 40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" name="Group 406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6183" name="AutoShape 40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4" name="AutoShape 40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5" name="AutoShape 40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6" name="AutoShape 41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7" name="AutoShape 4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8" name="AutoShape 41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9" name="AutoShape 41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0" name="AutoShape 41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1" name="AutoShape 41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2" name="AutoShape 41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3" name="AutoShape 41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4" name="AutoShape 41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5" name="AutoShape 41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6" name="AutoShape 42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7" name="AutoShape 42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8" name="AutoShape 42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9" name="AutoShape 42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0" name="AutoShape 42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1" name="AutoShape 42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2" name="AutoShape 42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" name="Group 427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6204" name="AutoShape 42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5" name="AutoShape 42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6" name="AutoShape 43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7" name="AutoShape 43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8" name="AutoShape 43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9" name="AutoShape 43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0" name="AutoShape 43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1" name="AutoShape 43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2" name="AutoShape 43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3" name="AutoShape 43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4" name="AutoShape 43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5" name="AutoShape 43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6" name="AutoShape 44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7" name="AutoShape 44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8" name="AutoShape 44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9" name="AutoShape 44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0" name="AutoShape 44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1" name="AutoShape 44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2" name="AutoShape 44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3" name="AutoShape 44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2" name="Group 448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6225" name="AutoShape 44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6" name="AutoShape 45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7" name="AutoShape 45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8" name="AutoShape 45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9" name="AutoShape 45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0" name="AutoShape 45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1" name="AutoShape 45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2" name="AutoShape 45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3" name="AutoShape 45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4" name="AutoShape 45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5" name="AutoShape 45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6" name="AutoShape 46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7" name="AutoShape 46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8" name="AutoShape 46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9" name="AutoShape 46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0" name="AutoShape 46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1" name="AutoShape 46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2" name="AutoShape 46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3" name="AutoShape 46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4" name="AutoShape 46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" name="Group 469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6246" name="AutoShape 47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7" name="AutoShape 47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8" name="AutoShape 47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9" name="AutoShape 47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0" name="AutoShape 47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1" name="AutoShape 47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2" name="AutoShape 47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3" name="AutoShape 47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4" name="AutoShape 47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5" name="AutoShape 47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6" name="AutoShape 48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7" name="AutoShape 48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8" name="AutoShape 48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9" name="AutoShape 48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0" name="AutoShape 48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1" name="AutoShape 48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2" name="AutoShape 48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3" name="AutoShape 48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4" name="AutoShape 48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5" name="AutoShape 48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4" name="Group 490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6267" name="AutoShape 49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8" name="AutoShape 49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9" name="AutoShape 49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0" name="AutoShape 49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1" name="AutoShape 49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2" name="AutoShape 49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3" name="AutoShape 49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4" name="AutoShape 49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5" name="AutoShape 49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6" name="AutoShape 50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7" name="AutoShape 50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8" name="AutoShape 50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9" name="AutoShape 50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0" name="AutoShape 50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1" name="AutoShape 50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2" name="AutoShape 50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3" name="AutoShape 50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4" name="AutoShape 50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5" name="AutoShape 50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6" name="AutoShape 51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5" name="Group 511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6288" name="AutoShape 51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9" name="AutoShape 51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0" name="AutoShape 51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1" name="AutoShape 51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2" name="AutoShape 51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3" name="AutoShape 51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4" name="AutoShape 51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5" name="AutoShape 51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6" name="AutoShape 52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7" name="AutoShape 52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8" name="AutoShape 5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9" name="AutoShape 52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0" name="AutoShape 52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1" name="AutoShape 52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2" name="AutoShape 52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3" name="AutoShape 52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4" name="AutoShape 52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5" name="AutoShape 52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6" name="AutoShape 53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7" name="AutoShape 53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6" name="Group 532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6309" name="AutoShape 53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0" name="AutoShape 53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1" name="AutoShape 53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2" name="AutoShape 53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3" name="AutoShape 53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4" name="AutoShape 53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5" name="AutoShape 53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6" name="AutoShape 54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7" name="AutoShape 54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8" name="AutoShape 54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9" name="AutoShape 54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0" name="AutoShape 54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1" name="AutoShape 54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2" name="AutoShape 54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3" name="AutoShape 54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4" name="AutoShape 54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5" name="AutoShape 54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6" name="AutoShape 55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7" name="AutoShape 55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8" name="AutoShape 55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" name="Group 553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6330" name="AutoShape 55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1" name="AutoShape 55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2" name="AutoShape 55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3" name="AutoShape 55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4" name="AutoShape 55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5" name="AutoShape 55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6" name="AutoShape 56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7" name="AutoShape 56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8" name="AutoShape 56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9" name="AutoShape 56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0" name="AutoShape 56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1" name="AutoShape 56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2" name="AutoShape 56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3" name="AutoShape 56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4" name="AutoShape 56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5" name="AutoShape 56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6" name="AutoShape 57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7" name="AutoShape 57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8" name="AutoShape 57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9" name="AutoShape 57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8" name="Group 574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6351" name="AutoShape 57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2" name="AutoShape 57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3" name="AutoShape 57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4" name="AutoShape 57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5" name="AutoShape 57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6" name="AutoShape 58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7" name="AutoShape 58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8" name="AutoShape 58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9" name="AutoShape 58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0" name="AutoShape 58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1" name="AutoShape 58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2" name="AutoShape 58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3" name="AutoShape 58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4" name="AutoShape 58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5" name="AutoShape 58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6" name="AutoShape 59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7" name="AutoShape 59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8" name="AutoShape 59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9" name="AutoShape 59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0" name="AutoShape 59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9" name="Group 595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6372" name="AutoShape 59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3" name="AutoShape 59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4" name="AutoShape 59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5" name="AutoShape 59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6" name="AutoShape 60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7" name="AutoShape 60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8" name="AutoShape 60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9" name="AutoShape 60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0" name="AutoShape 60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1" name="AutoShape 60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2" name="AutoShape 60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3" name="AutoShape 60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4" name="AutoShape 60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5" name="AutoShape 60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6" name="AutoShape 61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7" name="AutoShape 61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8" name="AutoShape 61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9" name="AutoShape 61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0" name="AutoShape 61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1" name="AutoShape 61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" name="Group 616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6393" name="AutoShape 61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4" name="AutoShape 61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5" name="AutoShape 61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6" name="AutoShape 6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7" name="AutoShape 62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8" name="AutoShape 62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9" name="AutoShape 62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0" name="AutoShape 62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1" name="AutoShape 62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2" name="AutoShape 62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3" name="AutoShape 62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4" name="AutoShape 62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5" name="AutoShape 62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6" name="AutoShape 63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7" name="AutoShape 63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8" name="AutoShape 63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9" name="AutoShape 63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0" name="AutoShape 63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1" name="AutoShape 63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2" name="AutoShape 63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1" name="Group 637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6414" name="AutoShape 63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5" name="AutoShape 63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6" name="AutoShape 64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7" name="AutoShape 64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8" name="AutoShape 64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9" name="AutoShape 64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0" name="AutoShape 64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1" name="AutoShape 64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2" name="AutoShape 64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3" name="AutoShape 64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4" name="AutoShape 64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5" name="AutoShape 64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6" name="AutoShape 65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7" name="AutoShape 65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8" name="AutoShape 65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9" name="AutoShape 65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0" name="AutoShape 65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1" name="AutoShape 65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2" name="AutoShape 65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3" name="AutoShape 65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825" name="Group 658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6435" name="AutoShape 65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6" name="AutoShape 66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7" name="AutoShape 66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8" name="AutoShape 66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9" name="AutoShape 66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0" name="AutoShape 66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1" name="AutoShape 66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2" name="AutoShape 66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3" name="AutoShape 66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4" name="AutoShape 66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5" name="AutoShape 66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6" name="AutoShape 67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7" name="AutoShape 67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8" name="AutoShape 67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9" name="AutoShape 67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0" name="AutoShape 67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1" name="AutoShape 67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2" name="AutoShape 67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3" name="AutoShape 67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4" name="AutoShape 67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9122" name="Group 679"/>
          <p:cNvGrpSpPr>
            <a:grpSpLocks/>
          </p:cNvGrpSpPr>
          <p:nvPr/>
        </p:nvGrpSpPr>
        <p:grpSpPr bwMode="auto">
          <a:xfrm>
            <a:off x="990600" y="1905000"/>
            <a:ext cx="5867400" cy="1524000"/>
            <a:chOff x="624" y="960"/>
            <a:chExt cx="3696" cy="960"/>
          </a:xfrm>
        </p:grpSpPr>
        <p:sp>
          <p:nvSpPr>
            <p:cNvPr id="76456" name="AutoShape 680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57" name="AutoShape 681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58" name="AutoShape 682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59" name="AutoShape 683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0" name="AutoShape 684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1" name="AutoShape 685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2" name="AutoShape 686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3" name="AutoShape 687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4" name="AutoShape 688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5" name="AutoShape 689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6" name="AutoShape 690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7" name="AutoShape 691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8" name="AutoShape 692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9" name="AutoShape 693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0" name="AutoShape 694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1" name="AutoShape 695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2" name="AutoShape 696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3" name="AutoShape 697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4" name="AutoShape 698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5" name="AutoShape 699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9154" name="Group 700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6477" name="AutoShape 701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78" name="AutoShape 70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79" name="AutoShape 703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0" name="AutoShape 704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1" name="AutoShape 705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2" name="AutoShape 70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3" name="AutoShape 70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4" name="AutoShape 70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5" name="AutoShape 70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6" name="AutoShape 710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7" name="AutoShape 711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8" name="AutoShape 712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9" name="AutoShape 713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0" name="AutoShape 714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1" name="AutoShape 715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2" name="AutoShape 716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3" name="AutoShape 71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4" name="AutoShape 718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5" name="AutoShape 719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6" name="AutoShape 720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9159" name="Group 721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6498" name="AutoShape 722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9" name="AutoShape 723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0" name="AutoShape 724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1" name="AutoShape 725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2" name="AutoShape 726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3" name="AutoShape 727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4" name="AutoShape 728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5" name="AutoShape 729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6" name="AutoShape 730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7" name="AutoShape 731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8" name="AutoShape 732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9" name="AutoShape 733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0" name="AutoShape 734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1" name="AutoShape 735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2" name="AutoShape 736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3" name="AutoShape 737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4" name="AutoShape 73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5" name="AutoShape 739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6" name="AutoShape 740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7" name="AutoShape 741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9167" name="Group 742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6519" name="AutoShape 74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0" name="AutoShape 74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1" name="AutoShape 74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2" name="AutoShape 74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3" name="AutoShape 74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4" name="AutoShape 74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5" name="AutoShape 74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6" name="AutoShape 75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7" name="AutoShape 75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8" name="AutoShape 75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9" name="AutoShape 75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0" name="AutoShape 75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1" name="AutoShape 75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2" name="AutoShape 75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3" name="AutoShape 75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4" name="AutoShape 75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5" name="AutoShape 75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6" name="AutoShape 76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7" name="AutoShape 76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8" name="AutoShape 76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846" name="Group 763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6540" name="AutoShape 76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1" name="AutoShape 76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2" name="AutoShape 76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3" name="AutoShape 76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4" name="AutoShape 76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5" name="AutoShape 76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6" name="AutoShape 77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7" name="AutoShape 77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8" name="AutoShape 77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9" name="AutoShape 77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0" name="AutoShape 77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1" name="AutoShape 77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2" name="AutoShape 77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3" name="AutoShape 77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4" name="AutoShape 77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5" name="AutoShape 77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6" name="AutoShape 78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7" name="AutoShape 78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8" name="AutoShape 78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9" name="AutoShape 78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867" name="Group 784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6561" name="AutoShape 78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2" name="AutoShape 78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3" name="AutoShape 78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4" name="AutoShape 78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5" name="AutoShape 78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6" name="AutoShape 79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7" name="AutoShape 79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8" name="AutoShape 79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9" name="AutoShape 79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0" name="AutoShape 79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1" name="AutoShape 79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2" name="AutoShape 79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3" name="AutoShape 79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4" name="AutoShape 79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5" name="AutoShape 79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6" name="AutoShape 80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7" name="AutoShape 80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8" name="AutoShape 8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9" name="AutoShape 80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0" name="AutoShape 80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888" name="Group 805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6582" name="AutoShape 80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3" name="AutoShape 80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4" name="AutoShape 80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5" name="AutoShape 80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6" name="AutoShape 81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7" name="AutoShape 81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8" name="AutoShape 81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9" name="AutoShape 8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0" name="AutoShape 81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1" name="AutoShape 81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2" name="AutoShape 81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3" name="AutoShape 81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4" name="AutoShape 81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5" name="AutoShape 81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6" name="AutoShape 82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7" name="AutoShape 82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8" name="AutoShape 82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9" name="AutoShape 82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0" name="AutoShape 82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1" name="AutoShape 82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09" name="Group 826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6603" name="AutoShape 82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4" name="AutoShape 82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5" name="AutoShape 82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6" name="AutoShape 83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7" name="AutoShape 83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8" name="AutoShape 83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9" name="AutoShape 83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0" name="AutoShape 83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1" name="AutoShape 83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2" name="AutoShape 83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3" name="AutoShape 83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4" name="AutoShape 83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5" name="AutoShape 83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6" name="AutoShape 84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7" name="AutoShape 84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8" name="AutoShape 84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9" name="AutoShape 84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0" name="AutoShape 84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1" name="AutoShape 84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2" name="AutoShape 84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30" name="Group 847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6624" name="AutoShape 84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5" name="AutoShape 84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6" name="AutoShape 85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7" name="AutoShape 85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8" name="AutoShape 85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9" name="AutoShape 85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0" name="AutoShape 85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1" name="AutoShape 85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2" name="AutoShape 85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3" name="AutoShape 85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4" name="AutoShape 85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5" name="AutoShape 85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6" name="AutoShape 86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7" name="AutoShape 86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8" name="AutoShape 86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9" name="AutoShape 86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0" name="AutoShape 86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1" name="AutoShape 86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2" name="AutoShape 86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3" name="AutoShape 86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51" name="Group 868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6645" name="AutoShape 86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6" name="AutoShape 87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7" name="AutoShape 87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8" name="AutoShape 87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9" name="AutoShape 87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0" name="AutoShape 87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1" name="AutoShape 87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2" name="AutoShape 87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3" name="AutoShape 87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4" name="AutoShape 87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5" name="AutoShape 87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6" name="AutoShape 88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7" name="AutoShape 88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8" name="AutoShape 88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9" name="AutoShape 88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0" name="AutoShape 88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1" name="AutoShape 88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2" name="AutoShape 88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3" name="AutoShape 88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4" name="AutoShape 88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72" name="Group 889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6666" name="AutoShape 89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7" name="AutoShape 89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8" name="AutoShape 89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9" name="AutoShape 89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0" name="AutoShape 89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1" name="AutoShape 89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2" name="AutoShape 89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3" name="AutoShape 89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4" name="AutoShape 89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5" name="AutoShape 89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6" name="AutoShape 90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7" name="AutoShape 90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8" name="AutoShape 90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9" name="AutoShape 90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0" name="AutoShape 90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1" name="AutoShape 90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2" name="AutoShape 90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3" name="AutoShape 90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4" name="AutoShape 90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5" name="AutoShape 90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93" name="Group 910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6687" name="AutoShape 91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8" name="AutoShape 91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9" name="AutoShape 91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0" name="AutoShape 91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1" name="AutoShape 91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2" name="AutoShape 91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3" name="AutoShape 91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4" name="AutoShape 91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5" name="AutoShape 91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6" name="AutoShape 92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7" name="AutoShape 92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8" name="AutoShape 92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9" name="AutoShape 92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0" name="AutoShape 92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1" name="AutoShape 92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2" name="AutoShape 92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3" name="AutoShape 92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4" name="AutoShape 92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5" name="AutoShape 92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6" name="AutoShape 93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014" name="Group 931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6708" name="AutoShape 93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9" name="AutoShape 93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0" name="AutoShape 93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1" name="AutoShape 93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2" name="AutoShape 93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3" name="AutoShape 93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4" name="AutoShape 93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5" name="AutoShape 93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6" name="AutoShape 94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7" name="AutoShape 94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8" name="AutoShape 94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9" name="AutoShape 94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0" name="AutoShape 94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1" name="AutoShape 94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2" name="AutoShape 94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3" name="AutoShape 94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4" name="AutoShape 94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5" name="AutoShape 94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6" name="AutoShape 95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7" name="AutoShape 95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035" name="Group 952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6729" name="AutoShape 95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0" name="AutoShape 95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1" name="AutoShape 95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2" name="AutoShape 95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3" name="AutoShape 95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4" name="AutoShape 95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5" name="AutoShape 95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6" name="AutoShape 96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7" name="AutoShape 96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8" name="AutoShape 96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9" name="AutoShape 96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0" name="AutoShape 96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1" name="AutoShape 96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2" name="AutoShape 96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3" name="AutoShape 96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4" name="AutoShape 96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5" name="AutoShape 96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6" name="AutoShape 97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7" name="AutoShape 97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8" name="AutoShape 97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056" name="Group 973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6750" name="AutoShape 97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1" name="AutoShape 97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2" name="AutoShape 97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3" name="AutoShape 97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4" name="AutoShape 97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5" name="AutoShape 97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6" name="AutoShape 98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7" name="AutoShape 98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8" name="AutoShape 98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9" name="AutoShape 98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0" name="AutoShape 98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1" name="AutoShape 98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2" name="AutoShape 98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3" name="AutoShape 98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4" name="AutoShape 98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5" name="AutoShape 98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6" name="AutoShape 99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7" name="AutoShape 99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8" name="AutoShape 99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9" name="AutoShape 99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077" name="Group 994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6771" name="AutoShape 99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2" name="AutoShape 99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3" name="AutoShape 99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4" name="AutoShape 99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5" name="AutoShape 99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6" name="AutoShape 100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7" name="AutoShape 100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8" name="AutoShape 100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9" name="AutoShape 100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0" name="AutoShape 100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1" name="AutoShape 100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2" name="AutoShape 100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3" name="AutoShape 100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4" name="AutoShape 100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5" name="AutoShape 100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6" name="AutoShape 101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7" name="AutoShape 101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8" name="AutoShape 101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9" name="AutoShape 101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90" name="AutoShape 101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6098" name="Group 1015"/>
          <p:cNvGrpSpPr>
            <a:grpSpLocks/>
          </p:cNvGrpSpPr>
          <p:nvPr/>
        </p:nvGrpSpPr>
        <p:grpSpPr bwMode="auto">
          <a:xfrm>
            <a:off x="990600" y="1676400"/>
            <a:ext cx="5867400" cy="1524000"/>
            <a:chOff x="624" y="960"/>
            <a:chExt cx="3696" cy="960"/>
          </a:xfrm>
        </p:grpSpPr>
        <p:sp>
          <p:nvSpPr>
            <p:cNvPr id="76792" name="AutoShape 1016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3" name="AutoShape 1017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4" name="AutoShape 1018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5" name="AutoShape 1019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6" name="AutoShape 1020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7" name="AutoShape 1021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8" name="AutoShape 1022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9" name="AutoShape 1023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0" name="AutoShape 1024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1" name="AutoShape 1025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2" name="AutoShape 1026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3" name="AutoShape 1027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4" name="AutoShape 1028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5" name="AutoShape 1029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6" name="AutoShape 1030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7" name="AutoShape 1031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8" name="AutoShape 1032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9" name="AutoShape 1033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10" name="AutoShape 1034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11" name="AutoShape 1035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6119" name="Group 1036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6813" name="AutoShape 1037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4" name="AutoShape 103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5" name="AutoShape 1039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6" name="AutoShape 1040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7" name="AutoShape 1041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8" name="AutoShape 1042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9" name="AutoShape 104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0" name="AutoShape 104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1" name="AutoShape 10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2" name="AutoShape 1046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3" name="AutoShape 1047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4" name="AutoShape 1048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5" name="AutoShape 1049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6" name="AutoShape 1050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7" name="AutoShape 1051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8" name="AutoShape 1052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9" name="AutoShape 1053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0" name="AutoShape 1054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1" name="AutoShape 1055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2" name="AutoShape 105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140" name="Group 1057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6834" name="AutoShape 1058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5" name="AutoShape 1059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6" name="AutoShape 1060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7" name="AutoShape 1061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8" name="AutoShape 1062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9" name="AutoShape 1063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0" name="AutoShape 1064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1" name="AutoShape 1065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2" name="AutoShape 1066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3" name="AutoShape 106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4" name="AutoShape 1068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5" name="AutoShape 1069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6" name="AutoShape 1070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7" name="AutoShape 107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8" name="AutoShape 1072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9" name="AutoShape 107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0" name="AutoShape 1074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1" name="AutoShape 1075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2" name="AutoShape 1076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3" name="AutoShape 107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161" name="Group 1078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6855" name="AutoShape 107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6" name="AutoShape 108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7" name="AutoShape 108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8" name="AutoShape 108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9" name="AutoShape 108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0" name="AutoShape 108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1" name="AutoShape 108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2" name="AutoShape 108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3" name="AutoShape 108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4" name="AutoShape 108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5" name="AutoShape 108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6" name="AutoShape 109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7" name="AutoShape 109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8" name="AutoShape 109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9" name="AutoShape 109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0" name="AutoShape 109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1" name="AutoShape 109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2" name="AutoShape 109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3" name="AutoShape 109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4" name="AutoShape 109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182" name="Group 1099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6876" name="AutoShape 110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7" name="AutoShape 110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8" name="AutoShape 110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9" name="AutoShape 110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0" name="AutoShape 110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1" name="AutoShape 110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2" name="AutoShape 110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3" name="AutoShape 110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4" name="AutoShape 110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5" name="AutoShape 110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6" name="AutoShape 111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7" name="AutoShape 111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8" name="AutoShape 111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9" name="AutoShape 111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0" name="AutoShape 111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1" name="AutoShape 111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2" name="AutoShape 111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3" name="AutoShape 111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4" name="AutoShape 111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5" name="AutoShape 111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03" name="Group 1120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6897" name="AutoShape 112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8" name="AutoShape 112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9" name="AutoShape 112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0" name="AutoShape 112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1" name="AutoShape 112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2" name="AutoShape 112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3" name="AutoShape 112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4" name="AutoShape 112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5" name="AutoShape 112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6" name="AutoShape 113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7" name="AutoShape 113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8" name="AutoShape 113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9" name="AutoShape 113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0" name="AutoShape 113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1" name="AutoShape 113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2" name="AutoShape 113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3" name="AutoShape 113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4" name="AutoShape 113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5" name="AutoShape 113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6" name="AutoShape 114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24" name="Group 1141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6918" name="AutoShape 114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9" name="AutoShape 114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0" name="AutoShape 114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1" name="AutoShape 114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2" name="AutoShape 114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3" name="AutoShape 114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4" name="AutoShape 114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5" name="AutoShape 114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6" name="AutoShape 115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7" name="AutoShape 115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8" name="AutoShape 115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9" name="AutoShape 115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0" name="AutoShape 115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1" name="AutoShape 115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2" name="AutoShape 115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3" name="AutoShape 115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4" name="AutoShape 115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5" name="AutoShape 115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6" name="AutoShape 116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7" name="AutoShape 116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45" name="Group 1162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6939" name="AutoShape 116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0" name="AutoShape 116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1" name="AutoShape 116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2" name="AutoShape 116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3" name="AutoShape 116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4" name="AutoShape 116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5" name="AutoShape 116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6" name="AutoShape 117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7" name="AutoShape 117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8" name="AutoShape 117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9" name="AutoShape 117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0" name="AutoShape 117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1" name="AutoShape 117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2" name="AutoShape 117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3" name="AutoShape 117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4" name="AutoShape 117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5" name="AutoShape 117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6" name="AutoShape 118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7" name="AutoShape 118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8" name="AutoShape 118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66" name="Group 1183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6960" name="AutoShape 118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1" name="AutoShape 118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2" name="AutoShape 118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3" name="AutoShape 118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4" name="AutoShape 118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5" name="AutoShape 118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6" name="AutoShape 119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7" name="AutoShape 119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8" name="AutoShape 119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9" name="AutoShape 119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0" name="AutoShape 119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1" name="AutoShape 119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2" name="AutoShape 119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3" name="AutoShape 119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4" name="AutoShape 119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5" name="AutoShape 119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6" name="AutoShape 120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7" name="AutoShape 120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8" name="AutoShape 120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9" name="AutoShape 120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87" name="Group 1204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6981" name="AutoShape 120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2" name="AutoShape 120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3" name="AutoShape 120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4" name="AutoShape 120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5" name="AutoShape 120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6" name="AutoShape 121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7" name="AutoShape 121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8" name="AutoShape 121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9" name="AutoShape 121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0" name="AutoShape 121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1" name="AutoShape 121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2" name="AutoShape 121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3" name="AutoShape 121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4" name="AutoShape 121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5" name="AutoShape 121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6" name="AutoShape 122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7" name="AutoShape 122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8" name="AutoShape 122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9" name="AutoShape 122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0" name="AutoShape 122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08" name="Group 1225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7002" name="AutoShape 122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3" name="AutoShape 122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4" name="AutoShape 122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5" name="AutoShape 122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6" name="AutoShape 123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7" name="AutoShape 123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8" name="AutoShape 123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9" name="AutoShape 123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0" name="AutoShape 123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1" name="AutoShape 123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2" name="AutoShape 123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3" name="AutoShape 123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4" name="AutoShape 123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5" name="AutoShape 123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6" name="AutoShape 124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7" name="AutoShape 124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8" name="AutoShape 124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9" name="AutoShape 124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0" name="AutoShape 124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1" name="AutoShape 124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29" name="Group 1246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7023" name="AutoShape 124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4" name="AutoShape 124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5" name="AutoShape 124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6" name="AutoShape 125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7" name="AutoShape 125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8" name="AutoShape 125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9" name="AutoShape 125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0" name="AutoShape 125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1" name="AutoShape 125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2" name="AutoShape 125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3" name="AutoShape 125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4" name="AutoShape 125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5" name="AutoShape 125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6" name="AutoShape 126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7" name="AutoShape 126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8" name="AutoShape 126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9" name="AutoShape 126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0" name="AutoShape 126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1" name="AutoShape 126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2" name="AutoShape 126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50" name="Group 1267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044" name="AutoShape 126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5" name="AutoShape 126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6" name="AutoShape 127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7" name="AutoShape 127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8" name="AutoShape 127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9" name="AutoShape 127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0" name="AutoShape 127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1" name="AutoShape 127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2" name="AutoShape 127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3" name="AutoShape 127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4" name="AutoShape 127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5" name="AutoShape 127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6" name="AutoShape 128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7" name="AutoShape 128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8" name="AutoShape 128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9" name="AutoShape 128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0" name="AutoShape 128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1" name="AutoShape 128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2" name="AutoShape 128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3" name="AutoShape 128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71" name="Group 1288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7065" name="AutoShape 128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6" name="AutoShape 129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7" name="AutoShape 129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8" name="AutoShape 129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9" name="AutoShape 129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0" name="AutoShape 129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1" name="AutoShape 129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2" name="AutoShape 129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3" name="AutoShape 129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4" name="AutoShape 129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5" name="AutoShape 129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6" name="AutoShape 130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7" name="AutoShape 130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8" name="AutoShape 130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9" name="AutoShape 130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0" name="AutoShape 130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1" name="AutoShape 130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2" name="AutoShape 130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3" name="AutoShape 130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4" name="AutoShape 130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92" name="Group 1309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7086" name="AutoShape 131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7" name="AutoShape 131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8" name="AutoShape 131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9" name="AutoShape 131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0" name="AutoShape 131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1" name="AutoShape 131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2" name="AutoShape 131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3" name="AutoShape 131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4" name="AutoShape 131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5" name="AutoShape 131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6" name="AutoShape 132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7" name="AutoShape 132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8" name="AutoShape 132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9" name="AutoShape 132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0" name="AutoShape 132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1" name="AutoShape 132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2" name="AutoShape 132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3" name="AutoShape 132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4" name="AutoShape 132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5" name="AutoShape 132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413" name="Group 1330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7107" name="AutoShape 133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8" name="AutoShape 133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9" name="AutoShape 133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0" name="AutoShape 133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1" name="AutoShape 133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2" name="AutoShape 133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3" name="AutoShape 133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4" name="AutoShape 133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5" name="AutoShape 133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6" name="AutoShape 134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7" name="AutoShape 134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8" name="AutoShape 134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9" name="AutoShape 134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0" name="AutoShape 134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1" name="AutoShape 134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2" name="AutoShape 134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3" name="AutoShape 134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4" name="AutoShape 134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5" name="AutoShape 134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6" name="AutoShape 135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6434" name="Group 1351"/>
          <p:cNvGrpSpPr>
            <a:grpSpLocks/>
          </p:cNvGrpSpPr>
          <p:nvPr/>
        </p:nvGrpSpPr>
        <p:grpSpPr bwMode="auto">
          <a:xfrm>
            <a:off x="990600" y="1447800"/>
            <a:ext cx="5867400" cy="1524000"/>
            <a:chOff x="624" y="960"/>
            <a:chExt cx="3696" cy="960"/>
          </a:xfrm>
        </p:grpSpPr>
        <p:sp>
          <p:nvSpPr>
            <p:cNvPr id="77128" name="AutoShape 1352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29" name="AutoShape 1353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0" name="AutoShape 1354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1" name="AutoShape 1355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2" name="AutoShape 1356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3" name="AutoShape 1357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4" name="AutoShape 1358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5" name="AutoShape 1359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6" name="AutoShape 1360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7" name="AutoShape 1361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8" name="AutoShape 1362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9" name="AutoShape 1363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0" name="AutoShape 1364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1" name="AutoShape 1365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2" name="AutoShape 1366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3" name="AutoShape 1367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4" name="AutoShape 1368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5" name="AutoShape 1369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6" name="AutoShape 1370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7" name="AutoShape 1371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6455" name="Group 1372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7149" name="AutoShape 1373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0" name="AutoShape 1374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1" name="AutoShape 1375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2" name="AutoShape 1376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3" name="AutoShape 1377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4" name="AutoShape 1378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5" name="AutoShape 137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6" name="AutoShape 138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7" name="AutoShape 138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8" name="AutoShape 1382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9" name="AutoShape 1383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0" name="AutoShape 1384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1" name="AutoShape 1385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2" name="AutoShape 1386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3" name="AutoShape 1387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4" name="AutoShape 138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5" name="AutoShape 138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6" name="AutoShape 1390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7" name="AutoShape 1391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8" name="AutoShape 1392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476" name="Group 1393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7170" name="AutoShape 1394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1" name="AutoShape 139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2" name="AutoShape 1396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3" name="AutoShape 1397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4" name="AutoShape 139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5" name="AutoShape 1399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6" name="AutoShape 1400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7" name="AutoShape 1401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8" name="AutoShape 1402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9" name="AutoShape 1403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0" name="AutoShape 1404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1" name="AutoShape 1405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2" name="AutoShape 140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3" name="AutoShape 140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4" name="AutoShape 140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5" name="AutoShape 1409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6" name="AutoShape 1410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7" name="AutoShape 1411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8" name="AutoShape 1412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9" name="AutoShape 1413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497" name="Group 1414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7191" name="AutoShape 141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2" name="AutoShape 141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3" name="AutoShape 141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4" name="AutoShape 141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5" name="AutoShape 141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6" name="AutoShape 142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7" name="AutoShape 142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8" name="AutoShape 142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9" name="AutoShape 142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0" name="AutoShape 142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1" name="AutoShape 142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2" name="AutoShape 142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3" name="AutoShape 142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4" name="AutoShape 142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5" name="AutoShape 142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6" name="AutoShape 143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7" name="AutoShape 143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8" name="AutoShape 143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9" name="AutoShape 143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0" name="AutoShape 143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18" name="Group 1435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7212" name="AutoShape 143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3" name="AutoShape 143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4" name="AutoShape 143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5" name="AutoShape 143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6" name="AutoShape 144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7" name="AutoShape 144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8" name="AutoShape 144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9" name="AutoShape 144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0" name="AutoShape 144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1" name="AutoShape 144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2" name="AutoShape 144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3" name="AutoShape 144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4" name="AutoShape 144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5" name="AutoShape 144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6" name="AutoShape 145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7" name="AutoShape 145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8" name="AutoShape 145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9" name="AutoShape 145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0" name="AutoShape 145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1" name="AutoShape 145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39" name="Group 1456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7233" name="AutoShape 145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4" name="AutoShape 145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5" name="AutoShape 145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6" name="AutoShape 146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7" name="AutoShape 146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8" name="AutoShape 146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9" name="AutoShape 146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0" name="AutoShape 146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1" name="AutoShape 146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2" name="AutoShape 146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3" name="AutoShape 146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4" name="AutoShape 146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5" name="AutoShape 146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6" name="AutoShape 147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7" name="AutoShape 147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8" name="AutoShape 147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9" name="AutoShape 147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0" name="AutoShape 147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1" name="AutoShape 147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2" name="AutoShape 147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60" name="Group 1477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7254" name="AutoShape 147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5" name="AutoShape 147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6" name="AutoShape 148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7" name="AutoShape 148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8" name="AutoShape 148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9" name="AutoShape 148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0" name="AutoShape 148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1" name="AutoShape 148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2" name="AutoShape 148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3" name="AutoShape 148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4" name="AutoShape 148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5" name="AutoShape 148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6" name="AutoShape 149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7" name="AutoShape 149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8" name="AutoShape 149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9" name="AutoShape 149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0" name="AutoShape 149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1" name="AutoShape 149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2" name="AutoShape 149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3" name="AutoShape 149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81" name="Group 1498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7275" name="AutoShape 149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6" name="AutoShape 150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7" name="AutoShape 150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8" name="AutoShape 150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9" name="AutoShape 150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0" name="AutoShape 150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1" name="AutoShape 150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2" name="AutoShape 150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3" name="AutoShape 150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4" name="AutoShape 150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5" name="AutoShape 150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6" name="AutoShape 151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7" name="AutoShape 151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8" name="AutoShape 151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9" name="AutoShape 151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0" name="AutoShape 151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1" name="AutoShape 151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2" name="AutoShape 151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3" name="AutoShape 151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4" name="AutoShape 151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02" name="Group 1519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7296" name="AutoShape 152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7" name="AutoShape 152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8" name="AutoShape 152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9" name="AutoShape 152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0" name="AutoShape 152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1" name="AutoShape 152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2" name="AutoShape 152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3" name="AutoShape 152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4" name="AutoShape 152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5" name="AutoShape 152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6" name="AutoShape 153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7" name="AutoShape 153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8" name="AutoShape 153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9" name="AutoShape 153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0" name="AutoShape 153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1" name="AutoShape 153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2" name="AutoShape 153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3" name="AutoShape 153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4" name="AutoShape 153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5" name="AutoShape 153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23" name="Group 1540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7317" name="AutoShape 154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8" name="AutoShape 154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9" name="AutoShape 154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0" name="AutoShape 154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1" name="AutoShape 154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2" name="AutoShape 154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3" name="AutoShape 154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4" name="AutoShape 154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5" name="AutoShape 154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6" name="AutoShape 155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7" name="AutoShape 155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8" name="AutoShape 155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9" name="AutoShape 155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0" name="AutoShape 155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1" name="AutoShape 155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2" name="AutoShape 155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3" name="AutoShape 155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4" name="AutoShape 155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5" name="AutoShape 155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6" name="AutoShape 156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44" name="Group 1561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7338" name="AutoShape 156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9" name="AutoShape 156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0" name="AutoShape 156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1" name="AutoShape 156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2" name="AutoShape 156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3" name="AutoShape 156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4" name="AutoShape 156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5" name="AutoShape 156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6" name="AutoShape 157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7" name="AutoShape 157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8" name="AutoShape 157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9" name="AutoShape 157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0" name="AutoShape 157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1" name="AutoShape 157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2" name="AutoShape 157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3" name="AutoShape 157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4" name="AutoShape 157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5" name="AutoShape 157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6" name="AutoShape 158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7" name="AutoShape 158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65" name="Group 1582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7359" name="AutoShape 158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0" name="AutoShape 158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1" name="AutoShape 158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2" name="AutoShape 158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3" name="AutoShape 158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4" name="AutoShape 158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5" name="AutoShape 158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6" name="AutoShape 159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7" name="AutoShape 159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8" name="AutoShape 159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9" name="AutoShape 159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0" name="AutoShape 159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1" name="AutoShape 159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2" name="AutoShape 159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3" name="AutoShape 159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4" name="AutoShape 159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5" name="AutoShape 159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6" name="AutoShape 160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7" name="AutoShape 160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8" name="AutoShape 160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86" name="Group 1603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380" name="AutoShape 160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1" name="AutoShape 160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2" name="AutoShape 160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3" name="AutoShape 160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4" name="AutoShape 160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5" name="AutoShape 160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6" name="AutoShape 161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7" name="AutoShape 161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8" name="AutoShape 161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9" name="AutoShape 161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0" name="AutoShape 161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1" name="AutoShape 161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2" name="AutoShape 161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3" name="AutoShape 161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4" name="AutoShape 161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5" name="AutoShape 161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6" name="AutoShape 162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7" name="AutoShape 162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8" name="AutoShape 162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9" name="AutoShape 162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707" name="Group 1624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7401" name="AutoShape 162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2" name="AutoShape 162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3" name="AutoShape 162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4" name="AutoShape 162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5" name="AutoShape 162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6" name="AutoShape 163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7" name="AutoShape 163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8" name="AutoShape 163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9" name="AutoShape 163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0" name="AutoShape 163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1" name="AutoShape 163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2" name="AutoShape 163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3" name="AutoShape 163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4" name="AutoShape 163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5" name="AutoShape 163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6" name="AutoShape 164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7" name="AutoShape 164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8" name="AutoShape 164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9" name="AutoShape 164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0" name="AutoShape 164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728" name="Group 1645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7422" name="AutoShape 164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3" name="AutoShape 164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4" name="AutoShape 164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5" name="AutoShape 164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6" name="AutoShape 165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7" name="AutoShape 165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8" name="AutoShape 165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9" name="AutoShape 165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0" name="AutoShape 165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1" name="AutoShape 165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2" name="AutoShape 165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3" name="AutoShape 165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4" name="AutoShape 165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5" name="AutoShape 165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6" name="AutoShape 166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7" name="AutoShape 166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8" name="AutoShape 166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9" name="AutoShape 166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0" name="AutoShape 166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1" name="AutoShape 166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749" name="Group 1666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7443" name="AutoShape 166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4" name="AutoShape 166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5" name="AutoShape 166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6" name="AutoShape 167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7" name="AutoShape 167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8" name="AutoShape 167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9" name="AutoShape 167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0" name="AutoShape 167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1" name="AutoShape 167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2" name="AutoShape 167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3" name="AutoShape 167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4" name="AutoShape 167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5" name="AutoShape 167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6" name="AutoShape 168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7" name="AutoShape 168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8" name="AutoShape 168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9" name="AutoShape 168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60" name="AutoShape 168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61" name="AutoShape 168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62" name="AutoShape 168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6770" name="Group 1687"/>
          <p:cNvGrpSpPr>
            <a:grpSpLocks/>
          </p:cNvGrpSpPr>
          <p:nvPr/>
        </p:nvGrpSpPr>
        <p:grpSpPr bwMode="auto">
          <a:xfrm>
            <a:off x="990600" y="1219200"/>
            <a:ext cx="5867400" cy="1524000"/>
            <a:chOff x="624" y="960"/>
            <a:chExt cx="3696" cy="960"/>
          </a:xfrm>
        </p:grpSpPr>
        <p:sp>
          <p:nvSpPr>
            <p:cNvPr id="77464" name="AutoShape 1688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5" name="AutoShape 1689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6" name="AutoShape 1690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7" name="AutoShape 1691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8" name="AutoShape 1692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9" name="AutoShape 1693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0" name="AutoShape 1694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1" name="AutoShape 1695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2" name="AutoShape 1696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3" name="AutoShape 1697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4" name="AutoShape 1698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5" name="AutoShape 1699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6" name="AutoShape 1700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7" name="AutoShape 1701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8" name="AutoShape 1702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9" name="AutoShape 1703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0" name="AutoShape 1704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1" name="AutoShape 1705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2" name="AutoShape 1706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3" name="AutoShape 1707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6791" name="Group 1708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7485" name="AutoShape 1709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6" name="AutoShape 1710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7" name="AutoShape 1711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8" name="AutoShape 1712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9" name="AutoShape 1713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0" name="AutoShape 1714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1" name="AutoShape 1715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2" name="AutoShape 1716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3" name="AutoShape 1717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4" name="AutoShape 1718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5" name="AutoShape 1719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6" name="AutoShape 1720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7" name="AutoShape 1721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8" name="AutoShape 1722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9" name="AutoShape 1723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0" name="AutoShape 1724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1" name="AutoShape 1725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2" name="AutoShape 1726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3" name="AutoShape 1727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4" name="AutoShape 1728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12" name="Group 1729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7506" name="AutoShape 1730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7" name="AutoShape 1731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8" name="AutoShape 1732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9" name="AutoShape 1733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0" name="AutoShape 1734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1" name="AutoShape 1735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2" name="AutoShape 1736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3" name="AutoShape 1737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4" name="AutoShape 1738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5" name="AutoShape 1739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6" name="AutoShape 1740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7" name="AutoShape 1741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8" name="AutoShape 1742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9" name="AutoShape 1743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0" name="AutoShape 1744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1" name="AutoShape 1745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2" name="AutoShape 1746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3" name="AutoShape 1747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4" name="AutoShape 1748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5" name="AutoShape 1749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33" name="Group 1750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7527" name="AutoShape 175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8" name="AutoShape 175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9" name="AutoShape 175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0" name="AutoShape 175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1" name="AutoShape 175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2" name="AutoShape 175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3" name="AutoShape 175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4" name="AutoShape 175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5" name="AutoShape 175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6" name="AutoShape 176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7" name="AutoShape 176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8" name="AutoShape 176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9" name="AutoShape 176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0" name="AutoShape 176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1" name="AutoShape 176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2" name="AutoShape 176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3" name="AutoShape 176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4" name="AutoShape 176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5" name="AutoShape 176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6" name="AutoShape 177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54" name="Group 1771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7548" name="AutoShape 177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9" name="AutoShape 177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0" name="AutoShape 177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1" name="AutoShape 177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2" name="AutoShape 177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3" name="AutoShape 177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4" name="AutoShape 177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5" name="AutoShape 177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6" name="AutoShape 178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7" name="AutoShape 178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8" name="AutoShape 178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9" name="AutoShape 178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0" name="AutoShape 178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1" name="AutoShape 178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2" name="AutoShape 178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3" name="AutoShape 178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4" name="AutoShape 178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5" name="AutoShape 178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6" name="AutoShape 179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7" name="AutoShape 179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75" name="Group 1792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7569" name="AutoShape 179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0" name="AutoShape 179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1" name="AutoShape 179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2" name="AutoShape 179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3" name="AutoShape 179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4" name="AutoShape 179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5" name="AutoShape 179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6" name="AutoShape 180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7" name="AutoShape 180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8" name="AutoShape 180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9" name="AutoShape 180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0" name="AutoShape 180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1" name="AutoShape 180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2" name="AutoShape 180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3" name="AutoShape 180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4" name="AutoShape 180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5" name="AutoShape 180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6" name="AutoShape 181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7" name="AutoShape 181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8" name="AutoShape 181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96" name="Group 1813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7590" name="AutoShape 181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1" name="AutoShape 181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2" name="AutoShape 181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3" name="AutoShape 181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4" name="AutoShape 181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5" name="AutoShape 181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6" name="AutoShape 182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7" name="AutoShape 182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8" name="AutoShape 182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9" name="AutoShape 182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0" name="AutoShape 182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1" name="AutoShape 182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2" name="AutoShape 182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3" name="AutoShape 182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4" name="AutoShape 182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5" name="AutoShape 182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6" name="AutoShape 183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7" name="AutoShape 183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8" name="AutoShape 183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9" name="AutoShape 183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17" name="Group 1834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7611" name="AutoShape 183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2" name="AutoShape 183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3" name="AutoShape 183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4" name="AutoShape 183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5" name="AutoShape 183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6" name="AutoShape 184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7" name="AutoShape 184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8" name="AutoShape 184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9" name="AutoShape 184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0" name="AutoShape 184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1" name="AutoShape 184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2" name="AutoShape 184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3" name="AutoShape 184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4" name="AutoShape 184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5" name="AutoShape 184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6" name="AutoShape 185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7" name="AutoShape 185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8" name="AutoShape 185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9" name="AutoShape 185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0" name="AutoShape 185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38" name="Group 1855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7632" name="AutoShape 185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3" name="AutoShape 185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4" name="AutoShape 185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5" name="AutoShape 185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6" name="AutoShape 186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7" name="AutoShape 186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8" name="AutoShape 186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9" name="AutoShape 186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0" name="AutoShape 186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1" name="AutoShape 186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2" name="AutoShape 186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3" name="AutoShape 186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4" name="AutoShape 186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5" name="AutoShape 186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6" name="AutoShape 187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7" name="AutoShape 187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8" name="AutoShape 187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9" name="AutoShape 187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0" name="AutoShape 187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1" name="AutoShape 187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59" name="Group 1876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7653" name="AutoShape 187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4" name="AutoShape 187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5" name="AutoShape 187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6" name="AutoShape 188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7" name="AutoShape 188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8" name="AutoShape 188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9" name="AutoShape 188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0" name="AutoShape 188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1" name="AutoShape 188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2" name="AutoShape 188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3" name="AutoShape 188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4" name="AutoShape 188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5" name="AutoShape 188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6" name="AutoShape 189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7" name="AutoShape 189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8" name="AutoShape 189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9" name="AutoShape 189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0" name="AutoShape 189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1" name="AutoShape 189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2" name="AutoShape 189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80" name="Group 1897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7674" name="AutoShape 189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5" name="AutoShape 189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6" name="AutoShape 190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7" name="AutoShape 190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8" name="AutoShape 190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9" name="AutoShape 190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0" name="AutoShape 190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1" name="AutoShape 190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2" name="AutoShape 190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3" name="AutoShape 190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4" name="AutoShape 190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5" name="AutoShape 190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6" name="AutoShape 191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7" name="AutoShape 191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8" name="AutoShape 191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9" name="AutoShape 191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0" name="AutoShape 191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1" name="AutoShape 191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2" name="AutoShape 191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3" name="AutoShape 191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01" name="Group 1918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7695" name="AutoShape 19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6" name="AutoShape 192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7" name="AutoShape 192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8" name="AutoShape 192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9" name="AutoShape 192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0" name="AutoShape 192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1" name="AutoShape 192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2" name="AutoShape 192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3" name="AutoShape 192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4" name="AutoShape 192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5" name="AutoShape 192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6" name="AutoShape 193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7" name="AutoShape 193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8" name="AutoShape 193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9" name="AutoShape 193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0" name="AutoShape 193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1" name="AutoShape 193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2" name="AutoShape 193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3" name="AutoShape 193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4" name="AutoShape 193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22" name="Group 1939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716" name="AutoShape 194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7" name="AutoShape 194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8" name="AutoShape 194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9" name="AutoShape 194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0" name="AutoShape 194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1" name="AutoShape 194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2" name="AutoShape 194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3" name="AutoShape 194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4" name="AutoShape 194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5" name="AutoShape 194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6" name="AutoShape 195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7" name="AutoShape 195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8" name="AutoShape 195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9" name="AutoShape 195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0" name="AutoShape 195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1" name="AutoShape 195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2" name="AutoShape 195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3" name="AutoShape 195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4" name="AutoShape 195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5" name="AutoShape 195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43" name="Group 1960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7737" name="AutoShape 196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8" name="AutoShape 196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9" name="AutoShape 196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0" name="AutoShape 196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1" name="AutoShape 196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2" name="AutoShape 196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3" name="AutoShape 196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4" name="AutoShape 196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5" name="AutoShape 196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6" name="AutoShape 197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7" name="AutoShape 197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8" name="AutoShape 197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9" name="AutoShape 197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0" name="AutoShape 197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1" name="AutoShape 197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2" name="AutoShape 197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3" name="AutoShape 197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4" name="AutoShape 197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5" name="AutoShape 197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6" name="AutoShape 198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64" name="Group 1981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7758" name="AutoShape 198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9" name="AutoShape 198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0" name="AutoShape 198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1" name="AutoShape 198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2" name="AutoShape 198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3" name="AutoShape 198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4" name="AutoShape 198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5" name="AutoShape 198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6" name="AutoShape 199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7" name="AutoShape 199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8" name="AutoShape 199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9" name="AutoShape 199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0" name="AutoShape 199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1" name="AutoShape 199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2" name="AutoShape 199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3" name="AutoShape 199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4" name="AutoShape 199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5" name="AutoShape 199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6" name="AutoShape 200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7" name="AutoShape 200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85" name="Group 2002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7779" name="AutoShape 200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0" name="AutoShape 200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1" name="AutoShape 200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2" name="AutoShape 200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3" name="AutoShape 200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4" name="AutoShape 200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5" name="AutoShape 200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6" name="AutoShape 201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7" name="AutoShape 201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8" name="AutoShape 201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9" name="AutoShape 201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0" name="AutoShape 201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1" name="AutoShape 201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2" name="AutoShape 201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3" name="AutoShape 201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4" name="AutoShape 201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5" name="AutoShape 201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6" name="AutoShape 202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7" name="AutoShape 202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8" name="AutoShape 202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7106" name="Group 2023"/>
          <p:cNvGrpSpPr>
            <a:grpSpLocks/>
          </p:cNvGrpSpPr>
          <p:nvPr/>
        </p:nvGrpSpPr>
        <p:grpSpPr bwMode="auto">
          <a:xfrm>
            <a:off x="990600" y="990600"/>
            <a:ext cx="5867400" cy="1524000"/>
            <a:chOff x="624" y="960"/>
            <a:chExt cx="3696" cy="960"/>
          </a:xfrm>
        </p:grpSpPr>
        <p:sp>
          <p:nvSpPr>
            <p:cNvPr id="77800" name="AutoShape 2024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1" name="AutoShape 2025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2" name="AutoShape 2026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3" name="AutoShape 2027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4" name="AutoShape 2028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5" name="AutoShape 2029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6" name="AutoShape 2030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7" name="AutoShape 2031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8" name="AutoShape 2032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9" name="AutoShape 2033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0" name="AutoShape 2034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1" name="AutoShape 2035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2" name="AutoShape 2036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3" name="AutoShape 2037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4" name="AutoShape 2038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5" name="AutoShape 2039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6" name="AutoShape 2040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7" name="AutoShape 2041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8" name="AutoShape 2042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9" name="AutoShape 2043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7127" name="Group 2044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7821" name="AutoShape 2045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2" name="AutoShape 2046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3" name="AutoShape 2047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4" name="AutoShape 2048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5" name="AutoShape 2049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6" name="AutoShape 2050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7" name="AutoShape 2051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8" name="AutoShape 2052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9" name="AutoShape 2053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0" name="AutoShape 205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1" name="AutoShape 2055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2" name="AutoShape 2056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3" name="AutoShape 205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4" name="AutoShape 2058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5" name="AutoShape 2059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6" name="AutoShape 206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7" name="AutoShape 2061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8" name="AutoShape 2062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9" name="AutoShape 2063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0" name="AutoShape 2064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148" name="Group 2065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7842" name="AutoShape 2066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3" name="AutoShape 2067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4" name="AutoShape 2068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5" name="AutoShape 2069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6" name="AutoShape 2070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7" name="AutoShape 2071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8" name="AutoShape 2072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9" name="AutoShape 2073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0" name="AutoShape 207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1" name="AutoShape 2075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2" name="AutoShape 2076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3" name="AutoShape 2077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4" name="AutoShape 2078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5" name="AutoShape 2079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6" name="AutoShape 2080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7" name="AutoShape 208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8" name="AutoShape 208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9" name="AutoShape 2083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0" name="AutoShape 208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1" name="AutoShape 208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169" name="Group 2086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7863" name="AutoShape 208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4" name="AutoShape 208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5" name="AutoShape 208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6" name="AutoShape 209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7" name="AutoShape 209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8" name="AutoShape 209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9" name="AutoShape 209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0" name="AutoShape 209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1" name="AutoShape 209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2" name="AutoShape 209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3" name="AutoShape 209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4" name="AutoShape 209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5" name="AutoShape 209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6" name="AutoShape 210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7" name="AutoShape 210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8" name="AutoShape 210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9" name="AutoShape 210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0" name="AutoShape 210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1" name="AutoShape 210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2" name="AutoShape 210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190" name="Group 2107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7884" name="AutoShape 210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5" name="AutoShape 210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6" name="AutoShape 211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7" name="AutoShape 211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8" name="AutoShape 211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9" name="AutoShape 211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0" name="AutoShape 211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1" name="AutoShape 211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2" name="AutoShape 211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3" name="AutoShape 211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4" name="AutoShape 211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5" name="AutoShape 211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6" name="AutoShape 212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7" name="AutoShape 212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8" name="AutoShape 212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9" name="AutoShape 212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0" name="AutoShape 212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1" name="AutoShape 212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2" name="AutoShape 212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3" name="AutoShape 212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11" name="Group 2128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7905" name="AutoShape 212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6" name="AutoShape 213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7" name="AutoShape 213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8" name="AutoShape 213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9" name="AutoShape 213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0" name="AutoShape 213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1" name="AutoShape 213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2" name="AutoShape 213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3" name="AutoShape 213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4" name="AutoShape 213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5" name="AutoShape 213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6" name="AutoShape 214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7" name="AutoShape 214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8" name="AutoShape 214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9" name="AutoShape 214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0" name="AutoShape 214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1" name="AutoShape 214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2" name="AutoShape 214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3" name="AutoShape 214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4" name="AutoShape 214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32" name="Group 2149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7926" name="AutoShape 215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7" name="AutoShape 215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8" name="AutoShape 215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9" name="AutoShape 215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0" name="AutoShape 215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1" name="AutoShape 215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2" name="AutoShape 215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3" name="AutoShape 215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4" name="AutoShape 215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5" name="AutoShape 215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6" name="AutoShape 216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7" name="AutoShape 216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8" name="AutoShape 216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9" name="AutoShape 216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0" name="AutoShape 216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1" name="AutoShape 216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2" name="AutoShape 216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3" name="AutoShape 216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4" name="AutoShape 216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5" name="AutoShape 216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53" name="Group 2170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7947" name="AutoShape 217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8" name="AutoShape 217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9" name="AutoShape 217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0" name="AutoShape 217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1" name="AutoShape 217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2" name="AutoShape 217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3" name="AutoShape 217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4" name="AutoShape 217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5" name="AutoShape 217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6" name="AutoShape 218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7" name="AutoShape 218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8" name="AutoShape 218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9" name="AutoShape 218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0" name="AutoShape 218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1" name="AutoShape 218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2" name="AutoShape 218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3" name="AutoShape 218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4" name="AutoShape 218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5" name="AutoShape 218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6" name="AutoShape 219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74" name="Group 2191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7968" name="AutoShape 219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9" name="AutoShape 219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0" name="AutoShape 219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1" name="AutoShape 219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2" name="AutoShape 219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3" name="AutoShape 219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4" name="AutoShape 219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5" name="AutoShape 219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6" name="AutoShape 220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7" name="AutoShape 220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8" name="AutoShape 220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9" name="AutoShape 220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0" name="AutoShape 220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1" name="AutoShape 220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2" name="AutoShape 220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3" name="AutoShape 220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4" name="AutoShape 220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5" name="AutoShape 220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6" name="AutoShape 221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7" name="AutoShape 221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95" name="Group 2212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7989" name="AutoShape 221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0" name="AutoShape 221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1" name="AutoShape 221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2" name="AutoShape 221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3" name="AutoShape 221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4" name="AutoShape 221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5" name="AutoShape 221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6" name="AutoShape 222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7" name="AutoShape 222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8" name="AutoShape 222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9" name="AutoShape 22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0" name="AutoShape 222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1" name="AutoShape 222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2" name="AutoShape 222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3" name="AutoShape 222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4" name="AutoShape 222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5" name="AutoShape 222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6" name="AutoShape 223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7" name="AutoShape 223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8" name="AutoShape 223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16" name="Group 2233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8010" name="AutoShape 223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1" name="AutoShape 223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2" name="AutoShape 223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3" name="AutoShape 223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4" name="AutoShape 223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5" name="AutoShape 223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6" name="AutoShape 224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7" name="AutoShape 224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8" name="AutoShape 224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9" name="AutoShape 224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0" name="AutoShape 224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1" name="AutoShape 224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2" name="AutoShape 224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3" name="AutoShape 224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4" name="AutoShape 224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5" name="AutoShape 224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6" name="AutoShape 225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7" name="AutoShape 225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8" name="AutoShape 225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9" name="AutoShape 225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37" name="Group 2254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8031" name="AutoShape 225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2" name="AutoShape 225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3" name="AutoShape 225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4" name="AutoShape 225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5" name="AutoShape 225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6" name="AutoShape 226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7" name="AutoShape 226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8" name="AutoShape 226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9" name="AutoShape 226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0" name="AutoShape 226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1" name="AutoShape 226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2" name="AutoShape 226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3" name="AutoShape 226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4" name="AutoShape 226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5" name="AutoShape 226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6" name="AutoShape 227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7" name="AutoShape 227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8" name="AutoShape 227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9" name="AutoShape 227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0" name="AutoShape 227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58" name="Group 2275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8052" name="AutoShape 227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3" name="AutoShape 227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4" name="AutoShape 227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5" name="AutoShape 227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6" name="AutoShape 228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7" name="AutoShape 228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8" name="AutoShape 228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9" name="AutoShape 228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0" name="AutoShape 228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1" name="AutoShape 228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2" name="AutoShape 228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3" name="AutoShape 228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4" name="AutoShape 228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5" name="AutoShape 228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6" name="AutoShape 229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7" name="AutoShape 229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8" name="AutoShape 229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9" name="AutoShape 229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0" name="AutoShape 229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1" name="AutoShape 229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79" name="Group 2296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8073" name="AutoShape 229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4" name="AutoShape 229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5" name="AutoShape 229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6" name="AutoShape 230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7" name="AutoShape 230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8" name="AutoShape 230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9" name="AutoShape 230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0" name="AutoShape 230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1" name="AutoShape 230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2" name="AutoShape 230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3" name="AutoShape 230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4" name="AutoShape 230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5" name="AutoShape 230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6" name="AutoShape 231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7" name="AutoShape 231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8" name="AutoShape 231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9" name="AutoShape 231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0" name="AutoShape 231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1" name="AutoShape 231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2" name="AutoShape 231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400" name="Group 2317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8094" name="AutoShape 231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5" name="AutoShape 231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6" name="AutoShape 232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7" name="AutoShape 232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8" name="AutoShape 232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9" name="AutoShape 232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0" name="AutoShape 232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1" name="AutoShape 232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2" name="AutoShape 232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3" name="AutoShape 232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4" name="AutoShape 232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5" name="AutoShape 232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6" name="AutoShape 233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7" name="AutoShape 233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8" name="AutoShape 233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9" name="AutoShape 233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0" name="AutoShape 233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1" name="AutoShape 233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2" name="AutoShape 233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3" name="AutoShape 233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421" name="Group 2338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8115" name="AutoShape 233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6" name="AutoShape 234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7" name="AutoShape 234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8" name="AutoShape 234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9" name="AutoShape 234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0" name="AutoShape 234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1" name="AutoShape 234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2" name="AutoShape 234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3" name="AutoShape 234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4" name="AutoShape 234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5" name="AutoShape 234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6" name="AutoShape 235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7" name="AutoShape 235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8" name="AutoShape 235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9" name="AutoShape 235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0" name="AutoShape 235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1" name="AutoShape 235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2" name="AutoShape 235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3" name="AutoShape 235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4" name="AutoShape 235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7442" name="Group 2359"/>
          <p:cNvGrpSpPr>
            <a:grpSpLocks/>
          </p:cNvGrpSpPr>
          <p:nvPr/>
        </p:nvGrpSpPr>
        <p:grpSpPr bwMode="auto">
          <a:xfrm>
            <a:off x="990600" y="762000"/>
            <a:ext cx="5867400" cy="1524000"/>
            <a:chOff x="624" y="960"/>
            <a:chExt cx="3696" cy="960"/>
          </a:xfrm>
        </p:grpSpPr>
        <p:sp>
          <p:nvSpPr>
            <p:cNvPr id="78136" name="AutoShape 2360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37" name="AutoShape 2361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38" name="AutoShape 2362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39" name="AutoShape 2363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0" name="AutoShape 2364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1" name="AutoShape 2365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2" name="AutoShape 2366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3" name="AutoShape 2367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4" name="AutoShape 2368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5" name="AutoShape 2369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6" name="AutoShape 2370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7" name="AutoShape 2371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8" name="AutoShape 2372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9" name="AutoShape 2373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0" name="AutoShape 2374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1" name="AutoShape 2375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2" name="AutoShape 2376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3" name="AutoShape 2377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4" name="AutoShape 2378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5" name="AutoShape 2379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7463" name="Group 2380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8157" name="AutoShape 2381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58" name="AutoShape 238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59" name="AutoShape 2383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0" name="AutoShape 2384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1" name="AutoShape 2385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2" name="AutoShape 238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3" name="AutoShape 238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4" name="AutoShape 238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5" name="AutoShape 238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6" name="AutoShape 2390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7" name="AutoShape 2391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8" name="AutoShape 2392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9" name="AutoShape 2393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0" name="AutoShape 2394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1" name="AutoShape 2395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2" name="AutoShape 2396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3" name="AutoShape 239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4" name="AutoShape 2398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5" name="AutoShape 2399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6" name="AutoShape 2400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484" name="Group 2401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8178" name="AutoShape 2402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9" name="AutoShape 2403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0" name="AutoShape 2404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1" name="AutoShape 2405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2" name="AutoShape 2406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3" name="AutoShape 2407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4" name="AutoShape 2408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5" name="AutoShape 2409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6" name="AutoShape 2410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7" name="AutoShape 2411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8" name="AutoShape 2412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9" name="AutoShape 2413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0" name="AutoShape 2414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1" name="AutoShape 2415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2" name="AutoShape 2416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3" name="AutoShape 2417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4" name="AutoShape 241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5" name="AutoShape 2419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6" name="AutoShape 2420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7" name="AutoShape 2421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05" name="Group 2422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8199" name="AutoShape 242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0" name="AutoShape 242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1" name="AutoShape 242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2" name="AutoShape 242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3" name="AutoShape 242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4" name="AutoShape 242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5" name="AutoShape 242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6" name="AutoShape 243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7" name="AutoShape 243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8" name="AutoShape 243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9" name="AutoShape 243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0" name="AutoShape 243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1" name="AutoShape 243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2" name="AutoShape 243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3" name="AutoShape 243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4" name="AutoShape 243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5" name="AutoShape 243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6" name="AutoShape 244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7" name="AutoShape 244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8" name="AutoShape 244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26" name="Group 2443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8220" name="AutoShape 244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1" name="AutoShape 244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2" name="AutoShape 244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3" name="AutoShape 244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4" name="AutoShape 244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5" name="AutoShape 244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6" name="AutoShape 245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7" name="AutoShape 245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8" name="AutoShape 245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9" name="AutoShape 245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0" name="AutoShape 245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1" name="AutoShape 245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2" name="AutoShape 245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3" name="AutoShape 245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4" name="AutoShape 245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5" name="AutoShape 245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6" name="AutoShape 246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7" name="AutoShape 246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8" name="AutoShape 246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9" name="AutoShape 246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47" name="Group 2464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8241" name="AutoShape 246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2" name="AutoShape 246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3" name="AutoShape 246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4" name="AutoShape 246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5" name="AutoShape 246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6" name="AutoShape 247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7" name="AutoShape 247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8" name="AutoShape 247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9" name="AutoShape 247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0" name="AutoShape 247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1" name="AutoShape 247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2" name="AutoShape 247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3" name="AutoShape 247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4" name="AutoShape 247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5" name="AutoShape 247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6" name="AutoShape 248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7" name="AutoShape 248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8" name="AutoShape 248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9" name="AutoShape 248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0" name="AutoShape 248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68" name="Group 2485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8262" name="AutoShape 248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3" name="AutoShape 248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4" name="AutoShape 248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5" name="AutoShape 248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6" name="AutoShape 249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7" name="AutoShape 249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8" name="AutoShape 249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9" name="AutoShape 249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0" name="AutoShape 249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1" name="AutoShape 249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2" name="AutoShape 249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3" name="AutoShape 249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4" name="AutoShape 249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5" name="AutoShape 249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6" name="AutoShape 250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7" name="AutoShape 250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8" name="AutoShape 250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9" name="AutoShape 250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0" name="AutoShape 250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1" name="AutoShape 250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89" name="Group 2506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8283" name="AutoShape 250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4" name="AutoShape 250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5" name="AutoShape 250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6" name="AutoShape 251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7" name="AutoShape 25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8" name="AutoShape 251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9" name="AutoShape 251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0" name="AutoShape 251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1" name="AutoShape 251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2" name="AutoShape 251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3" name="AutoShape 251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4" name="AutoShape 251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5" name="AutoShape 251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6" name="AutoShape 252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7" name="AutoShape 252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8" name="AutoShape 252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9" name="AutoShape 252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0" name="AutoShape 252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1" name="AutoShape 252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2" name="AutoShape 252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10" name="Group 2527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8304" name="AutoShape 252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5" name="AutoShape 252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6" name="AutoShape 253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7" name="AutoShape 253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8" name="AutoShape 253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9" name="AutoShape 253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0" name="AutoShape 253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1" name="AutoShape 253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2" name="AutoShape 253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3" name="AutoShape 253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4" name="AutoShape 253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5" name="AutoShape 253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6" name="AutoShape 254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7" name="AutoShape 254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8" name="AutoShape 254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9" name="AutoShape 254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0" name="AutoShape 254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1" name="AutoShape 254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2" name="AutoShape 254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3" name="AutoShape 254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31" name="Group 2548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8325" name="AutoShape 254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6" name="AutoShape 255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7" name="AutoShape 255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8" name="AutoShape 255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9" name="AutoShape 255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0" name="AutoShape 255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1" name="AutoShape 255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2" name="AutoShape 255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3" name="AutoShape 255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4" name="AutoShape 255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5" name="AutoShape 255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6" name="AutoShape 256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7" name="AutoShape 256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8" name="AutoShape 256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9" name="AutoShape 256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0" name="AutoShape 256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1" name="AutoShape 256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2" name="AutoShape 256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3" name="AutoShape 256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4" name="AutoShape 256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52" name="Group 2569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8346" name="AutoShape 257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7" name="AutoShape 257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8" name="AutoShape 257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9" name="AutoShape 257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0" name="AutoShape 257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1" name="AutoShape 257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2" name="AutoShape 257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3" name="AutoShape 257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4" name="AutoShape 257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5" name="AutoShape 257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6" name="AutoShape 258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7" name="AutoShape 258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8" name="AutoShape 258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9" name="AutoShape 258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0" name="AutoShape 258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1" name="AutoShape 258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2" name="AutoShape 258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3" name="AutoShape 258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4" name="AutoShape 258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5" name="AutoShape 258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73" name="Group 2590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8367" name="AutoShape 259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8" name="AutoShape 259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9" name="AutoShape 259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0" name="AutoShape 259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1" name="AutoShape 259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2" name="AutoShape 259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3" name="AutoShape 259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4" name="AutoShape 259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5" name="AutoShape 259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6" name="AutoShape 260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7" name="AutoShape 260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8" name="AutoShape 260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9" name="AutoShape 260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0" name="AutoShape 260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1" name="AutoShape 260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2" name="AutoShape 260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3" name="AutoShape 260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4" name="AutoShape 260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5" name="AutoShape 260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6" name="AutoShape 261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94" name="Group 2611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8388" name="AutoShape 261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9" name="AutoShape 261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0" name="AutoShape 261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1" name="AutoShape 261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2" name="AutoShape 261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3" name="AutoShape 261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4" name="AutoShape 261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5" name="AutoShape 261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6" name="AutoShape 262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7" name="AutoShape 262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8" name="AutoShape 26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9" name="AutoShape 262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0" name="AutoShape 262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1" name="AutoShape 262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2" name="AutoShape 262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3" name="AutoShape 262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4" name="AutoShape 262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5" name="AutoShape 262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6" name="AutoShape 263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7" name="AutoShape 263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715" name="Group 2632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8409" name="AutoShape 263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0" name="AutoShape 263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1" name="AutoShape 263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2" name="AutoShape 263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3" name="AutoShape 263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4" name="AutoShape 263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5" name="AutoShape 263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6" name="AutoShape 264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7" name="AutoShape 264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8" name="AutoShape 264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9" name="AutoShape 264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0" name="AutoShape 264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1" name="AutoShape 264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2" name="AutoShape 264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3" name="AutoShape 264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4" name="AutoShape 264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5" name="AutoShape 264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6" name="AutoShape 265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7" name="AutoShape 265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8" name="AutoShape 265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736" name="Group 2653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8430" name="AutoShape 265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1" name="AutoShape 265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2" name="AutoShape 265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3" name="AutoShape 265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4" name="AutoShape 265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5" name="AutoShape 265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6" name="AutoShape 266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7" name="AutoShape 266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8" name="AutoShape 266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9" name="AutoShape 266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0" name="AutoShape 266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1" name="AutoShape 266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2" name="AutoShape 266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3" name="AutoShape 266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4" name="AutoShape 266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5" name="AutoShape 266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6" name="AutoShape 267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7" name="AutoShape 267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8" name="AutoShape 267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9" name="AutoShape 267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757" name="Group 2674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8451" name="AutoShape 267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2" name="AutoShape 267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3" name="AutoShape 267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4" name="AutoShape 267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5" name="AutoShape 267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6" name="AutoShape 268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7" name="AutoShape 268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8" name="AutoShape 268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9" name="AutoShape 268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0" name="AutoShape 268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1" name="AutoShape 268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2" name="AutoShape 268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3" name="AutoShape 268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4" name="AutoShape 268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5" name="AutoShape 268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6" name="AutoShape 269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7" name="AutoShape 269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8" name="AutoShape 269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9" name="AutoShape 269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70" name="AutoShape 269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7778" name="Group 2695"/>
          <p:cNvGrpSpPr>
            <a:grpSpLocks/>
          </p:cNvGrpSpPr>
          <p:nvPr/>
        </p:nvGrpSpPr>
        <p:grpSpPr bwMode="auto">
          <a:xfrm>
            <a:off x="990600" y="533400"/>
            <a:ext cx="5867400" cy="1524000"/>
            <a:chOff x="624" y="960"/>
            <a:chExt cx="3696" cy="960"/>
          </a:xfrm>
        </p:grpSpPr>
        <p:sp>
          <p:nvSpPr>
            <p:cNvPr id="78472" name="AutoShape 2696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3" name="AutoShape 2697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4" name="AutoShape 2698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5" name="AutoShape 2699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6" name="AutoShape 2700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7" name="AutoShape 2701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8" name="AutoShape 2702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9" name="AutoShape 2703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0" name="AutoShape 2704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1" name="AutoShape 2705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2" name="AutoShape 2706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3" name="AutoShape 2707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4" name="AutoShape 2708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5" name="AutoShape 2709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6" name="AutoShape 2710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7" name="AutoShape 2711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8" name="AutoShape 2712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9" name="AutoShape 2713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90" name="AutoShape 2714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91" name="AutoShape 2715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7799" name="Group 2716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8493" name="AutoShape 2717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4" name="AutoShape 271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5" name="AutoShape 2719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6" name="AutoShape 2720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7" name="AutoShape 2721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8" name="AutoShape 2722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9" name="AutoShape 272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0" name="AutoShape 272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1" name="AutoShape 272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2" name="AutoShape 2726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3" name="AutoShape 2727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4" name="AutoShape 2728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5" name="AutoShape 2729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6" name="AutoShape 2730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7" name="AutoShape 2731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8" name="AutoShape 2732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9" name="AutoShape 2733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0" name="AutoShape 2734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1" name="AutoShape 2735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2" name="AutoShape 273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20" name="Group 2737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8514" name="AutoShape 2738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5" name="AutoShape 2739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6" name="AutoShape 2740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7" name="AutoShape 2741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8" name="AutoShape 2742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9" name="AutoShape 2743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0" name="AutoShape 2744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1" name="AutoShape 2745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2" name="AutoShape 2746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3" name="AutoShape 274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4" name="AutoShape 2748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5" name="AutoShape 2749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6" name="AutoShape 2750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7" name="AutoShape 275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8" name="AutoShape 2752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9" name="AutoShape 275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0" name="AutoShape 2754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1" name="AutoShape 2755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2" name="AutoShape 2756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3" name="AutoShape 275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41" name="Group 2758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8535" name="AutoShape 275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6" name="AutoShape 276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7" name="AutoShape 276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8" name="AutoShape 276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9" name="AutoShape 276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0" name="AutoShape 276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1" name="AutoShape 276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2" name="AutoShape 276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3" name="AutoShape 276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4" name="AutoShape 276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5" name="AutoShape 276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6" name="AutoShape 277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7" name="AutoShape 277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8" name="AutoShape 277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9" name="AutoShape 277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0" name="AutoShape 277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1" name="AutoShape 277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2" name="AutoShape 277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3" name="AutoShape 277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4" name="AutoShape 277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62" name="Group 2779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8556" name="AutoShape 278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7" name="AutoShape 278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8" name="AutoShape 278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9" name="AutoShape 278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0" name="AutoShape 278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1" name="AutoShape 278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2" name="AutoShape 278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3" name="AutoShape 278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4" name="AutoShape 278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5" name="AutoShape 278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6" name="AutoShape 279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7" name="AutoShape 279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8" name="AutoShape 279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9" name="AutoShape 279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0" name="AutoShape 279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1" name="AutoShape 279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2" name="AutoShape 279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3" name="AutoShape 279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4" name="AutoShape 279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5" name="AutoShape 279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83" name="Group 2800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8577" name="AutoShape 280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8" name="AutoShape 280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9" name="AutoShape 280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0" name="AutoShape 280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1" name="AutoShape 280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2" name="AutoShape 280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3" name="AutoShape 280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4" name="AutoShape 280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5" name="AutoShape 280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6" name="AutoShape 281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7" name="AutoShape 281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8" name="AutoShape 281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9" name="AutoShape 281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0" name="AutoShape 281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1" name="AutoShape 281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2" name="AutoShape 281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3" name="AutoShape 281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4" name="AutoShape 281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5" name="AutoShape 281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6" name="AutoShape 282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04" name="Group 2821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8598" name="AutoShape 282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9" name="AutoShape 282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0" name="AutoShape 282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1" name="AutoShape 282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2" name="AutoShape 282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3" name="AutoShape 282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4" name="AutoShape 282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5" name="AutoShape 282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6" name="AutoShape 283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7" name="AutoShape 283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8" name="AutoShape 283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9" name="AutoShape 283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0" name="AutoShape 283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1" name="AutoShape 283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2" name="AutoShape 283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3" name="AutoShape 283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4" name="AutoShape 283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5" name="AutoShape 283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6" name="AutoShape 284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7" name="AutoShape 284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25" name="Group 2842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8619" name="AutoShape 284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0" name="AutoShape 284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1" name="AutoShape 284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2" name="AutoShape 284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3" name="AutoShape 284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4" name="AutoShape 284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5" name="AutoShape 284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6" name="AutoShape 285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7" name="AutoShape 285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8" name="AutoShape 285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9" name="AutoShape 285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0" name="AutoShape 285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1" name="AutoShape 285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2" name="AutoShape 285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3" name="AutoShape 285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4" name="AutoShape 285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5" name="AutoShape 285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6" name="AutoShape 286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7" name="AutoShape 286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8" name="AutoShape 286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46" name="Group 2863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8640" name="AutoShape 286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1" name="AutoShape 286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2" name="AutoShape 286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3" name="AutoShape 286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4" name="AutoShape 286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5" name="AutoShape 286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6" name="AutoShape 287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7" name="AutoShape 287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8" name="AutoShape 287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9" name="AutoShape 287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0" name="AutoShape 287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1" name="AutoShape 287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2" name="AutoShape 287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3" name="AutoShape 287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4" name="AutoShape 287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5" name="AutoShape 287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6" name="AutoShape 288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7" name="AutoShape 288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8" name="AutoShape 288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9" name="AutoShape 288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67" name="Group 2884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8661" name="AutoShape 288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2" name="AutoShape 288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3" name="AutoShape 288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4" name="AutoShape 288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5" name="AutoShape 288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6" name="AutoShape 289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7" name="AutoShape 289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8" name="AutoShape 289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9" name="AutoShape 289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0" name="AutoShape 289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1" name="AutoShape 289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2" name="AutoShape 289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3" name="AutoShape 289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4" name="AutoShape 289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5" name="AutoShape 289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6" name="AutoShape 290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7" name="AutoShape 290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8" name="AutoShape 29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9" name="AutoShape 290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0" name="AutoShape 290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88" name="Group 2905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8682" name="AutoShape 290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3" name="AutoShape 290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4" name="AutoShape 290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5" name="AutoShape 290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6" name="AutoShape 291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7" name="AutoShape 291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8" name="AutoShape 291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9" name="AutoShape 29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0" name="AutoShape 291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1" name="AutoShape 291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2" name="AutoShape 291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3" name="AutoShape 291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4" name="AutoShape 291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5" name="AutoShape 291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6" name="AutoShape 292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7" name="AutoShape 292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8" name="AutoShape 292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9" name="AutoShape 292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0" name="AutoShape 292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1" name="AutoShape 292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09" name="Group 2926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8703" name="AutoShape 292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4" name="AutoShape 292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5" name="AutoShape 292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6" name="AutoShape 293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7" name="AutoShape 293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8" name="AutoShape 293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9" name="AutoShape 293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0" name="AutoShape 293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1" name="AutoShape 293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2" name="AutoShape 293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3" name="AutoShape 293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4" name="AutoShape 293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5" name="AutoShape 293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6" name="AutoShape 294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7" name="AutoShape 294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8" name="AutoShape 294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9" name="AutoShape 294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0" name="AutoShape 294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1" name="AutoShape 294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2" name="AutoShape 294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30" name="Group 2947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8724" name="AutoShape 294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5" name="AutoShape 294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6" name="AutoShape 295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7" name="AutoShape 295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8" name="AutoShape 295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9" name="AutoShape 295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0" name="AutoShape 295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1" name="AutoShape 295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2" name="AutoShape 295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3" name="AutoShape 295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4" name="AutoShape 295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5" name="AutoShape 295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6" name="AutoShape 296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7" name="AutoShape 296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8" name="AutoShape 296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9" name="AutoShape 296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0" name="AutoShape 296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1" name="AutoShape 296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2" name="AutoShape 296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3" name="AutoShape 296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51" name="Group 2968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8745" name="AutoShape 296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6" name="AutoShape 297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7" name="AutoShape 297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8" name="AutoShape 297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9" name="AutoShape 297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0" name="AutoShape 297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1" name="AutoShape 297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2" name="AutoShape 297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3" name="AutoShape 297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4" name="AutoShape 297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5" name="AutoShape 297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6" name="AutoShape 298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7" name="AutoShape 298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8" name="AutoShape 298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9" name="AutoShape 298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0" name="AutoShape 298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1" name="AutoShape 298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2" name="AutoShape 298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3" name="AutoShape 298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4" name="AutoShape 298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72" name="Group 2989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8766" name="AutoShape 299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7" name="AutoShape 299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8" name="AutoShape 299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9" name="AutoShape 299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0" name="AutoShape 299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1" name="AutoShape 299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2" name="AutoShape 299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3" name="AutoShape 299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4" name="AutoShape 299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5" name="AutoShape 299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6" name="AutoShape 300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7" name="AutoShape 300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8" name="AutoShape 300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9" name="AutoShape 300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0" name="AutoShape 300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1" name="AutoShape 300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2" name="AutoShape 300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3" name="AutoShape 300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4" name="AutoShape 300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5" name="AutoShape 300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93" name="Group 3010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8787" name="AutoShape 301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8" name="AutoShape 301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9" name="AutoShape 301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0" name="AutoShape 301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1" name="AutoShape 301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2" name="AutoShape 301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3" name="AutoShape 301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4" name="AutoShape 301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5" name="AutoShape 301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6" name="AutoShape 302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7" name="AutoShape 302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8" name="AutoShape 302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9" name="AutoShape 302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0" name="AutoShape 302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1" name="AutoShape 302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2" name="AutoShape 302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3" name="AutoShape 302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4" name="AutoShape 302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5" name="AutoShape 302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6" name="AutoShape 303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8114" name="Group 3031"/>
          <p:cNvGrpSpPr>
            <a:grpSpLocks/>
          </p:cNvGrpSpPr>
          <p:nvPr/>
        </p:nvGrpSpPr>
        <p:grpSpPr bwMode="auto">
          <a:xfrm>
            <a:off x="990600" y="228600"/>
            <a:ext cx="5867400" cy="1524000"/>
            <a:chOff x="624" y="960"/>
            <a:chExt cx="3696" cy="960"/>
          </a:xfrm>
        </p:grpSpPr>
        <p:sp>
          <p:nvSpPr>
            <p:cNvPr id="78808" name="AutoShape 3032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09" name="AutoShape 3033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0" name="AutoShape 3034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1" name="AutoShape 3035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2" name="AutoShape 3036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3" name="AutoShape 3037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4" name="AutoShape 3038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5" name="AutoShape 3039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6" name="AutoShape 3040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7" name="AutoShape 3041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8" name="AutoShape 3042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9" name="AutoShape 3043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0" name="AutoShape 3044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1" name="AutoShape 3045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2" name="AutoShape 3046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3" name="AutoShape 3047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4" name="AutoShape 3048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5" name="AutoShape 3049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6" name="AutoShape 3050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7" name="AutoShape 3051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8135" name="Group 3052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8829" name="AutoShape 3053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0" name="AutoShape 3054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1" name="AutoShape 3055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2" name="AutoShape 3056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3" name="AutoShape 3057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4" name="AutoShape 3058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5" name="AutoShape 305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6" name="AutoShape 306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7" name="AutoShape 306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8" name="AutoShape 3062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9" name="AutoShape 3063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0" name="AutoShape 3064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1" name="AutoShape 3065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2" name="AutoShape 3066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3" name="AutoShape 3067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4" name="AutoShape 306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5" name="AutoShape 306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6" name="AutoShape 3070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7" name="AutoShape 3071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8" name="AutoShape 3072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156" name="Group 3073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8850" name="AutoShape 3074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1" name="AutoShape 307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2" name="AutoShape 3076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3" name="AutoShape 3077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4" name="AutoShape 307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5" name="AutoShape 3079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6" name="AutoShape 3080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7" name="AutoShape 3081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8" name="AutoShape 3082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9" name="AutoShape 3083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0" name="AutoShape 3084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1" name="AutoShape 3085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2" name="AutoShape 308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3" name="AutoShape 308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4" name="AutoShape 308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5" name="AutoShape 3089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6" name="AutoShape 3090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7" name="AutoShape 3091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8" name="AutoShape 3092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9" name="AutoShape 3093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177" name="Group 3094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8871" name="AutoShape 309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2" name="AutoShape 309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3" name="AutoShape 309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4" name="AutoShape 309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5" name="AutoShape 309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6" name="AutoShape 310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7" name="AutoShape 310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8" name="AutoShape 310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9" name="AutoShape 310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0" name="AutoShape 310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1" name="AutoShape 310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2" name="AutoShape 310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3" name="AutoShape 310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4" name="AutoShape 310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5" name="AutoShape 310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6" name="AutoShape 311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7" name="AutoShape 311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8" name="AutoShape 311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9" name="AutoShape 311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0" name="AutoShape 311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198" name="Group 3115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8892" name="AutoShape 311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3" name="AutoShape 311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4" name="AutoShape 311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5" name="AutoShape 311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6" name="AutoShape 312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7" name="AutoShape 312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8" name="AutoShape 312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9" name="AutoShape 312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0" name="AutoShape 312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1" name="AutoShape 312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2" name="AutoShape 312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3" name="AutoShape 312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4" name="AutoShape 312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5" name="AutoShape 312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6" name="AutoShape 313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7" name="AutoShape 313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8" name="AutoShape 313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9" name="AutoShape 313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0" name="AutoShape 313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1" name="AutoShape 313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19" name="Group 3136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8913" name="AutoShape 313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4" name="AutoShape 313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5" name="AutoShape 313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6" name="AutoShape 314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7" name="AutoShape 314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8" name="AutoShape 314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9" name="AutoShape 314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0" name="AutoShape 314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1" name="AutoShape 314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2" name="AutoShape 314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3" name="AutoShape 314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4" name="AutoShape 314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5" name="AutoShape 314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6" name="AutoShape 315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7" name="AutoShape 315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8" name="AutoShape 315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9" name="AutoShape 315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0" name="AutoShape 315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1" name="AutoShape 315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2" name="AutoShape 315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40" name="Group 3157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8934" name="AutoShape 315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5" name="AutoShape 315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6" name="AutoShape 316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7" name="AutoShape 316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8" name="AutoShape 316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9" name="AutoShape 316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0" name="AutoShape 316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1" name="AutoShape 316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2" name="AutoShape 316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3" name="AutoShape 316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4" name="AutoShape 316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5" name="AutoShape 316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6" name="AutoShape 317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7" name="AutoShape 317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8" name="AutoShape 317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9" name="AutoShape 317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0" name="AutoShape 317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1" name="AutoShape 317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2" name="AutoShape 317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3" name="AutoShape 317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61" name="Group 3178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8955" name="AutoShape 317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6" name="AutoShape 318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7" name="AutoShape 318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8" name="AutoShape 318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9" name="AutoShape 318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0" name="AutoShape 318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1" name="AutoShape 318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2" name="AutoShape 318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3" name="AutoShape 318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4" name="AutoShape 318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5" name="AutoShape 318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6" name="AutoShape 319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7" name="AutoShape 319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8" name="AutoShape 319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9" name="AutoShape 319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0" name="AutoShape 319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1" name="AutoShape 319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2" name="AutoShape 319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3" name="AutoShape 319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4" name="AutoShape 319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82" name="Group 3199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8976" name="AutoShape 320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7" name="AutoShape 320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8" name="AutoShape 320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9" name="AutoShape 320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0" name="AutoShape 320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1" name="AutoShape 320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2" name="AutoShape 320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3" name="AutoShape 320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4" name="AutoShape 320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5" name="AutoShape 320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6" name="AutoShape 321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7" name="AutoShape 321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8" name="AutoShape 321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9" name="AutoShape 321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0" name="AutoShape 321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1" name="AutoShape 321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2" name="AutoShape 321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3" name="AutoShape 321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4" name="AutoShape 321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5" name="AutoShape 321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03" name="Group 3220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8997" name="AutoShape 322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8" name="AutoShape 322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9" name="AutoShape 322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0" name="AutoShape 322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1" name="AutoShape 322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2" name="AutoShape 322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3" name="AutoShape 322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4" name="AutoShape 322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5" name="AutoShape 322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6" name="AutoShape 323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7" name="AutoShape 323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8" name="AutoShape 323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9" name="AutoShape 323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0" name="AutoShape 323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1" name="AutoShape 323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2" name="AutoShape 323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3" name="AutoShape 323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4" name="AutoShape 323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5" name="AutoShape 323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6" name="AutoShape 324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24" name="Group 3241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9018" name="AutoShape 324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9" name="AutoShape 324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0" name="AutoShape 324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1" name="AutoShape 324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2" name="AutoShape 324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3" name="AutoShape 324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4" name="AutoShape 324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5" name="AutoShape 324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6" name="AutoShape 325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7" name="AutoShape 325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8" name="AutoShape 325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9" name="AutoShape 325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0" name="AutoShape 325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1" name="AutoShape 325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2" name="AutoShape 325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3" name="AutoShape 325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4" name="AutoShape 325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5" name="AutoShape 325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6" name="AutoShape 326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7" name="AutoShape 326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45" name="Group 3262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9039" name="AutoShape 326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0" name="AutoShape 326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1" name="AutoShape 326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2" name="AutoShape 326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3" name="AutoShape 326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4" name="AutoShape 326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5" name="AutoShape 326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6" name="AutoShape 327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7" name="AutoShape 327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8" name="AutoShape 327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9" name="AutoShape 327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0" name="AutoShape 327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1" name="AutoShape 327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2" name="AutoShape 327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3" name="AutoShape 327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4" name="AutoShape 327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5" name="AutoShape 327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6" name="AutoShape 328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7" name="AutoShape 328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8" name="AutoShape 328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66" name="Group 3283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9060" name="AutoShape 328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1" name="AutoShape 328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2" name="AutoShape 328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3" name="AutoShape 328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4" name="AutoShape 328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5" name="AutoShape 328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6" name="AutoShape 329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7" name="AutoShape 329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8" name="AutoShape 329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9" name="AutoShape 329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0" name="AutoShape 329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1" name="AutoShape 329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2" name="AutoShape 329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3" name="AutoShape 329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4" name="AutoShape 329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5" name="AutoShape 329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6" name="AutoShape 330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7" name="AutoShape 330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8" name="AutoShape 330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9" name="AutoShape 330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87" name="Group 3304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9081" name="AutoShape 330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2" name="AutoShape 330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3" name="AutoShape 330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4" name="AutoShape 330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5" name="AutoShape 330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6" name="AutoShape 331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7" name="AutoShape 331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8" name="AutoShape 331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9" name="AutoShape 331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0" name="AutoShape 331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1" name="AutoShape 331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2" name="AutoShape 331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3" name="AutoShape 331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4" name="AutoShape 331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5" name="AutoShape 331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6" name="AutoShape 332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7" name="AutoShape 332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8" name="AutoShape 332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9" name="AutoShape 332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0" name="AutoShape 332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408" name="Group 3325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9102" name="AutoShape 332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3" name="AutoShape 332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4" name="AutoShape 332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5" name="AutoShape 332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6" name="AutoShape 333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7" name="AutoShape 333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8" name="AutoShape 333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9" name="AutoShape 333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0" name="AutoShape 333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1" name="AutoShape 333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2" name="AutoShape 333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3" name="AutoShape 333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4" name="AutoShape 333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5" name="AutoShape 333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6" name="AutoShape 334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7" name="AutoShape 334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8" name="AutoShape 334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9" name="AutoShape 334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0" name="AutoShape 334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1" name="AutoShape 334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429" name="Group 3346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9123" name="AutoShape 334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4" name="AutoShape 334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5" name="AutoShape 334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6" name="AutoShape 335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7" name="AutoShape 335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8" name="AutoShape 335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9" name="AutoShape 335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0" name="AutoShape 335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1" name="AutoShape 335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2" name="AutoShape 335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3" name="AutoShape 335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4" name="AutoShape 335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5" name="AutoShape 335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6" name="AutoShape 336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7" name="AutoShape 336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8" name="AutoShape 336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9" name="AutoShape 336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40" name="AutoShape 336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41" name="AutoShape 336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42" name="AutoShape 336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cxnSp>
        <p:nvCxnSpPr>
          <p:cNvPr id="79143" name="AutoShape 3367"/>
          <p:cNvCxnSpPr>
            <a:cxnSpLocks noChangeShapeType="1"/>
          </p:cNvCxnSpPr>
          <p:nvPr/>
        </p:nvCxnSpPr>
        <p:spPr bwMode="auto">
          <a:xfrm>
            <a:off x="5562600" y="1524000"/>
            <a:ext cx="74870" cy="2367756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144" name="Line 3368"/>
          <p:cNvSpPr>
            <a:spLocks noChangeShapeType="1"/>
          </p:cNvSpPr>
          <p:nvPr/>
        </p:nvSpPr>
        <p:spPr bwMode="auto">
          <a:xfrm flipH="1">
            <a:off x="952500" y="3886200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5" name="Line 3369"/>
          <p:cNvSpPr>
            <a:spLocks noChangeShapeType="1"/>
          </p:cNvSpPr>
          <p:nvPr/>
        </p:nvSpPr>
        <p:spPr bwMode="auto">
          <a:xfrm>
            <a:off x="990600" y="1524000"/>
            <a:ext cx="4572000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6" name="Line 3370"/>
          <p:cNvSpPr>
            <a:spLocks noChangeShapeType="1"/>
          </p:cNvSpPr>
          <p:nvPr/>
        </p:nvSpPr>
        <p:spPr bwMode="auto">
          <a:xfrm flipH="1">
            <a:off x="5562600" y="228600"/>
            <a:ext cx="1295400" cy="1295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7" name="Line 3371"/>
          <p:cNvSpPr>
            <a:spLocks noChangeShapeType="1"/>
          </p:cNvSpPr>
          <p:nvPr/>
        </p:nvSpPr>
        <p:spPr bwMode="auto">
          <a:xfrm>
            <a:off x="990600" y="1524000"/>
            <a:ext cx="0" cy="23622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8" name="Line 3372"/>
          <p:cNvSpPr>
            <a:spLocks noChangeShapeType="1"/>
          </p:cNvSpPr>
          <p:nvPr/>
        </p:nvSpPr>
        <p:spPr bwMode="auto">
          <a:xfrm flipH="1">
            <a:off x="990600" y="228600"/>
            <a:ext cx="1295400" cy="1295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9" name="Line 3373"/>
          <p:cNvSpPr>
            <a:spLocks noChangeShapeType="1"/>
          </p:cNvSpPr>
          <p:nvPr/>
        </p:nvSpPr>
        <p:spPr bwMode="auto">
          <a:xfrm>
            <a:off x="2286000" y="228600"/>
            <a:ext cx="4572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50" name="Text Box 3374"/>
          <p:cNvSpPr txBox="1">
            <a:spLocks noChangeArrowheads="1"/>
          </p:cNvSpPr>
          <p:nvPr/>
        </p:nvSpPr>
        <p:spPr bwMode="auto">
          <a:xfrm>
            <a:off x="2743200" y="38862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>
                <a:latin typeface="Times New Roman" pitchFamily="18" charset="0"/>
              </a:rPr>
              <a:t>20cm</a:t>
            </a:r>
          </a:p>
        </p:txBody>
      </p:sp>
      <p:sp>
        <p:nvSpPr>
          <p:cNvPr id="79151" name="Text Box 3375"/>
          <p:cNvSpPr txBox="1">
            <a:spLocks noChangeArrowheads="1"/>
          </p:cNvSpPr>
          <p:nvPr/>
        </p:nvSpPr>
        <p:spPr bwMode="auto">
          <a:xfrm rot="-2891281">
            <a:off x="5842794" y="3007519"/>
            <a:ext cx="1501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>
                <a:latin typeface="Times New Roman" pitchFamily="18" charset="0"/>
              </a:rPr>
              <a:t>16cm</a:t>
            </a:r>
          </a:p>
        </p:txBody>
      </p:sp>
      <p:sp>
        <p:nvSpPr>
          <p:cNvPr id="79152" name="Text Box 3376"/>
          <p:cNvSpPr txBox="1">
            <a:spLocks noChangeArrowheads="1"/>
          </p:cNvSpPr>
          <p:nvPr/>
        </p:nvSpPr>
        <p:spPr bwMode="auto">
          <a:xfrm>
            <a:off x="0" y="23622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>
                <a:latin typeface="Times New Roman" pitchFamily="18" charset="0"/>
              </a:rPr>
              <a:t>10cm</a:t>
            </a:r>
          </a:p>
        </p:txBody>
      </p:sp>
      <p:sp>
        <p:nvSpPr>
          <p:cNvPr id="79153" name="Text Box 3377"/>
          <p:cNvSpPr txBox="1">
            <a:spLocks noChangeArrowheads="1"/>
          </p:cNvSpPr>
          <p:nvPr/>
        </p:nvSpPr>
        <p:spPr bwMode="auto">
          <a:xfrm>
            <a:off x="304800" y="4293096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>
                <a:latin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</a:rPr>
              <a:t>: 20 × 16 = 320 (</a:t>
            </a:r>
            <a:r>
              <a:rPr lang="en-US" sz="2800" b="1" dirty="0" err="1">
                <a:latin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</a:rPr>
              <a:t> 1cm</a:t>
            </a:r>
            <a:r>
              <a:rPr lang="en-US" sz="2800" b="1" baseline="30000" dirty="0">
                <a:latin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</a:rPr>
              <a:t>).</a:t>
            </a:r>
          </a:p>
        </p:txBody>
      </p:sp>
      <p:grpSp>
        <p:nvGrpSpPr>
          <p:cNvPr id="78450" name="Group 3394"/>
          <p:cNvGrpSpPr>
            <a:grpSpLocks/>
          </p:cNvGrpSpPr>
          <p:nvPr/>
        </p:nvGrpSpPr>
        <p:grpSpPr bwMode="auto">
          <a:xfrm>
            <a:off x="7715250" y="3733800"/>
            <a:ext cx="1219200" cy="609600"/>
            <a:chOff x="4860" y="2352"/>
            <a:chExt cx="768" cy="384"/>
          </a:xfrm>
        </p:grpSpPr>
        <p:sp>
          <p:nvSpPr>
            <p:cNvPr id="79155" name="AutoShape 3379"/>
            <p:cNvSpPr>
              <a:spLocks noChangeArrowheads="1"/>
            </p:cNvSpPr>
            <p:nvPr/>
          </p:nvSpPr>
          <p:spPr bwMode="auto">
            <a:xfrm>
              <a:off x="4896" y="235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9156" name="Text Box 3380"/>
            <p:cNvSpPr txBox="1">
              <a:spLocks noChangeArrowheads="1"/>
            </p:cNvSpPr>
            <p:nvPr/>
          </p:nvSpPr>
          <p:spPr bwMode="auto">
            <a:xfrm>
              <a:off x="4860" y="2498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  1</a:t>
              </a:r>
            </a:p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cm</a:t>
              </a:r>
              <a:r>
                <a:rPr lang="en-US" b="1" baseline="30000">
                  <a:solidFill>
                    <a:srgbClr val="FFFFFF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79157" name="Text Box 3381"/>
          <p:cNvSpPr txBox="1">
            <a:spLocks noChangeArrowheads="1"/>
          </p:cNvSpPr>
          <p:nvPr/>
        </p:nvSpPr>
        <p:spPr bwMode="auto">
          <a:xfrm>
            <a:off x="304800" y="4852988"/>
            <a:ext cx="891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10 </a:t>
            </a:r>
            <a:r>
              <a:rPr lang="en-US" sz="2800" b="1" dirty="0" err="1">
                <a:latin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</a:rPr>
              <a:t>: 320 × 10 = 3200 (</a:t>
            </a:r>
            <a:r>
              <a:rPr lang="en-US" sz="2800" b="1" dirty="0" err="1">
                <a:latin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</a:rPr>
              <a:t> 1cm</a:t>
            </a:r>
            <a:r>
              <a:rPr lang="en-US" sz="2800" b="1" baseline="30000" dirty="0">
                <a:latin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</a:rPr>
              <a:t>).</a:t>
            </a:r>
            <a:endParaRPr lang="en-US" sz="2800" b="1" baseline="30000" dirty="0">
              <a:latin typeface="Times New Roman" pitchFamily="18" charset="0"/>
            </a:endParaRPr>
          </a:p>
        </p:txBody>
      </p:sp>
      <p:sp>
        <p:nvSpPr>
          <p:cNvPr id="79158" name="Text Box 3382"/>
          <p:cNvSpPr txBox="1">
            <a:spLocks noChangeArrowheads="1"/>
          </p:cNvSpPr>
          <p:nvPr/>
        </p:nvSpPr>
        <p:spPr bwMode="auto">
          <a:xfrm>
            <a:off x="228600" y="5430838"/>
            <a:ext cx="922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Vậy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hộp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chữ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nhật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79160" name="Text Box 3384"/>
          <p:cNvSpPr txBox="1">
            <a:spLocks noChangeArrowheads="1"/>
          </p:cNvSpPr>
          <p:nvPr/>
        </p:nvSpPr>
        <p:spPr bwMode="auto">
          <a:xfrm>
            <a:off x="990600" y="6034087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>
                <a:latin typeface="Times New Roman" pitchFamily="18" charset="0"/>
              </a:rPr>
              <a:t>20</a:t>
            </a:r>
          </a:p>
        </p:txBody>
      </p:sp>
      <p:grpSp>
        <p:nvGrpSpPr>
          <p:cNvPr id="78471" name="Group 3391"/>
          <p:cNvGrpSpPr>
            <a:grpSpLocks/>
          </p:cNvGrpSpPr>
          <p:nvPr/>
        </p:nvGrpSpPr>
        <p:grpSpPr bwMode="auto">
          <a:xfrm>
            <a:off x="1524000" y="6019800"/>
            <a:ext cx="1295400" cy="549275"/>
            <a:chOff x="768" y="3840"/>
            <a:chExt cx="816" cy="346"/>
          </a:xfrm>
        </p:grpSpPr>
        <p:sp>
          <p:nvSpPr>
            <p:cNvPr id="79161" name="Text Box 3385"/>
            <p:cNvSpPr txBox="1">
              <a:spLocks noChangeArrowheads="1"/>
            </p:cNvSpPr>
            <p:nvPr/>
          </p:nvSpPr>
          <p:spPr bwMode="auto">
            <a:xfrm>
              <a:off x="768" y="3840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Times New Roman" pitchFamily="18" charset="0"/>
                </a:rPr>
                <a:t> ×</a:t>
              </a:r>
            </a:p>
          </p:txBody>
        </p:sp>
        <p:sp>
          <p:nvSpPr>
            <p:cNvPr id="79162" name="Text Box 3386"/>
            <p:cNvSpPr txBox="1">
              <a:spLocks noChangeArrowheads="1"/>
            </p:cNvSpPr>
            <p:nvPr/>
          </p:nvSpPr>
          <p:spPr bwMode="auto">
            <a:xfrm>
              <a:off x="1056" y="3859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dirty="0">
                  <a:latin typeface="Times New Roman" pitchFamily="18" charset="0"/>
                </a:rPr>
                <a:t>16</a:t>
              </a:r>
            </a:p>
          </p:txBody>
        </p:sp>
      </p:grpSp>
      <p:grpSp>
        <p:nvGrpSpPr>
          <p:cNvPr id="78492" name="Group 3392"/>
          <p:cNvGrpSpPr>
            <a:grpSpLocks/>
          </p:cNvGrpSpPr>
          <p:nvPr/>
        </p:nvGrpSpPr>
        <p:grpSpPr bwMode="auto">
          <a:xfrm>
            <a:off x="2651125" y="6019806"/>
            <a:ext cx="1539875" cy="549275"/>
            <a:chOff x="1670" y="3840"/>
            <a:chExt cx="826" cy="346"/>
          </a:xfrm>
        </p:grpSpPr>
        <p:sp>
          <p:nvSpPr>
            <p:cNvPr id="79163" name="Text Box 3387"/>
            <p:cNvSpPr txBox="1">
              <a:spLocks noChangeArrowheads="1"/>
            </p:cNvSpPr>
            <p:nvPr/>
          </p:nvSpPr>
          <p:spPr bwMode="auto">
            <a:xfrm>
              <a:off x="1670" y="3840"/>
              <a:ext cx="20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</a:rPr>
                <a:t>×</a:t>
              </a:r>
            </a:p>
          </p:txBody>
        </p:sp>
        <p:sp>
          <p:nvSpPr>
            <p:cNvPr id="79164" name="Text Box 3388"/>
            <p:cNvSpPr txBox="1">
              <a:spLocks noChangeArrowheads="1"/>
            </p:cNvSpPr>
            <p:nvPr/>
          </p:nvSpPr>
          <p:spPr bwMode="auto">
            <a:xfrm>
              <a:off x="2064" y="3859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latin typeface="Times New Roman" pitchFamily="18" charset="0"/>
                </a:rPr>
                <a:t>10</a:t>
              </a:r>
            </a:p>
          </p:txBody>
        </p:sp>
      </p:grpSp>
      <p:grpSp>
        <p:nvGrpSpPr>
          <p:cNvPr id="78513" name="Group 3393"/>
          <p:cNvGrpSpPr>
            <a:grpSpLocks/>
          </p:cNvGrpSpPr>
          <p:nvPr/>
        </p:nvGrpSpPr>
        <p:grpSpPr bwMode="auto">
          <a:xfrm>
            <a:off x="3946525" y="6049963"/>
            <a:ext cx="3216275" cy="566737"/>
            <a:chOff x="2486" y="3859"/>
            <a:chExt cx="2026" cy="357"/>
          </a:xfrm>
        </p:grpSpPr>
        <p:sp>
          <p:nvSpPr>
            <p:cNvPr id="79165" name="Text Box 3389"/>
            <p:cNvSpPr txBox="1">
              <a:spLocks noChangeArrowheads="1"/>
            </p:cNvSpPr>
            <p:nvPr/>
          </p:nvSpPr>
          <p:spPr bwMode="auto">
            <a:xfrm>
              <a:off x="2688" y="3859"/>
              <a:ext cx="18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3200 (</a:t>
              </a:r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</a:rPr>
                <a:t>cm</a:t>
              </a:r>
              <a:r>
                <a:rPr lang="en-US" sz="2800" b="1" baseline="30000" dirty="0" err="1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79166" name="Text Box 3390"/>
            <p:cNvSpPr txBox="1">
              <a:spLocks noChangeArrowheads="1"/>
            </p:cNvSpPr>
            <p:nvPr/>
          </p:nvSpPr>
          <p:spPr bwMode="auto">
            <a:xfrm>
              <a:off x="2486" y="3889"/>
              <a:ext cx="2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latin typeface="Times New Roman" pitchFamily="18" charset="0"/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56163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5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5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0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5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5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5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5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6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6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7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7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8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9" dur="2000"/>
                                        <p:tgtEl>
                                          <p:spTgt spid="7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79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79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7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7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7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7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76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76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7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7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7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7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2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77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77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3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1000" fill="hold"/>
                                        <p:tgtEl>
                                          <p:spTgt spid="78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1000" fill="hold"/>
                                        <p:tgtEl>
                                          <p:spTgt spid="78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7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7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7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7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2" dur="500"/>
                                        <p:tgtEl>
                                          <p:spTgt spid="7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500"/>
                                        <p:tgtEl>
                                          <p:spTgt spid="7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500"/>
                                        <p:tgtEl>
                                          <p:spTgt spid="7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7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4" grpId="0" animBg="1"/>
      <p:bldP spid="75785" grpId="0" animBg="1"/>
      <p:bldP spid="75786" grpId="0" animBg="1"/>
      <p:bldP spid="75787" grpId="0" animBg="1"/>
      <p:bldP spid="75788" grpId="0" animBg="1"/>
      <p:bldP spid="75789" grpId="0" animBg="1"/>
      <p:bldP spid="75790" grpId="0" animBg="1"/>
      <p:bldP spid="75791" grpId="0" animBg="1"/>
      <p:bldP spid="75792" grpId="0" animBg="1"/>
      <p:bldP spid="75793" grpId="0" animBg="1"/>
      <p:bldP spid="75794" grpId="0" animBg="1"/>
      <p:bldP spid="75795" grpId="0" animBg="1"/>
      <p:bldP spid="75796" grpId="0" animBg="1"/>
      <p:bldP spid="75797" grpId="0" animBg="1"/>
      <p:bldP spid="75798" grpId="0" animBg="1"/>
      <p:bldP spid="75799" grpId="0" animBg="1"/>
      <p:bldP spid="75800" grpId="0" animBg="1"/>
      <p:bldP spid="75801" grpId="0" animBg="1"/>
      <p:bldP spid="75802" grpId="0" animBg="1"/>
      <p:bldP spid="75803" grpId="0" animBg="1"/>
      <p:bldP spid="79153" grpId="0"/>
      <p:bldP spid="79157" grpId="0"/>
      <p:bldP spid="79158" grpId="0"/>
      <p:bldP spid="791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350330" y="613266"/>
            <a:ext cx="6624736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" b="1" cap="none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 TÍCH HÌNH HỘP CHỮ NHẬT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79512" y="1548218"/>
            <a:ext cx="886035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400" b="1" dirty="0" err="1">
                <a:latin typeface="Times New Roman" pitchFamily="18" charset="0"/>
              </a:rPr>
              <a:t>Thể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tích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của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hình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hộp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chữ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nhật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là</a:t>
            </a:r>
            <a:r>
              <a:rPr lang="en-US" sz="4400" b="1" dirty="0">
                <a:latin typeface="Times New Roman" pitchFamily="18" charset="0"/>
              </a:rPr>
              <a:t>:</a:t>
            </a:r>
          </a:p>
          <a:p>
            <a:pPr algn="ctr"/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4400" b="1" dirty="0">
                <a:latin typeface="Times New Roman" pitchFamily="18" charset="0"/>
              </a:rPr>
              <a:t>×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   16 </a:t>
            </a:r>
            <a:r>
              <a:rPr lang="en-US" sz="4400" b="1" dirty="0">
                <a:latin typeface="Times New Roman" pitchFamily="18" charset="0"/>
              </a:rPr>
              <a:t>×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    10  =  3200 (cm</a:t>
            </a:r>
            <a:r>
              <a:rPr lang="en-US" sz="44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87724" y="16161"/>
            <a:ext cx="5400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eft Brace 2"/>
          <p:cNvSpPr/>
          <p:nvPr/>
        </p:nvSpPr>
        <p:spPr>
          <a:xfrm rot="16200000">
            <a:off x="809582" y="2436706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 rot="16200000">
            <a:off x="2681790" y="2416130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 rot="16200000">
            <a:off x="4644008" y="2416129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9512" y="3284984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69722" y="3284984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31940" y="3284983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20409" y="3439303"/>
            <a:ext cx="239965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16200000">
            <a:off x="7095086" y="1705128"/>
            <a:ext cx="288032" cy="258667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19672" y="3356992"/>
            <a:ext cx="3240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99892" y="3356992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08104" y="3377749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61393" y="1340768"/>
            <a:ext cx="3362535" cy="1831759"/>
            <a:chOff x="952500" y="2297484"/>
            <a:chExt cx="5924550" cy="3668713"/>
          </a:xfrm>
        </p:grpSpPr>
        <p:cxnSp>
          <p:nvCxnSpPr>
            <p:cNvPr id="23" name="AutoShape 6"/>
            <p:cNvCxnSpPr>
              <a:cxnSpLocks noChangeShapeType="1"/>
            </p:cNvCxnSpPr>
            <p:nvPr/>
          </p:nvCxnSpPr>
          <p:spPr bwMode="auto">
            <a:xfrm flipH="1">
              <a:off x="2209800" y="2297484"/>
              <a:ext cx="76200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7"/>
            <p:cNvCxnSpPr>
              <a:cxnSpLocks noChangeShapeType="1"/>
            </p:cNvCxnSpPr>
            <p:nvPr/>
          </p:nvCxnSpPr>
          <p:spPr bwMode="auto">
            <a:xfrm>
              <a:off x="6858000" y="2297484"/>
              <a:ext cx="1588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5" name="Group 24"/>
            <p:cNvGrpSpPr/>
            <p:nvPr/>
          </p:nvGrpSpPr>
          <p:grpSpPr>
            <a:xfrm>
              <a:off x="952500" y="2297484"/>
              <a:ext cx="5924550" cy="3668713"/>
              <a:chOff x="952500" y="2297484"/>
              <a:chExt cx="5924550" cy="3668713"/>
            </a:xfrm>
          </p:grpSpPr>
          <p:cxnSp>
            <p:nvCxnSpPr>
              <p:cNvPr id="26" name="AutoShape 2"/>
              <p:cNvCxnSpPr>
                <a:cxnSpLocks noChangeShapeType="1"/>
              </p:cNvCxnSpPr>
              <p:nvPr/>
            </p:nvCxnSpPr>
            <p:spPr bwMode="auto">
              <a:xfrm>
                <a:off x="2209800" y="4735884"/>
                <a:ext cx="4648200" cy="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AutoShape 3"/>
              <p:cNvCxnSpPr>
                <a:cxnSpLocks noChangeShapeType="1"/>
              </p:cNvCxnSpPr>
              <p:nvPr/>
            </p:nvCxnSpPr>
            <p:spPr bwMode="auto">
              <a:xfrm>
                <a:off x="952500" y="5955085"/>
                <a:ext cx="4686300" cy="11112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" name="AutoShape 4"/>
              <p:cNvCxnSpPr>
                <a:cxnSpLocks noChangeShapeType="1"/>
              </p:cNvCxnSpPr>
              <p:nvPr/>
            </p:nvCxnSpPr>
            <p:spPr bwMode="auto">
              <a:xfrm flipH="1">
                <a:off x="990600" y="4735884"/>
                <a:ext cx="1219200" cy="121920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5638800" y="4735884"/>
                <a:ext cx="1238250" cy="1219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" name="AutoShape 3367"/>
              <p:cNvCxnSpPr>
                <a:cxnSpLocks noChangeShapeType="1"/>
              </p:cNvCxnSpPr>
              <p:nvPr/>
            </p:nvCxnSpPr>
            <p:spPr bwMode="auto">
              <a:xfrm>
                <a:off x="5562600" y="3592884"/>
                <a:ext cx="0" cy="2362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1" name="Line 3369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4572000" cy="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" name="Line 3370"/>
              <p:cNvSpPr>
                <a:spLocks noChangeShapeType="1"/>
              </p:cNvSpPr>
              <p:nvPr/>
            </p:nvSpPr>
            <p:spPr bwMode="auto">
              <a:xfrm flipH="1">
                <a:off x="5562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" name="Line 3371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0" cy="23622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" name="Line 3372"/>
              <p:cNvSpPr>
                <a:spLocks noChangeShapeType="1"/>
              </p:cNvSpPr>
              <p:nvPr/>
            </p:nvSpPr>
            <p:spPr bwMode="auto">
              <a:xfrm flipH="1">
                <a:off x="990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" name="Line 3373"/>
              <p:cNvSpPr>
                <a:spLocks noChangeShapeType="1"/>
              </p:cNvSpPr>
              <p:nvPr/>
            </p:nvSpPr>
            <p:spPr bwMode="auto">
              <a:xfrm>
                <a:off x="2286000" y="2297484"/>
                <a:ext cx="4572000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179512" y="3284984"/>
            <a:ext cx="8240555" cy="1200330"/>
            <a:chOff x="575556" y="5254485"/>
            <a:chExt cx="8240555" cy="1200330"/>
          </a:xfrm>
        </p:grpSpPr>
        <p:sp>
          <p:nvSpPr>
            <p:cNvPr id="37" name="TextBox 36"/>
            <p:cNvSpPr txBox="1"/>
            <p:nvPr/>
          </p:nvSpPr>
          <p:spPr>
            <a:xfrm>
              <a:off x="575556" y="5254486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465766" y="5254486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rộng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427984" y="5254485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416453" y="5408805"/>
              <a:ext cx="2399658" cy="646331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tích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015716" y="5326494"/>
              <a:ext cx="32403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995936" y="5326494"/>
              <a:ext cx="43204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04148" y="5347251"/>
              <a:ext cx="43204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079239" y="5362937"/>
            <a:ext cx="239965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238342" y="5208617"/>
            <a:ext cx="5328592" cy="1200331"/>
            <a:chOff x="238342" y="5208617"/>
            <a:chExt cx="5328592" cy="1200331"/>
          </a:xfrm>
        </p:grpSpPr>
        <p:sp>
          <p:nvSpPr>
            <p:cNvPr id="46" name="TextBox 45"/>
            <p:cNvSpPr txBox="1"/>
            <p:nvPr/>
          </p:nvSpPr>
          <p:spPr>
            <a:xfrm>
              <a:off x="238342" y="5208618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128552" y="5208618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rộng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090770" y="5208617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678502" y="5280626"/>
              <a:ext cx="316321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658722" y="5280626"/>
              <a:ext cx="421761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5566934" y="5301383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53" name="Text Box 19"/>
          <p:cNvSpPr txBox="1">
            <a:spLocks noChangeArrowheads="1"/>
          </p:cNvSpPr>
          <p:nvPr/>
        </p:nvSpPr>
        <p:spPr bwMode="auto">
          <a:xfrm>
            <a:off x="107673" y="4485314"/>
            <a:ext cx="8932191" cy="2554545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0" dirty="0" err="1">
                <a:solidFill>
                  <a:srgbClr val="FFFF00"/>
                </a:solidFill>
              </a:rPr>
              <a:t>Muốn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thể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tích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hình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hộp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chữ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nhật</a:t>
            </a:r>
            <a:r>
              <a:rPr lang="en-US" sz="4000" b="1" i="0" dirty="0">
                <a:solidFill>
                  <a:srgbClr val="FFFF00"/>
                </a:solidFill>
              </a:rPr>
              <a:t> ta </a:t>
            </a:r>
            <a:r>
              <a:rPr lang="en-US" sz="4000" b="1" i="0" dirty="0" err="1">
                <a:solidFill>
                  <a:srgbClr val="FFFF00"/>
                </a:solidFill>
              </a:rPr>
              <a:t>lấy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dài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rộng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rồi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cao</a:t>
            </a:r>
            <a:r>
              <a:rPr lang="en-US" sz="4000" b="1" i="0" dirty="0">
                <a:solidFill>
                  <a:srgbClr val="FFFF00"/>
                </a:solidFill>
              </a:rPr>
              <a:t> (</a:t>
            </a:r>
            <a:r>
              <a:rPr lang="en-US" sz="4000" b="1" i="0" dirty="0" err="1">
                <a:solidFill>
                  <a:srgbClr val="FFFF00"/>
                </a:solidFill>
              </a:rPr>
              <a:t>cùng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đơn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vị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đo</a:t>
            </a:r>
            <a:r>
              <a:rPr lang="en-US" sz="4000" b="1" i="0" dirty="0">
                <a:solidFill>
                  <a:srgbClr val="FFFF00"/>
                </a:solidFill>
              </a:rPr>
              <a:t>).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547664" y="2932202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599892" y="2644170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923928" y="1636058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8" name="Text Box 55"/>
          <p:cNvSpPr txBox="1">
            <a:spLocks noChangeArrowheads="1"/>
          </p:cNvSpPr>
          <p:nvPr/>
        </p:nvSpPr>
        <p:spPr bwMode="auto">
          <a:xfrm>
            <a:off x="4671380" y="1906845"/>
            <a:ext cx="4015419" cy="92333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c</a:t>
            </a:r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1241884" y="3852334"/>
            <a:ext cx="7092280" cy="2554545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cao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990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995 L 0.10156 0.04259 C 0.12292 0.04977 0.15486 0.05394 0.18802 0.05394 C 0.22604 0.05394 0.25642 0.04977 0.27778 0.04259 L 0.37952 0.00995 " pathEditMode="relative" rAng="0" ptsTypes="FffFF">
                                      <p:cBhvr>
                                        <p:cTn id="13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76" y="2199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-0.61094 0.00717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56" y="347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-0.27414 0.00717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15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  <p:bldP spid="8" grpId="1"/>
      <p:bldP spid="3" grpId="0" animBg="1"/>
      <p:bldP spid="3" grpId="1" animBg="1"/>
      <p:bldP spid="14" grpId="0" animBg="1"/>
      <p:bldP spid="14" grpId="1" animBg="1"/>
      <p:bldP spid="15" grpId="0" animBg="1"/>
      <p:bldP spid="15" grpId="1" animBg="1"/>
      <p:bldP spid="4" grpId="0" animBg="1"/>
      <p:bldP spid="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5" grpId="0"/>
      <p:bldP spid="5" grpId="1"/>
      <p:bldP spid="20" grpId="0"/>
      <p:bldP spid="20" grpId="1"/>
      <p:bldP spid="21" grpId="0"/>
      <p:bldP spid="21" grpId="1"/>
      <p:bldP spid="49" grpId="0" animBg="1"/>
      <p:bldP spid="49" grpId="1" animBg="1"/>
      <p:bldP spid="49" grpId="2" animBg="1"/>
      <p:bldP spid="52" grpId="0"/>
      <p:bldP spid="52" grpId="1"/>
      <p:bldP spid="52" grpId="2"/>
      <p:bldP spid="53" grpId="0" animBg="1"/>
      <p:bldP spid="53" grpId="1" animBg="1"/>
      <p:bldP spid="44" grpId="0"/>
      <p:bldP spid="56" grpId="0"/>
      <p:bldP spid="57" grpId="0"/>
      <p:bldP spid="58" grpId="0" animBg="1"/>
      <p:bldP spid="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5"/>
          <p:cNvSpPr txBox="1">
            <a:spLocks noChangeArrowheads="1"/>
          </p:cNvSpPr>
          <p:nvPr/>
        </p:nvSpPr>
        <p:spPr bwMode="auto">
          <a:xfrm>
            <a:off x="1727430" y="3681667"/>
            <a:ext cx="5436604" cy="120032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c</a:t>
            </a:r>
          </a:p>
        </p:txBody>
      </p:sp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323528" y="5301073"/>
            <a:ext cx="8244408" cy="1077218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a,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b, 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34089" y="836712"/>
            <a:ext cx="9004029" cy="2554545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0" dirty="0" err="1">
                <a:solidFill>
                  <a:srgbClr val="FFFF00"/>
                </a:solidFill>
              </a:rPr>
              <a:t>Muốn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thể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tích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hình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hộp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chữ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nhật</a:t>
            </a:r>
            <a:r>
              <a:rPr lang="en-US" sz="4000" b="1" i="0" dirty="0">
                <a:solidFill>
                  <a:srgbClr val="FFFF00"/>
                </a:solidFill>
              </a:rPr>
              <a:t> ta </a:t>
            </a:r>
            <a:r>
              <a:rPr lang="en-US" sz="4000" b="1" i="0" dirty="0" err="1">
                <a:solidFill>
                  <a:srgbClr val="FFFF00"/>
                </a:solidFill>
              </a:rPr>
              <a:t>lấy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dài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rộng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rồi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cao</a:t>
            </a:r>
            <a:r>
              <a:rPr lang="en-US" sz="4000" b="1" i="0" dirty="0">
                <a:solidFill>
                  <a:srgbClr val="FFFF00"/>
                </a:solidFill>
              </a:rPr>
              <a:t> (</a:t>
            </a:r>
            <a:r>
              <a:rPr lang="en-US" sz="4000" b="1" i="0" dirty="0" err="1">
                <a:solidFill>
                  <a:srgbClr val="FFFF00"/>
                </a:solidFill>
              </a:rPr>
              <a:t>cùng</a:t>
            </a:r>
            <a:endParaRPr lang="en-US" sz="4000" b="1" i="0" dirty="0">
              <a:solidFill>
                <a:srgbClr val="FFFF00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một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đơn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vị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đo</a:t>
            </a:r>
            <a:r>
              <a:rPr lang="en-US" sz="4000" b="1" i="0" dirty="0">
                <a:solidFill>
                  <a:srgbClr val="FFFF00"/>
                </a:solidFill>
              </a:rPr>
              <a:t>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6766" y="116632"/>
            <a:ext cx="2337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47276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ashreg.wav"/>
          </p:stSnd>
        </p:sndAc>
      </p:transition>
    </mc:Choice>
    <mc:Fallback xmlns="">
      <p:transition spd="slow">
        <p:fade/>
        <p:sndAc>
          <p:stSnd>
            <p:snd r:embed="rId3" name="cashreg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04945" y="1183439"/>
            <a:ext cx="8534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i="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c.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336104" y="3534107"/>
            <a:ext cx="90364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000" b="1" i="0" dirty="0">
                <a:latin typeface="Times New Roman" pitchFamily="18" charset="0"/>
                <a:cs typeface="Times New Roman" pitchFamily="18" charset="0"/>
              </a:rPr>
              <a:t>a = 1,5m;  b = 1,1m;  c = 0,5m</a:t>
            </a:r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381000" y="4343400"/>
            <a:ext cx="8534400" cy="1728192"/>
            <a:chOff x="528" y="2832"/>
            <a:chExt cx="4765" cy="740"/>
          </a:xfrm>
        </p:grpSpPr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528" y="2976"/>
              <a:ext cx="4765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c) a =         </a:t>
              </a:r>
              <a:r>
                <a:rPr lang="en-US" sz="3600" b="1" i="0" dirty="0" err="1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;  b =      </a:t>
              </a:r>
              <a:r>
                <a:rPr lang="en-US" sz="3600" b="1" i="0" dirty="0" err="1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;  c =      </a:t>
              </a:r>
              <a:r>
                <a:rPr lang="en-US" sz="3600" b="1" i="0" dirty="0" err="1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          </a:t>
              </a:r>
            </a:p>
          </p:txBody>
        </p:sp>
        <p:grpSp>
          <p:nvGrpSpPr>
            <p:cNvPr id="10" name="Group 16"/>
            <p:cNvGrpSpPr>
              <a:grpSpLocks/>
            </p:cNvGrpSpPr>
            <p:nvPr/>
          </p:nvGrpSpPr>
          <p:grpSpPr bwMode="auto">
            <a:xfrm>
              <a:off x="1342" y="2832"/>
              <a:ext cx="633" cy="740"/>
              <a:chOff x="986" y="3408"/>
              <a:chExt cx="580" cy="740"/>
            </a:xfrm>
          </p:grpSpPr>
          <p:sp>
            <p:nvSpPr>
              <p:cNvPr id="20" name="Text Box 17"/>
              <p:cNvSpPr txBox="1">
                <a:spLocks noChangeArrowheads="1"/>
              </p:cNvSpPr>
              <p:nvPr/>
            </p:nvSpPr>
            <p:spPr bwMode="auto">
              <a:xfrm>
                <a:off x="1038" y="3408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21" name="Text Box 18"/>
              <p:cNvSpPr txBox="1">
                <a:spLocks noChangeArrowheads="1"/>
              </p:cNvSpPr>
              <p:nvPr/>
            </p:nvSpPr>
            <p:spPr bwMode="auto">
              <a:xfrm>
                <a:off x="1008" y="3744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22" name="Line 19"/>
              <p:cNvSpPr>
                <a:spLocks noChangeShapeType="1"/>
              </p:cNvSpPr>
              <p:nvPr/>
            </p:nvSpPr>
            <p:spPr bwMode="auto">
              <a:xfrm>
                <a:off x="986" y="371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Group 20"/>
            <p:cNvGrpSpPr>
              <a:grpSpLocks/>
            </p:cNvGrpSpPr>
            <p:nvPr/>
          </p:nvGrpSpPr>
          <p:grpSpPr bwMode="auto">
            <a:xfrm>
              <a:off x="4055" y="2832"/>
              <a:ext cx="341" cy="740"/>
              <a:chOff x="1216" y="3408"/>
              <a:chExt cx="313" cy="740"/>
            </a:xfrm>
          </p:grpSpPr>
          <p:sp>
            <p:nvSpPr>
              <p:cNvPr id="16" name="Text Box 21"/>
              <p:cNvSpPr txBox="1">
                <a:spLocks noChangeArrowheads="1"/>
              </p:cNvSpPr>
              <p:nvPr/>
            </p:nvSpPr>
            <p:spPr bwMode="auto">
              <a:xfrm>
                <a:off x="1216" y="3408"/>
                <a:ext cx="313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7" name="Text Box 22"/>
              <p:cNvSpPr txBox="1">
                <a:spLocks noChangeArrowheads="1"/>
              </p:cNvSpPr>
              <p:nvPr/>
            </p:nvSpPr>
            <p:spPr bwMode="auto">
              <a:xfrm>
                <a:off x="1223" y="3744"/>
                <a:ext cx="26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9" name="Line 23"/>
              <p:cNvSpPr>
                <a:spLocks noChangeShapeType="1"/>
              </p:cNvSpPr>
              <p:nvPr/>
            </p:nvSpPr>
            <p:spPr bwMode="auto">
              <a:xfrm>
                <a:off x="1216" y="369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p:grpSp>
        <p:grpSp>
          <p:nvGrpSpPr>
            <p:cNvPr id="12" name="Group 24"/>
            <p:cNvGrpSpPr>
              <a:grpSpLocks/>
            </p:cNvGrpSpPr>
            <p:nvPr/>
          </p:nvGrpSpPr>
          <p:grpSpPr bwMode="auto">
            <a:xfrm>
              <a:off x="2732" y="2832"/>
              <a:ext cx="575" cy="740"/>
              <a:chOff x="1109" y="3408"/>
              <a:chExt cx="528" cy="740"/>
            </a:xfrm>
          </p:grpSpPr>
          <p:sp>
            <p:nvSpPr>
              <p:cNvPr id="13" name="Text Box 25"/>
              <p:cNvSpPr txBox="1">
                <a:spLocks noChangeArrowheads="1"/>
              </p:cNvSpPr>
              <p:nvPr/>
            </p:nvSpPr>
            <p:spPr bwMode="auto">
              <a:xfrm>
                <a:off x="1109" y="3408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4" name="Text Box 26"/>
              <p:cNvSpPr txBox="1">
                <a:spLocks noChangeArrowheads="1"/>
              </p:cNvSpPr>
              <p:nvPr/>
            </p:nvSpPr>
            <p:spPr bwMode="auto">
              <a:xfrm>
                <a:off x="1109" y="3744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5" name="Line 27"/>
              <p:cNvSpPr>
                <a:spLocks noChangeShapeType="1"/>
              </p:cNvSpPr>
              <p:nvPr/>
            </p:nvSpPr>
            <p:spPr bwMode="auto">
              <a:xfrm>
                <a:off x="1140" y="371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331768" y="2458303"/>
            <a:ext cx="86598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0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4000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0" dirty="0">
                <a:latin typeface="Times New Roman" pitchFamily="18" charset="0"/>
                <a:cs typeface="Times New Roman" pitchFamily="18" charset="0"/>
              </a:rPr>
              <a:t>a = 5cm;  b = 4cm;  c = 9cm</a:t>
            </a:r>
          </a:p>
        </p:txBody>
      </p:sp>
    </p:spTree>
    <p:extLst>
      <p:ext uri="{BB962C8B-B14F-4D97-AF65-F5344CB8AC3E}">
        <p14:creationId xmlns:p14="http://schemas.microsoft.com/office/powerpoint/2010/main" val="752598353"/>
      </p:ext>
    </p:extLst>
  </p:cSld>
  <p:clrMapOvr>
    <a:masterClrMapping/>
  </p:clrMapOvr>
  <p:transition spd="slow">
    <p:push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81000" y="159603"/>
            <a:ext cx="82978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c.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860550" y="2498725"/>
            <a:ext cx="5454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b) a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1,5m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b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1,1m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c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0,5m</a:t>
            </a:r>
            <a:endParaRPr lang="en-US" sz="24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1828800" y="963688"/>
            <a:ext cx="548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2400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5cm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b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4cm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c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9cm</a:t>
            </a:r>
            <a:endParaRPr lang="en-US" sz="24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1768474" y="4162022"/>
            <a:ext cx="63849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 c)  a =      </a:t>
            </a:r>
            <a:r>
              <a:rPr lang="en-US" sz="28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8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b =    </a:t>
            </a:r>
            <a:r>
              <a:rPr lang="en-US" sz="28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8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c =     </a:t>
            </a:r>
            <a:r>
              <a:rPr lang="en-US" sz="28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endParaRPr lang="en-US" sz="28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2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597319"/>
              </p:ext>
            </p:extLst>
          </p:nvPr>
        </p:nvGraphicFramePr>
        <p:xfrm>
          <a:off x="3124200" y="4130177"/>
          <a:ext cx="304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2" name="Equation" r:id="rId4" imgW="152280" imgH="393480" progId="">
                  <p:embed/>
                </p:oleObj>
              </mc:Choice>
              <mc:Fallback>
                <p:oleObj name="Equation" r:id="rId4" imgW="15228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130177"/>
                        <a:ext cx="304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744197"/>
              </p:ext>
            </p:extLst>
          </p:nvPr>
        </p:nvGraphicFramePr>
        <p:xfrm>
          <a:off x="4859728" y="4162022"/>
          <a:ext cx="304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3" name="Equation" r:id="rId6" imgW="139680" imgH="393480" progId="">
                  <p:embed/>
                </p:oleObj>
              </mc:Choice>
              <mc:Fallback>
                <p:oleObj name="Equation" r:id="rId6" imgW="13968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728" y="4162022"/>
                        <a:ext cx="304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8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4074273"/>
              </p:ext>
            </p:extLst>
          </p:nvPr>
        </p:nvGraphicFramePr>
        <p:xfrm>
          <a:off x="6477000" y="4093238"/>
          <a:ext cx="304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4" name="Equation" r:id="rId8" imgW="152280" imgH="393480" progId="">
                  <p:embed/>
                </p:oleObj>
              </mc:Choice>
              <mc:Fallback>
                <p:oleObj name="Equation" r:id="rId8" imgW="15228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093238"/>
                        <a:ext cx="304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1846973" y="1506537"/>
            <a:ext cx="607782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400" b="1" dirty="0">
                <a:latin typeface="Times New Roman" pitchFamily="18" charset="0"/>
              </a:rPr>
              <a:t>Thể tích của hình hộp chữ nhật là:</a:t>
            </a:r>
          </a:p>
          <a:p>
            <a:pPr>
              <a:spcBef>
                <a:spcPct val="50000"/>
              </a:spcBef>
            </a:pPr>
            <a:r>
              <a:rPr lang="sv-SE" sz="2400" b="1" dirty="0">
                <a:latin typeface="Times New Roman" pitchFamily="18" charset="0"/>
              </a:rPr>
              <a:t>         5 </a:t>
            </a:r>
            <a:r>
              <a:rPr lang="en-US" sz="2400" b="1" dirty="0">
                <a:latin typeface="Times New Roman" pitchFamily="18" charset="0"/>
              </a:rPr>
              <a:t>×</a:t>
            </a:r>
            <a:r>
              <a:rPr lang="sv-SE" sz="2400" b="1" dirty="0">
                <a:latin typeface="Times New Roman" pitchFamily="18" charset="0"/>
              </a:rPr>
              <a:t> 4 </a:t>
            </a:r>
            <a:r>
              <a:rPr lang="en-US" sz="2400" b="1" dirty="0">
                <a:latin typeface="Times New Roman" pitchFamily="18" charset="0"/>
              </a:rPr>
              <a:t>×</a:t>
            </a:r>
            <a:r>
              <a:rPr lang="sv-SE" sz="2400" b="1" dirty="0">
                <a:latin typeface="Times New Roman" pitchFamily="18" charset="0"/>
              </a:rPr>
              <a:t> 9 = 180 (cm</a:t>
            </a:r>
            <a:r>
              <a:rPr lang="sv-SE" sz="2400" b="1" baseline="30000" dirty="0">
                <a:latin typeface="Times New Roman" pitchFamily="18" charset="0"/>
              </a:rPr>
              <a:t>3</a:t>
            </a:r>
            <a:r>
              <a:rPr lang="sv-SE" sz="2400" b="1" dirty="0">
                <a:latin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4" name="Text Box 28"/>
          <p:cNvSpPr txBox="1">
            <a:spLocks noChangeArrowheads="1"/>
          </p:cNvSpPr>
          <p:nvPr/>
        </p:nvSpPr>
        <p:spPr bwMode="auto">
          <a:xfrm>
            <a:off x="1905000" y="2971800"/>
            <a:ext cx="67738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400" b="1" dirty="0">
                <a:latin typeface="Times New Roman" pitchFamily="18" charset="0"/>
              </a:rPr>
              <a:t>Thể tích của hình hộp chữ nhật là:</a:t>
            </a:r>
          </a:p>
          <a:p>
            <a:pPr>
              <a:spcBef>
                <a:spcPct val="50000"/>
              </a:spcBef>
            </a:pPr>
            <a:r>
              <a:rPr lang="sv-SE" sz="2400" b="1" dirty="0">
                <a:latin typeface="Times New Roman" pitchFamily="18" charset="0"/>
              </a:rPr>
              <a:t>         1,5 </a:t>
            </a:r>
            <a:r>
              <a:rPr lang="en-US" sz="2400" b="1" dirty="0">
                <a:latin typeface="Times New Roman" pitchFamily="18" charset="0"/>
              </a:rPr>
              <a:t>×</a:t>
            </a:r>
            <a:r>
              <a:rPr lang="sv-SE" sz="2400" b="1" dirty="0">
                <a:latin typeface="Times New Roman" pitchFamily="18" charset="0"/>
              </a:rPr>
              <a:t> 1,1 </a:t>
            </a:r>
            <a:r>
              <a:rPr lang="en-US" sz="2400" b="1" dirty="0">
                <a:latin typeface="Times New Roman" pitchFamily="18" charset="0"/>
              </a:rPr>
              <a:t>×</a:t>
            </a:r>
            <a:r>
              <a:rPr lang="sv-SE" sz="2400" b="1" dirty="0">
                <a:latin typeface="Times New Roman" pitchFamily="18" charset="0"/>
              </a:rPr>
              <a:t> 0,5 = 0,825 (m</a:t>
            </a:r>
            <a:r>
              <a:rPr lang="sv-SE" sz="2400" b="1" baseline="30000" dirty="0">
                <a:latin typeface="Times New Roman" pitchFamily="18" charset="0"/>
              </a:rPr>
              <a:t>3</a:t>
            </a:r>
            <a:r>
              <a:rPr lang="sv-SE" sz="2400" b="1" dirty="0">
                <a:latin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</a:endParaRPr>
          </a:p>
        </p:txBody>
      </p:sp>
      <p:graphicFrame>
        <p:nvGraphicFramePr>
          <p:cNvPr id="21537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675969"/>
              </p:ext>
            </p:extLst>
          </p:nvPr>
        </p:nvGraphicFramePr>
        <p:xfrm>
          <a:off x="3101181" y="5334000"/>
          <a:ext cx="21907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5" name="Equation" r:id="rId10" imgW="1143000" imgH="393480" progId="">
                  <p:embed/>
                </p:oleObj>
              </mc:Choice>
              <mc:Fallback>
                <p:oleObj name="Equation" r:id="rId10" imgW="114300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1181" y="5334000"/>
                        <a:ext cx="219075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981200" y="4796135"/>
            <a:ext cx="5454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40247690"/>
      </p:ext>
    </p:extLst>
  </p:cSld>
  <p:clrMapOvr>
    <a:masterClrMapping/>
  </p:clrMapOvr>
  <p:transition spd="slow">
    <p:push dir="r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3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1453</TotalTime>
  <Words>1099</Words>
  <Application>Microsoft Office PowerPoint</Application>
  <PresentationFormat>On-screen Show (4:3)</PresentationFormat>
  <Paragraphs>217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Toán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Cách 1. </vt:lpstr>
      <vt:lpstr>Cách 2.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</dc:creator>
  <cp:lastModifiedBy>Microsoft</cp:lastModifiedBy>
  <cp:revision>167</cp:revision>
  <dcterms:created xsi:type="dcterms:W3CDTF">2015-03-24T20:27:03Z</dcterms:created>
  <dcterms:modified xsi:type="dcterms:W3CDTF">2024-03-18T07:29:13Z</dcterms:modified>
</cp:coreProperties>
</file>