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3" r:id="rId2"/>
  </p:sldMasterIdLst>
  <p:sldIdLst>
    <p:sldId id="353" r:id="rId3"/>
    <p:sldId id="258" r:id="rId4"/>
    <p:sldId id="300" r:id="rId5"/>
    <p:sldId id="348" r:id="rId6"/>
    <p:sldId id="280" r:id="rId7"/>
    <p:sldId id="349" r:id="rId8"/>
    <p:sldId id="281" r:id="rId9"/>
    <p:sldId id="302" r:id="rId10"/>
    <p:sldId id="350" r:id="rId11"/>
    <p:sldId id="351" r:id="rId12"/>
    <p:sldId id="298" r:id="rId13"/>
    <p:sldId id="297" r:id="rId14"/>
    <p:sldId id="289" r:id="rId15"/>
    <p:sldId id="290" r:id="rId16"/>
    <p:sldId id="291" r:id="rId17"/>
    <p:sldId id="292" r:id="rId18"/>
    <p:sldId id="293" r:id="rId19"/>
    <p:sldId id="294" r:id="rId20"/>
    <p:sldId id="352" r:id="rId21"/>
  </p:sldIdLst>
  <p:sldSz cx="12192000" cy="6858000"/>
  <p:notesSz cx="6858000" cy="9144000"/>
  <p:custDataLst>
    <p:tags r:id="rId22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3778" autoAdjust="0"/>
  </p:normalViewPr>
  <p:slideViewPr>
    <p:cSldViewPr snapToGrid="0">
      <p:cViewPr varScale="1">
        <p:scale>
          <a:sx n="85" d="100"/>
          <a:sy n="85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11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10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49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373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434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36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116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287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875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006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35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4865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25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451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18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1039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9801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3520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7683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968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0357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6E18EC-F4C7-4B63-9BF3-9A742E69D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85CB2D-53EB-4EE9-80E1-49E1464868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040CC-6C47-4B42-8DB6-2DA7A0D8A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3D63-E3C8-4FA6-A69C-6B6A29277E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60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1494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9F536E-5716-43BC-9424-F215234F8E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F8FE94-F771-420E-82D8-DE6925B22C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EDB561-B206-48CA-BB8D-37E0BFB3CC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2F9CE-EEDC-4735-A6BF-7A5729ECF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178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3A18C7-327D-430F-B85E-DE17339E38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0CC722-CB51-452C-84E1-DE98C2879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4722D0-36B1-45CD-BA4B-CEECA7835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7886A-F5EF-4E83-A6ED-390849737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3457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4174DC9-C88B-4551-A4B8-310164CD9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FAB9C9-7769-4AB3-94C0-DC162675AD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25AFCB2-3695-4BB2-806A-A7CB7C1F6F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39767-FFD2-4299-9B4D-7B12346778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87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DA310F-E3D4-4264-816A-355C15C9F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403CEA-193A-464D-B164-3B350142ED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743D0B-5C6A-4B32-BBF6-5AD7E5788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BB505-EDDD-4AAC-BB24-D082A64810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5463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B203E5-A514-4BC0-BB49-F5F931EC8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32A103-5848-4275-B070-07F48F6E6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1217D-D8D6-4C2A-89E9-B795798D4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D571-9304-46E9-8331-4680B7A8E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242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B203E5-A514-4BC0-BB49-F5F931EC8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32A103-5848-4275-B070-07F48F6E6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1217D-D8D6-4C2A-89E9-B795798D4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D571-9304-46E9-8331-4680B7A8E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6382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B203E5-A514-4BC0-BB49-F5F931EC8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32A103-5848-4275-B070-07F48F6E6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1217D-D8D6-4C2A-89E9-B795798D4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D571-9304-46E9-8331-4680B7A8E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9102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B203E5-A514-4BC0-BB49-F5F931EC8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32A103-5848-4275-B070-07F48F6E6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1217D-D8D6-4C2A-89E9-B795798D4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D571-9304-46E9-8331-4680B7A8E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5265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B203E5-A514-4BC0-BB49-F5F931EC8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32A103-5848-4275-B070-07F48F6E6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1217D-D8D6-4C2A-89E9-B795798D4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D571-9304-46E9-8331-4680B7A8E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8243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B203E5-A514-4BC0-BB49-F5F931EC8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32A103-5848-4275-B070-07F48F6E6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61217D-D8D6-4C2A-89E9-B795798D4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D571-9304-46E9-8331-4680B7A8E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94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6577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F14057-DBD7-40B6-913A-6CB7EB79A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7B27C7-061E-4BF1-98F6-A48585B55F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75FC45-9101-4798-A607-76CBD4125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3B8DB-6C7B-45E8-9581-165AEFAE3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9700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5B5507-6D1D-4A33-92BF-FD582890A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5835A-943B-487D-BD04-DC3DC6684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5685F4-69FD-4C27-9B8F-DD63929F88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B3DA9-90B8-4DD9-B000-682F5CD3A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061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DD557E-AE83-4DF5-89E6-9CAF23192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97992F-CD16-4C2C-AEFB-77E41D32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D49126-04AF-49AD-8E34-7F3A48BFD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57DBB-594B-4EB1-A4F6-77B3F9084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9727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625799-7956-4C45-8F28-24097D5138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FAF108-EE41-431F-8C0F-92308F38A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611C20-DBB6-4FAA-A495-F5B258582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AF17-39D4-4AB1-A933-5BF07B5FD7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2762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708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472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383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333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89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4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5594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499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24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45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19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8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04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28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69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3407FB-5B4A-4A10-8C1F-9736EF021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1153C-31D2-4CE3-9A9C-2B795EBD4B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5213BF-B140-48E6-B1AC-4EFC312D88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C3B6-26C5-4F1E-85A6-70831EB0E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97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931CD55-DC47-4992-B8E2-BD17DB568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D7171FF-7297-4E47-8B9C-75E2DFB8A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887A2F-A840-4EDC-9AB4-A062EDD24B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5C49975-2E04-414D-BA1C-A7705799B7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918767-E082-432B-8696-CFAB3F5C47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E40733D-3880-43E6-91FD-43DE387355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80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  <p:sldLayoutId id="2147483683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62" r:id="rId10"/>
    <p:sldLayoutId id="2147483700" r:id="rId11"/>
    <p:sldLayoutId id="2147483699" r:id="rId12"/>
    <p:sldLayoutId id="2147483698" r:id="rId13"/>
    <p:sldLayoutId id="2147483697" r:id="rId14"/>
    <p:sldLayoutId id="2147483696" r:id="rId15"/>
    <p:sldLayoutId id="2147483695" r:id="rId16"/>
    <p:sldLayoutId id="2147483694" r:id="rId17"/>
    <p:sldLayoutId id="2147483693" r:id="rId18"/>
    <p:sldLayoutId id="2147483692" r:id="rId19"/>
    <p:sldLayoutId id="2147483691" r:id="rId20"/>
    <p:sldLayoutId id="2147483690" r:id="rId21"/>
    <p:sldLayoutId id="2147483689" r:id="rId22"/>
    <p:sldLayoutId id="2147483688" r:id="rId23"/>
    <p:sldLayoutId id="2147483687" r:id="rId24"/>
    <p:sldLayoutId id="2147483686" r:id="rId25"/>
    <p:sldLayoutId id="2147483685" r:id="rId26"/>
    <p:sldLayoutId id="2147483684" r:id="rId27"/>
    <p:sldLayoutId id="2147483682" r:id="rId28"/>
    <p:sldLayoutId id="2147483681" r:id="rId29"/>
    <p:sldLayoutId id="2147483663" r:id="rId30"/>
    <p:sldLayoutId id="2147483664" r:id="rId31"/>
    <p:sldLayoutId id="2147483665" r:id="rId32"/>
    <p:sldLayoutId id="2147483666" r:id="rId33"/>
    <p:sldLayoutId id="2147483667" r:id="rId34"/>
    <p:sldLayoutId id="2147483702" r:id="rId35"/>
    <p:sldLayoutId id="2147483701" r:id="rId36"/>
    <p:sldLayoutId id="2147483674" r:id="rId37"/>
    <p:sldLayoutId id="2147483673" r:id="rId38"/>
    <p:sldLayoutId id="2147483672" r:id="rId39"/>
    <p:sldLayoutId id="2147483668" r:id="rId40"/>
    <p:sldLayoutId id="2147483669" r:id="rId41"/>
    <p:sldLayoutId id="2147483670" r:id="rId42"/>
    <p:sldLayoutId id="2147483671" r:id="rId4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6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18" Type="http://schemas.openxmlformats.org/officeDocument/2006/relationships/image" Target="../media/image26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17" Type="http://schemas.openxmlformats.org/officeDocument/2006/relationships/image" Target="../media/image25.png"/><Relationship Id="rId2" Type="http://schemas.openxmlformats.org/officeDocument/2006/relationships/image" Target="../media/image27.png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11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0.xml"/><Relationship Id="rId6" Type="http://schemas.openxmlformats.org/officeDocument/2006/relationships/image" Target="../media/image9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17" Type="http://schemas.openxmlformats.org/officeDocument/2006/relationships/image" Target="../media/image26.svg"/><Relationship Id="rId2" Type="http://schemas.openxmlformats.org/officeDocument/2006/relationships/image" Target="../media/image13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12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1024001">
            <a:off x="1701952" y="851622"/>
            <a:ext cx="518483" cy="1411713"/>
          </a:xfrm>
          <a:prstGeom prst="rect">
            <a:avLst/>
          </a:prstGeom>
        </p:spPr>
      </p:pic>
      <p:pic>
        <p:nvPicPr>
          <p:cNvPr id="14" name="Picture 20">
            <a:extLst>
              <a:ext uri="{FF2B5EF4-FFF2-40B4-BE49-F238E27FC236}">
                <a16:creationId xmlns:a16="http://schemas.microsoft.com/office/drawing/2014/main" id="{79C77FB9-099F-41C5-9478-1F60B8F8AC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-29983" y="69056"/>
            <a:ext cx="954985" cy="1013981"/>
          </a:xfrm>
          <a:prstGeom prst="rect">
            <a:avLst/>
          </a:prstGeom>
        </p:spPr>
      </p:pic>
      <p:pic>
        <p:nvPicPr>
          <p:cNvPr id="24" name="Picture 7">
            <a:extLst>
              <a:ext uri="{FF2B5EF4-FFF2-40B4-BE49-F238E27FC236}">
                <a16:creationId xmlns:a16="http://schemas.microsoft.com/office/drawing/2014/main" id="{7CEE9197-C2EA-4C8E-A2CB-83171D13FD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322614" y="2941105"/>
            <a:ext cx="2202922" cy="3412978"/>
          </a:xfrm>
          <a:prstGeom prst="rect">
            <a:avLst/>
          </a:prstGeom>
        </p:spPr>
      </p:pic>
      <p:grpSp>
        <p:nvGrpSpPr>
          <p:cNvPr id="25" name="Group 2">
            <a:extLst>
              <a:ext uri="{FF2B5EF4-FFF2-40B4-BE49-F238E27FC236}">
                <a16:creationId xmlns:a16="http://schemas.microsoft.com/office/drawing/2014/main" id="{3DAECFA1-E478-4447-8882-AAB287C198AB}"/>
              </a:ext>
            </a:extLst>
          </p:cNvPr>
          <p:cNvGrpSpPr/>
          <p:nvPr/>
        </p:nvGrpSpPr>
        <p:grpSpPr>
          <a:xfrm>
            <a:off x="2912488" y="576046"/>
            <a:ext cx="8498674" cy="5248149"/>
            <a:chOff x="0" y="0"/>
            <a:chExt cx="1801589" cy="170942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6" name="Freeform 3">
              <a:extLst>
                <a:ext uri="{FF2B5EF4-FFF2-40B4-BE49-F238E27FC236}">
                  <a16:creationId xmlns:a16="http://schemas.microsoft.com/office/drawing/2014/main" id="{78579440-64EF-4362-8B67-3704EB1AC806}"/>
                </a:ext>
              </a:extLst>
            </p:cNvPr>
            <p:cNvSpPr/>
            <p:nvPr/>
          </p:nvSpPr>
          <p:spPr>
            <a:xfrm>
              <a:off x="0" y="-1270"/>
              <a:ext cx="1802859" cy="1708150"/>
            </a:xfrm>
            <a:custGeom>
              <a:avLst/>
              <a:gdLst/>
              <a:ahLst/>
              <a:cxnLst/>
              <a:rect l="l" t="t" r="r" b="b"/>
              <a:pathLst>
                <a:path w="1802859" h="1708150">
                  <a:moveTo>
                    <a:pt x="1791429" y="27940"/>
                  </a:moveTo>
                  <a:cubicBezTo>
                    <a:pt x="1782539" y="24130"/>
                    <a:pt x="1773649" y="21590"/>
                    <a:pt x="1764759" y="21590"/>
                  </a:cubicBezTo>
                  <a:cubicBezTo>
                    <a:pt x="1738089" y="20320"/>
                    <a:pt x="1711243" y="20320"/>
                    <a:pt x="1682909" y="17780"/>
                  </a:cubicBezTo>
                  <a:cubicBezTo>
                    <a:pt x="1618146" y="12700"/>
                    <a:pt x="1554731" y="6350"/>
                    <a:pt x="1489967" y="3810"/>
                  </a:cubicBezTo>
                  <a:cubicBezTo>
                    <a:pt x="1437347" y="1270"/>
                    <a:pt x="1386076" y="3810"/>
                    <a:pt x="1333455" y="2540"/>
                  </a:cubicBezTo>
                  <a:cubicBezTo>
                    <a:pt x="1310518" y="2540"/>
                    <a:pt x="1287581" y="0"/>
                    <a:pt x="1264644" y="2540"/>
                  </a:cubicBezTo>
                  <a:cubicBezTo>
                    <a:pt x="1209325" y="10160"/>
                    <a:pt x="1154006" y="11430"/>
                    <a:pt x="1097338" y="8890"/>
                  </a:cubicBezTo>
                  <a:cubicBezTo>
                    <a:pt x="1069004" y="7620"/>
                    <a:pt x="1040670" y="7620"/>
                    <a:pt x="1012336" y="7620"/>
                  </a:cubicBezTo>
                  <a:cubicBezTo>
                    <a:pt x="961065" y="7620"/>
                    <a:pt x="909794" y="7620"/>
                    <a:pt x="858522" y="6350"/>
                  </a:cubicBezTo>
                  <a:cubicBezTo>
                    <a:pt x="804553" y="5080"/>
                    <a:pt x="272951" y="2540"/>
                    <a:pt x="220331" y="1270"/>
                  </a:cubicBezTo>
                  <a:cubicBezTo>
                    <a:pt x="177155" y="0"/>
                    <a:pt x="135329" y="1270"/>
                    <a:pt x="92153" y="1270"/>
                  </a:cubicBezTo>
                  <a:cubicBezTo>
                    <a:pt x="62470" y="1270"/>
                    <a:pt x="33020" y="3810"/>
                    <a:pt x="5080" y="5080"/>
                  </a:cubicBezTo>
                  <a:cubicBezTo>
                    <a:pt x="3810" y="5080"/>
                    <a:pt x="2540" y="7620"/>
                    <a:pt x="0" y="8890"/>
                  </a:cubicBezTo>
                  <a:cubicBezTo>
                    <a:pt x="1270" y="21590"/>
                    <a:pt x="3810" y="34290"/>
                    <a:pt x="5080" y="46990"/>
                  </a:cubicBezTo>
                  <a:cubicBezTo>
                    <a:pt x="15240" y="118110"/>
                    <a:pt x="16510" y="190500"/>
                    <a:pt x="17780" y="261620"/>
                  </a:cubicBezTo>
                  <a:cubicBezTo>
                    <a:pt x="19050" y="334010"/>
                    <a:pt x="17780" y="406400"/>
                    <a:pt x="16510" y="480060"/>
                  </a:cubicBezTo>
                  <a:cubicBezTo>
                    <a:pt x="15240" y="554990"/>
                    <a:pt x="2540" y="1341120"/>
                    <a:pt x="2540" y="1416050"/>
                  </a:cubicBezTo>
                  <a:cubicBezTo>
                    <a:pt x="2540" y="1489710"/>
                    <a:pt x="1270" y="1563370"/>
                    <a:pt x="0" y="1637030"/>
                  </a:cubicBezTo>
                  <a:cubicBezTo>
                    <a:pt x="0" y="1653540"/>
                    <a:pt x="3810" y="1663700"/>
                    <a:pt x="15240" y="1668780"/>
                  </a:cubicBezTo>
                  <a:cubicBezTo>
                    <a:pt x="22860" y="1672590"/>
                    <a:pt x="31750" y="1675130"/>
                    <a:pt x="40640" y="1676400"/>
                  </a:cubicBezTo>
                  <a:cubicBezTo>
                    <a:pt x="90804" y="1681480"/>
                    <a:pt x="142075" y="1685290"/>
                    <a:pt x="193346" y="1690370"/>
                  </a:cubicBezTo>
                  <a:cubicBezTo>
                    <a:pt x="221680" y="1692910"/>
                    <a:pt x="250014" y="1697990"/>
                    <a:pt x="278348" y="1699260"/>
                  </a:cubicBezTo>
                  <a:cubicBezTo>
                    <a:pt x="325572" y="1701800"/>
                    <a:pt x="851776" y="1703070"/>
                    <a:pt x="899000" y="1704340"/>
                  </a:cubicBezTo>
                  <a:cubicBezTo>
                    <a:pt x="905746" y="1704340"/>
                    <a:pt x="912492" y="1704340"/>
                    <a:pt x="919238" y="1704340"/>
                  </a:cubicBezTo>
                  <a:cubicBezTo>
                    <a:pt x="951620" y="1704340"/>
                    <a:pt x="985351" y="1703070"/>
                    <a:pt x="1017733" y="1703070"/>
                  </a:cubicBezTo>
                  <a:cubicBezTo>
                    <a:pt x="1055512" y="1703070"/>
                    <a:pt x="1091941" y="1704340"/>
                    <a:pt x="1129720" y="1704340"/>
                  </a:cubicBezTo>
                  <a:cubicBezTo>
                    <a:pt x="1185039" y="1704340"/>
                    <a:pt x="1241707" y="1704340"/>
                    <a:pt x="1297026" y="1704340"/>
                  </a:cubicBezTo>
                  <a:cubicBezTo>
                    <a:pt x="1348297" y="1704340"/>
                    <a:pt x="1399568" y="1705610"/>
                    <a:pt x="1450839" y="1706880"/>
                  </a:cubicBezTo>
                  <a:cubicBezTo>
                    <a:pt x="1473777" y="1706880"/>
                    <a:pt x="1498063" y="1708150"/>
                    <a:pt x="1521000" y="1708150"/>
                  </a:cubicBezTo>
                  <a:cubicBezTo>
                    <a:pt x="1595208" y="1706880"/>
                    <a:pt x="1668067" y="1700530"/>
                    <a:pt x="1741899" y="1700530"/>
                  </a:cubicBezTo>
                  <a:cubicBezTo>
                    <a:pt x="1745709" y="1700530"/>
                    <a:pt x="1750789" y="1697990"/>
                    <a:pt x="1754599" y="1695450"/>
                  </a:cubicBezTo>
                  <a:cubicBezTo>
                    <a:pt x="1759679" y="1691640"/>
                    <a:pt x="1762219" y="1685290"/>
                    <a:pt x="1764759" y="1682750"/>
                  </a:cubicBezTo>
                  <a:cubicBezTo>
                    <a:pt x="1766029" y="1628140"/>
                    <a:pt x="1767299" y="1574800"/>
                    <a:pt x="1768569" y="1521460"/>
                  </a:cubicBezTo>
                  <a:cubicBezTo>
                    <a:pt x="1769839" y="1438910"/>
                    <a:pt x="1779999" y="646430"/>
                    <a:pt x="1781269" y="563880"/>
                  </a:cubicBezTo>
                  <a:cubicBezTo>
                    <a:pt x="1781269" y="514350"/>
                    <a:pt x="1782539" y="464820"/>
                    <a:pt x="1783809" y="415290"/>
                  </a:cubicBezTo>
                  <a:cubicBezTo>
                    <a:pt x="1785079" y="361950"/>
                    <a:pt x="1786349" y="308610"/>
                    <a:pt x="1788889" y="255270"/>
                  </a:cubicBezTo>
                  <a:cubicBezTo>
                    <a:pt x="1790159" y="223520"/>
                    <a:pt x="1790159" y="190500"/>
                    <a:pt x="1795239" y="158750"/>
                  </a:cubicBezTo>
                  <a:cubicBezTo>
                    <a:pt x="1800319" y="120650"/>
                    <a:pt x="1802859" y="83820"/>
                    <a:pt x="1801589" y="44450"/>
                  </a:cubicBezTo>
                  <a:cubicBezTo>
                    <a:pt x="1801589" y="38100"/>
                    <a:pt x="1797779" y="30480"/>
                    <a:pt x="1791429" y="2794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27" name="Group 4">
            <a:extLst>
              <a:ext uri="{FF2B5EF4-FFF2-40B4-BE49-F238E27FC236}">
                <a16:creationId xmlns:a16="http://schemas.microsoft.com/office/drawing/2014/main" id="{1074E2B6-09F6-4B4A-ABBA-752FAFBE62FC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4865372" y="-942299"/>
            <a:ext cx="4358160" cy="8094133"/>
            <a:chOff x="-17780" y="-54610"/>
            <a:chExt cx="6404610" cy="6689090"/>
          </a:xfrm>
        </p:grpSpPr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D6BF1A3E-34FE-4CB6-A8E4-79DB0BFAF819}"/>
                </a:ext>
              </a:extLst>
            </p:cNvPr>
            <p:cNvSpPr/>
            <p:nvPr/>
          </p:nvSpPr>
          <p:spPr>
            <a:xfrm>
              <a:off x="-17780" y="-54610"/>
              <a:ext cx="6404610" cy="6689090"/>
            </a:xfrm>
            <a:custGeom>
              <a:avLst/>
              <a:gdLst/>
              <a:ahLst/>
              <a:cxnLst/>
              <a:rect l="l" t="t" r="r" b="b"/>
              <a:pathLst>
                <a:path w="6404610" h="6689090">
                  <a:moveTo>
                    <a:pt x="4058920" y="645160"/>
                  </a:moveTo>
                  <a:cubicBezTo>
                    <a:pt x="5140960" y="523240"/>
                    <a:pt x="5530850" y="1365250"/>
                    <a:pt x="5530850" y="1365250"/>
                  </a:cubicBezTo>
                  <a:cubicBezTo>
                    <a:pt x="5530850" y="1365250"/>
                    <a:pt x="6325870" y="1554480"/>
                    <a:pt x="6365240" y="2411730"/>
                  </a:cubicBezTo>
                  <a:cubicBezTo>
                    <a:pt x="6404610" y="3268980"/>
                    <a:pt x="5963920" y="3547110"/>
                    <a:pt x="5963920" y="3547110"/>
                  </a:cubicBezTo>
                  <a:cubicBezTo>
                    <a:pt x="5963920" y="3547110"/>
                    <a:pt x="6220460" y="4083050"/>
                    <a:pt x="5985510" y="4803140"/>
                  </a:cubicBezTo>
                  <a:cubicBezTo>
                    <a:pt x="5750560" y="5523230"/>
                    <a:pt x="5247640" y="5610860"/>
                    <a:pt x="5247640" y="5610860"/>
                  </a:cubicBezTo>
                  <a:cubicBezTo>
                    <a:pt x="5247640" y="5610860"/>
                    <a:pt x="5129530" y="6126480"/>
                    <a:pt x="4212590" y="6408420"/>
                  </a:cubicBezTo>
                  <a:cubicBezTo>
                    <a:pt x="3295650" y="6689090"/>
                    <a:pt x="2987040" y="6186170"/>
                    <a:pt x="2987040" y="6186170"/>
                  </a:cubicBezTo>
                  <a:cubicBezTo>
                    <a:pt x="2987040" y="6186170"/>
                    <a:pt x="2194560" y="6305550"/>
                    <a:pt x="1450340" y="6106160"/>
                  </a:cubicBezTo>
                  <a:cubicBezTo>
                    <a:pt x="706120" y="5906770"/>
                    <a:pt x="642620" y="4909820"/>
                    <a:pt x="642620" y="4909820"/>
                  </a:cubicBezTo>
                  <a:cubicBezTo>
                    <a:pt x="642620" y="4909820"/>
                    <a:pt x="35560" y="4425950"/>
                    <a:pt x="19050" y="3544570"/>
                  </a:cubicBezTo>
                  <a:cubicBezTo>
                    <a:pt x="0" y="2536190"/>
                    <a:pt x="416560" y="2109470"/>
                    <a:pt x="416560" y="2109470"/>
                  </a:cubicBezTo>
                  <a:cubicBezTo>
                    <a:pt x="416560" y="2109470"/>
                    <a:pt x="151130" y="1360170"/>
                    <a:pt x="693420" y="826770"/>
                  </a:cubicBezTo>
                  <a:cubicBezTo>
                    <a:pt x="1478280" y="54610"/>
                    <a:pt x="1997710" y="407670"/>
                    <a:pt x="1997710" y="407670"/>
                  </a:cubicBezTo>
                  <a:cubicBezTo>
                    <a:pt x="1997710" y="407670"/>
                    <a:pt x="2462530" y="0"/>
                    <a:pt x="3036570" y="59690"/>
                  </a:cubicBezTo>
                  <a:cubicBezTo>
                    <a:pt x="3610610" y="119380"/>
                    <a:pt x="4058920" y="645160"/>
                    <a:pt x="4058920" y="645160"/>
                  </a:cubicBezTo>
                  <a:close/>
                </a:path>
              </a:pathLst>
            </a:custGeom>
            <a:solidFill>
              <a:srgbClr val="FFF9ED"/>
            </a:solidFill>
          </p:spPr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D10DCC0-C73D-4ED3-AB18-0646EA9BCE6F}"/>
              </a:ext>
            </a:extLst>
          </p:cNvPr>
          <p:cNvSpPr/>
          <p:nvPr/>
        </p:nvSpPr>
        <p:spPr>
          <a:xfrm>
            <a:off x="5450189" y="984897"/>
            <a:ext cx="30723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TOÁN</a:t>
            </a:r>
          </a:p>
        </p:txBody>
      </p:sp>
      <p:sp>
        <p:nvSpPr>
          <p:cNvPr id="30" name="Title 12">
            <a:extLst>
              <a:ext uri="{FF2B5EF4-FFF2-40B4-BE49-F238E27FC236}">
                <a16:creationId xmlns:a16="http://schemas.microsoft.com/office/drawing/2014/main" id="{BA131AE8-250D-4B9E-8800-B43B98B48068}"/>
              </a:ext>
            </a:extLst>
          </p:cNvPr>
          <p:cNvSpPr txBox="1">
            <a:spLocks/>
          </p:cNvSpPr>
          <p:nvPr/>
        </p:nvSpPr>
        <p:spPr>
          <a:xfrm>
            <a:off x="3511107" y="2807312"/>
            <a:ext cx="7414192" cy="1143000"/>
          </a:xfrm>
          <a:prstGeom prst="rect">
            <a:avLst/>
          </a:prstGeom>
        </p:spPr>
        <p:txBody>
          <a:bodyPr/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ĐO ĐỘ DÀI VÀ ĐO KHỐI L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ƯỢNG ( tiếp theo)</a:t>
            </a:r>
            <a:b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153, 154</a:t>
            </a:r>
          </a:p>
        </p:txBody>
      </p:sp>
      <p:pic>
        <p:nvPicPr>
          <p:cNvPr id="31" name="Picture 7">
            <a:extLst>
              <a:ext uri="{FF2B5EF4-FFF2-40B4-BE49-F238E27FC236}">
                <a16:creationId xmlns:a16="http://schemas.microsoft.com/office/drawing/2014/main" id="{1A230F99-431D-4627-9268-FF5A0D362E3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8697862" y="91632"/>
            <a:ext cx="3494138" cy="48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8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8">
            <a:extLst>
              <a:ext uri="{FF2B5EF4-FFF2-40B4-BE49-F238E27FC236}">
                <a16:creationId xmlns:a16="http://schemas.microsoft.com/office/drawing/2014/main" id="{52424C21-77B9-4BFF-B53D-0E2280D22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286" y="2163195"/>
            <a:ext cx="8497315" cy="206210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3576m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3,576 km      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b) 53cm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0,53 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5360kg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5,36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   d) 657g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0,657 kg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0F503A0-0E2C-4345-8A70-AEFC16D77C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B9D6A4B-07BF-4AB2-BC5E-92F06249A5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55E73DFF-D342-4B02-A805-24A24042BA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FB9BE0B1-E8B1-42E5-A26C-0FA617D535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315FC96F-6877-448B-86DC-F62A8C7639D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8556E685-354E-405E-BDE3-58A43097D8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D75B49AF-19F2-4F4B-BA08-68555AB1185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B65D49-3A04-4E5F-9EE7-E85ED8DB08F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>
            <a:extLst>
              <a:ext uri="{FF2B5EF4-FFF2-40B4-BE49-F238E27FC236}">
                <a16:creationId xmlns:a16="http://schemas.microsoft.com/office/drawing/2014/main" id="{347781CB-071D-4553-B17E-742F3DDE31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79876" y="1268413"/>
            <a:ext cx="4176713" cy="14398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</a:t>
            </a:r>
          </a:p>
        </p:txBody>
      </p:sp>
      <p:sp>
        <p:nvSpPr>
          <p:cNvPr id="13315" name="WordArt 5" descr="Narrow vertical">
            <a:extLst>
              <a:ext uri="{FF2B5EF4-FFF2-40B4-BE49-F238E27FC236}">
                <a16:creationId xmlns:a16="http://schemas.microsoft.com/office/drawing/2014/main" id="{AD1424C7-8065-4E84-B9A0-752CC815D6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00376" y="2133601"/>
            <a:ext cx="5903913" cy="28797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.VnTime" panose="020B7200000000000000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AF5E1A9-699E-4445-AB40-20B9592AF3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8EA7F29B-7EDB-481A-A152-B9D05F084D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639BCC6C-D795-48D4-A41E-E94432BA03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5476D471-E640-4D0B-A0FF-75F753A585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9E855D23-534D-4037-BB78-74CC9BB772E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F6998306-A52D-4286-AE99-23F233BA15A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207A35-9037-4A76-950F-E16D0F0D0C1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67779D20-D35F-45DE-974A-19AB3F0745A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C655EC7B-912B-4809-B8D0-5ECF1CEF8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0206" y="1336039"/>
            <a:ext cx="8891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40984" name="Text Box 24">
            <a:extLst>
              <a:ext uri="{FF2B5EF4-FFF2-40B4-BE49-F238E27FC236}">
                <a16:creationId xmlns:a16="http://schemas.microsoft.com/office/drawing/2014/main" id="{F471C823-ACFF-4983-8EBB-28440F7D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7m 4dm = … m</a:t>
            </a:r>
          </a:p>
        </p:txBody>
      </p:sp>
      <p:sp>
        <p:nvSpPr>
          <p:cNvPr id="40985" name="Rectangle 25" descr="Parchment">
            <a:extLst>
              <a:ext uri="{FF2B5EF4-FFF2-40B4-BE49-F238E27FC236}">
                <a16:creationId xmlns:a16="http://schemas.microsoft.com/office/drawing/2014/main" id="{F6A3C5B9-51C9-4938-BE39-2713DD4BF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4724401"/>
            <a:ext cx="3744912" cy="61912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C.  7,4m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0986" name="Rectangle 26" descr="Parchment">
            <a:extLst>
              <a:ext uri="{FF2B5EF4-FFF2-40B4-BE49-F238E27FC236}">
                <a16:creationId xmlns:a16="http://schemas.microsoft.com/office/drawing/2014/main" id="{0C3DD13B-7F2D-4CE5-AE23-B0D514768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4005263"/>
            <a:ext cx="3744912" cy="57626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 B. </a:t>
            </a: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7, 04m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0987" name="Rectangle 27" descr="Parchment">
            <a:extLst>
              <a:ext uri="{FF2B5EF4-FFF2-40B4-BE49-F238E27FC236}">
                <a16:creationId xmlns:a16="http://schemas.microsoft.com/office/drawing/2014/main" id="{AF684337-7DAD-4FCF-8F10-D6A60010C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3249613"/>
            <a:ext cx="3744912" cy="6413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 </a:t>
            </a:r>
            <a:r>
              <a:rPr lang="en-US" altLang="en-US" sz="3600" b="1" dirty="0">
                <a:solidFill>
                  <a:srgbClr val="0000FF"/>
                </a:solidFill>
              </a:rPr>
              <a:t>A.</a:t>
            </a:r>
            <a:r>
              <a:rPr lang="en-US" altLang="en-US" sz="3600" dirty="0">
                <a:solidFill>
                  <a:srgbClr val="0000FF"/>
                </a:solidFill>
              </a:rPr>
              <a:t>  </a:t>
            </a:r>
            <a:r>
              <a:rPr lang="en-US" altLang="en-US" sz="3600" b="1" dirty="0">
                <a:solidFill>
                  <a:srgbClr val="0000FF"/>
                </a:solidFill>
              </a:rPr>
              <a:t>0, 74m </a:t>
            </a:r>
          </a:p>
        </p:txBody>
      </p:sp>
      <p:sp>
        <p:nvSpPr>
          <p:cNvPr id="40988" name="Oval 28">
            <a:extLst>
              <a:ext uri="{FF2B5EF4-FFF2-40B4-BE49-F238E27FC236}">
                <a16:creationId xmlns:a16="http://schemas.microsoft.com/office/drawing/2014/main" id="{246CC391-CD5B-49D1-8550-5371B5F8B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4743450"/>
            <a:ext cx="649288" cy="6477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428E8AD7-82D9-4177-A529-59E6818D41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1DEBF306-F396-4F7A-98DF-507F234662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9E55F8D4-6EE8-4A2E-974A-5E0223CF2F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4" name="Picture 5">
            <a:extLst>
              <a:ext uri="{FF2B5EF4-FFF2-40B4-BE49-F238E27FC236}">
                <a16:creationId xmlns:a16="http://schemas.microsoft.com/office/drawing/2014/main" id="{BFEBC0D4-0C4F-4696-ABCC-655AD14C2A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2ACCDC77-C011-4B5C-B12D-0E65444DC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6" name="Picture 7">
            <a:extLst>
              <a:ext uri="{FF2B5EF4-FFF2-40B4-BE49-F238E27FC236}">
                <a16:creationId xmlns:a16="http://schemas.microsoft.com/office/drawing/2014/main" id="{5480AD19-C06B-4147-B509-B84419A5C7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7" name="Picture 9">
            <a:extLst>
              <a:ext uri="{FF2B5EF4-FFF2-40B4-BE49-F238E27FC236}">
                <a16:creationId xmlns:a16="http://schemas.microsoft.com/office/drawing/2014/main" id="{F37686A1-2BE4-40E6-A25D-4B69760D7F8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8" name="Picture 11">
            <a:extLst>
              <a:ext uri="{FF2B5EF4-FFF2-40B4-BE49-F238E27FC236}">
                <a16:creationId xmlns:a16="http://schemas.microsoft.com/office/drawing/2014/main" id="{47AC1B8E-3819-487F-86A1-1707200FACE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09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985" grpId="0" animBg="1"/>
      <p:bldP spid="40986" grpId="0" animBg="1"/>
      <p:bldP spid="40987" grpId="0" animBg="1"/>
      <p:bldP spid="409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5" name="Rectangle 29" descr="Parchment">
            <a:extLst>
              <a:ext uri="{FF2B5EF4-FFF2-40B4-BE49-F238E27FC236}">
                <a16:creationId xmlns:a16="http://schemas.microsoft.com/office/drawing/2014/main" id="{E76795C9-0F4C-431F-918A-458C48E15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428" y="4131257"/>
            <a:ext cx="3975613" cy="62337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B. </a:t>
            </a: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5,09m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9727" name="Rectangle 31" descr="Parchment">
            <a:extLst>
              <a:ext uri="{FF2B5EF4-FFF2-40B4-BE49-F238E27FC236}">
                <a16:creationId xmlns:a16="http://schemas.microsoft.com/office/drawing/2014/main" id="{278B3132-3141-4B67-87B4-A040720BC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1" y="3381893"/>
            <a:ext cx="3997325" cy="62337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</a:rPr>
              <a:t>A.</a:t>
            </a:r>
            <a:r>
              <a:rPr lang="en-US" altLang="en-US" sz="3600" dirty="0">
                <a:solidFill>
                  <a:srgbClr val="0000FF"/>
                </a:solidFill>
              </a:rPr>
              <a:t>  </a:t>
            </a:r>
            <a:r>
              <a:rPr lang="en-US" altLang="en-US" sz="3600" b="1" dirty="0">
                <a:solidFill>
                  <a:srgbClr val="0000FF"/>
                </a:solidFill>
              </a:rPr>
              <a:t>0,59m </a:t>
            </a:r>
          </a:p>
        </p:txBody>
      </p:sp>
      <p:sp>
        <p:nvSpPr>
          <p:cNvPr id="29728" name="Rectangle 32" descr="Parchment">
            <a:extLst>
              <a:ext uri="{FF2B5EF4-FFF2-40B4-BE49-F238E27FC236}">
                <a16:creationId xmlns:a16="http://schemas.microsoft.com/office/drawing/2014/main" id="{38B94816-17F5-43C3-AFA8-E64FFEA3B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4868864"/>
            <a:ext cx="3994150" cy="61912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 C.  5,9m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9729" name="Text Box 33">
            <a:extLst>
              <a:ext uri="{FF2B5EF4-FFF2-40B4-BE49-F238E27FC236}">
                <a16:creationId xmlns:a16="http://schemas.microsoft.com/office/drawing/2014/main" id="{E7977065-8379-4F68-81F0-8A9C0C0FB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5m 9cm = … m</a:t>
            </a:r>
          </a:p>
        </p:txBody>
      </p:sp>
      <p:sp>
        <p:nvSpPr>
          <p:cNvPr id="15366" name="TextBox 9">
            <a:extLst>
              <a:ext uri="{FF2B5EF4-FFF2-40B4-BE49-F238E27FC236}">
                <a16:creationId xmlns:a16="http://schemas.microsoft.com/office/drawing/2014/main" id="{B0435008-FE38-447F-8183-CD616DF3F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838" y="1422400"/>
            <a:ext cx="8640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29770" name="Oval 74">
            <a:extLst>
              <a:ext uri="{FF2B5EF4-FFF2-40B4-BE49-F238E27FC236}">
                <a16:creationId xmlns:a16="http://schemas.microsoft.com/office/drawing/2014/main" id="{AA530F47-52C4-4636-A01C-70A2B07BD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789" y="4162426"/>
            <a:ext cx="649287" cy="57467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6225991-A541-4D0E-B609-112B2A8F05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E3BE0745-0FDB-46E5-BF04-EFC8A5D36E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8F9A2B5D-1E1D-48C8-9C1A-76C2DDD000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FEC55F30-84CD-4493-B451-F5173692D2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F84A40B6-3F4F-4645-B904-E6B4561FE2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00A5302B-DD3B-45DB-BF84-521ED02C16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0E96CF04-82DE-4076-AC1F-2C31602E30A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4C537F1F-1DEB-4BF3-B04F-7EC1553B8E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9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5" grpId="0" animBg="1"/>
      <p:bldP spid="29727" grpId="0" animBg="1"/>
      <p:bldP spid="29728" grpId="0" animBg="1"/>
      <p:bldP spid="297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8" descr="Parchment">
            <a:extLst>
              <a:ext uri="{FF2B5EF4-FFF2-40B4-BE49-F238E27FC236}">
                <a16:creationId xmlns:a16="http://schemas.microsoft.com/office/drawing/2014/main" id="{C502A13F-8BFF-4F40-A378-AEBB17723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4157622"/>
            <a:ext cx="3960812" cy="60329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B. </a:t>
            </a: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5,75m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729" name="Rectangle 9" descr="Parchment">
            <a:extLst>
              <a:ext uri="{FF2B5EF4-FFF2-40B4-BE49-F238E27FC236}">
                <a16:creationId xmlns:a16="http://schemas.microsoft.com/office/drawing/2014/main" id="{56131C97-D5CF-40E0-8FDA-88CF1D764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3429001"/>
            <a:ext cx="3952647" cy="61912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A.</a:t>
            </a:r>
            <a:r>
              <a:rPr lang="en-US" altLang="en-US" sz="3600">
                <a:solidFill>
                  <a:srgbClr val="000000"/>
                </a:solidFill>
              </a:rPr>
              <a:t>  </a:t>
            </a:r>
            <a:r>
              <a:rPr lang="en-US" altLang="en-US" sz="3600" b="1">
                <a:solidFill>
                  <a:srgbClr val="3333FF"/>
                </a:solidFill>
              </a:rPr>
              <a:t>5,075m</a:t>
            </a:r>
            <a:r>
              <a:rPr lang="en-US" altLang="en-US" sz="36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730" name="Rectangle 10" descr="Parchment">
            <a:extLst>
              <a:ext uri="{FF2B5EF4-FFF2-40B4-BE49-F238E27FC236}">
                <a16:creationId xmlns:a16="http://schemas.microsoft.com/office/drawing/2014/main" id="{F344BDC9-7F72-4521-A84F-39639C2B6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4868864"/>
            <a:ext cx="3960812" cy="61912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     C.  5,0075m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EACD1F1B-BAEE-4A6F-9BB1-9D319E63B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5m 75mm = ... m</a:t>
            </a:r>
          </a:p>
        </p:txBody>
      </p:sp>
      <p:sp>
        <p:nvSpPr>
          <p:cNvPr id="16390" name="TextBox 9">
            <a:extLst>
              <a:ext uri="{FF2B5EF4-FFF2-40B4-BE49-F238E27FC236}">
                <a16:creationId xmlns:a16="http://schemas.microsoft.com/office/drawing/2014/main" id="{4146356F-C789-456C-86C6-0C1D61011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2838" y="1370011"/>
            <a:ext cx="8640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4000" b="1" dirty="0">
              <a:solidFill>
                <a:srgbClr val="000000"/>
              </a:solidFill>
            </a:endParaRPr>
          </a:p>
        </p:txBody>
      </p:sp>
      <p:sp>
        <p:nvSpPr>
          <p:cNvPr id="30756" name="Oval 36">
            <a:extLst>
              <a:ext uri="{FF2B5EF4-FFF2-40B4-BE49-F238E27FC236}">
                <a16:creationId xmlns:a16="http://schemas.microsoft.com/office/drawing/2014/main" id="{A3745CF1-9725-4C84-9CE3-09C8FF50E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1" y="3429001"/>
            <a:ext cx="576263" cy="576263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B0115D6F-8470-4A05-AC31-36B7EEFD3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A7321BC3-60CB-413E-B75F-7FA39A03F0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052F62BF-C6B0-49AD-B2CB-E33D3DDF5C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269DE6CB-B133-4A11-93C3-31C37ED334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F0160818-6C30-4D23-A7AE-1DCD29D6C7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4BD695B3-7921-4871-A322-6767EF11C64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68B9DD8F-FEED-41B3-9B61-44B75FF1AD3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2DBC5CE3-5874-4C8A-996F-02E917F1E60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9" grpId="0" animBg="1"/>
      <p:bldP spid="30730" grpId="0" animBg="1"/>
      <p:bldP spid="307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 descr="Parchment">
            <a:extLst>
              <a:ext uri="{FF2B5EF4-FFF2-40B4-BE49-F238E27FC236}">
                <a16:creationId xmlns:a16="http://schemas.microsoft.com/office/drawing/2014/main" id="{B25ABB97-017B-4BDF-81E8-BDF01362F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714" y="4114800"/>
            <a:ext cx="3973286" cy="595314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B. </a:t>
            </a: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357,6km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1751" name="Rectangle 7" descr="Parchment">
            <a:extLst>
              <a:ext uri="{FF2B5EF4-FFF2-40B4-BE49-F238E27FC236}">
                <a16:creationId xmlns:a16="http://schemas.microsoft.com/office/drawing/2014/main" id="{FD672C94-37C7-4170-A3D7-793C07493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287" y="3357564"/>
            <a:ext cx="4008639" cy="627064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</a:rPr>
              <a:t>A.</a:t>
            </a:r>
            <a:r>
              <a:rPr lang="en-US" altLang="en-US" sz="3600" dirty="0">
                <a:solidFill>
                  <a:srgbClr val="000000"/>
                </a:solidFill>
              </a:rPr>
              <a:t>  </a:t>
            </a:r>
            <a:r>
              <a:rPr lang="en-US" altLang="en-US" sz="3600" b="1" dirty="0">
                <a:solidFill>
                  <a:srgbClr val="3333FF"/>
                </a:solidFill>
              </a:rPr>
              <a:t>35,76km</a:t>
            </a:r>
            <a:endParaRPr lang="en-US" altLang="en-US" sz="3600" b="1" dirty="0">
              <a:solidFill>
                <a:srgbClr val="0000FF"/>
              </a:solidFill>
            </a:endParaRPr>
          </a:p>
        </p:txBody>
      </p:sp>
      <p:sp>
        <p:nvSpPr>
          <p:cNvPr id="31752" name="Rectangle 8" descr="Parchment">
            <a:extLst>
              <a:ext uri="{FF2B5EF4-FFF2-40B4-BE49-F238E27FC236}">
                <a16:creationId xmlns:a16="http://schemas.microsoft.com/office/drawing/2014/main" id="{90D3079F-CD7B-4BFF-959B-0B60AA392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287" y="4941889"/>
            <a:ext cx="3992763" cy="61912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C.  3,576km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D4CA5F45-8C44-401E-8917-A853B34E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3576m = … km</a:t>
            </a:r>
          </a:p>
        </p:txBody>
      </p:sp>
      <p:sp>
        <p:nvSpPr>
          <p:cNvPr id="17414" name="TextBox 9">
            <a:extLst>
              <a:ext uri="{FF2B5EF4-FFF2-40B4-BE49-F238E27FC236}">
                <a16:creationId xmlns:a16="http://schemas.microsoft.com/office/drawing/2014/main" id="{0348FE47-8AAC-44C8-A611-21D81E6D5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268414"/>
            <a:ext cx="86407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chữ cái đặt trước kết quả đúng:</a:t>
            </a:r>
            <a:endParaRPr lang="en-US" altLang="en-US" sz="4000" b="1">
              <a:solidFill>
                <a:srgbClr val="000000"/>
              </a:solidFill>
            </a:endParaRPr>
          </a:p>
        </p:txBody>
      </p:sp>
      <p:sp>
        <p:nvSpPr>
          <p:cNvPr id="31783" name="Oval 39">
            <a:extLst>
              <a:ext uri="{FF2B5EF4-FFF2-40B4-BE49-F238E27FC236}">
                <a16:creationId xmlns:a16="http://schemas.microsoft.com/office/drawing/2014/main" id="{29D44887-CDD5-4337-9ABC-28C698716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5" y="4941888"/>
            <a:ext cx="647700" cy="576262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D6367FF8-9B71-42B8-ADF7-A5F8B114B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E2DF4678-399D-4215-8C63-B4CDCB0C42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0C7212C-99A1-4930-896A-C325B3A1CE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CB0FA681-DE3C-418A-804C-852B76DFFC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DE69DC5-3C48-4762-A8D6-960CE0E4D0E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60CE11E4-CBCE-4BDD-834D-89726A570B1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017BDCE0-0B32-4F03-98CA-CC353AAA079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C1E4257C-0F7B-4154-BD73-D687FCF356F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1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1" grpId="0" animBg="1"/>
      <p:bldP spid="31752" grpId="0" animBg="1"/>
      <p:bldP spid="317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 descr="Parchment">
            <a:extLst>
              <a:ext uri="{FF2B5EF4-FFF2-40B4-BE49-F238E27FC236}">
                <a16:creationId xmlns:a16="http://schemas.microsoft.com/office/drawing/2014/main" id="{5E764C00-132F-4F6D-838B-66E7194AD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2" y="4076701"/>
            <a:ext cx="3805240" cy="63341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   B. </a:t>
            </a: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0,053m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2775" name="Rectangle 7" descr="Parchment">
            <a:extLst>
              <a:ext uri="{FF2B5EF4-FFF2-40B4-BE49-F238E27FC236}">
                <a16:creationId xmlns:a16="http://schemas.microsoft.com/office/drawing/2014/main" id="{32C6EAE2-B982-44C8-A094-866542CBF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2" y="3318505"/>
            <a:ext cx="3805239" cy="58261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  </a:t>
            </a:r>
            <a:r>
              <a:rPr lang="en-US" altLang="en-US" sz="3600" b="1">
                <a:solidFill>
                  <a:srgbClr val="0000FF"/>
                </a:solidFill>
              </a:rPr>
              <a:t>A.</a:t>
            </a:r>
            <a:r>
              <a:rPr lang="en-US" altLang="en-US" sz="3600">
                <a:solidFill>
                  <a:srgbClr val="0000FF"/>
                </a:solidFill>
              </a:rPr>
              <a:t>  </a:t>
            </a:r>
            <a:r>
              <a:rPr lang="en-US" altLang="en-US" sz="3600" b="1">
                <a:solidFill>
                  <a:srgbClr val="0000FF"/>
                </a:solidFill>
              </a:rPr>
              <a:t>0,53m </a:t>
            </a:r>
          </a:p>
        </p:txBody>
      </p:sp>
      <p:sp>
        <p:nvSpPr>
          <p:cNvPr id="32776" name="Rectangle 8" descr="Parchment">
            <a:extLst>
              <a:ext uri="{FF2B5EF4-FFF2-40B4-BE49-F238E27FC236}">
                <a16:creationId xmlns:a16="http://schemas.microsoft.com/office/drawing/2014/main" id="{7B4DFC01-67F1-4942-B08F-27547A71D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8661" y="4868864"/>
            <a:ext cx="3805240" cy="63341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C.  5,3m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FEA635D0-281F-4C83-B265-4F056B596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53cm = ... m</a:t>
            </a:r>
          </a:p>
        </p:txBody>
      </p:sp>
      <p:sp>
        <p:nvSpPr>
          <p:cNvPr id="18438" name="TextBox 9">
            <a:extLst>
              <a:ext uri="{FF2B5EF4-FFF2-40B4-BE49-F238E27FC236}">
                <a16:creationId xmlns:a16="http://schemas.microsoft.com/office/drawing/2014/main" id="{ED8240E3-4268-47ED-AD3D-640B1B5D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268414"/>
            <a:ext cx="86407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chữ cái đặt trước kết quả đúng:</a:t>
            </a:r>
            <a:endParaRPr lang="en-US" altLang="en-US" sz="4000" b="1">
              <a:solidFill>
                <a:srgbClr val="000000"/>
              </a:solidFill>
            </a:endParaRPr>
          </a:p>
        </p:txBody>
      </p:sp>
      <p:sp>
        <p:nvSpPr>
          <p:cNvPr id="32811" name="Oval 43">
            <a:extLst>
              <a:ext uri="{FF2B5EF4-FFF2-40B4-BE49-F238E27FC236}">
                <a16:creationId xmlns:a16="http://schemas.microsoft.com/office/drawing/2014/main" id="{D826F0C7-3E49-48D6-9952-318D5AAE7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695" y="3307254"/>
            <a:ext cx="647700" cy="576262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31DF86B-68EF-46B1-B766-E58B58E12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BDE1B4D1-6271-4F1F-B141-9B6A0942CD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5394EB2B-DB7C-4A40-87C4-5C9EA378EF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B9A2E99E-DE5A-4269-87DB-D505B2A831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F98A8224-2D7F-4D28-B439-29BFBEC4054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370EDE87-A950-49BB-B16A-9203DBAEE1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D5CDEEA9-0817-4B5E-B6BF-1AB4458E675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8FF79DCE-BA8C-4FB8-8C93-4F4EC25F9CC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  <p:bldP spid="32775" grpId="0" animBg="1"/>
      <p:bldP spid="32776" grpId="0" animBg="1"/>
      <p:bldP spid="328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Rectangle 7" descr="Parchment">
            <a:extLst>
              <a:ext uri="{FF2B5EF4-FFF2-40B4-BE49-F238E27FC236}">
                <a16:creationId xmlns:a16="http://schemas.microsoft.com/office/drawing/2014/main" id="{2D334866-8731-4F3F-A9FD-FAFBB9CC3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4064000"/>
            <a:ext cx="3957637" cy="62388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B. </a:t>
            </a:r>
            <a:r>
              <a:rPr lang="en-US" altLang="en-US" sz="3600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</a:rPr>
              <a:t>5,36 </a:t>
            </a:r>
            <a:r>
              <a:rPr lang="en-US" altLang="en-US" sz="3600" b="1" dirty="0" err="1">
                <a:solidFill>
                  <a:srgbClr val="0000FF"/>
                </a:solidFill>
              </a:rPr>
              <a:t>tấn</a:t>
            </a:r>
            <a:endParaRPr lang="en-US" altLang="en-US" sz="36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801" name="Rectangle 9" descr="Parchment">
            <a:extLst>
              <a:ext uri="{FF2B5EF4-FFF2-40B4-BE49-F238E27FC236}">
                <a16:creationId xmlns:a16="http://schemas.microsoft.com/office/drawing/2014/main" id="{7B20F4C4-471F-4977-A4E2-A128172F3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1" y="3243262"/>
            <a:ext cx="3997325" cy="62389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  <a:r>
              <a:rPr lang="en-US" altLang="en-US" sz="3600" b="1" dirty="0">
                <a:solidFill>
                  <a:srgbClr val="0000FF"/>
                </a:solidFill>
              </a:rPr>
              <a:t>A.</a:t>
            </a:r>
            <a:r>
              <a:rPr lang="en-US" altLang="en-US" sz="3600" dirty="0">
                <a:solidFill>
                  <a:srgbClr val="000000"/>
                </a:solidFill>
              </a:rPr>
              <a:t>  </a:t>
            </a:r>
            <a:r>
              <a:rPr lang="en-US" altLang="en-US" sz="3600" b="1" dirty="0">
                <a:solidFill>
                  <a:srgbClr val="3333FF"/>
                </a:solidFill>
              </a:rPr>
              <a:t>53,6 </a:t>
            </a:r>
            <a:r>
              <a:rPr lang="en-US" altLang="en-US" sz="3600" b="1" dirty="0" err="1">
                <a:solidFill>
                  <a:srgbClr val="3333FF"/>
                </a:solidFill>
              </a:rPr>
              <a:t>tấn</a:t>
            </a:r>
            <a:r>
              <a:rPr lang="en-US" altLang="en-US" sz="36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802" name="Rectangle 10" descr="Parchment">
            <a:extLst>
              <a:ext uri="{FF2B5EF4-FFF2-40B4-BE49-F238E27FC236}">
                <a16:creationId xmlns:a16="http://schemas.microsoft.com/office/drawing/2014/main" id="{F0DBC16F-E17F-4F37-B876-75B0343FF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4881564"/>
            <a:ext cx="3960812" cy="623889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 C.  0,536 </a:t>
            </a:r>
            <a:r>
              <a:rPr lang="en-US" altLang="en-US" sz="3600" b="1" dirty="0" err="1">
                <a:solidFill>
                  <a:srgbClr val="0000FF"/>
                </a:solidFill>
              </a:rPr>
              <a:t>tấn</a:t>
            </a:r>
            <a:endParaRPr lang="en-US" altLang="en-US" sz="3600" b="1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9AC6560F-1F6D-4ECE-B61B-86DED94DF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860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5360kg = … tấn</a:t>
            </a:r>
          </a:p>
        </p:txBody>
      </p:sp>
      <p:sp>
        <p:nvSpPr>
          <p:cNvPr id="19462" name="TextBox 9">
            <a:extLst>
              <a:ext uri="{FF2B5EF4-FFF2-40B4-BE49-F238E27FC236}">
                <a16:creationId xmlns:a16="http://schemas.microsoft.com/office/drawing/2014/main" id="{F903955F-7CF4-46AC-93FF-D7B279589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268414"/>
            <a:ext cx="86407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chữ cái đặt trước kết quả đúng:</a:t>
            </a:r>
            <a:endParaRPr lang="en-US" altLang="en-US" sz="4000" b="1">
              <a:solidFill>
                <a:srgbClr val="000000"/>
              </a:solidFill>
            </a:endParaRPr>
          </a:p>
        </p:txBody>
      </p:sp>
      <p:sp>
        <p:nvSpPr>
          <p:cNvPr id="33832" name="Oval 40">
            <a:extLst>
              <a:ext uri="{FF2B5EF4-FFF2-40B4-BE49-F238E27FC236}">
                <a16:creationId xmlns:a16="http://schemas.microsoft.com/office/drawing/2014/main" id="{96CD4D93-4E14-4956-A44F-7483D67A7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5281" y="4088606"/>
            <a:ext cx="647700" cy="57467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2383937-BCA9-40B0-9E34-E111FF5FC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20736A82-A321-4246-BCAB-FB62A52AD6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FC623FC4-4C4E-48EC-AFFA-5E570FC491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05DF0DB4-B7DA-43BE-9BE9-96ED5749AE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7AAA3590-537E-44D6-9C82-2A47BCA72F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63BDF983-89CA-472F-902D-7E697E239A8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0C74E2AD-461D-4B33-995F-B05D4487200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5192A2F8-3F3B-430A-9CAA-DA008DA6908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3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nimBg="1"/>
      <p:bldP spid="33801" grpId="0" animBg="1"/>
      <p:bldP spid="33802" grpId="0" animBg="1"/>
      <p:bldP spid="338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9">
            <a:extLst>
              <a:ext uri="{FF2B5EF4-FFF2-40B4-BE49-F238E27FC236}">
                <a16:creationId xmlns:a16="http://schemas.microsoft.com/office/drawing/2014/main" id="{1AA9E049-3A5F-4B11-BA63-BB3A5889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341439"/>
            <a:ext cx="8532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chữ cái đặt trước kết quả đúng:</a:t>
            </a:r>
            <a:endParaRPr lang="en-US" altLang="en-US" sz="4000" b="1">
              <a:solidFill>
                <a:srgbClr val="000000"/>
              </a:solidFill>
            </a:endParaRPr>
          </a:p>
        </p:txBody>
      </p:sp>
      <p:sp>
        <p:nvSpPr>
          <p:cNvPr id="34845" name="Text Box 29">
            <a:extLst>
              <a:ext uri="{FF2B5EF4-FFF2-40B4-BE49-F238E27FC236}">
                <a16:creationId xmlns:a16="http://schemas.microsoft.com/office/drawing/2014/main" id="{876AF38C-534E-425A-BD40-7F7C06D61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133600"/>
            <a:ext cx="502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657g = … kg</a:t>
            </a:r>
          </a:p>
        </p:txBody>
      </p:sp>
      <p:sp>
        <p:nvSpPr>
          <p:cNvPr id="34846" name="Rectangle 30" descr="Parchment">
            <a:extLst>
              <a:ext uri="{FF2B5EF4-FFF2-40B4-BE49-F238E27FC236}">
                <a16:creationId xmlns:a16="http://schemas.microsoft.com/office/drawing/2014/main" id="{1E961AF0-B672-44A6-A3FD-62A085FD1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4008439"/>
            <a:ext cx="3932238" cy="57626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B.  6,57kg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4847" name="Rectangle 31" descr="Parchment">
            <a:extLst>
              <a:ext uri="{FF2B5EF4-FFF2-40B4-BE49-F238E27FC236}">
                <a16:creationId xmlns:a16="http://schemas.microsoft.com/office/drawing/2014/main" id="{471BE23A-988B-4ECE-9F65-EE2080BD0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5" y="3284538"/>
            <a:ext cx="3932238" cy="57626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</a:rPr>
              <a:t>A.</a:t>
            </a:r>
            <a:r>
              <a:rPr lang="en-US" altLang="en-US" sz="3600">
                <a:solidFill>
                  <a:srgbClr val="000000"/>
                </a:solidFill>
              </a:rPr>
              <a:t>  </a:t>
            </a:r>
            <a:r>
              <a:rPr lang="en-US" altLang="en-US" sz="3600" b="1">
                <a:solidFill>
                  <a:srgbClr val="3333FF"/>
                </a:solidFill>
              </a:rPr>
              <a:t>65,7kg</a:t>
            </a:r>
            <a:r>
              <a:rPr lang="en-US" altLang="en-US" sz="36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4848" name="Rectangle 32" descr="Parchment">
            <a:extLst>
              <a:ext uri="{FF2B5EF4-FFF2-40B4-BE49-F238E27FC236}">
                <a16:creationId xmlns:a16="http://schemas.microsoft.com/office/drawing/2014/main" id="{9799684A-E98B-4A0B-97BC-118979B28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6" y="4724401"/>
            <a:ext cx="3959225" cy="576262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dirty="0">
              <a:solidFill>
                <a:srgbClr val="0000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0000FF"/>
                </a:solidFill>
              </a:rPr>
              <a:t>  C.   0,657kg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4864" name="Oval 48">
            <a:extLst>
              <a:ext uri="{FF2B5EF4-FFF2-40B4-BE49-F238E27FC236}">
                <a16:creationId xmlns:a16="http://schemas.microsoft.com/office/drawing/2014/main" id="{98DD29D2-9308-48FB-A513-2CB95B255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3413" y="4760119"/>
            <a:ext cx="647700" cy="5048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4329E49C-AA03-4B21-A9C2-0DFF4746A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DEA1865A-CB44-4CF7-9E4B-54F5934FC0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9B1B7DD-7AE0-4491-9438-ACCDE4257C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C5FC6F35-BD58-4E87-AD73-EE3F9BCABA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576E35A2-8EDC-4511-945D-77CAEEA76D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A7025AE9-7C68-4F44-B24C-90B261DB9A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AF869B07-0371-4F3D-A887-01BC5E8FFD3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A14357E1-0EF3-4A61-B1D8-1BC11206A3B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4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6" grpId="0" animBg="1"/>
      <p:bldP spid="34847" grpId="0" animBg="1"/>
      <p:bldP spid="34848" grpId="0" animBg="1"/>
      <p:bldP spid="348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4329E49C-AA03-4B21-A9C2-0DFF4746A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DEA1865A-CB44-4CF7-9E4B-54F5934FC0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9B1B7DD-7AE0-4491-9438-ACCDE4257C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C5FC6F35-BD58-4E87-AD73-EE3F9BCABA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576E35A2-8EDC-4511-945D-77CAEEA76D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A7025AE9-7C68-4F44-B24C-90B261DB9AA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6" name="Picture 9">
            <a:extLst>
              <a:ext uri="{FF2B5EF4-FFF2-40B4-BE49-F238E27FC236}">
                <a16:creationId xmlns:a16="http://schemas.microsoft.com/office/drawing/2014/main" id="{AF869B07-0371-4F3D-A887-01BC5E8FFD3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A14357E1-0EF3-4A61-B1D8-1BC11206A3B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  <p:sp>
        <p:nvSpPr>
          <p:cNvPr id="19" name="Google Shape;226;p30">
            <a:extLst>
              <a:ext uri="{FF2B5EF4-FFF2-40B4-BE49-F238E27FC236}">
                <a16:creationId xmlns:a16="http://schemas.microsoft.com/office/drawing/2014/main" id="{2E635937-D8F7-42EA-9846-A49E79DEC67A}"/>
              </a:ext>
            </a:extLst>
          </p:cNvPr>
          <p:cNvSpPr txBox="1">
            <a:spLocks/>
          </p:cNvSpPr>
          <p:nvPr/>
        </p:nvSpPr>
        <p:spPr>
          <a:xfrm>
            <a:off x="3880544" y="1416450"/>
            <a:ext cx="4741675" cy="847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6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Isadora" pitchFamily="18" charset="0"/>
              </a:rPr>
              <a:t>Dặn</a:t>
            </a:r>
            <a:r>
              <a:rPr lang="en-US" sz="96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Isadora" pitchFamily="18" charset="0"/>
              </a:rPr>
              <a:t> </a:t>
            </a:r>
            <a:r>
              <a:rPr lang="en-US" sz="96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Isadora" pitchFamily="18" charset="0"/>
              </a:rPr>
              <a:t>dò</a:t>
            </a:r>
            <a:endParaRPr lang="en-US" sz="96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Isadora" pitchFamily="18" charset="0"/>
            </a:endParaRPr>
          </a:p>
        </p:txBody>
      </p:sp>
      <p:sp>
        <p:nvSpPr>
          <p:cNvPr id="20" name="TextBox 50">
            <a:extLst>
              <a:ext uri="{FF2B5EF4-FFF2-40B4-BE49-F238E27FC236}">
                <a16:creationId xmlns:a16="http://schemas.microsoft.com/office/drawing/2014/main" id="{FC506131-0FEA-47BB-971A-C440E5C8DC3B}"/>
              </a:ext>
            </a:extLst>
          </p:cNvPr>
          <p:cNvSpPr txBox="1"/>
          <p:nvPr/>
        </p:nvSpPr>
        <p:spPr>
          <a:xfrm>
            <a:off x="2288169" y="2694479"/>
            <a:ext cx="5103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1. </a:t>
            </a:r>
            <a:r>
              <a:rPr lang="en-US" sz="2800" b="1" dirty="0" err="1"/>
              <a:t>Về</a:t>
            </a:r>
            <a:r>
              <a:rPr lang="en-US" sz="2800" b="1" dirty="0"/>
              <a:t> </a:t>
            </a:r>
            <a:r>
              <a:rPr lang="en-US" sz="2800" b="1" dirty="0" err="1"/>
              <a:t>nhà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bài</a:t>
            </a:r>
            <a:endParaRPr lang="en-US" sz="2800" b="1" dirty="0"/>
          </a:p>
        </p:txBody>
      </p:sp>
      <p:sp>
        <p:nvSpPr>
          <p:cNvPr id="21" name="TextBox 51">
            <a:extLst>
              <a:ext uri="{FF2B5EF4-FFF2-40B4-BE49-F238E27FC236}">
                <a16:creationId xmlns:a16="http://schemas.microsoft.com/office/drawing/2014/main" id="{CEDB137C-EF5F-44F5-A9CE-1C7292DC394B}"/>
              </a:ext>
            </a:extLst>
          </p:cNvPr>
          <p:cNvSpPr txBox="1"/>
          <p:nvPr/>
        </p:nvSpPr>
        <p:spPr>
          <a:xfrm>
            <a:off x="2292801" y="3738492"/>
            <a:ext cx="9036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2. </a:t>
            </a:r>
            <a:r>
              <a:rPr lang="en-US" sz="2800" b="1" dirty="0" err="1"/>
              <a:t>Chuẩn</a:t>
            </a:r>
            <a:r>
              <a:rPr lang="en-US" sz="2800" b="1" dirty="0"/>
              <a:t> </a:t>
            </a:r>
            <a:r>
              <a:rPr lang="en-US" sz="2800" b="1" dirty="0" err="1"/>
              <a:t>bị</a:t>
            </a:r>
            <a:r>
              <a:rPr lang="en-US" sz="2800" b="1" dirty="0"/>
              <a:t> </a:t>
            </a:r>
            <a:r>
              <a:rPr lang="en-US" sz="2800" b="1" dirty="0" err="1"/>
              <a:t>bài</a:t>
            </a:r>
            <a:r>
              <a:rPr lang="en-US" sz="2800" b="1" dirty="0"/>
              <a:t> </a:t>
            </a:r>
            <a:r>
              <a:rPr lang="en-US" sz="2800" b="1" dirty="0" err="1"/>
              <a:t>sau</a:t>
            </a:r>
            <a:r>
              <a:rPr lang="en-US" sz="2800" b="1" dirty="0"/>
              <a:t> : </a:t>
            </a:r>
            <a:r>
              <a:rPr lang="en-US" sz="2800" b="1" dirty="0" err="1"/>
              <a:t>Ôn</a:t>
            </a:r>
            <a:r>
              <a:rPr lang="en-US" sz="2800" b="1" dirty="0"/>
              <a:t> </a:t>
            </a:r>
            <a:r>
              <a:rPr lang="en-US" sz="2800" b="1" dirty="0" err="1"/>
              <a:t>tập</a:t>
            </a:r>
            <a:r>
              <a:rPr lang="en-US" sz="2800" b="1" dirty="0"/>
              <a:t> </a:t>
            </a:r>
            <a:r>
              <a:rPr lang="en-US" sz="2800" b="1" dirty="0" err="1"/>
              <a:t>về</a:t>
            </a:r>
            <a:r>
              <a:rPr lang="en-US" sz="2800" b="1" dirty="0"/>
              <a:t> </a:t>
            </a:r>
            <a:r>
              <a:rPr lang="en-US" sz="2800" b="1" dirty="0" err="1"/>
              <a:t>đo</a:t>
            </a:r>
            <a:r>
              <a:rPr lang="en-US" sz="2800" b="1" dirty="0"/>
              <a:t> </a:t>
            </a:r>
            <a:r>
              <a:rPr lang="en-US" sz="2800" b="1" dirty="0" err="1"/>
              <a:t>diện</a:t>
            </a:r>
            <a:r>
              <a:rPr lang="en-US" sz="2800" b="1" dirty="0"/>
              <a:t> </a:t>
            </a:r>
            <a:r>
              <a:rPr lang="en-US" sz="2800" b="1" dirty="0" err="1"/>
              <a:t>tích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7384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773108" y="576046"/>
            <a:ext cx="8565821" cy="5412324"/>
            <a:chOff x="0" y="0"/>
            <a:chExt cx="9825898" cy="6208505"/>
          </a:xfrm>
        </p:grpSpPr>
        <p:sp>
          <p:nvSpPr>
            <p:cNvPr id="3" name="Freeform 3"/>
            <p:cNvSpPr/>
            <p:nvPr/>
          </p:nvSpPr>
          <p:spPr>
            <a:xfrm>
              <a:off x="-4213" y="0"/>
              <a:ext cx="9830111" cy="6208505"/>
            </a:xfrm>
            <a:custGeom>
              <a:avLst/>
              <a:gdLst/>
              <a:ahLst/>
              <a:cxnLst/>
              <a:rect l="l" t="t" r="r" b="b"/>
              <a:pathLst>
                <a:path w="9830111" h="6208505">
                  <a:moveTo>
                    <a:pt x="278431" y="16918"/>
                  </a:moveTo>
                  <a:cubicBezTo>
                    <a:pt x="278431" y="16918"/>
                    <a:pt x="604014" y="12258"/>
                    <a:pt x="1045114" y="12454"/>
                  </a:cubicBezTo>
                  <a:cubicBezTo>
                    <a:pt x="7948380" y="12671"/>
                    <a:pt x="9556042" y="0"/>
                    <a:pt x="9556042" y="0"/>
                  </a:cubicBezTo>
                  <a:cubicBezTo>
                    <a:pt x="9623506" y="0"/>
                    <a:pt x="9699443" y="0"/>
                    <a:pt x="9778216" y="85073"/>
                  </a:cubicBezTo>
                  <a:cubicBezTo>
                    <a:pt x="9821194" y="131488"/>
                    <a:pt x="9822262" y="240224"/>
                    <a:pt x="9822667" y="320281"/>
                  </a:cubicBezTo>
                  <a:cubicBezTo>
                    <a:pt x="9822667" y="320281"/>
                    <a:pt x="9820963" y="4514342"/>
                    <a:pt x="9820963" y="5445921"/>
                  </a:cubicBezTo>
                  <a:cubicBezTo>
                    <a:pt x="9820963" y="5660080"/>
                    <a:pt x="9830111" y="5959259"/>
                    <a:pt x="9830111" y="5959259"/>
                  </a:cubicBezTo>
                  <a:cubicBezTo>
                    <a:pt x="9830111" y="6087927"/>
                    <a:pt x="9825941" y="6208505"/>
                    <a:pt x="9573103" y="6200371"/>
                  </a:cubicBezTo>
                  <a:cubicBezTo>
                    <a:pt x="9573103" y="6200371"/>
                    <a:pt x="9196631" y="6180072"/>
                    <a:pt x="8195606" y="6187671"/>
                  </a:cubicBezTo>
                  <a:cubicBezTo>
                    <a:pt x="2367023" y="6195805"/>
                    <a:pt x="304023" y="6208505"/>
                    <a:pt x="304023" y="6208505"/>
                  </a:cubicBezTo>
                  <a:cubicBezTo>
                    <a:pt x="132548" y="6208505"/>
                    <a:pt x="4213" y="6107436"/>
                    <a:pt x="8532" y="5904889"/>
                  </a:cubicBezTo>
                  <a:cubicBezTo>
                    <a:pt x="8532" y="5904889"/>
                    <a:pt x="9630" y="5406348"/>
                    <a:pt x="4815" y="1542526"/>
                  </a:cubicBezTo>
                  <a:cubicBezTo>
                    <a:pt x="0" y="663668"/>
                    <a:pt x="25592" y="330596"/>
                    <a:pt x="25592" y="330596"/>
                  </a:cubicBezTo>
                  <a:cubicBezTo>
                    <a:pt x="27224" y="150571"/>
                    <a:pt x="143504" y="16918"/>
                    <a:pt x="278431" y="16918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</p:spPr>
        </p:sp>
      </p:grpSp>
      <p:grpSp>
        <p:nvGrpSpPr>
          <p:cNvPr id="4" name="Group 4"/>
          <p:cNvGrpSpPr/>
          <p:nvPr/>
        </p:nvGrpSpPr>
        <p:grpSpPr>
          <a:xfrm>
            <a:off x="2638389" y="488218"/>
            <a:ext cx="9121391" cy="6045591"/>
            <a:chOff x="0" y="0"/>
            <a:chExt cx="18242782" cy="12091182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281638"/>
              <a:ext cx="17924518" cy="11809544"/>
              <a:chOff x="0" y="0"/>
              <a:chExt cx="10805670" cy="7119301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-4213" y="0"/>
                <a:ext cx="10809882" cy="7119301"/>
              </a:xfrm>
              <a:custGeom>
                <a:avLst/>
                <a:gdLst/>
                <a:ahLst/>
                <a:cxnLst/>
                <a:rect l="l" t="t" r="r" b="b"/>
                <a:pathLst>
                  <a:path w="10809882" h="7119301">
                    <a:moveTo>
                      <a:pt x="278431" y="16918"/>
                    </a:moveTo>
                    <a:cubicBezTo>
                      <a:pt x="278431" y="16918"/>
                      <a:pt x="604014" y="12258"/>
                      <a:pt x="1062558" y="12454"/>
                    </a:cubicBezTo>
                    <a:cubicBezTo>
                      <a:pt x="8804229" y="12671"/>
                      <a:pt x="10535814" y="0"/>
                      <a:pt x="10535814" y="0"/>
                    </a:cubicBezTo>
                    <a:cubicBezTo>
                      <a:pt x="10603278" y="0"/>
                      <a:pt x="10679215" y="0"/>
                      <a:pt x="10757988" y="85073"/>
                    </a:cubicBezTo>
                    <a:cubicBezTo>
                      <a:pt x="10800966" y="131488"/>
                      <a:pt x="10802035" y="240224"/>
                      <a:pt x="10802439" y="320281"/>
                    </a:cubicBezTo>
                    <a:cubicBezTo>
                      <a:pt x="10802439" y="320281"/>
                      <a:pt x="10800735" y="5267917"/>
                      <a:pt x="10800735" y="6356717"/>
                    </a:cubicBezTo>
                    <a:cubicBezTo>
                      <a:pt x="10800735" y="6570876"/>
                      <a:pt x="10809883" y="6870054"/>
                      <a:pt x="10809883" y="6870054"/>
                    </a:cubicBezTo>
                    <a:cubicBezTo>
                      <a:pt x="10809883" y="6998723"/>
                      <a:pt x="10805713" y="7119301"/>
                      <a:pt x="10552875" y="7111167"/>
                    </a:cubicBezTo>
                    <a:cubicBezTo>
                      <a:pt x="10552875" y="7111167"/>
                      <a:pt x="10176403" y="7090868"/>
                      <a:pt x="9081481" y="7098467"/>
                    </a:cubicBezTo>
                    <a:cubicBezTo>
                      <a:pt x="2545013" y="7106601"/>
                      <a:pt x="304023" y="7119301"/>
                      <a:pt x="304023" y="7119301"/>
                    </a:cubicBezTo>
                    <a:cubicBezTo>
                      <a:pt x="132548" y="7119301"/>
                      <a:pt x="4213" y="7018231"/>
                      <a:pt x="8532" y="6815685"/>
                    </a:cubicBezTo>
                    <a:cubicBezTo>
                      <a:pt x="8532" y="6815685"/>
                      <a:pt x="9630" y="6317143"/>
                      <a:pt x="4815" y="1670849"/>
                    </a:cubicBezTo>
                    <a:cubicBezTo>
                      <a:pt x="0" y="663668"/>
                      <a:pt x="25592" y="330596"/>
                      <a:pt x="25592" y="330596"/>
                    </a:cubicBezTo>
                    <a:cubicBezTo>
                      <a:pt x="27224" y="150571"/>
                      <a:pt x="143504" y="16918"/>
                      <a:pt x="278431" y="16918"/>
                    </a:cubicBezTo>
                    <a:close/>
                  </a:path>
                </a:pathLst>
              </a:custGeom>
              <a:solidFill>
                <a:srgbClr val="D1B491"/>
              </a:solidFill>
            </p:spPr>
          </p:sp>
        </p:grpSp>
        <p:grpSp>
          <p:nvGrpSpPr>
            <p:cNvPr id="7" name="Group 7"/>
            <p:cNvGrpSpPr/>
            <p:nvPr/>
          </p:nvGrpSpPr>
          <p:grpSpPr>
            <a:xfrm>
              <a:off x="336452" y="0"/>
              <a:ext cx="17906330" cy="11727398"/>
              <a:chOff x="0" y="0"/>
              <a:chExt cx="10821129" cy="708708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-4213" y="0"/>
                <a:ext cx="10825342" cy="7087086"/>
              </a:xfrm>
              <a:custGeom>
                <a:avLst/>
                <a:gdLst/>
                <a:ahLst/>
                <a:cxnLst/>
                <a:rect l="l" t="t" r="r" b="b"/>
                <a:pathLst>
                  <a:path w="10825342" h="7087086">
                    <a:moveTo>
                      <a:pt x="278431" y="16918"/>
                    </a:moveTo>
                    <a:cubicBezTo>
                      <a:pt x="278431" y="16918"/>
                      <a:pt x="604014" y="12258"/>
                      <a:pt x="1062834" y="12454"/>
                    </a:cubicBezTo>
                    <a:cubicBezTo>
                      <a:pt x="8817733" y="12671"/>
                      <a:pt x="10551274" y="0"/>
                      <a:pt x="10551274" y="0"/>
                    </a:cubicBezTo>
                    <a:cubicBezTo>
                      <a:pt x="10618737" y="0"/>
                      <a:pt x="10694674" y="0"/>
                      <a:pt x="10773448" y="85073"/>
                    </a:cubicBezTo>
                    <a:cubicBezTo>
                      <a:pt x="10816426" y="131488"/>
                      <a:pt x="10817494" y="240224"/>
                      <a:pt x="10817899" y="320281"/>
                    </a:cubicBezTo>
                    <a:cubicBezTo>
                      <a:pt x="10817899" y="320281"/>
                      <a:pt x="10816195" y="5241263"/>
                      <a:pt x="10816195" y="6324502"/>
                    </a:cubicBezTo>
                    <a:cubicBezTo>
                      <a:pt x="10816195" y="6538661"/>
                      <a:pt x="10825342" y="6837839"/>
                      <a:pt x="10825342" y="6837839"/>
                    </a:cubicBezTo>
                    <a:cubicBezTo>
                      <a:pt x="10825342" y="6966508"/>
                      <a:pt x="10821173" y="7087086"/>
                      <a:pt x="10568335" y="7078952"/>
                    </a:cubicBezTo>
                    <a:cubicBezTo>
                      <a:pt x="10568335" y="7078952"/>
                      <a:pt x="10191862" y="7058653"/>
                      <a:pt x="9095459" y="7066252"/>
                    </a:cubicBezTo>
                    <a:cubicBezTo>
                      <a:pt x="2547822" y="7074386"/>
                      <a:pt x="304023" y="7087086"/>
                      <a:pt x="304023" y="7087086"/>
                    </a:cubicBezTo>
                    <a:cubicBezTo>
                      <a:pt x="132548" y="7087086"/>
                      <a:pt x="4213" y="6986016"/>
                      <a:pt x="8532" y="6783470"/>
                    </a:cubicBezTo>
                    <a:cubicBezTo>
                      <a:pt x="8532" y="6783470"/>
                      <a:pt x="9630" y="6284928"/>
                      <a:pt x="4815" y="1666310"/>
                    </a:cubicBezTo>
                    <a:cubicBezTo>
                      <a:pt x="0" y="663668"/>
                      <a:pt x="25592" y="330596"/>
                      <a:pt x="25592" y="330596"/>
                    </a:cubicBezTo>
                    <a:cubicBezTo>
                      <a:pt x="27224" y="150571"/>
                      <a:pt x="143504" y="16918"/>
                      <a:pt x="278431" y="16918"/>
                    </a:cubicBezTo>
                    <a:close/>
                  </a:path>
                </a:pathLst>
              </a:custGeom>
              <a:solidFill>
                <a:srgbClr val="FFF9ED"/>
              </a:solidFill>
            </p:spPr>
          </p:sp>
        </p:grp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1024001">
            <a:off x="1701952" y="851622"/>
            <a:ext cx="518483" cy="1411713"/>
          </a:xfrm>
          <a:prstGeom prst="rect">
            <a:avLst/>
          </a:prstGeom>
        </p:spPr>
      </p:pic>
      <p:pic>
        <p:nvPicPr>
          <p:cNvPr id="14" name="Picture 20">
            <a:extLst>
              <a:ext uri="{FF2B5EF4-FFF2-40B4-BE49-F238E27FC236}">
                <a16:creationId xmlns:a16="http://schemas.microsoft.com/office/drawing/2014/main" id="{79C77FB9-099F-41C5-9478-1F60B8F8AC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-29983" y="69056"/>
            <a:ext cx="954985" cy="1013981"/>
          </a:xfrm>
          <a:prstGeom prst="rect">
            <a:avLst/>
          </a:prstGeom>
        </p:spPr>
      </p:pic>
      <p:pic>
        <p:nvPicPr>
          <p:cNvPr id="15" name="Picture 25">
            <a:extLst>
              <a:ext uri="{FF2B5EF4-FFF2-40B4-BE49-F238E27FC236}">
                <a16:creationId xmlns:a16="http://schemas.microsoft.com/office/drawing/2014/main" id="{F711233C-65F4-4A3E-96B6-016A757AE2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2803129" y="5283848"/>
            <a:ext cx="645260" cy="1013981"/>
          </a:xfrm>
          <a:prstGeom prst="rect">
            <a:avLst/>
          </a:prstGeom>
        </p:spPr>
      </p:pic>
      <p:sp>
        <p:nvSpPr>
          <p:cNvPr id="16" name="Text Box 23">
            <a:extLst>
              <a:ext uri="{FF2B5EF4-FFF2-40B4-BE49-F238E27FC236}">
                <a16:creationId xmlns:a16="http://schemas.microsoft.com/office/drawing/2014/main" id="{501BCBA3-1FC2-4C1A-BDCD-73A1C439B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408" y="1773789"/>
            <a:ext cx="1032370" cy="2308324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altLang="en-US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rc 28">
            <a:extLst>
              <a:ext uri="{FF2B5EF4-FFF2-40B4-BE49-F238E27FC236}">
                <a16:creationId xmlns:a16="http://schemas.microsoft.com/office/drawing/2014/main" id="{14DC896D-C8BD-41B2-B8F0-27A0769FF8C2}"/>
              </a:ext>
            </a:extLst>
          </p:cNvPr>
          <p:cNvSpPr>
            <a:spLocks/>
          </p:cNvSpPr>
          <p:nvPr/>
        </p:nvSpPr>
        <p:spPr bwMode="auto">
          <a:xfrm rot="3695858" flipH="1">
            <a:off x="3222250" y="3045887"/>
            <a:ext cx="1578118" cy="973789"/>
          </a:xfrm>
          <a:custGeom>
            <a:avLst/>
            <a:gdLst>
              <a:gd name="T0" fmla="*/ 0 w 19918"/>
              <a:gd name="T1" fmla="*/ 2147483646 h 21600"/>
              <a:gd name="T2" fmla="*/ 2147483646 w 19918"/>
              <a:gd name="T3" fmla="*/ 2147483646 h 21600"/>
              <a:gd name="T4" fmla="*/ 2147483646 w 19918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918" h="21600" fill="none" extrusionOk="0">
                <a:moveTo>
                  <a:pt x="0" y="361"/>
                </a:moveTo>
                <a:cubicBezTo>
                  <a:pt x="1297" y="120"/>
                  <a:pt x="2614" y="-1"/>
                  <a:pt x="3934" y="0"/>
                </a:cubicBezTo>
                <a:cubicBezTo>
                  <a:pt x="10020" y="0"/>
                  <a:pt x="15824" y="2567"/>
                  <a:pt x="19918" y="7071"/>
                </a:cubicBezTo>
              </a:path>
              <a:path w="19918" h="21600" stroke="0" extrusionOk="0">
                <a:moveTo>
                  <a:pt x="0" y="361"/>
                </a:moveTo>
                <a:cubicBezTo>
                  <a:pt x="1297" y="120"/>
                  <a:pt x="2614" y="-1"/>
                  <a:pt x="3934" y="0"/>
                </a:cubicBezTo>
                <a:cubicBezTo>
                  <a:pt x="10020" y="0"/>
                  <a:pt x="15824" y="2567"/>
                  <a:pt x="19918" y="7071"/>
                </a:cubicBezTo>
                <a:lnTo>
                  <a:pt x="3934" y="21600"/>
                </a:lnTo>
                <a:lnTo>
                  <a:pt x="0" y="361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21">
            <a:extLst>
              <a:ext uri="{FF2B5EF4-FFF2-40B4-BE49-F238E27FC236}">
                <a16:creationId xmlns:a16="http://schemas.microsoft.com/office/drawing/2014/main" id="{3B00A08E-2E1B-4698-858B-664F45F24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008" y="1317628"/>
            <a:ext cx="6096089" cy="1307537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0" fontAlgn="base" hangingPunct="0">
              <a:lnSpc>
                <a:spcPct val="150000"/>
              </a:lnSpc>
              <a:spcAft>
                <a:spcPct val="0"/>
              </a:spcAft>
              <a:buFontTx/>
              <a:buChar char="-"/>
            </a:pPr>
            <a:r>
              <a:rPr lang="pl-PL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 về viết các số đo độ dài và đo khối lượng dưới dạng số thập phân.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2B1D0E73-6CD4-4F3C-818F-2F77B5C5D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413" y="3808769"/>
            <a:ext cx="6252085" cy="954107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pt-BR" alt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 quan hệ giữa một số đơn vị đo độ dài và đơn vị đo khối lượng thông dụng</a:t>
            </a:r>
            <a:r>
              <a:rPr lang="pt-BR" altLang="en-US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rc 35">
            <a:extLst>
              <a:ext uri="{FF2B5EF4-FFF2-40B4-BE49-F238E27FC236}">
                <a16:creationId xmlns:a16="http://schemas.microsoft.com/office/drawing/2014/main" id="{3648FC24-76CE-4D0D-9E01-13FC419BE7EC}"/>
              </a:ext>
            </a:extLst>
          </p:cNvPr>
          <p:cNvSpPr>
            <a:spLocks/>
          </p:cNvSpPr>
          <p:nvPr/>
        </p:nvSpPr>
        <p:spPr bwMode="auto">
          <a:xfrm rot="10007185" flipH="1">
            <a:off x="3081138" y="1745627"/>
            <a:ext cx="1800885" cy="941388"/>
          </a:xfrm>
          <a:custGeom>
            <a:avLst/>
            <a:gdLst>
              <a:gd name="T0" fmla="*/ 2147483646 w 21599"/>
              <a:gd name="T1" fmla="*/ 0 h 20533"/>
              <a:gd name="T2" fmla="*/ 2147483646 w 21599"/>
              <a:gd name="T3" fmla="*/ 2147483646 h 20533"/>
              <a:gd name="T4" fmla="*/ 0 w 21599"/>
              <a:gd name="T5" fmla="*/ 2147483646 h 2053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0533" fill="none" extrusionOk="0">
                <a:moveTo>
                  <a:pt x="6703" y="-1"/>
                </a:moveTo>
                <a:cubicBezTo>
                  <a:pt x="15533" y="2882"/>
                  <a:pt x="21531" y="11087"/>
                  <a:pt x="21599" y="20375"/>
                </a:cubicBezTo>
              </a:path>
              <a:path w="21599" h="20533" stroke="0" extrusionOk="0">
                <a:moveTo>
                  <a:pt x="6703" y="-1"/>
                </a:moveTo>
                <a:cubicBezTo>
                  <a:pt x="15533" y="2882"/>
                  <a:pt x="21531" y="11087"/>
                  <a:pt x="21599" y="20375"/>
                </a:cubicBezTo>
                <a:lnTo>
                  <a:pt x="0" y="20533"/>
                </a:lnTo>
                <a:lnTo>
                  <a:pt x="6703" y="-1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Line 38">
            <a:extLst>
              <a:ext uri="{FF2B5EF4-FFF2-40B4-BE49-F238E27FC236}">
                <a16:creationId xmlns:a16="http://schemas.microsoft.com/office/drawing/2014/main" id="{A4C41F67-D40E-4893-931B-D69D2A03CB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1018" y="1575570"/>
            <a:ext cx="579978" cy="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Line 48">
            <a:extLst>
              <a:ext uri="{FF2B5EF4-FFF2-40B4-BE49-F238E27FC236}">
                <a16:creationId xmlns:a16="http://schemas.microsoft.com/office/drawing/2014/main" id="{42D71138-27C6-48DE-B94A-857036F254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70175" y="4003972"/>
            <a:ext cx="74126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411C9DD4-9455-4315-9371-FAB3BDCEF9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11674305">
            <a:off x="356825" y="3026822"/>
            <a:ext cx="1954299" cy="19542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8">
            <a:extLst>
              <a:ext uri="{FF2B5EF4-FFF2-40B4-BE49-F238E27FC236}">
                <a16:creationId xmlns:a16="http://schemas.microsoft.com/office/drawing/2014/main" id="{92A062FF-3ED9-45B2-B194-06B019090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920" y="248219"/>
            <a:ext cx="7815263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a)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125" name="Rectangle 54">
            <a:extLst>
              <a:ext uri="{FF2B5EF4-FFF2-40B4-BE49-F238E27FC236}">
                <a16:creationId xmlns:a16="http://schemas.microsoft.com/office/drawing/2014/main" id="{8939C969-7AA9-4BB3-B45A-AA4D951DC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4" y="1504951"/>
            <a:ext cx="5565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/>
              <a:t> </a:t>
            </a:r>
            <a:r>
              <a:rPr lang="en-US" altLang="en-US" sz="2800" b="1" dirty="0">
                <a:latin typeface="Times New Roman" panose="02020603050405020304" pitchFamily="18" charset="0"/>
              </a:rPr>
              <a:t>4km 382m   ;   2km 79m   ;   700m 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E2ADD3C9-AE4B-442F-AC32-5D4F68167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2070101"/>
            <a:ext cx="4683125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4km 382m </a:t>
            </a:r>
            <a:r>
              <a:rPr lang="en-US" altLang="en-US" sz="2800" dirty="0">
                <a:latin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4,382km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2km 79m   </a:t>
            </a:r>
            <a:r>
              <a:rPr lang="en-US" altLang="en-US" sz="2800" dirty="0">
                <a:latin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2,079km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700m</a:t>
            </a:r>
            <a:r>
              <a:rPr lang="en-US" altLang="en-US" sz="2800" dirty="0">
                <a:latin typeface="Times New Roman" panose="02020603050405020304" pitchFamily="18" charset="0"/>
              </a:rPr>
              <a:t>          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0,7km</a:t>
            </a:r>
          </a:p>
        </p:txBody>
      </p:sp>
      <p:sp>
        <p:nvSpPr>
          <p:cNvPr id="5127" name="Rectangle 2">
            <a:extLst>
              <a:ext uri="{FF2B5EF4-FFF2-40B4-BE49-F238E27FC236}">
                <a16:creationId xmlns:a16="http://schemas.microsoft.com/office/drawing/2014/main" id="{D29EC83C-254E-4268-B21E-4ACC7E73A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7" y="3766343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128" name="Rectangle 54">
            <a:extLst>
              <a:ext uri="{FF2B5EF4-FFF2-40B4-BE49-F238E27FC236}">
                <a16:creationId xmlns:a16="http://schemas.microsoft.com/office/drawing/2014/main" id="{215280E8-932C-4363-AC54-392D1F46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643" y="4255293"/>
            <a:ext cx="56753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/>
              <a:t> </a:t>
            </a:r>
            <a:r>
              <a:rPr lang="en-US" altLang="en-US" sz="2800" b="1" dirty="0">
                <a:latin typeface="Times New Roman" panose="02020603050405020304" pitchFamily="18" charset="0"/>
              </a:rPr>
              <a:t>7m 4dm   ;   5m 9cm   ;   5m  75mm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0674649A-FD39-4BBE-80FE-A86C6EB0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407" y="4648884"/>
            <a:ext cx="55022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7m 4dm    </a:t>
            </a:r>
            <a:r>
              <a:rPr lang="en-US" altLang="en-US" sz="2800" dirty="0">
                <a:latin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7,4m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5m 9cm     </a:t>
            </a:r>
            <a:r>
              <a:rPr lang="en-US" altLang="en-US" sz="2800" dirty="0">
                <a:latin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5,09m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5m 75mm </a:t>
            </a:r>
            <a:r>
              <a:rPr lang="en-US" altLang="en-US" sz="2800" dirty="0">
                <a:latin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5,075mm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73955EF-2C3F-495B-B994-F722CC0BD724}"/>
              </a:ext>
            </a:extLst>
          </p:cNvPr>
          <p:cNvCxnSpPr/>
          <p:nvPr/>
        </p:nvCxnSpPr>
        <p:spPr>
          <a:xfrm>
            <a:off x="3521075" y="765175"/>
            <a:ext cx="180022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5CDF41-28AA-45EB-AEEB-707B661BFCA2}"/>
              </a:ext>
            </a:extLst>
          </p:cNvPr>
          <p:cNvCxnSpPr/>
          <p:nvPr/>
        </p:nvCxnSpPr>
        <p:spPr>
          <a:xfrm>
            <a:off x="6089551" y="757464"/>
            <a:ext cx="350837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E037FD1-AFFF-4664-BCB2-9793F92A1FB9}"/>
              </a:ext>
            </a:extLst>
          </p:cNvPr>
          <p:cNvCxnSpPr/>
          <p:nvPr/>
        </p:nvCxnSpPr>
        <p:spPr>
          <a:xfrm>
            <a:off x="3521075" y="1395527"/>
            <a:ext cx="31877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F1305F-CFA3-4F77-B017-27E093011743}"/>
              </a:ext>
            </a:extLst>
          </p:cNvPr>
          <p:cNvCxnSpPr/>
          <p:nvPr/>
        </p:nvCxnSpPr>
        <p:spPr>
          <a:xfrm>
            <a:off x="3332162" y="4255293"/>
            <a:ext cx="21780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" name="Picture 2">
            <a:extLst>
              <a:ext uri="{FF2B5EF4-FFF2-40B4-BE49-F238E27FC236}">
                <a16:creationId xmlns:a16="http://schemas.microsoft.com/office/drawing/2014/main" id="{A54F1002-08F2-4CEF-9066-8CF8BC66B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7" name="Picture 3">
            <a:extLst>
              <a:ext uri="{FF2B5EF4-FFF2-40B4-BE49-F238E27FC236}">
                <a16:creationId xmlns:a16="http://schemas.microsoft.com/office/drawing/2014/main" id="{668E057E-9ACF-4C1F-9ADC-D8C1F839F6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CD326A62-C788-4658-A14C-82743C1E8B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9" name="Picture 5">
            <a:extLst>
              <a:ext uri="{FF2B5EF4-FFF2-40B4-BE49-F238E27FC236}">
                <a16:creationId xmlns:a16="http://schemas.microsoft.com/office/drawing/2014/main" id="{5842A95D-4856-4C4F-BA08-2054D9AE83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20" name="Picture 6">
            <a:extLst>
              <a:ext uri="{FF2B5EF4-FFF2-40B4-BE49-F238E27FC236}">
                <a16:creationId xmlns:a16="http://schemas.microsoft.com/office/drawing/2014/main" id="{CD401CBF-73C1-4D47-A088-0D16791CD82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21" name="Picture 7">
            <a:extLst>
              <a:ext uri="{FF2B5EF4-FFF2-40B4-BE49-F238E27FC236}">
                <a16:creationId xmlns:a16="http://schemas.microsoft.com/office/drawing/2014/main" id="{A3A67574-AB92-4351-8635-5541732AF12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22" name="Picture 9">
            <a:extLst>
              <a:ext uri="{FF2B5EF4-FFF2-40B4-BE49-F238E27FC236}">
                <a16:creationId xmlns:a16="http://schemas.microsoft.com/office/drawing/2014/main" id="{4BCA9A0F-8BD4-4998-8CDC-9097ED7AB14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23" name="Picture 11">
            <a:extLst>
              <a:ext uri="{FF2B5EF4-FFF2-40B4-BE49-F238E27FC236}">
                <a16:creationId xmlns:a16="http://schemas.microsoft.com/office/drawing/2014/main" id="{CD80D9B7-2E5E-41F2-9E0A-9FD9132B9BA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3697B-E0A4-4CDC-9491-37B81EF08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17650" y="2314575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2hm</a:t>
            </a:r>
            <a:r>
              <a:rPr lang="en-US" altLang="en-US" dirty="0">
                <a:solidFill>
                  <a:schemeClr val="bg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79m = </a:t>
            </a:r>
            <a:r>
              <a:rPr lang="en-US" altLang="en-US" dirty="0">
                <a:solidFill>
                  <a:srgbClr val="FF0000"/>
                </a:solidFill>
              </a:rPr>
              <a:t>0,279 km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C0A8230-3CE1-4495-B065-CBD242CE85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57450" y="1196976"/>
            <a:ext cx="8229600" cy="1368425"/>
          </a:xfrm>
        </p:spPr>
        <p:txBody>
          <a:bodyPr/>
          <a:lstStyle/>
          <a:p>
            <a:r>
              <a:rPr lang="en-US" altLang="en-US" dirty="0"/>
              <a:t>     </a:t>
            </a:r>
            <a:r>
              <a:rPr lang="en-US" altLang="en-US" sz="4000" dirty="0"/>
              <a:t>2hm 79m = ….km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9A8BD65-4243-4ADD-A72B-97BD4CD75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CA545C01-1CED-4401-80E7-37EF817E81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06384E23-0282-41F8-9E58-4FCF38F2F8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A7253645-8047-4C97-941C-1E229AF03C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B3BE8E02-1BAB-46D4-87C9-B95172F477F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DBF548AE-3F84-4169-A6F0-A43979938A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2625C9-A1DD-4751-8565-F634B96DFD6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4DB9CB60-8D62-402F-AA51-A474D66E60C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10588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6">
            <a:extLst>
              <a:ext uri="{FF2B5EF4-FFF2-40B4-BE49-F238E27FC236}">
                <a16:creationId xmlns:a16="http://schemas.microsoft.com/office/drawing/2014/main" id="{E645817D-E513-44B3-BA05-01ABFE5BD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924" y="660877"/>
            <a:ext cx="79914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-gam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2kg 350g        ;      1kg 65g</a:t>
            </a:r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C6DA2603-AF46-4579-9675-3B6093AFC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924" y="3772378"/>
            <a:ext cx="799147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760kg    ;     2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77kg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F87A56-BECB-401C-AFE7-8C5EC29D4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560" y="2673828"/>
            <a:ext cx="6878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2kg 350g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2,35kg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; 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1kg 65g =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1,065kg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21C068-4188-4BB2-B8BA-25CE4A38F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561" y="5256690"/>
            <a:ext cx="7580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760kg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8,76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77kg =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2,077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B815FA0E-8BBB-43AF-81F8-5B1850749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2ADB7892-0997-4FE1-B956-D5B2C58A19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DB020456-7A8D-40C4-A3C5-51BEBF9A19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66714B9D-3D15-4BF8-B1CF-5164A71416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B1A46FE0-71D6-4DEE-8F88-0ACE1EDCD33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2D95D0D3-BA76-43F5-BF70-6C55C61D0A3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5" name="Picture 9">
            <a:extLst>
              <a:ext uri="{FF2B5EF4-FFF2-40B4-BE49-F238E27FC236}">
                <a16:creationId xmlns:a16="http://schemas.microsoft.com/office/drawing/2014/main" id="{5407B127-D1D7-4D83-89DB-28D3534AC43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6" name="Picture 11">
            <a:extLst>
              <a:ext uri="{FF2B5EF4-FFF2-40B4-BE49-F238E27FC236}">
                <a16:creationId xmlns:a16="http://schemas.microsoft.com/office/drawing/2014/main" id="{C757952E-0785-4439-A28B-1D2A10D4795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4ECACD2-C644-4A80-81D7-0ED82B47D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68413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2kg 350g =….</a:t>
            </a:r>
            <a:r>
              <a:rPr lang="en-US" altLang="en-US" dirty="0" err="1">
                <a:solidFill>
                  <a:schemeClr val="tx1"/>
                </a:solidFill>
              </a:rPr>
              <a:t>yến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84A8C5E-21F3-4F89-A12E-0918D74851F3}"/>
              </a:ext>
            </a:extLst>
          </p:cNvPr>
          <p:cNvSpPr txBox="1">
            <a:spLocks/>
          </p:cNvSpPr>
          <p:nvPr/>
        </p:nvSpPr>
        <p:spPr bwMode="auto">
          <a:xfrm>
            <a:off x="1992313" y="25733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kern="0" dirty="0">
                <a:solidFill>
                  <a:schemeClr val="tx1"/>
                </a:solidFill>
                <a:latin typeface="Arial"/>
                <a:cs typeface="Arial"/>
              </a:rPr>
              <a:t>2kg 350g =  </a:t>
            </a:r>
            <a:r>
              <a:rPr lang="en-US" kern="0" dirty="0">
                <a:solidFill>
                  <a:srgbClr val="FF0000"/>
                </a:solidFill>
                <a:latin typeface="Arial"/>
                <a:cs typeface="Arial"/>
              </a:rPr>
              <a:t>0,2350yến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14DB04A-5EF8-4B51-99BD-5BE66D00C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7AB8B43B-C855-45C9-A8D0-84EDE2CB9B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FAB5F39D-FEA2-467D-93DD-F513FD7CC6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695C845D-5711-435A-B688-A19011B0D8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A4D62464-DC0A-4EA1-9E96-D2F1C28D227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2E74CD15-557A-4C36-88D8-BFF353690D1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864C6E88-C6E2-48AD-A706-7FDE76B7EF8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B4AD1A6-7331-4683-9E4A-8739433F14C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8">
            <a:extLst>
              <a:ext uri="{FF2B5EF4-FFF2-40B4-BE49-F238E27FC236}">
                <a16:creationId xmlns:a16="http://schemas.microsoft.com/office/drawing/2014/main" id="{3786DA9C-9931-47F9-8C14-3CB31E1AC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861" y="2162211"/>
            <a:ext cx="8497887" cy="206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0,5m = ….. cm        ;     b) 0,075km = …… m 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0,064kg = ……. g   ;     d) 0,08tấn = ……. kg 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E3997D7-0083-443A-BACD-08384BD82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CE4C584B-A232-4651-BA8E-550CBC68FC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A30EBBE7-1419-40B4-B81E-2487EED014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5C147CE0-9D0F-47A7-90C0-80479777FF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E3E094A4-AAFC-4CB8-BF35-794361FFCD3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34ACF583-F00C-4F6D-92AE-11C4CE97E7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3C1CA447-1043-4A7F-B33D-5BAD7D8CEB2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950294-E0DB-4871-9C09-B0C7C1863F3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8">
            <a:extLst>
              <a:ext uri="{FF2B5EF4-FFF2-40B4-BE49-F238E27FC236}">
                <a16:creationId xmlns:a16="http://schemas.microsoft.com/office/drawing/2014/main" id="{3078EEB8-E49F-4F9B-80A0-8DEBC47E2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14" y="2100461"/>
            <a:ext cx="8497887" cy="206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0,5m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;     b) 0,075km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0,064kg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;     d) 0,08tấn =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73849C1-A88F-44D3-AE50-73670A91F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7DF3219E-9FA6-4A98-A437-7A4AEEA920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CF5C6DD1-24A6-4ECD-A641-BE9A7E457A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E1D48CA5-6242-480D-89A9-6111547A2C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D604B5D3-4978-4EB8-BFD3-03B0FF6AA0D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0599078E-F25C-4051-B0E6-1048FA68227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A44EBA20-5D27-4AD3-9CB1-525F28CB886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0E4C993-DF7A-4C48-A429-92E0E94521C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8">
            <a:extLst>
              <a:ext uri="{FF2B5EF4-FFF2-40B4-BE49-F238E27FC236}">
                <a16:creationId xmlns:a16="http://schemas.microsoft.com/office/drawing/2014/main" id="{D67E31CB-405F-4428-BA19-B392E8315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34" y="2171850"/>
            <a:ext cx="8497887" cy="206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lphaLcParenR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3576m = …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km        ;     b) 53cm = …. m ;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5360kg = …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;     d) 657g = … kg 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7C47183-AF74-4478-98BD-3AE6766E7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835503">
            <a:off x="-235164" y="-65115"/>
            <a:ext cx="2277275" cy="2173763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5FDFF5A4-3B95-44CD-80D3-861968A10A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131074">
            <a:off x="10820116" y="-457397"/>
            <a:ext cx="2515169" cy="5511327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929E214B-820D-4134-880F-6EFA81F5F2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 rot="755739">
            <a:off x="10792468" y="4591079"/>
            <a:ext cx="2323115" cy="2388249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E151BC8C-F373-4306-BBF2-E38A79A6D4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 rot="2169688">
            <a:off x="328836" y="2481727"/>
            <a:ext cx="1167235" cy="615036"/>
          </a:xfrm>
          <a:prstGeom prst="rect">
            <a:avLst/>
          </a:prstGeom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0A157A14-307F-405C-A228-E8F0EC4AB13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 rot="-1361682">
            <a:off x="-1357931" y="3379710"/>
            <a:ext cx="2996851" cy="3990964"/>
          </a:xfrm>
          <a:prstGeom prst="rect">
            <a:avLst/>
          </a:prstGeom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5FBBC87E-EB5D-4CDA-A030-8E9A97B9D4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 rot="-7600926">
            <a:off x="10746165" y="4484995"/>
            <a:ext cx="433059" cy="897158"/>
          </a:xfrm>
          <a:prstGeom prst="rect">
            <a:avLst/>
          </a:prstGeom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5B2D464D-484B-4BB0-8D22-105F3DA5344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 rot="-9925695">
            <a:off x="-717338" y="620534"/>
            <a:ext cx="1954299" cy="19542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0DD497B-7D45-41EB-8FA9-21091693E24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 rot="-8787215">
            <a:off x="10943244" y="2105775"/>
            <a:ext cx="528706" cy="24436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53886040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593</Words>
  <Application>Microsoft Office PowerPoint</Application>
  <PresentationFormat>Widescreen</PresentationFormat>
  <Paragraphs>107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.VnTime</vt:lpstr>
      <vt:lpstr>Arial</vt:lpstr>
      <vt:lpstr>Calibri</vt:lpstr>
      <vt:lpstr>Times New Roman</vt:lpstr>
      <vt:lpstr>UTM Isadora</vt:lpstr>
      <vt:lpstr>Default Design</vt:lpstr>
      <vt:lpstr>Office Theme</vt:lpstr>
      <vt:lpstr>PowerPoint Presentation</vt:lpstr>
      <vt:lpstr>PowerPoint Presentation</vt:lpstr>
      <vt:lpstr>PowerPoint Presentation</vt:lpstr>
      <vt:lpstr>2hm 79m = 0,279 km</vt:lpstr>
      <vt:lpstr>PowerPoint Presentation</vt:lpstr>
      <vt:lpstr>2kg 350g =….yến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21AK22</cp:lastModifiedBy>
  <cp:revision>41</cp:revision>
  <dcterms:created xsi:type="dcterms:W3CDTF">2021-12-31T08:00:09Z</dcterms:created>
  <dcterms:modified xsi:type="dcterms:W3CDTF">2022-02-07T06:12:22Z</dcterms:modified>
</cp:coreProperties>
</file>