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7" r:id="rId2"/>
    <p:sldId id="325" r:id="rId3"/>
    <p:sldId id="301" r:id="rId4"/>
    <p:sldId id="302" r:id="rId5"/>
    <p:sldId id="334" r:id="rId6"/>
    <p:sldId id="305" r:id="rId7"/>
    <p:sldId id="337" r:id="rId8"/>
    <p:sldId id="338" r:id="rId9"/>
    <p:sldId id="335" r:id="rId10"/>
    <p:sldId id="336" r:id="rId11"/>
    <p:sldId id="324" r:id="rId12"/>
    <p:sldId id="310" r:id="rId13"/>
    <p:sldId id="326" r:id="rId14"/>
    <p:sldId id="312" r:id="rId15"/>
    <p:sldId id="333" r:id="rId16"/>
    <p:sldId id="329" r:id="rId17"/>
    <p:sldId id="323" r:id="rId18"/>
    <p:sldId id="315" r:id="rId19"/>
    <p:sldId id="339" r:id="rId20"/>
    <p:sldId id="283" r:id="rId21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33" d="100"/>
          <a:sy n="33" d="100"/>
        </p:scale>
        <p:origin x="-1152" y="-54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5786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9.wdp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hdphoto" Target="../media/hdphoto9.wdp"/><Relationship Id="rId5" Type="http://schemas.openxmlformats.org/officeDocument/2006/relationships/image" Target="../media/image24.png"/><Relationship Id="rId10" Type="http://schemas.openxmlformats.org/officeDocument/2006/relationships/image" Target="../media/image4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NHÍM NÂU KẾT BẠN</a:t>
            </a:r>
            <a:endParaRPr lang="en-US" sz="60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756515" y="281027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18508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7250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05848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nấp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run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bước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9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733" y="4738500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Theo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kết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̉,…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=""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7100" y="4713466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ấm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áp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giữa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mùa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=""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=""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An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lỗi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huống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An,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60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6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  <a:endParaRPr lang="en-US" sz="6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79133" y="2854376"/>
            <a:ext cx="43672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985529" y="2282041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691" y="4568997"/>
            <a:ext cx="8585200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958" y="6092997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4674" y="6109929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8324" y="4670596"/>
            <a:ext cx="125306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71429" y="3705594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5201936" y="497138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134202" y="6552459"/>
            <a:ext cx="494664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2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3463812"/>
            <a:ext cx="7188727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Hãy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sp>
        <p:nvSpPr>
          <p:cNvPr id="14" name="Text Box 1"/>
          <p:cNvSpPr txBox="1"/>
          <p:nvPr/>
        </p:nvSpPr>
        <p:spPr>
          <a:xfrm>
            <a:off x="2727158" y="8671562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7036328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tập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7629525" y="2245611"/>
            <a:ext cx="8387728" cy="526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2337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75413" y="2527656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84912" y="3980646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93687" y="6904821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=""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5001" y="3724266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vộn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rang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trí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Vồn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niềm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chuyện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altLang="zh-CN" sz="4267" b="1" dirty="0" err="1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altLang="zh-CN" sz="4267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̣: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tạm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71775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 NHÍM NÂU KẾT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6612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455" y="6413856"/>
            <a:ext cx="17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160" y="6903162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3434</TotalTime>
  <Words>1242</Words>
  <Application>Microsoft Office PowerPoint</Application>
  <PresentationFormat>Custom</PresentationFormat>
  <Paragraphs>83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Chom.Chom</cp:lastModifiedBy>
  <cp:revision>108</cp:revision>
  <dcterms:created xsi:type="dcterms:W3CDTF">2021-05-31T08:31:14Z</dcterms:created>
  <dcterms:modified xsi:type="dcterms:W3CDTF">2021-07-05T17:01:39Z</dcterms:modified>
</cp:coreProperties>
</file>