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8" r:id="rId5"/>
    <p:sldId id="271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>
        <p:scale>
          <a:sx n="50" d="100"/>
          <a:sy n="50" d="100"/>
        </p:scale>
        <p:origin x="32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21" Type="http://schemas.microsoft.com/office/2007/relationships/hdphoto" Target="../media/hdphoto9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5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95026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B9F3AC-9BD8-470A-B104-848978898C18}"/>
              </a:ext>
            </a:extLst>
          </p:cNvPr>
          <p:cNvGrpSpPr/>
          <p:nvPr/>
        </p:nvGrpSpPr>
        <p:grpSpPr>
          <a:xfrm rot="20868956">
            <a:off x="3326740" y="1171024"/>
            <a:ext cx="3733816" cy="1848162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83189" y="1339142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04654C-96E6-409D-A05B-E835A972F518}"/>
              </a:ext>
            </a:extLst>
          </p:cNvPr>
          <p:cNvGrpSpPr/>
          <p:nvPr/>
        </p:nvGrpSpPr>
        <p:grpSpPr>
          <a:xfrm rot="21116856">
            <a:off x="326898" y="3922293"/>
            <a:ext cx="4864705" cy="2417043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A562F0-03AF-4A71-9C6F-B09EDF6C634F}"/>
                </a:ext>
              </a:extLst>
            </p:cNvPr>
            <p:cNvSpPr txBox="1"/>
            <p:nvPr/>
          </p:nvSpPr>
          <p:spPr>
            <a:xfrm rot="483144">
              <a:off x="1106941" y="4082158"/>
              <a:ext cx="3471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7D3A25-A10F-4862-916E-41CB53E067A0}"/>
              </a:ext>
            </a:extLst>
          </p:cNvPr>
          <p:cNvGrpSpPr/>
          <p:nvPr/>
        </p:nvGrpSpPr>
        <p:grpSpPr>
          <a:xfrm>
            <a:off x="6635604" y="724338"/>
            <a:ext cx="4121084" cy="2895217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90C58D-0FA1-444B-80D7-ECC55AEEF946}"/>
                </a:ext>
              </a:extLst>
            </p:cNvPr>
            <p:cNvSpPr txBox="1"/>
            <p:nvPr/>
          </p:nvSpPr>
          <p:spPr>
            <a:xfrm>
              <a:off x="7467079" y="1038121"/>
              <a:ext cx="251763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8" y="2340634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604239-5FAF-4DF9-A01D-E2F4F819D934}"/>
              </a:ext>
            </a:extLst>
          </p:cNvPr>
          <p:cNvGrpSpPr/>
          <p:nvPr/>
        </p:nvGrpSpPr>
        <p:grpSpPr>
          <a:xfrm>
            <a:off x="8383799" y="3424905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FC952-F261-4C2C-B3A3-349E7CE9E59B}"/>
              </a:ext>
            </a:extLst>
          </p:cNvPr>
          <p:cNvSpPr txBox="1"/>
          <p:nvPr/>
        </p:nvSpPr>
        <p:spPr>
          <a:xfrm>
            <a:off x="419641" y="5570404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EA673-ED5A-4C63-8AF0-9FBC98ED6443}"/>
              </a:ext>
            </a:extLst>
          </p:cNvPr>
          <p:cNvSpPr txBox="1"/>
          <p:nvPr/>
        </p:nvSpPr>
        <p:spPr>
          <a:xfrm>
            <a:off x="6096000" y="200623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1ECCA-D49B-4347-99B0-F39086634B5B}"/>
              </a:ext>
            </a:extLst>
          </p:cNvPr>
          <p:cNvSpPr txBox="1"/>
          <p:nvPr/>
        </p:nvSpPr>
        <p:spPr>
          <a:xfrm>
            <a:off x="415027" y="710233"/>
            <a:ext cx="959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B1511-0085-4B29-A36F-844ED4139271}"/>
              </a:ext>
            </a:extLst>
          </p:cNvPr>
          <p:cNvSpPr txBox="1"/>
          <p:nvPr/>
        </p:nvSpPr>
        <p:spPr>
          <a:xfrm>
            <a:off x="5345283" y="450259"/>
            <a:ext cx="60756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iCiel Bambola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96.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278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iCiel Bambola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129</cp:revision>
  <dcterms:created xsi:type="dcterms:W3CDTF">2021-06-15T15:52:51Z</dcterms:created>
  <dcterms:modified xsi:type="dcterms:W3CDTF">2021-06-30T08:45:11Z</dcterms:modified>
</cp:coreProperties>
</file>