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3"/>
  </p:notesMasterIdLst>
  <p:sldIdLst>
    <p:sldId id="307" r:id="rId2"/>
    <p:sldId id="351" r:id="rId3"/>
    <p:sldId id="256" r:id="rId4"/>
    <p:sldId id="346" r:id="rId5"/>
    <p:sldId id="355" r:id="rId6"/>
    <p:sldId id="320" r:id="rId7"/>
    <p:sldId id="321" r:id="rId8"/>
    <p:sldId id="322" r:id="rId9"/>
    <p:sldId id="323" r:id="rId10"/>
    <p:sldId id="349" r:id="rId11"/>
    <p:sldId id="285" r:id="rId12"/>
  </p:sldIdLst>
  <p:sldSz cx="12161838" cy="6858000"/>
  <p:notesSz cx="6858000" cy="9144000"/>
  <p:embeddedFontLst>
    <p:embeddedFont>
      <p:font typeface="HP001 4H" panose="020B0604020202020204" charset="0"/>
      <p:regular r:id="rId14"/>
      <p:bold r:id="rId15"/>
    </p:embeddedFont>
    <p:embeddedFont>
      <p:font typeface="HP001 5 hàng" panose="020B0603050302020204" pitchFamily="34" charset="0"/>
      <p:regular r:id="rId16"/>
      <p:bold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Englebert" panose="020B0604020202020204" charset="0"/>
      <p:regular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Raleway" panose="020B0503030101060003" pitchFamily="34" charset="0"/>
      <p:regular r:id="rId25"/>
      <p:bold r:id="rId26"/>
      <p:italic r:id="rId27"/>
      <p:boldItalic r:id="rId28"/>
    </p:embeddedFont>
    <p:embeddedFont>
      <p:font typeface="Luckiest Guy" panose="020B0604020202020204" charset="0"/>
      <p:regular r:id="rId29"/>
    </p:embeddedFont>
    <p:embeddedFont>
      <p:font typeface="Arial-Rounded" panose="020B0500000000000000" charset="0"/>
      <p:regular r:id="rId30"/>
    </p:embeddedFont>
    <p:embeddedFont>
      <p:font typeface="Arial Rounded MT Bold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CC9E4-73B6-4B80-89BE-41230D932299}">
  <a:tblStyle styleId="{803CC9E4-73B6-4B80-89BE-41230D93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9871" autoAdjust="0"/>
  </p:normalViewPr>
  <p:slideViewPr>
    <p:cSldViewPr snapToGrid="0">
      <p:cViewPr varScale="1">
        <p:scale>
          <a:sx n="67" d="100"/>
          <a:sy n="67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58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uy%E1%BB%87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.wikipedia.org/wiki/Vi%E1%BB%87t_Nam" TargetMode="External"/><Relationship Id="rId4" Type="http://schemas.openxmlformats.org/officeDocument/2006/relationships/hyperlink" Target="https://vi.wikipedia.org/wiki/S%C6%A1n_L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539e82f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539e82f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87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Mộc Châu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là một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Huyện"/>
              </a:rPr>
              <a:t>huyện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của tỉnh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Sơn La"/>
              </a:rPr>
              <a:t>Sơn La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b="0" i="0" u="sng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Việt Nam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33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Y cao 5 ô li và độ sâu xuống dưới đường kẻ đậm 3 ô li nữa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Y cao 5 ô li và độ sâu xuống dưới đường kẻ đậm 3 ô li nữa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GV giải thích thêm về ý nghĩa của câu ứng dụng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3242" y="5137901"/>
            <a:ext cx="12843479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1179574" y="-493300"/>
            <a:ext cx="13529820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6445" y="1559700"/>
            <a:ext cx="683864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6445" y="3861033"/>
            <a:ext cx="683864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64794" y="2638567"/>
            <a:ext cx="6107653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6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655960" y="2754168"/>
            <a:ext cx="2224882" cy="1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1064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464810" y="3841035"/>
            <a:ext cx="6107653" cy="3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569830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489471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21324" y="3379367"/>
            <a:ext cx="3850850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5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7221324" y="5156100"/>
            <a:ext cx="3394781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7311168" y="1202747"/>
            <a:ext cx="2358152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76946" y="-191333"/>
            <a:ext cx="6661825" cy="709872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949811" y="2955200"/>
            <a:ext cx="5061048" cy="2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7548280" y="5216600"/>
            <a:ext cx="3462613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596"/>
              </a:spcBef>
              <a:spcAft>
                <a:spcPts val="0"/>
              </a:spcAft>
              <a:buSzPts val="1800"/>
              <a:buNone/>
              <a:defRPr sz="2394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8829403" y="850900"/>
            <a:ext cx="2181390" cy="2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557520" y="3096980"/>
            <a:ext cx="6792845" cy="4642049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9909608" y="-1143490"/>
            <a:ext cx="3224003" cy="297723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1274171" y="-727588"/>
            <a:ext cx="5026739" cy="292838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987584" y="3900005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8758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8232139" y="39000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823777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4609337" y="38982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4612155" y="4402668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178178" y="4180772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1180971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8048340" y="4180765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8051133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4621539" y="4178299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4627125" y="4605864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7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27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985157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985157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4646876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4646876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8308594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8308594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985157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985157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4646876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4646876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8308594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8308594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10177229" y="48576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744866" y="-1068197"/>
            <a:ext cx="1088293" cy="302148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0784" y="2485067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960784" y="1908067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8161117" y="2485067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8161117" y="1908067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960784" y="4759600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960784" y="4182600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8161117" y="4759600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8161117" y="4182600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9924307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73005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024911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024911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6634393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6634382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963600" y="4901355"/>
            <a:ext cx="4649574" cy="27088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10341921" y="50481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96078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960785" y="2266377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624707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56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6247075" y="2278624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582406" y="4867503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6695477" y="5553686"/>
            <a:ext cx="6657929" cy="221810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960784" y="1626964"/>
            <a:ext cx="9995211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766167" y="1080301"/>
            <a:ext cx="10495867" cy="4721644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846222" y="1727200"/>
            <a:ext cx="8469395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2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5821131" y="-1132049"/>
            <a:ext cx="8637014" cy="4464432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6705902" y="719333"/>
            <a:ext cx="4470912" cy="1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77228" y="1801000"/>
            <a:ext cx="3217221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1077228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8411772" y="1801000"/>
            <a:ext cx="2664193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7757195" y="3074967"/>
            <a:ext cx="3318969" cy="1913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8618319" y="49782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72072" y="-49312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206986" y="2280700"/>
            <a:ext cx="5345942" cy="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5206986" y="2891867"/>
            <a:ext cx="4610965" cy="608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5206986" y="3499867"/>
            <a:ext cx="3318969" cy="128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2544641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8618319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040087" y="2373400"/>
            <a:ext cx="3318969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1040087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069268" y="508000"/>
            <a:ext cx="8023302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363020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363020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4799896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4799896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8236772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8236772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622377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5059253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8496129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2" name="Google Shape;282;p38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3509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0845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5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5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67467" y="717400"/>
            <a:ext cx="4662038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67469" y="1877533"/>
            <a:ext cx="4662038" cy="15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967469" y="5655200"/>
            <a:ext cx="4662038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96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957625" y="4694833"/>
            <a:ext cx="3957784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CREDITS: This presentation template was created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including icons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and infographics &amp; images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596" b="1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20262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18"/>
          <p:cNvSpPr/>
          <p:nvPr/>
        </p:nvSpPr>
        <p:spPr>
          <a:xfrm>
            <a:off x="-1659598" y="4546683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09586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15337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9" name="Google Shape;129;p19"/>
          <p:cNvSpPr/>
          <p:nvPr/>
        </p:nvSpPr>
        <p:spPr>
          <a:xfrm>
            <a:off x="3361328" y="4559304"/>
            <a:ext cx="6793030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1238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77945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10344361" y="-1172578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8319125" y="3833053"/>
            <a:ext cx="4045411" cy="304484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21"/>
          <p:cNvSpPr/>
          <p:nvPr/>
        </p:nvSpPr>
        <p:spPr>
          <a:xfrm>
            <a:off x="-2175737" y="4724409"/>
            <a:ext cx="4630190" cy="21534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665715" y="-2561683"/>
            <a:ext cx="1498693" cy="56012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03160" y="2074000"/>
            <a:ext cx="5355518" cy="1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403160" y="3640800"/>
            <a:ext cx="5355518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2091327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1077029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1077029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419958" y="3841409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405674" y="4837231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8712608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7698310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7698310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9216636" y="-562254"/>
            <a:ext cx="3967648" cy="315584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4405674" y="5479433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91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facebook.com/groups/44309690375158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acebook.com/groups/443096903751589" TargetMode="External"/><Relationship Id="rId5" Type="http://schemas.openxmlformats.org/officeDocument/2006/relationships/hyperlink" Target="https://www.facebook.com/nhilinh.phan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facebook.com/groups/443096903751589" TargetMode="External"/><Relationship Id="rId5" Type="http://schemas.openxmlformats.org/officeDocument/2006/relationships/hyperlink" Target="https://www.facebook.com/nhilinh.phan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E52B-D501-466A-97EE-3B9B16D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1" y="1505976"/>
            <a:ext cx="8469395" cy="360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Tìm tên riêng có tiếng bắt</a:t>
            </a:r>
            <a:b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đầu bằng chữ hoa </a:t>
            </a:r>
            <a:r>
              <a:rPr lang="en-US" sz="4800">
                <a:solidFill>
                  <a:srgbClr val="00206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Ȳ, Ƚ</a:t>
            </a:r>
            <a:r>
              <a:rPr lang="en-US" sz="480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A7E5D3-4598-4016-B236-00B515E0745C}"/>
              </a:ext>
            </a:extLst>
          </p:cNvPr>
          <p:cNvSpPr txBox="1"/>
          <p:nvPr/>
        </p:nvSpPr>
        <p:spPr>
          <a:xfrm>
            <a:off x="1352550" y="7005747"/>
            <a:ext cx="13977782" cy="275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2000" b="0">
                <a:hlinkClick r:id="rId3"/>
              </a:rPr>
              <a:t>https://www.facebook.com/nhilinh.phan/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2000" b="0">
                <a:hlinkClick r:id="rId4"/>
              </a:rPr>
              <a:t>https://www.facebook.com/groups/443096903751589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20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20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26155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73"/>
          <p:cNvSpPr txBox="1">
            <a:spLocks noGrp="1"/>
          </p:cNvSpPr>
          <p:nvPr>
            <p:ph type="title"/>
          </p:nvPr>
        </p:nvSpPr>
        <p:spPr>
          <a:xfrm>
            <a:off x="-280020" y="1477963"/>
            <a:ext cx="8469395" cy="36068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grpSp>
        <p:nvGrpSpPr>
          <p:cNvPr id="3309" name="Google Shape;3309;p73"/>
          <p:cNvGrpSpPr/>
          <p:nvPr/>
        </p:nvGrpSpPr>
        <p:grpSpPr>
          <a:xfrm>
            <a:off x="8816413" y="659772"/>
            <a:ext cx="1965556" cy="3224983"/>
            <a:chOff x="6824158" y="489678"/>
            <a:chExt cx="1477823" cy="2424736"/>
          </a:xfrm>
        </p:grpSpPr>
        <p:sp>
          <p:nvSpPr>
            <p:cNvPr id="3310" name="Google Shape;3310;p73"/>
            <p:cNvSpPr/>
            <p:nvPr/>
          </p:nvSpPr>
          <p:spPr>
            <a:xfrm rot="-318430" flipH="1">
              <a:off x="7781329" y="987131"/>
              <a:ext cx="498232" cy="409956"/>
            </a:xfrm>
            <a:custGeom>
              <a:avLst/>
              <a:gdLst/>
              <a:ahLst/>
              <a:cxnLst/>
              <a:rect l="l" t="t" r="r" b="b"/>
              <a:pathLst>
                <a:path w="9561" h="7867" extrusionOk="0">
                  <a:moveTo>
                    <a:pt x="3076" y="0"/>
                  </a:moveTo>
                  <a:cubicBezTo>
                    <a:pt x="2819" y="0"/>
                    <a:pt x="2565" y="26"/>
                    <a:pt x="2322" y="89"/>
                  </a:cubicBezTo>
                  <a:cubicBezTo>
                    <a:pt x="1715" y="232"/>
                    <a:pt x="1131" y="577"/>
                    <a:pt x="810" y="1113"/>
                  </a:cubicBezTo>
                  <a:cubicBezTo>
                    <a:pt x="512" y="1601"/>
                    <a:pt x="476" y="2351"/>
                    <a:pt x="750" y="2851"/>
                  </a:cubicBezTo>
                  <a:cubicBezTo>
                    <a:pt x="310" y="3137"/>
                    <a:pt x="72" y="3637"/>
                    <a:pt x="48" y="4149"/>
                  </a:cubicBezTo>
                  <a:cubicBezTo>
                    <a:pt x="0" y="4804"/>
                    <a:pt x="214" y="5589"/>
                    <a:pt x="703" y="6066"/>
                  </a:cubicBezTo>
                  <a:cubicBezTo>
                    <a:pt x="1094" y="6451"/>
                    <a:pt x="1463" y="6617"/>
                    <a:pt x="1858" y="6617"/>
                  </a:cubicBezTo>
                  <a:cubicBezTo>
                    <a:pt x="2171" y="6617"/>
                    <a:pt x="2501" y="6512"/>
                    <a:pt x="2870" y="6328"/>
                  </a:cubicBezTo>
                  <a:lnTo>
                    <a:pt x="2870" y="6328"/>
                  </a:lnTo>
                  <a:cubicBezTo>
                    <a:pt x="2810" y="6887"/>
                    <a:pt x="3215" y="7423"/>
                    <a:pt x="3739" y="7649"/>
                  </a:cubicBezTo>
                  <a:cubicBezTo>
                    <a:pt x="4084" y="7794"/>
                    <a:pt x="4446" y="7866"/>
                    <a:pt x="4800" y="7866"/>
                  </a:cubicBezTo>
                  <a:cubicBezTo>
                    <a:pt x="5752" y="7866"/>
                    <a:pt x="6638" y="7346"/>
                    <a:pt x="6942" y="6340"/>
                  </a:cubicBezTo>
                  <a:cubicBezTo>
                    <a:pt x="7112" y="6501"/>
                    <a:pt x="7343" y="6578"/>
                    <a:pt x="7578" y="6578"/>
                  </a:cubicBezTo>
                  <a:cubicBezTo>
                    <a:pt x="7672" y="6578"/>
                    <a:pt x="7767" y="6566"/>
                    <a:pt x="7858" y="6542"/>
                  </a:cubicBezTo>
                  <a:cubicBezTo>
                    <a:pt x="8168" y="6471"/>
                    <a:pt x="8454" y="6280"/>
                    <a:pt x="8680" y="6030"/>
                  </a:cubicBezTo>
                  <a:cubicBezTo>
                    <a:pt x="9347" y="5316"/>
                    <a:pt x="9561" y="4185"/>
                    <a:pt x="9156" y="3268"/>
                  </a:cubicBezTo>
                  <a:lnTo>
                    <a:pt x="4179" y="124"/>
                  </a:lnTo>
                  <a:cubicBezTo>
                    <a:pt x="3827" y="54"/>
                    <a:pt x="3449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1" name="Google Shape;3311;p73"/>
            <p:cNvSpPr/>
            <p:nvPr/>
          </p:nvSpPr>
          <p:spPr>
            <a:xfrm rot="-318430" flipH="1">
              <a:off x="7983433" y="1039493"/>
              <a:ext cx="253832" cy="53726"/>
            </a:xfrm>
            <a:custGeom>
              <a:avLst/>
              <a:gdLst/>
              <a:ahLst/>
              <a:cxnLst/>
              <a:rect l="l" t="t" r="r" b="b"/>
              <a:pathLst>
                <a:path w="4871" h="1031" extrusionOk="0">
                  <a:moveTo>
                    <a:pt x="2558" y="0"/>
                  </a:moveTo>
                  <a:cubicBezTo>
                    <a:pt x="2450" y="0"/>
                    <a:pt x="2326" y="25"/>
                    <a:pt x="2227" y="75"/>
                  </a:cubicBezTo>
                  <a:cubicBezTo>
                    <a:pt x="2108" y="134"/>
                    <a:pt x="2013" y="230"/>
                    <a:pt x="1917" y="313"/>
                  </a:cubicBezTo>
                  <a:cubicBezTo>
                    <a:pt x="1739" y="491"/>
                    <a:pt x="1572" y="718"/>
                    <a:pt x="1358" y="837"/>
                  </a:cubicBezTo>
                  <a:cubicBezTo>
                    <a:pt x="1254" y="891"/>
                    <a:pt x="1141" y="913"/>
                    <a:pt x="1028" y="913"/>
                  </a:cubicBezTo>
                  <a:cubicBezTo>
                    <a:pt x="894" y="913"/>
                    <a:pt x="760" y="882"/>
                    <a:pt x="643" y="837"/>
                  </a:cubicBezTo>
                  <a:cubicBezTo>
                    <a:pt x="417" y="742"/>
                    <a:pt x="227" y="611"/>
                    <a:pt x="12" y="503"/>
                  </a:cubicBezTo>
                  <a:cubicBezTo>
                    <a:pt x="12" y="551"/>
                    <a:pt x="0" y="587"/>
                    <a:pt x="0" y="622"/>
                  </a:cubicBezTo>
                  <a:cubicBezTo>
                    <a:pt x="179" y="730"/>
                    <a:pt x="370" y="849"/>
                    <a:pt x="596" y="932"/>
                  </a:cubicBezTo>
                  <a:cubicBezTo>
                    <a:pt x="715" y="980"/>
                    <a:pt x="846" y="1027"/>
                    <a:pt x="989" y="1027"/>
                  </a:cubicBezTo>
                  <a:cubicBezTo>
                    <a:pt x="1009" y="1029"/>
                    <a:pt x="1031" y="1030"/>
                    <a:pt x="1053" y="1030"/>
                  </a:cubicBezTo>
                  <a:cubicBezTo>
                    <a:pt x="1171" y="1030"/>
                    <a:pt x="1305" y="1002"/>
                    <a:pt x="1405" y="932"/>
                  </a:cubicBezTo>
                  <a:cubicBezTo>
                    <a:pt x="1655" y="789"/>
                    <a:pt x="1822" y="563"/>
                    <a:pt x="2001" y="384"/>
                  </a:cubicBezTo>
                  <a:cubicBezTo>
                    <a:pt x="2084" y="301"/>
                    <a:pt x="2179" y="218"/>
                    <a:pt x="2275" y="158"/>
                  </a:cubicBezTo>
                  <a:cubicBezTo>
                    <a:pt x="2367" y="127"/>
                    <a:pt x="2460" y="96"/>
                    <a:pt x="2561" y="96"/>
                  </a:cubicBezTo>
                  <a:cubicBezTo>
                    <a:pt x="2576" y="96"/>
                    <a:pt x="2592" y="97"/>
                    <a:pt x="2608" y="99"/>
                  </a:cubicBezTo>
                  <a:cubicBezTo>
                    <a:pt x="2822" y="122"/>
                    <a:pt x="3037" y="218"/>
                    <a:pt x="3215" y="313"/>
                  </a:cubicBezTo>
                  <a:cubicBezTo>
                    <a:pt x="3406" y="396"/>
                    <a:pt x="3572" y="491"/>
                    <a:pt x="3739" y="563"/>
                  </a:cubicBezTo>
                  <a:cubicBezTo>
                    <a:pt x="4024" y="700"/>
                    <a:pt x="4289" y="744"/>
                    <a:pt x="4495" y="744"/>
                  </a:cubicBezTo>
                  <a:cubicBezTo>
                    <a:pt x="4522" y="744"/>
                    <a:pt x="4548" y="743"/>
                    <a:pt x="4572" y="742"/>
                  </a:cubicBezTo>
                  <a:cubicBezTo>
                    <a:pt x="4680" y="730"/>
                    <a:pt x="4751" y="718"/>
                    <a:pt x="4799" y="694"/>
                  </a:cubicBezTo>
                  <a:cubicBezTo>
                    <a:pt x="4834" y="682"/>
                    <a:pt x="4870" y="670"/>
                    <a:pt x="4870" y="658"/>
                  </a:cubicBezTo>
                  <a:cubicBezTo>
                    <a:pt x="4870" y="654"/>
                    <a:pt x="4866" y="652"/>
                    <a:pt x="4858" y="652"/>
                  </a:cubicBezTo>
                  <a:cubicBezTo>
                    <a:pt x="4825" y="652"/>
                    <a:pt x="4726" y="684"/>
                    <a:pt x="4572" y="694"/>
                  </a:cubicBezTo>
                  <a:cubicBezTo>
                    <a:pt x="4382" y="694"/>
                    <a:pt x="4096" y="658"/>
                    <a:pt x="3787" y="491"/>
                  </a:cubicBezTo>
                  <a:cubicBezTo>
                    <a:pt x="3620" y="420"/>
                    <a:pt x="3453" y="313"/>
                    <a:pt x="3263" y="230"/>
                  </a:cubicBezTo>
                  <a:cubicBezTo>
                    <a:pt x="3072" y="134"/>
                    <a:pt x="2858" y="27"/>
                    <a:pt x="2620" y="3"/>
                  </a:cubicBezTo>
                  <a:cubicBezTo>
                    <a:pt x="2600" y="1"/>
                    <a:pt x="2579" y="0"/>
                    <a:pt x="25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2" name="Google Shape;3312;p73"/>
            <p:cNvSpPr/>
            <p:nvPr/>
          </p:nvSpPr>
          <p:spPr>
            <a:xfrm rot="-318430" flipH="1">
              <a:off x="7943845" y="1085590"/>
              <a:ext cx="327621" cy="151434"/>
            </a:xfrm>
            <a:custGeom>
              <a:avLst/>
              <a:gdLst/>
              <a:ahLst/>
              <a:cxnLst/>
              <a:rect l="l" t="t" r="r" b="b"/>
              <a:pathLst>
                <a:path w="6287" h="2906" extrusionOk="0">
                  <a:moveTo>
                    <a:pt x="6275" y="0"/>
                  </a:moveTo>
                  <a:lnTo>
                    <a:pt x="6275" y="0"/>
                  </a:lnTo>
                  <a:cubicBezTo>
                    <a:pt x="6263" y="0"/>
                    <a:pt x="6215" y="120"/>
                    <a:pt x="6049" y="298"/>
                  </a:cubicBezTo>
                  <a:cubicBezTo>
                    <a:pt x="5906" y="477"/>
                    <a:pt x="5656" y="715"/>
                    <a:pt x="5251" y="870"/>
                  </a:cubicBezTo>
                  <a:cubicBezTo>
                    <a:pt x="5060" y="941"/>
                    <a:pt x="4834" y="989"/>
                    <a:pt x="4584" y="989"/>
                  </a:cubicBezTo>
                  <a:cubicBezTo>
                    <a:pt x="4322" y="1001"/>
                    <a:pt x="4060" y="989"/>
                    <a:pt x="3775" y="1096"/>
                  </a:cubicBezTo>
                  <a:cubicBezTo>
                    <a:pt x="3501" y="1191"/>
                    <a:pt x="3275" y="1417"/>
                    <a:pt x="3084" y="1655"/>
                  </a:cubicBezTo>
                  <a:cubicBezTo>
                    <a:pt x="2870" y="1882"/>
                    <a:pt x="2679" y="2132"/>
                    <a:pt x="2405" y="2298"/>
                  </a:cubicBezTo>
                  <a:cubicBezTo>
                    <a:pt x="2143" y="2441"/>
                    <a:pt x="1834" y="2489"/>
                    <a:pt x="1512" y="2525"/>
                  </a:cubicBezTo>
                  <a:cubicBezTo>
                    <a:pt x="1215" y="2537"/>
                    <a:pt x="917" y="2537"/>
                    <a:pt x="643" y="2584"/>
                  </a:cubicBezTo>
                  <a:cubicBezTo>
                    <a:pt x="405" y="2620"/>
                    <a:pt x="191" y="2703"/>
                    <a:pt x="0" y="2798"/>
                  </a:cubicBezTo>
                  <a:cubicBezTo>
                    <a:pt x="0" y="2834"/>
                    <a:pt x="12" y="2882"/>
                    <a:pt x="24" y="2906"/>
                  </a:cubicBezTo>
                  <a:cubicBezTo>
                    <a:pt x="203" y="2787"/>
                    <a:pt x="429" y="2715"/>
                    <a:pt x="667" y="2679"/>
                  </a:cubicBezTo>
                  <a:cubicBezTo>
                    <a:pt x="941" y="2667"/>
                    <a:pt x="1239" y="2667"/>
                    <a:pt x="1536" y="2656"/>
                  </a:cubicBezTo>
                  <a:cubicBezTo>
                    <a:pt x="1846" y="2644"/>
                    <a:pt x="2167" y="2596"/>
                    <a:pt x="2465" y="2417"/>
                  </a:cubicBezTo>
                  <a:cubicBezTo>
                    <a:pt x="2763" y="2239"/>
                    <a:pt x="2977" y="1989"/>
                    <a:pt x="3167" y="1751"/>
                  </a:cubicBezTo>
                  <a:cubicBezTo>
                    <a:pt x="3358" y="1524"/>
                    <a:pt x="3572" y="1310"/>
                    <a:pt x="3822" y="1215"/>
                  </a:cubicBezTo>
                  <a:cubicBezTo>
                    <a:pt x="4072" y="1120"/>
                    <a:pt x="4346" y="1120"/>
                    <a:pt x="4596" y="1108"/>
                  </a:cubicBezTo>
                  <a:cubicBezTo>
                    <a:pt x="4846" y="1096"/>
                    <a:pt x="5084" y="1048"/>
                    <a:pt x="5299" y="953"/>
                  </a:cubicBezTo>
                  <a:cubicBezTo>
                    <a:pt x="5692" y="798"/>
                    <a:pt x="5965" y="524"/>
                    <a:pt x="6096" y="334"/>
                  </a:cubicBezTo>
                  <a:cubicBezTo>
                    <a:pt x="6168" y="227"/>
                    <a:pt x="6215" y="155"/>
                    <a:pt x="6251" y="96"/>
                  </a:cubicBezTo>
                  <a:cubicBezTo>
                    <a:pt x="6275" y="36"/>
                    <a:pt x="6287" y="0"/>
                    <a:pt x="627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3" name="Google Shape;3313;p73"/>
            <p:cNvSpPr/>
            <p:nvPr/>
          </p:nvSpPr>
          <p:spPr>
            <a:xfrm rot="-318430" flipH="1">
              <a:off x="7949229" y="1131330"/>
              <a:ext cx="102450" cy="267433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1965" y="0"/>
                  </a:moveTo>
                  <a:cubicBezTo>
                    <a:pt x="1965" y="0"/>
                    <a:pt x="1870" y="60"/>
                    <a:pt x="1739" y="191"/>
                  </a:cubicBezTo>
                  <a:cubicBezTo>
                    <a:pt x="1608" y="322"/>
                    <a:pt x="1406" y="512"/>
                    <a:pt x="1156" y="750"/>
                  </a:cubicBezTo>
                  <a:cubicBezTo>
                    <a:pt x="1037" y="869"/>
                    <a:pt x="906" y="1012"/>
                    <a:pt x="798" y="1203"/>
                  </a:cubicBezTo>
                  <a:cubicBezTo>
                    <a:pt x="751" y="1286"/>
                    <a:pt x="727" y="1405"/>
                    <a:pt x="739" y="1524"/>
                  </a:cubicBezTo>
                  <a:cubicBezTo>
                    <a:pt x="751" y="1643"/>
                    <a:pt x="787" y="1750"/>
                    <a:pt x="834" y="1858"/>
                  </a:cubicBezTo>
                  <a:cubicBezTo>
                    <a:pt x="918" y="2060"/>
                    <a:pt x="1048" y="2274"/>
                    <a:pt x="1048" y="2500"/>
                  </a:cubicBezTo>
                  <a:cubicBezTo>
                    <a:pt x="1072" y="2620"/>
                    <a:pt x="1025" y="2715"/>
                    <a:pt x="977" y="2822"/>
                  </a:cubicBezTo>
                  <a:cubicBezTo>
                    <a:pt x="918" y="2929"/>
                    <a:pt x="858" y="3036"/>
                    <a:pt x="775" y="3131"/>
                  </a:cubicBezTo>
                  <a:cubicBezTo>
                    <a:pt x="608" y="3334"/>
                    <a:pt x="429" y="3512"/>
                    <a:pt x="263" y="3703"/>
                  </a:cubicBezTo>
                  <a:cubicBezTo>
                    <a:pt x="191" y="3810"/>
                    <a:pt x="120" y="3905"/>
                    <a:pt x="72" y="4024"/>
                  </a:cubicBezTo>
                  <a:cubicBezTo>
                    <a:pt x="60" y="4084"/>
                    <a:pt x="25" y="4144"/>
                    <a:pt x="13" y="4203"/>
                  </a:cubicBezTo>
                  <a:lnTo>
                    <a:pt x="1" y="4298"/>
                  </a:lnTo>
                  <a:lnTo>
                    <a:pt x="1" y="4394"/>
                  </a:lnTo>
                  <a:cubicBezTo>
                    <a:pt x="1" y="4501"/>
                    <a:pt x="36" y="4632"/>
                    <a:pt x="84" y="4715"/>
                  </a:cubicBezTo>
                  <a:cubicBezTo>
                    <a:pt x="132" y="4822"/>
                    <a:pt x="191" y="4906"/>
                    <a:pt x="215" y="5001"/>
                  </a:cubicBezTo>
                  <a:cubicBezTo>
                    <a:pt x="239" y="5036"/>
                    <a:pt x="263" y="5084"/>
                    <a:pt x="275" y="5132"/>
                  </a:cubicBezTo>
                  <a:lnTo>
                    <a:pt x="382" y="5132"/>
                  </a:lnTo>
                  <a:cubicBezTo>
                    <a:pt x="370" y="5072"/>
                    <a:pt x="334" y="5013"/>
                    <a:pt x="310" y="4953"/>
                  </a:cubicBezTo>
                  <a:cubicBezTo>
                    <a:pt x="227" y="4786"/>
                    <a:pt x="120" y="4608"/>
                    <a:pt x="120" y="4405"/>
                  </a:cubicBezTo>
                  <a:cubicBezTo>
                    <a:pt x="96" y="4191"/>
                    <a:pt x="203" y="3989"/>
                    <a:pt x="358" y="3786"/>
                  </a:cubicBezTo>
                  <a:cubicBezTo>
                    <a:pt x="501" y="3596"/>
                    <a:pt x="679" y="3429"/>
                    <a:pt x="858" y="3227"/>
                  </a:cubicBezTo>
                  <a:cubicBezTo>
                    <a:pt x="953" y="3120"/>
                    <a:pt x="1025" y="3012"/>
                    <a:pt x="1084" y="2893"/>
                  </a:cubicBezTo>
                  <a:cubicBezTo>
                    <a:pt x="1144" y="2774"/>
                    <a:pt x="1191" y="2643"/>
                    <a:pt x="1168" y="2512"/>
                  </a:cubicBezTo>
                  <a:cubicBezTo>
                    <a:pt x="1168" y="2381"/>
                    <a:pt x="1132" y="2262"/>
                    <a:pt x="1084" y="2143"/>
                  </a:cubicBezTo>
                  <a:cubicBezTo>
                    <a:pt x="1037" y="2024"/>
                    <a:pt x="977" y="1929"/>
                    <a:pt x="929" y="1822"/>
                  </a:cubicBezTo>
                  <a:cubicBezTo>
                    <a:pt x="894" y="1727"/>
                    <a:pt x="858" y="1631"/>
                    <a:pt x="846" y="1524"/>
                  </a:cubicBezTo>
                  <a:cubicBezTo>
                    <a:pt x="822" y="1429"/>
                    <a:pt x="846" y="1334"/>
                    <a:pt x="894" y="1250"/>
                  </a:cubicBezTo>
                  <a:cubicBezTo>
                    <a:pt x="965" y="1084"/>
                    <a:pt x="1096" y="929"/>
                    <a:pt x="1215" y="810"/>
                  </a:cubicBezTo>
                  <a:cubicBezTo>
                    <a:pt x="1453" y="560"/>
                    <a:pt x="1632" y="369"/>
                    <a:pt x="1763" y="214"/>
                  </a:cubicBezTo>
                  <a:cubicBezTo>
                    <a:pt x="1894" y="72"/>
                    <a:pt x="1965" y="0"/>
                    <a:pt x="196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4" name="Google Shape;3314;p73"/>
            <p:cNvSpPr/>
            <p:nvPr/>
          </p:nvSpPr>
          <p:spPr>
            <a:xfrm rot="-318430" flipH="1">
              <a:off x="7858546" y="1132739"/>
              <a:ext cx="89370" cy="203545"/>
            </a:xfrm>
            <a:custGeom>
              <a:avLst/>
              <a:gdLst/>
              <a:ahLst/>
              <a:cxnLst/>
              <a:rect l="l" t="t" r="r" b="b"/>
              <a:pathLst>
                <a:path w="1715" h="3906" extrusionOk="0">
                  <a:moveTo>
                    <a:pt x="72" y="0"/>
                  </a:moveTo>
                  <a:cubicBezTo>
                    <a:pt x="72" y="0"/>
                    <a:pt x="12" y="60"/>
                    <a:pt x="1" y="203"/>
                  </a:cubicBezTo>
                  <a:cubicBezTo>
                    <a:pt x="1" y="274"/>
                    <a:pt x="12" y="346"/>
                    <a:pt x="60" y="441"/>
                  </a:cubicBezTo>
                  <a:cubicBezTo>
                    <a:pt x="108" y="524"/>
                    <a:pt x="179" y="619"/>
                    <a:pt x="262" y="691"/>
                  </a:cubicBezTo>
                  <a:cubicBezTo>
                    <a:pt x="358" y="762"/>
                    <a:pt x="465" y="834"/>
                    <a:pt x="560" y="929"/>
                  </a:cubicBezTo>
                  <a:cubicBezTo>
                    <a:pt x="667" y="1012"/>
                    <a:pt x="763" y="1119"/>
                    <a:pt x="846" y="1239"/>
                  </a:cubicBezTo>
                  <a:cubicBezTo>
                    <a:pt x="1024" y="1477"/>
                    <a:pt x="1144" y="1810"/>
                    <a:pt x="1155" y="2155"/>
                  </a:cubicBezTo>
                  <a:cubicBezTo>
                    <a:pt x="1191" y="2489"/>
                    <a:pt x="1036" y="2834"/>
                    <a:pt x="1132" y="3155"/>
                  </a:cubicBezTo>
                  <a:cubicBezTo>
                    <a:pt x="1179" y="3322"/>
                    <a:pt x="1275" y="3453"/>
                    <a:pt x="1370" y="3548"/>
                  </a:cubicBezTo>
                  <a:cubicBezTo>
                    <a:pt x="1465" y="3655"/>
                    <a:pt x="1548" y="3739"/>
                    <a:pt x="1608" y="3834"/>
                  </a:cubicBezTo>
                  <a:cubicBezTo>
                    <a:pt x="1620" y="3858"/>
                    <a:pt x="1644" y="3870"/>
                    <a:pt x="1644" y="3906"/>
                  </a:cubicBezTo>
                  <a:cubicBezTo>
                    <a:pt x="1667" y="3894"/>
                    <a:pt x="1679" y="3870"/>
                    <a:pt x="1715" y="3870"/>
                  </a:cubicBezTo>
                  <a:cubicBezTo>
                    <a:pt x="1703" y="3846"/>
                    <a:pt x="1679" y="3834"/>
                    <a:pt x="1679" y="3798"/>
                  </a:cubicBezTo>
                  <a:cubicBezTo>
                    <a:pt x="1667" y="3679"/>
                    <a:pt x="1560" y="3572"/>
                    <a:pt x="1477" y="3489"/>
                  </a:cubicBezTo>
                  <a:cubicBezTo>
                    <a:pt x="1382" y="3382"/>
                    <a:pt x="1298" y="3274"/>
                    <a:pt x="1263" y="3132"/>
                  </a:cubicBezTo>
                  <a:cubicBezTo>
                    <a:pt x="1191" y="2846"/>
                    <a:pt x="1346" y="2524"/>
                    <a:pt x="1310" y="2143"/>
                  </a:cubicBezTo>
                  <a:cubicBezTo>
                    <a:pt x="1298" y="1774"/>
                    <a:pt x="1144" y="1429"/>
                    <a:pt x="965" y="1179"/>
                  </a:cubicBezTo>
                  <a:cubicBezTo>
                    <a:pt x="882" y="1048"/>
                    <a:pt x="763" y="941"/>
                    <a:pt x="655" y="858"/>
                  </a:cubicBezTo>
                  <a:cubicBezTo>
                    <a:pt x="548" y="762"/>
                    <a:pt x="429" y="703"/>
                    <a:pt x="346" y="631"/>
                  </a:cubicBezTo>
                  <a:cubicBezTo>
                    <a:pt x="167" y="500"/>
                    <a:pt x="72" y="322"/>
                    <a:pt x="60" y="203"/>
                  </a:cubicBezTo>
                  <a:cubicBezTo>
                    <a:pt x="48" y="84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5" name="Google Shape;3315;p73"/>
            <p:cNvSpPr/>
            <p:nvPr/>
          </p:nvSpPr>
          <p:spPr>
            <a:xfrm rot="-318430" flipH="1">
              <a:off x="7898636" y="1040369"/>
              <a:ext cx="157010" cy="135019"/>
            </a:xfrm>
            <a:custGeom>
              <a:avLst/>
              <a:gdLst/>
              <a:ahLst/>
              <a:cxnLst/>
              <a:rect l="l" t="t" r="r" b="b"/>
              <a:pathLst>
                <a:path w="3013" h="2591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667"/>
                    <a:pt x="203" y="1381"/>
                    <a:pt x="655" y="1905"/>
                  </a:cubicBezTo>
                  <a:cubicBezTo>
                    <a:pt x="953" y="2250"/>
                    <a:pt x="1334" y="2500"/>
                    <a:pt x="1786" y="2572"/>
                  </a:cubicBezTo>
                  <a:cubicBezTo>
                    <a:pt x="1865" y="2585"/>
                    <a:pt x="1944" y="2591"/>
                    <a:pt x="2023" y="2591"/>
                  </a:cubicBezTo>
                  <a:cubicBezTo>
                    <a:pt x="2391" y="2591"/>
                    <a:pt x="2758" y="2455"/>
                    <a:pt x="3013" y="2191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6" name="Google Shape;3316;p73"/>
            <p:cNvSpPr/>
            <p:nvPr/>
          </p:nvSpPr>
          <p:spPr>
            <a:xfrm rot="-318430" flipH="1">
              <a:off x="7833202" y="2135144"/>
              <a:ext cx="436220" cy="723560"/>
            </a:xfrm>
            <a:custGeom>
              <a:avLst/>
              <a:gdLst/>
              <a:ahLst/>
              <a:cxnLst/>
              <a:rect l="l" t="t" r="r" b="b"/>
              <a:pathLst>
                <a:path w="8371" h="13885" extrusionOk="0">
                  <a:moveTo>
                    <a:pt x="8370" y="1"/>
                  </a:moveTo>
                  <a:lnTo>
                    <a:pt x="2906" y="953"/>
                  </a:lnTo>
                  <a:cubicBezTo>
                    <a:pt x="2584" y="4489"/>
                    <a:pt x="2417" y="8025"/>
                    <a:pt x="2405" y="11561"/>
                  </a:cubicBezTo>
                  <a:cubicBezTo>
                    <a:pt x="2284" y="11538"/>
                    <a:pt x="2162" y="11526"/>
                    <a:pt x="2040" y="11526"/>
                  </a:cubicBezTo>
                  <a:cubicBezTo>
                    <a:pt x="1180" y="11526"/>
                    <a:pt x="342" y="12093"/>
                    <a:pt x="60" y="12907"/>
                  </a:cubicBezTo>
                  <a:cubicBezTo>
                    <a:pt x="36" y="12990"/>
                    <a:pt x="0" y="13097"/>
                    <a:pt x="36" y="13193"/>
                  </a:cubicBezTo>
                  <a:cubicBezTo>
                    <a:pt x="84" y="13395"/>
                    <a:pt x="322" y="13502"/>
                    <a:pt x="524" y="13562"/>
                  </a:cubicBezTo>
                  <a:cubicBezTo>
                    <a:pt x="1155" y="13728"/>
                    <a:pt x="1786" y="13788"/>
                    <a:pt x="2429" y="13812"/>
                  </a:cubicBezTo>
                  <a:cubicBezTo>
                    <a:pt x="3260" y="13861"/>
                    <a:pt x="4093" y="13885"/>
                    <a:pt x="4927" y="13885"/>
                  </a:cubicBezTo>
                  <a:cubicBezTo>
                    <a:pt x="5707" y="13885"/>
                    <a:pt x="6486" y="13864"/>
                    <a:pt x="7263" y="13824"/>
                  </a:cubicBezTo>
                  <a:cubicBezTo>
                    <a:pt x="7370" y="13824"/>
                    <a:pt x="7489" y="13812"/>
                    <a:pt x="7561" y="13740"/>
                  </a:cubicBezTo>
                  <a:cubicBezTo>
                    <a:pt x="7656" y="13669"/>
                    <a:pt x="7668" y="13514"/>
                    <a:pt x="7680" y="13395"/>
                  </a:cubicBezTo>
                  <a:cubicBezTo>
                    <a:pt x="7859" y="11121"/>
                    <a:pt x="8061" y="8811"/>
                    <a:pt x="8073" y="6525"/>
                  </a:cubicBezTo>
                  <a:cubicBezTo>
                    <a:pt x="8085" y="4358"/>
                    <a:pt x="8299" y="2191"/>
                    <a:pt x="8370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7" name="Google Shape;3317;p73"/>
            <p:cNvSpPr/>
            <p:nvPr/>
          </p:nvSpPr>
          <p:spPr>
            <a:xfrm rot="-318430" flipH="1">
              <a:off x="7867365" y="2523818"/>
              <a:ext cx="420066" cy="333301"/>
            </a:xfrm>
            <a:custGeom>
              <a:avLst/>
              <a:gdLst/>
              <a:ahLst/>
              <a:cxnLst/>
              <a:rect l="l" t="t" r="r" b="b"/>
              <a:pathLst>
                <a:path w="8061" h="6396" extrusionOk="0">
                  <a:moveTo>
                    <a:pt x="2489" y="1"/>
                  </a:moveTo>
                  <a:cubicBezTo>
                    <a:pt x="2441" y="1358"/>
                    <a:pt x="2394" y="2727"/>
                    <a:pt x="2394" y="4072"/>
                  </a:cubicBezTo>
                  <a:cubicBezTo>
                    <a:pt x="2274" y="4049"/>
                    <a:pt x="2153" y="4037"/>
                    <a:pt x="2032" y="4037"/>
                  </a:cubicBezTo>
                  <a:cubicBezTo>
                    <a:pt x="1178" y="4037"/>
                    <a:pt x="331" y="4604"/>
                    <a:pt x="60" y="5418"/>
                  </a:cubicBezTo>
                  <a:cubicBezTo>
                    <a:pt x="36" y="5501"/>
                    <a:pt x="0" y="5608"/>
                    <a:pt x="36" y="5704"/>
                  </a:cubicBezTo>
                  <a:cubicBezTo>
                    <a:pt x="84" y="5906"/>
                    <a:pt x="310" y="6013"/>
                    <a:pt x="524" y="6073"/>
                  </a:cubicBezTo>
                  <a:cubicBezTo>
                    <a:pt x="1155" y="6239"/>
                    <a:pt x="1786" y="6299"/>
                    <a:pt x="2429" y="6323"/>
                  </a:cubicBezTo>
                  <a:cubicBezTo>
                    <a:pt x="3260" y="6372"/>
                    <a:pt x="4093" y="6396"/>
                    <a:pt x="4927" y="6396"/>
                  </a:cubicBezTo>
                  <a:cubicBezTo>
                    <a:pt x="5707" y="6396"/>
                    <a:pt x="6486" y="6375"/>
                    <a:pt x="7263" y="6335"/>
                  </a:cubicBezTo>
                  <a:cubicBezTo>
                    <a:pt x="7370" y="6335"/>
                    <a:pt x="7489" y="6323"/>
                    <a:pt x="7561" y="6251"/>
                  </a:cubicBezTo>
                  <a:cubicBezTo>
                    <a:pt x="7656" y="6180"/>
                    <a:pt x="7668" y="6025"/>
                    <a:pt x="7680" y="5906"/>
                  </a:cubicBezTo>
                  <a:cubicBezTo>
                    <a:pt x="7835" y="3989"/>
                    <a:pt x="8001" y="2048"/>
                    <a:pt x="8061" y="120"/>
                  </a:cubicBezTo>
                  <a:cubicBezTo>
                    <a:pt x="6192" y="96"/>
                    <a:pt x="4346" y="48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8" name="Google Shape;3318;p73"/>
            <p:cNvSpPr/>
            <p:nvPr/>
          </p:nvSpPr>
          <p:spPr>
            <a:xfrm rot="-318430" flipH="1">
              <a:off x="7855384" y="2530268"/>
              <a:ext cx="292863" cy="68317"/>
            </a:xfrm>
            <a:custGeom>
              <a:avLst/>
              <a:gdLst/>
              <a:ahLst/>
              <a:cxnLst/>
              <a:rect l="l" t="t" r="r" b="b"/>
              <a:pathLst>
                <a:path w="5620" h="1311" extrusionOk="0">
                  <a:moveTo>
                    <a:pt x="48" y="1"/>
                  </a:moveTo>
                  <a:cubicBezTo>
                    <a:pt x="36" y="417"/>
                    <a:pt x="24" y="822"/>
                    <a:pt x="0" y="1239"/>
                  </a:cubicBezTo>
                  <a:cubicBezTo>
                    <a:pt x="1858" y="1263"/>
                    <a:pt x="3715" y="1286"/>
                    <a:pt x="5572" y="1310"/>
                  </a:cubicBezTo>
                  <a:cubicBezTo>
                    <a:pt x="5584" y="917"/>
                    <a:pt x="5596" y="524"/>
                    <a:pt x="5620" y="131"/>
                  </a:cubicBezTo>
                  <a:cubicBezTo>
                    <a:pt x="3751" y="96"/>
                    <a:pt x="1905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9" name="Google Shape;3319;p73"/>
            <p:cNvSpPr/>
            <p:nvPr/>
          </p:nvSpPr>
          <p:spPr>
            <a:xfrm rot="-318430" flipH="1">
              <a:off x="7887576" y="2718922"/>
              <a:ext cx="408914" cy="137677"/>
            </a:xfrm>
            <a:custGeom>
              <a:avLst/>
              <a:gdLst/>
              <a:ahLst/>
              <a:cxnLst/>
              <a:rect l="l" t="t" r="r" b="b"/>
              <a:pathLst>
                <a:path w="7847" h="2642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6966" y="72"/>
                    <a:pt x="6108" y="370"/>
                    <a:pt x="5358" y="846"/>
                  </a:cubicBezTo>
                  <a:cubicBezTo>
                    <a:pt x="4453" y="358"/>
                    <a:pt x="3429" y="108"/>
                    <a:pt x="2405" y="108"/>
                  </a:cubicBezTo>
                  <a:lnTo>
                    <a:pt x="2405" y="299"/>
                  </a:lnTo>
                  <a:cubicBezTo>
                    <a:pt x="2284" y="275"/>
                    <a:pt x="2162" y="264"/>
                    <a:pt x="2040" y="264"/>
                  </a:cubicBezTo>
                  <a:cubicBezTo>
                    <a:pt x="1180" y="264"/>
                    <a:pt x="342" y="830"/>
                    <a:pt x="60" y="1644"/>
                  </a:cubicBezTo>
                  <a:cubicBezTo>
                    <a:pt x="36" y="1727"/>
                    <a:pt x="0" y="1834"/>
                    <a:pt x="36" y="1918"/>
                  </a:cubicBezTo>
                  <a:cubicBezTo>
                    <a:pt x="84" y="2132"/>
                    <a:pt x="322" y="2239"/>
                    <a:pt x="524" y="2299"/>
                  </a:cubicBezTo>
                  <a:cubicBezTo>
                    <a:pt x="1155" y="2454"/>
                    <a:pt x="1786" y="2513"/>
                    <a:pt x="2429" y="2549"/>
                  </a:cubicBezTo>
                  <a:cubicBezTo>
                    <a:pt x="3278" y="2612"/>
                    <a:pt x="4129" y="2641"/>
                    <a:pt x="4981" y="2641"/>
                  </a:cubicBezTo>
                  <a:cubicBezTo>
                    <a:pt x="5743" y="2641"/>
                    <a:pt x="6504" y="2618"/>
                    <a:pt x="7263" y="2573"/>
                  </a:cubicBezTo>
                  <a:cubicBezTo>
                    <a:pt x="7370" y="2573"/>
                    <a:pt x="7489" y="2561"/>
                    <a:pt x="7561" y="2489"/>
                  </a:cubicBezTo>
                  <a:cubicBezTo>
                    <a:pt x="7656" y="2418"/>
                    <a:pt x="7668" y="2263"/>
                    <a:pt x="7680" y="2144"/>
                  </a:cubicBezTo>
                  <a:cubicBezTo>
                    <a:pt x="7739" y="1430"/>
                    <a:pt x="7799" y="715"/>
                    <a:pt x="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0" name="Google Shape;3320;p73"/>
            <p:cNvSpPr/>
            <p:nvPr/>
          </p:nvSpPr>
          <p:spPr>
            <a:xfrm rot="-318430" flipH="1">
              <a:off x="7279372" y="2181022"/>
              <a:ext cx="501359" cy="711731"/>
            </a:xfrm>
            <a:custGeom>
              <a:avLst/>
              <a:gdLst/>
              <a:ahLst/>
              <a:cxnLst/>
              <a:rect l="l" t="t" r="r" b="b"/>
              <a:pathLst>
                <a:path w="9621" h="13658" extrusionOk="0">
                  <a:moveTo>
                    <a:pt x="0" y="1"/>
                  </a:moveTo>
                  <a:cubicBezTo>
                    <a:pt x="298" y="2180"/>
                    <a:pt x="715" y="4323"/>
                    <a:pt x="941" y="6466"/>
                  </a:cubicBezTo>
                  <a:cubicBezTo>
                    <a:pt x="1179" y="8740"/>
                    <a:pt x="1596" y="11014"/>
                    <a:pt x="2001" y="13264"/>
                  </a:cubicBezTo>
                  <a:cubicBezTo>
                    <a:pt x="2012" y="13383"/>
                    <a:pt x="2036" y="13514"/>
                    <a:pt x="2143" y="13598"/>
                  </a:cubicBezTo>
                  <a:cubicBezTo>
                    <a:pt x="2239" y="13657"/>
                    <a:pt x="2358" y="13657"/>
                    <a:pt x="2453" y="13657"/>
                  </a:cubicBezTo>
                  <a:cubicBezTo>
                    <a:pt x="4084" y="13562"/>
                    <a:pt x="5692" y="13419"/>
                    <a:pt x="7275" y="13157"/>
                  </a:cubicBezTo>
                  <a:cubicBezTo>
                    <a:pt x="7918" y="13062"/>
                    <a:pt x="8561" y="12943"/>
                    <a:pt x="9156" y="12717"/>
                  </a:cubicBezTo>
                  <a:cubicBezTo>
                    <a:pt x="9347" y="12645"/>
                    <a:pt x="9573" y="12502"/>
                    <a:pt x="9597" y="12300"/>
                  </a:cubicBezTo>
                  <a:cubicBezTo>
                    <a:pt x="9621" y="12205"/>
                    <a:pt x="9585" y="12110"/>
                    <a:pt x="9537" y="12014"/>
                  </a:cubicBezTo>
                  <a:cubicBezTo>
                    <a:pt x="9220" y="11294"/>
                    <a:pt x="8431" y="10837"/>
                    <a:pt x="7644" y="10837"/>
                  </a:cubicBezTo>
                  <a:cubicBezTo>
                    <a:pt x="7455" y="10837"/>
                    <a:pt x="7267" y="10864"/>
                    <a:pt x="7085" y="10919"/>
                  </a:cubicBezTo>
                  <a:cubicBezTo>
                    <a:pt x="6715" y="7383"/>
                    <a:pt x="6203" y="3894"/>
                    <a:pt x="5537" y="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1" name="Google Shape;3321;p73"/>
            <p:cNvSpPr/>
            <p:nvPr/>
          </p:nvSpPr>
          <p:spPr>
            <a:xfrm rot="-318430" flipH="1">
              <a:off x="7296043" y="2540807"/>
              <a:ext cx="446173" cy="353729"/>
            </a:xfrm>
            <a:custGeom>
              <a:avLst/>
              <a:gdLst/>
              <a:ahLst/>
              <a:cxnLst/>
              <a:rect l="l" t="t" r="r" b="b"/>
              <a:pathLst>
                <a:path w="8562" h="6788" extrusionOk="0">
                  <a:moveTo>
                    <a:pt x="5537" y="1"/>
                  </a:moveTo>
                  <a:cubicBezTo>
                    <a:pt x="3692" y="215"/>
                    <a:pt x="1858" y="441"/>
                    <a:pt x="1" y="668"/>
                  </a:cubicBezTo>
                  <a:cubicBezTo>
                    <a:pt x="251" y="2584"/>
                    <a:pt x="596" y="4501"/>
                    <a:pt x="942" y="6394"/>
                  </a:cubicBezTo>
                  <a:cubicBezTo>
                    <a:pt x="953" y="6513"/>
                    <a:pt x="977" y="6644"/>
                    <a:pt x="1084" y="6728"/>
                  </a:cubicBezTo>
                  <a:cubicBezTo>
                    <a:pt x="1180" y="6787"/>
                    <a:pt x="1299" y="6787"/>
                    <a:pt x="1406" y="6787"/>
                  </a:cubicBezTo>
                  <a:cubicBezTo>
                    <a:pt x="3025" y="6692"/>
                    <a:pt x="4633" y="6549"/>
                    <a:pt x="6216" y="6287"/>
                  </a:cubicBezTo>
                  <a:cubicBezTo>
                    <a:pt x="6859" y="6192"/>
                    <a:pt x="7502" y="6073"/>
                    <a:pt x="8097" y="5847"/>
                  </a:cubicBezTo>
                  <a:cubicBezTo>
                    <a:pt x="8288" y="5775"/>
                    <a:pt x="8514" y="5632"/>
                    <a:pt x="8550" y="5430"/>
                  </a:cubicBezTo>
                  <a:cubicBezTo>
                    <a:pt x="8562" y="5335"/>
                    <a:pt x="8526" y="5240"/>
                    <a:pt x="8490" y="5144"/>
                  </a:cubicBezTo>
                  <a:cubicBezTo>
                    <a:pt x="8164" y="4424"/>
                    <a:pt x="7373" y="3967"/>
                    <a:pt x="6585" y="3967"/>
                  </a:cubicBezTo>
                  <a:cubicBezTo>
                    <a:pt x="6396" y="3967"/>
                    <a:pt x="6208" y="3994"/>
                    <a:pt x="6026" y="4049"/>
                  </a:cubicBezTo>
                  <a:cubicBezTo>
                    <a:pt x="5883" y="2692"/>
                    <a:pt x="5716" y="1358"/>
                    <a:pt x="5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2" name="Google Shape;3322;p73"/>
            <p:cNvSpPr/>
            <p:nvPr/>
          </p:nvSpPr>
          <p:spPr>
            <a:xfrm rot="-318430" flipH="1">
              <a:off x="7432779" y="2535124"/>
              <a:ext cx="296615" cy="95623"/>
            </a:xfrm>
            <a:custGeom>
              <a:avLst/>
              <a:gdLst/>
              <a:ahLst/>
              <a:cxnLst/>
              <a:rect l="l" t="t" r="r" b="b"/>
              <a:pathLst>
                <a:path w="5692" h="1835" extrusionOk="0">
                  <a:moveTo>
                    <a:pt x="5525" y="1"/>
                  </a:moveTo>
                  <a:cubicBezTo>
                    <a:pt x="3692" y="227"/>
                    <a:pt x="1846" y="453"/>
                    <a:pt x="1" y="667"/>
                  </a:cubicBezTo>
                  <a:cubicBezTo>
                    <a:pt x="49" y="1060"/>
                    <a:pt x="108" y="1441"/>
                    <a:pt x="168" y="1834"/>
                  </a:cubicBezTo>
                  <a:cubicBezTo>
                    <a:pt x="2001" y="1620"/>
                    <a:pt x="3847" y="1418"/>
                    <a:pt x="5692" y="1239"/>
                  </a:cubicBezTo>
                  <a:cubicBezTo>
                    <a:pt x="5633" y="822"/>
                    <a:pt x="5585" y="405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3" name="Google Shape;3323;p73"/>
            <p:cNvSpPr/>
            <p:nvPr/>
          </p:nvSpPr>
          <p:spPr>
            <a:xfrm rot="-318430" flipH="1">
              <a:off x="7305967" y="2741492"/>
              <a:ext cx="416366" cy="153936"/>
            </a:xfrm>
            <a:custGeom>
              <a:avLst/>
              <a:gdLst/>
              <a:ahLst/>
              <a:cxnLst/>
              <a:rect l="l" t="t" r="r" b="b"/>
              <a:pathLst>
                <a:path w="7990" h="2954" extrusionOk="0">
                  <a:moveTo>
                    <a:pt x="5442" y="1"/>
                  </a:moveTo>
                  <a:cubicBezTo>
                    <a:pt x="4406" y="108"/>
                    <a:pt x="3418" y="465"/>
                    <a:pt x="2560" y="1048"/>
                  </a:cubicBezTo>
                  <a:cubicBezTo>
                    <a:pt x="1814" y="664"/>
                    <a:pt x="971" y="451"/>
                    <a:pt x="133" y="451"/>
                  </a:cubicBezTo>
                  <a:cubicBezTo>
                    <a:pt x="89" y="451"/>
                    <a:pt x="45" y="452"/>
                    <a:pt x="1" y="453"/>
                  </a:cubicBezTo>
                  <a:cubicBezTo>
                    <a:pt x="120" y="1167"/>
                    <a:pt x="263" y="1858"/>
                    <a:pt x="382" y="2560"/>
                  </a:cubicBezTo>
                  <a:cubicBezTo>
                    <a:pt x="393" y="2679"/>
                    <a:pt x="417" y="2810"/>
                    <a:pt x="524" y="2894"/>
                  </a:cubicBezTo>
                  <a:cubicBezTo>
                    <a:pt x="620" y="2953"/>
                    <a:pt x="739" y="2953"/>
                    <a:pt x="846" y="2953"/>
                  </a:cubicBezTo>
                  <a:cubicBezTo>
                    <a:pt x="2465" y="2870"/>
                    <a:pt x="4073" y="2715"/>
                    <a:pt x="5644" y="2441"/>
                  </a:cubicBezTo>
                  <a:cubicBezTo>
                    <a:pt x="6287" y="2334"/>
                    <a:pt x="6930" y="2215"/>
                    <a:pt x="7525" y="2001"/>
                  </a:cubicBezTo>
                  <a:cubicBezTo>
                    <a:pt x="7716" y="1917"/>
                    <a:pt x="7942" y="1787"/>
                    <a:pt x="7966" y="1584"/>
                  </a:cubicBezTo>
                  <a:cubicBezTo>
                    <a:pt x="7990" y="1489"/>
                    <a:pt x="7954" y="1382"/>
                    <a:pt x="7906" y="1298"/>
                  </a:cubicBezTo>
                  <a:cubicBezTo>
                    <a:pt x="7587" y="573"/>
                    <a:pt x="6789" y="115"/>
                    <a:pt x="5997" y="115"/>
                  </a:cubicBezTo>
                  <a:cubicBezTo>
                    <a:pt x="5814" y="115"/>
                    <a:pt x="5630" y="140"/>
                    <a:pt x="5454" y="191"/>
                  </a:cubicBezTo>
                  <a:cubicBezTo>
                    <a:pt x="5454" y="132"/>
                    <a:pt x="5442" y="60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4" name="Google Shape;3324;p73"/>
            <p:cNvSpPr/>
            <p:nvPr/>
          </p:nvSpPr>
          <p:spPr>
            <a:xfrm rot="-318430" flipH="1">
              <a:off x="7148489" y="1514957"/>
              <a:ext cx="325745" cy="467695"/>
            </a:xfrm>
            <a:custGeom>
              <a:avLst/>
              <a:gdLst/>
              <a:ahLst/>
              <a:cxnLst/>
              <a:rect l="l" t="t" r="r" b="b"/>
              <a:pathLst>
                <a:path w="6251" h="8975" extrusionOk="0">
                  <a:moveTo>
                    <a:pt x="3758" y="1"/>
                  </a:moveTo>
                  <a:cubicBezTo>
                    <a:pt x="2832" y="1"/>
                    <a:pt x="1830" y="385"/>
                    <a:pt x="1072" y="890"/>
                  </a:cubicBezTo>
                  <a:cubicBezTo>
                    <a:pt x="810" y="1069"/>
                    <a:pt x="548" y="1283"/>
                    <a:pt x="393" y="1557"/>
                  </a:cubicBezTo>
                  <a:cubicBezTo>
                    <a:pt x="0" y="2259"/>
                    <a:pt x="762" y="3331"/>
                    <a:pt x="1000" y="4021"/>
                  </a:cubicBezTo>
                  <a:cubicBezTo>
                    <a:pt x="1357" y="5010"/>
                    <a:pt x="1655" y="5998"/>
                    <a:pt x="1905" y="6998"/>
                  </a:cubicBezTo>
                  <a:cubicBezTo>
                    <a:pt x="1953" y="7177"/>
                    <a:pt x="2119" y="7986"/>
                    <a:pt x="2298" y="8974"/>
                  </a:cubicBezTo>
                  <a:cubicBezTo>
                    <a:pt x="3608" y="8963"/>
                    <a:pt x="5001" y="8736"/>
                    <a:pt x="6251" y="8248"/>
                  </a:cubicBezTo>
                  <a:cubicBezTo>
                    <a:pt x="6215" y="7831"/>
                    <a:pt x="6156" y="7415"/>
                    <a:pt x="6096" y="6998"/>
                  </a:cubicBezTo>
                  <a:cubicBezTo>
                    <a:pt x="5882" y="5653"/>
                    <a:pt x="5596" y="4331"/>
                    <a:pt x="5263" y="3021"/>
                  </a:cubicBezTo>
                  <a:cubicBezTo>
                    <a:pt x="5108" y="2438"/>
                    <a:pt x="4941" y="1843"/>
                    <a:pt x="4691" y="1307"/>
                  </a:cubicBezTo>
                  <a:cubicBezTo>
                    <a:pt x="4501" y="902"/>
                    <a:pt x="3977" y="450"/>
                    <a:pt x="3989" y="9"/>
                  </a:cubicBezTo>
                  <a:cubicBezTo>
                    <a:pt x="3913" y="4"/>
                    <a:pt x="3836" y="1"/>
                    <a:pt x="3758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5" name="Google Shape;3325;p73"/>
            <p:cNvSpPr/>
            <p:nvPr/>
          </p:nvSpPr>
          <p:spPr>
            <a:xfrm rot="-318430" flipH="1">
              <a:off x="7356876" y="1675564"/>
              <a:ext cx="784894" cy="614075"/>
            </a:xfrm>
            <a:custGeom>
              <a:avLst/>
              <a:gdLst/>
              <a:ahLst/>
              <a:cxnLst/>
              <a:rect l="l" t="t" r="r" b="b"/>
              <a:pathLst>
                <a:path w="15062" h="11784" extrusionOk="0">
                  <a:moveTo>
                    <a:pt x="9873" y="0"/>
                  </a:moveTo>
                  <a:cubicBezTo>
                    <a:pt x="6747" y="0"/>
                    <a:pt x="2441" y="2384"/>
                    <a:pt x="2441" y="2384"/>
                  </a:cubicBezTo>
                  <a:cubicBezTo>
                    <a:pt x="2441" y="2384"/>
                    <a:pt x="24" y="7766"/>
                    <a:pt x="0" y="10397"/>
                  </a:cubicBezTo>
                  <a:cubicBezTo>
                    <a:pt x="0" y="10397"/>
                    <a:pt x="3796" y="11784"/>
                    <a:pt x="8102" y="11784"/>
                  </a:cubicBezTo>
                  <a:cubicBezTo>
                    <a:pt x="10448" y="11784"/>
                    <a:pt x="12945" y="11372"/>
                    <a:pt x="15062" y="10099"/>
                  </a:cubicBezTo>
                  <a:cubicBezTo>
                    <a:pt x="15062" y="10099"/>
                    <a:pt x="14538" y="5158"/>
                    <a:pt x="12704" y="1443"/>
                  </a:cubicBezTo>
                  <a:cubicBezTo>
                    <a:pt x="12181" y="380"/>
                    <a:pt x="11121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6" name="Google Shape;3326;p73"/>
            <p:cNvSpPr/>
            <p:nvPr/>
          </p:nvSpPr>
          <p:spPr>
            <a:xfrm rot="-318430" flipH="1">
              <a:off x="7579131" y="1669334"/>
              <a:ext cx="458576" cy="222201"/>
            </a:xfrm>
            <a:custGeom>
              <a:avLst/>
              <a:gdLst/>
              <a:ahLst/>
              <a:cxnLst/>
              <a:rect l="l" t="t" r="r" b="b"/>
              <a:pathLst>
                <a:path w="8800" h="4264" extrusionOk="0">
                  <a:moveTo>
                    <a:pt x="8275" y="1"/>
                  </a:moveTo>
                  <a:cubicBezTo>
                    <a:pt x="6787" y="679"/>
                    <a:pt x="5215" y="1430"/>
                    <a:pt x="3572" y="2215"/>
                  </a:cubicBezTo>
                  <a:cubicBezTo>
                    <a:pt x="2382" y="2799"/>
                    <a:pt x="1239" y="3358"/>
                    <a:pt x="132" y="3906"/>
                  </a:cubicBezTo>
                  <a:cubicBezTo>
                    <a:pt x="96" y="4025"/>
                    <a:pt x="48" y="4132"/>
                    <a:pt x="1" y="4263"/>
                  </a:cubicBezTo>
                  <a:cubicBezTo>
                    <a:pt x="1179" y="3668"/>
                    <a:pt x="2418" y="3061"/>
                    <a:pt x="3691" y="2454"/>
                  </a:cubicBezTo>
                  <a:cubicBezTo>
                    <a:pt x="5477" y="1584"/>
                    <a:pt x="7192" y="787"/>
                    <a:pt x="8799" y="25"/>
                  </a:cubicBezTo>
                  <a:cubicBezTo>
                    <a:pt x="8633" y="13"/>
                    <a:pt x="8454" y="1"/>
                    <a:pt x="8275" y="1"/>
                  </a:cubicBezTo>
                  <a:close/>
                </a:path>
              </a:pathLst>
            </a:custGeom>
            <a:solidFill>
              <a:srgbClr val="6A09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7" name="Google Shape;3327;p73"/>
            <p:cNvSpPr/>
            <p:nvPr/>
          </p:nvSpPr>
          <p:spPr>
            <a:xfrm rot="-318430" flipH="1">
              <a:off x="7466528" y="1751094"/>
              <a:ext cx="645341" cy="322097"/>
            </a:xfrm>
            <a:custGeom>
              <a:avLst/>
              <a:gdLst/>
              <a:ahLst/>
              <a:cxnLst/>
              <a:rect l="l" t="t" r="r" b="b"/>
              <a:pathLst>
                <a:path w="12384" h="6181" extrusionOk="0">
                  <a:moveTo>
                    <a:pt x="12288" y="1"/>
                  </a:moveTo>
                  <a:cubicBezTo>
                    <a:pt x="10109" y="1001"/>
                    <a:pt x="7669" y="2132"/>
                    <a:pt x="5085" y="3370"/>
                  </a:cubicBezTo>
                  <a:cubicBezTo>
                    <a:pt x="3323" y="4216"/>
                    <a:pt x="1656" y="5049"/>
                    <a:pt x="96" y="5859"/>
                  </a:cubicBezTo>
                  <a:cubicBezTo>
                    <a:pt x="60" y="5966"/>
                    <a:pt x="37" y="6061"/>
                    <a:pt x="1" y="6180"/>
                  </a:cubicBezTo>
                  <a:cubicBezTo>
                    <a:pt x="1620" y="5371"/>
                    <a:pt x="3370" y="4501"/>
                    <a:pt x="5192" y="3608"/>
                  </a:cubicBezTo>
                  <a:cubicBezTo>
                    <a:pt x="7788" y="2370"/>
                    <a:pt x="10228" y="1227"/>
                    <a:pt x="12383" y="215"/>
                  </a:cubicBezTo>
                  <a:cubicBezTo>
                    <a:pt x="12360" y="144"/>
                    <a:pt x="12324" y="84"/>
                    <a:pt x="12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8" name="Google Shape;3328;p73"/>
            <p:cNvSpPr/>
            <p:nvPr/>
          </p:nvSpPr>
          <p:spPr>
            <a:xfrm rot="-318430" flipH="1">
              <a:off x="7430294" y="1877354"/>
              <a:ext cx="710428" cy="345652"/>
            </a:xfrm>
            <a:custGeom>
              <a:avLst/>
              <a:gdLst/>
              <a:ahLst/>
              <a:cxnLst/>
              <a:rect l="l" t="t" r="r" b="b"/>
              <a:pathLst>
                <a:path w="13633" h="6633" extrusionOk="0">
                  <a:moveTo>
                    <a:pt x="13562" y="1"/>
                  </a:moveTo>
                  <a:cubicBezTo>
                    <a:pt x="11240" y="1061"/>
                    <a:pt x="8561" y="2287"/>
                    <a:pt x="5727" y="3656"/>
                  </a:cubicBezTo>
                  <a:cubicBezTo>
                    <a:pt x="3691" y="4644"/>
                    <a:pt x="1751" y="5609"/>
                    <a:pt x="0" y="6526"/>
                  </a:cubicBezTo>
                  <a:cubicBezTo>
                    <a:pt x="72" y="6561"/>
                    <a:pt x="179" y="6585"/>
                    <a:pt x="322" y="6633"/>
                  </a:cubicBezTo>
                  <a:cubicBezTo>
                    <a:pt x="2036" y="5764"/>
                    <a:pt x="3894" y="4835"/>
                    <a:pt x="5846" y="3894"/>
                  </a:cubicBezTo>
                  <a:cubicBezTo>
                    <a:pt x="8668" y="2525"/>
                    <a:pt x="11323" y="1287"/>
                    <a:pt x="13633" y="203"/>
                  </a:cubicBezTo>
                  <a:cubicBezTo>
                    <a:pt x="13609" y="132"/>
                    <a:pt x="13585" y="60"/>
                    <a:pt x="13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9" name="Google Shape;3329;p73"/>
            <p:cNvSpPr/>
            <p:nvPr/>
          </p:nvSpPr>
          <p:spPr>
            <a:xfrm rot="-318430" flipH="1">
              <a:off x="7404208" y="2017946"/>
              <a:ext cx="549770" cy="261857"/>
            </a:xfrm>
            <a:custGeom>
              <a:avLst/>
              <a:gdLst/>
              <a:ahLst/>
              <a:cxnLst/>
              <a:rect l="l" t="t" r="r" b="b"/>
              <a:pathLst>
                <a:path w="10550" h="5025" extrusionOk="0">
                  <a:moveTo>
                    <a:pt x="10502" y="0"/>
                  </a:moveTo>
                  <a:cubicBezTo>
                    <a:pt x="8097" y="1096"/>
                    <a:pt x="5287" y="2393"/>
                    <a:pt x="2311" y="3822"/>
                  </a:cubicBezTo>
                  <a:cubicBezTo>
                    <a:pt x="1513" y="4215"/>
                    <a:pt x="739" y="4584"/>
                    <a:pt x="1" y="4953"/>
                  </a:cubicBezTo>
                  <a:cubicBezTo>
                    <a:pt x="132" y="4989"/>
                    <a:pt x="287" y="5001"/>
                    <a:pt x="429" y="5025"/>
                  </a:cubicBezTo>
                  <a:cubicBezTo>
                    <a:pt x="1084" y="4703"/>
                    <a:pt x="1739" y="4394"/>
                    <a:pt x="2430" y="4060"/>
                  </a:cubicBezTo>
                  <a:cubicBezTo>
                    <a:pt x="5371" y="2643"/>
                    <a:pt x="8169" y="1334"/>
                    <a:pt x="10550" y="215"/>
                  </a:cubicBezTo>
                  <a:lnTo>
                    <a:pt x="10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0" name="Google Shape;3330;p73"/>
            <p:cNvSpPr/>
            <p:nvPr/>
          </p:nvSpPr>
          <p:spPr>
            <a:xfrm rot="-318430" flipH="1">
              <a:off x="7385213" y="2167638"/>
              <a:ext cx="310268" cy="141533"/>
            </a:xfrm>
            <a:custGeom>
              <a:avLst/>
              <a:gdLst/>
              <a:ahLst/>
              <a:cxnLst/>
              <a:rect l="l" t="t" r="r" b="b"/>
              <a:pathLst>
                <a:path w="5954" h="2716" extrusionOk="0">
                  <a:moveTo>
                    <a:pt x="5918" y="1"/>
                  </a:moveTo>
                  <a:cubicBezTo>
                    <a:pt x="4132" y="786"/>
                    <a:pt x="2120" y="1703"/>
                    <a:pt x="1" y="2715"/>
                  </a:cubicBezTo>
                  <a:cubicBezTo>
                    <a:pt x="227" y="2703"/>
                    <a:pt x="465" y="2691"/>
                    <a:pt x="703" y="2679"/>
                  </a:cubicBezTo>
                  <a:cubicBezTo>
                    <a:pt x="2584" y="1787"/>
                    <a:pt x="4358" y="953"/>
                    <a:pt x="5954" y="215"/>
                  </a:cubicBezTo>
                  <a:cubicBezTo>
                    <a:pt x="5942" y="143"/>
                    <a:pt x="5942" y="72"/>
                    <a:pt x="5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1" name="Google Shape;3331;p73"/>
            <p:cNvSpPr/>
            <p:nvPr/>
          </p:nvSpPr>
          <p:spPr>
            <a:xfrm rot="-318430" flipH="1">
              <a:off x="7203381" y="1275452"/>
              <a:ext cx="824030" cy="616941"/>
            </a:xfrm>
            <a:custGeom>
              <a:avLst/>
              <a:gdLst/>
              <a:ahLst/>
              <a:cxnLst/>
              <a:rect l="l" t="t" r="r" b="b"/>
              <a:pathLst>
                <a:path w="15813" h="11839" extrusionOk="0">
                  <a:moveTo>
                    <a:pt x="9701" y="0"/>
                  </a:moveTo>
                  <a:cubicBezTo>
                    <a:pt x="8787" y="0"/>
                    <a:pt x="7855" y="161"/>
                    <a:pt x="6966" y="349"/>
                  </a:cubicBezTo>
                  <a:cubicBezTo>
                    <a:pt x="6395" y="469"/>
                    <a:pt x="5806" y="528"/>
                    <a:pt x="5218" y="528"/>
                  </a:cubicBezTo>
                  <a:cubicBezTo>
                    <a:pt x="4874" y="528"/>
                    <a:pt x="4530" y="508"/>
                    <a:pt x="4192" y="468"/>
                  </a:cubicBezTo>
                  <a:cubicBezTo>
                    <a:pt x="3925" y="435"/>
                    <a:pt x="3668" y="414"/>
                    <a:pt x="3417" y="414"/>
                  </a:cubicBezTo>
                  <a:cubicBezTo>
                    <a:pt x="2864" y="414"/>
                    <a:pt x="2343" y="515"/>
                    <a:pt x="1811" y="802"/>
                  </a:cubicBezTo>
                  <a:cubicBezTo>
                    <a:pt x="1049" y="1195"/>
                    <a:pt x="441" y="1909"/>
                    <a:pt x="156" y="2730"/>
                  </a:cubicBezTo>
                  <a:cubicBezTo>
                    <a:pt x="60" y="2980"/>
                    <a:pt x="1" y="3254"/>
                    <a:pt x="108" y="3492"/>
                  </a:cubicBezTo>
                  <a:cubicBezTo>
                    <a:pt x="168" y="3635"/>
                    <a:pt x="299" y="3754"/>
                    <a:pt x="418" y="3850"/>
                  </a:cubicBezTo>
                  <a:cubicBezTo>
                    <a:pt x="1013" y="4290"/>
                    <a:pt x="1870" y="4552"/>
                    <a:pt x="2084" y="5266"/>
                  </a:cubicBezTo>
                  <a:cubicBezTo>
                    <a:pt x="2239" y="5755"/>
                    <a:pt x="2001" y="6290"/>
                    <a:pt x="2061" y="6814"/>
                  </a:cubicBezTo>
                  <a:cubicBezTo>
                    <a:pt x="2073" y="6993"/>
                    <a:pt x="2132" y="7148"/>
                    <a:pt x="2144" y="7326"/>
                  </a:cubicBezTo>
                  <a:cubicBezTo>
                    <a:pt x="2180" y="7707"/>
                    <a:pt x="1989" y="8064"/>
                    <a:pt x="1787" y="8374"/>
                  </a:cubicBezTo>
                  <a:cubicBezTo>
                    <a:pt x="1287" y="9231"/>
                    <a:pt x="715" y="10065"/>
                    <a:pt x="96" y="10862"/>
                  </a:cubicBezTo>
                  <a:cubicBezTo>
                    <a:pt x="1276" y="11419"/>
                    <a:pt x="2712" y="11682"/>
                    <a:pt x="4078" y="11682"/>
                  </a:cubicBezTo>
                  <a:cubicBezTo>
                    <a:pt x="4407" y="11682"/>
                    <a:pt x="4732" y="11666"/>
                    <a:pt x="5049" y="11636"/>
                  </a:cubicBezTo>
                  <a:cubicBezTo>
                    <a:pt x="5144" y="11612"/>
                    <a:pt x="5228" y="11612"/>
                    <a:pt x="5323" y="11601"/>
                  </a:cubicBezTo>
                  <a:cubicBezTo>
                    <a:pt x="5482" y="11580"/>
                    <a:pt x="5640" y="11571"/>
                    <a:pt x="5798" y="11571"/>
                  </a:cubicBezTo>
                  <a:cubicBezTo>
                    <a:pt x="6455" y="11571"/>
                    <a:pt x="7104" y="11722"/>
                    <a:pt x="7776" y="11779"/>
                  </a:cubicBezTo>
                  <a:cubicBezTo>
                    <a:pt x="8249" y="11817"/>
                    <a:pt x="8728" y="11834"/>
                    <a:pt x="9209" y="11834"/>
                  </a:cubicBezTo>
                  <a:cubicBezTo>
                    <a:pt x="9648" y="11834"/>
                    <a:pt x="10088" y="11819"/>
                    <a:pt x="10526" y="11791"/>
                  </a:cubicBezTo>
                  <a:cubicBezTo>
                    <a:pt x="11038" y="11767"/>
                    <a:pt x="12038" y="11839"/>
                    <a:pt x="12371" y="11351"/>
                  </a:cubicBezTo>
                  <a:cubicBezTo>
                    <a:pt x="12717" y="10862"/>
                    <a:pt x="12288" y="10172"/>
                    <a:pt x="12205" y="9672"/>
                  </a:cubicBezTo>
                  <a:cubicBezTo>
                    <a:pt x="12169" y="9446"/>
                    <a:pt x="11812" y="7743"/>
                    <a:pt x="11990" y="7648"/>
                  </a:cubicBezTo>
                  <a:cubicBezTo>
                    <a:pt x="12752" y="7243"/>
                    <a:pt x="13503" y="6838"/>
                    <a:pt x="14253" y="6433"/>
                  </a:cubicBezTo>
                  <a:cubicBezTo>
                    <a:pt x="14729" y="6183"/>
                    <a:pt x="15181" y="5933"/>
                    <a:pt x="15622" y="5624"/>
                  </a:cubicBezTo>
                  <a:cubicBezTo>
                    <a:pt x="15812" y="5469"/>
                    <a:pt x="14919" y="3445"/>
                    <a:pt x="14788" y="3219"/>
                  </a:cubicBezTo>
                  <a:cubicBezTo>
                    <a:pt x="14312" y="2421"/>
                    <a:pt x="13717" y="1671"/>
                    <a:pt x="12979" y="1064"/>
                  </a:cubicBezTo>
                  <a:cubicBezTo>
                    <a:pt x="12004" y="262"/>
                    <a:pt x="10868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2" name="Google Shape;3332;p73"/>
            <p:cNvSpPr/>
            <p:nvPr/>
          </p:nvSpPr>
          <p:spPr>
            <a:xfrm rot="-318430" flipH="1">
              <a:off x="7560382" y="1171896"/>
              <a:ext cx="229601" cy="165817"/>
            </a:xfrm>
            <a:custGeom>
              <a:avLst/>
              <a:gdLst/>
              <a:ahLst/>
              <a:cxnLst/>
              <a:rect l="l" t="t" r="r" b="b"/>
              <a:pathLst>
                <a:path w="4406" h="3182" extrusionOk="0">
                  <a:moveTo>
                    <a:pt x="3965" y="1"/>
                  </a:moveTo>
                  <a:cubicBezTo>
                    <a:pt x="3644" y="72"/>
                    <a:pt x="3334" y="108"/>
                    <a:pt x="3013" y="108"/>
                  </a:cubicBezTo>
                  <a:lnTo>
                    <a:pt x="12" y="1346"/>
                  </a:lnTo>
                  <a:cubicBezTo>
                    <a:pt x="12" y="1739"/>
                    <a:pt x="12" y="2132"/>
                    <a:pt x="1" y="2537"/>
                  </a:cubicBezTo>
                  <a:cubicBezTo>
                    <a:pt x="1" y="2632"/>
                    <a:pt x="1" y="2751"/>
                    <a:pt x="60" y="2858"/>
                  </a:cubicBezTo>
                  <a:cubicBezTo>
                    <a:pt x="132" y="2977"/>
                    <a:pt x="298" y="3025"/>
                    <a:pt x="429" y="3049"/>
                  </a:cubicBezTo>
                  <a:cubicBezTo>
                    <a:pt x="844" y="3138"/>
                    <a:pt x="1266" y="3181"/>
                    <a:pt x="1687" y="3181"/>
                  </a:cubicBezTo>
                  <a:cubicBezTo>
                    <a:pt x="2561" y="3181"/>
                    <a:pt x="3432" y="2993"/>
                    <a:pt x="4227" y="2632"/>
                  </a:cubicBezTo>
                  <a:cubicBezTo>
                    <a:pt x="4287" y="2608"/>
                    <a:pt x="4346" y="2572"/>
                    <a:pt x="4382" y="2513"/>
                  </a:cubicBezTo>
                  <a:cubicBezTo>
                    <a:pt x="4406" y="2453"/>
                    <a:pt x="4394" y="2382"/>
                    <a:pt x="4394" y="2310"/>
                  </a:cubicBezTo>
                  <a:cubicBezTo>
                    <a:pt x="4239" y="1536"/>
                    <a:pt x="4108" y="774"/>
                    <a:pt x="3965" y="1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3" name="Google Shape;3333;p73"/>
            <p:cNvSpPr/>
            <p:nvPr/>
          </p:nvSpPr>
          <p:spPr>
            <a:xfrm rot="-318430" flipH="1">
              <a:off x="7416888" y="1292908"/>
              <a:ext cx="117927" cy="421577"/>
            </a:xfrm>
            <a:custGeom>
              <a:avLst/>
              <a:gdLst/>
              <a:ahLst/>
              <a:cxnLst/>
              <a:rect l="l" t="t" r="r" b="b"/>
              <a:pathLst>
                <a:path w="2263" h="8090" extrusionOk="0">
                  <a:moveTo>
                    <a:pt x="1730" y="0"/>
                  </a:moveTo>
                  <a:cubicBezTo>
                    <a:pt x="1716" y="0"/>
                    <a:pt x="1686" y="9"/>
                    <a:pt x="1644" y="17"/>
                  </a:cubicBezTo>
                  <a:cubicBezTo>
                    <a:pt x="1620" y="41"/>
                    <a:pt x="1572" y="41"/>
                    <a:pt x="1548" y="53"/>
                  </a:cubicBezTo>
                  <a:lnTo>
                    <a:pt x="1394" y="112"/>
                  </a:lnTo>
                  <a:cubicBezTo>
                    <a:pt x="1287" y="160"/>
                    <a:pt x="1156" y="243"/>
                    <a:pt x="1025" y="350"/>
                  </a:cubicBezTo>
                  <a:cubicBezTo>
                    <a:pt x="894" y="458"/>
                    <a:pt x="751" y="589"/>
                    <a:pt x="620" y="767"/>
                  </a:cubicBezTo>
                  <a:cubicBezTo>
                    <a:pt x="370" y="1112"/>
                    <a:pt x="144" y="1589"/>
                    <a:pt x="72" y="2148"/>
                  </a:cubicBezTo>
                  <a:cubicBezTo>
                    <a:pt x="1" y="2720"/>
                    <a:pt x="84" y="3339"/>
                    <a:pt x="263" y="3946"/>
                  </a:cubicBezTo>
                  <a:cubicBezTo>
                    <a:pt x="453" y="4565"/>
                    <a:pt x="715" y="5113"/>
                    <a:pt x="953" y="5601"/>
                  </a:cubicBezTo>
                  <a:cubicBezTo>
                    <a:pt x="1191" y="6089"/>
                    <a:pt x="1394" y="6542"/>
                    <a:pt x="1584" y="6911"/>
                  </a:cubicBezTo>
                  <a:cubicBezTo>
                    <a:pt x="1960" y="7639"/>
                    <a:pt x="2197" y="8090"/>
                    <a:pt x="2226" y="8090"/>
                  </a:cubicBezTo>
                  <a:cubicBezTo>
                    <a:pt x="2226" y="8090"/>
                    <a:pt x="2227" y="8090"/>
                    <a:pt x="2227" y="8089"/>
                  </a:cubicBezTo>
                  <a:cubicBezTo>
                    <a:pt x="2263" y="8066"/>
                    <a:pt x="2084" y="7601"/>
                    <a:pt x="1751" y="6839"/>
                  </a:cubicBezTo>
                  <a:cubicBezTo>
                    <a:pt x="1584" y="6458"/>
                    <a:pt x="1394" y="6006"/>
                    <a:pt x="1167" y="5518"/>
                  </a:cubicBezTo>
                  <a:cubicBezTo>
                    <a:pt x="953" y="5018"/>
                    <a:pt x="715" y="4470"/>
                    <a:pt x="513" y="3875"/>
                  </a:cubicBezTo>
                  <a:cubicBezTo>
                    <a:pt x="334" y="3279"/>
                    <a:pt x="251" y="2696"/>
                    <a:pt x="310" y="2184"/>
                  </a:cubicBezTo>
                  <a:cubicBezTo>
                    <a:pt x="370" y="1660"/>
                    <a:pt x="548" y="1208"/>
                    <a:pt x="775" y="874"/>
                  </a:cubicBezTo>
                  <a:cubicBezTo>
                    <a:pt x="870" y="708"/>
                    <a:pt x="989" y="577"/>
                    <a:pt x="1108" y="458"/>
                  </a:cubicBezTo>
                  <a:cubicBezTo>
                    <a:pt x="1227" y="350"/>
                    <a:pt x="1334" y="255"/>
                    <a:pt x="1429" y="196"/>
                  </a:cubicBezTo>
                  <a:lnTo>
                    <a:pt x="1560" y="124"/>
                  </a:lnTo>
                  <a:lnTo>
                    <a:pt x="1668" y="65"/>
                  </a:lnTo>
                  <a:cubicBezTo>
                    <a:pt x="1727" y="41"/>
                    <a:pt x="1739" y="17"/>
                    <a:pt x="1739" y="5"/>
                  </a:cubicBezTo>
                  <a:cubicBezTo>
                    <a:pt x="1739" y="2"/>
                    <a:pt x="1736" y="0"/>
                    <a:pt x="173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4" name="Google Shape;3334;p73"/>
            <p:cNvSpPr/>
            <p:nvPr/>
          </p:nvSpPr>
          <p:spPr>
            <a:xfrm rot="-318430" flipH="1">
              <a:off x="7175892" y="1306109"/>
              <a:ext cx="341326" cy="415428"/>
            </a:xfrm>
            <a:custGeom>
              <a:avLst/>
              <a:gdLst/>
              <a:ahLst/>
              <a:cxnLst/>
              <a:rect l="l" t="t" r="r" b="b"/>
              <a:pathLst>
                <a:path w="6550" h="7972" extrusionOk="0">
                  <a:moveTo>
                    <a:pt x="1312" y="1"/>
                  </a:moveTo>
                  <a:cubicBezTo>
                    <a:pt x="1093" y="1"/>
                    <a:pt x="889" y="43"/>
                    <a:pt x="739" y="161"/>
                  </a:cubicBezTo>
                  <a:cubicBezTo>
                    <a:pt x="382" y="447"/>
                    <a:pt x="156" y="816"/>
                    <a:pt x="84" y="1280"/>
                  </a:cubicBezTo>
                  <a:cubicBezTo>
                    <a:pt x="1" y="1828"/>
                    <a:pt x="132" y="2375"/>
                    <a:pt x="263" y="2911"/>
                  </a:cubicBezTo>
                  <a:cubicBezTo>
                    <a:pt x="691" y="4626"/>
                    <a:pt x="1227" y="6304"/>
                    <a:pt x="1834" y="7971"/>
                  </a:cubicBezTo>
                  <a:cubicBezTo>
                    <a:pt x="3549" y="7471"/>
                    <a:pt x="5133" y="6709"/>
                    <a:pt x="6549" y="5697"/>
                  </a:cubicBezTo>
                  <a:cubicBezTo>
                    <a:pt x="6478" y="5245"/>
                    <a:pt x="6252" y="4757"/>
                    <a:pt x="6133" y="4447"/>
                  </a:cubicBezTo>
                  <a:cubicBezTo>
                    <a:pt x="5883" y="3733"/>
                    <a:pt x="5537" y="3030"/>
                    <a:pt x="5049" y="2423"/>
                  </a:cubicBezTo>
                  <a:cubicBezTo>
                    <a:pt x="4275" y="1435"/>
                    <a:pt x="3632" y="566"/>
                    <a:pt x="2346" y="185"/>
                  </a:cubicBezTo>
                  <a:cubicBezTo>
                    <a:pt x="2067" y="111"/>
                    <a:pt x="1668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5" name="Google Shape;3335;p73"/>
            <p:cNvSpPr/>
            <p:nvPr/>
          </p:nvSpPr>
          <p:spPr>
            <a:xfrm rot="-318430" flipH="1">
              <a:off x="7154801" y="2026539"/>
              <a:ext cx="234551" cy="161700"/>
            </a:xfrm>
            <a:custGeom>
              <a:avLst/>
              <a:gdLst/>
              <a:ahLst/>
              <a:cxnLst/>
              <a:rect l="l" t="t" r="r" b="b"/>
              <a:pathLst>
                <a:path w="4501" h="3103" extrusionOk="0">
                  <a:moveTo>
                    <a:pt x="2180" y="1"/>
                  </a:moveTo>
                  <a:cubicBezTo>
                    <a:pt x="1871" y="1"/>
                    <a:pt x="1565" y="71"/>
                    <a:pt x="1298" y="221"/>
                  </a:cubicBezTo>
                  <a:cubicBezTo>
                    <a:pt x="1000" y="399"/>
                    <a:pt x="762" y="649"/>
                    <a:pt x="572" y="947"/>
                  </a:cubicBezTo>
                  <a:cubicBezTo>
                    <a:pt x="167" y="1566"/>
                    <a:pt x="0" y="2364"/>
                    <a:pt x="298" y="3019"/>
                  </a:cubicBezTo>
                  <a:lnTo>
                    <a:pt x="119" y="3043"/>
                  </a:lnTo>
                  <a:cubicBezTo>
                    <a:pt x="125" y="3022"/>
                    <a:pt x="112" y="3012"/>
                    <a:pt x="96" y="3012"/>
                  </a:cubicBezTo>
                  <a:cubicBezTo>
                    <a:pt x="77" y="3012"/>
                    <a:pt x="53" y="3028"/>
                    <a:pt x="60" y="3055"/>
                  </a:cubicBezTo>
                  <a:cubicBezTo>
                    <a:pt x="72" y="3102"/>
                    <a:pt x="119" y="3102"/>
                    <a:pt x="167" y="3102"/>
                  </a:cubicBezTo>
                  <a:lnTo>
                    <a:pt x="1108" y="3102"/>
                  </a:lnTo>
                  <a:cubicBezTo>
                    <a:pt x="870" y="2578"/>
                    <a:pt x="893" y="1947"/>
                    <a:pt x="1227" y="1495"/>
                  </a:cubicBezTo>
                  <a:cubicBezTo>
                    <a:pt x="1467" y="1157"/>
                    <a:pt x="1885" y="939"/>
                    <a:pt x="2300" y="939"/>
                  </a:cubicBezTo>
                  <a:cubicBezTo>
                    <a:pt x="2441" y="939"/>
                    <a:pt x="2582" y="964"/>
                    <a:pt x="2715" y="1019"/>
                  </a:cubicBezTo>
                  <a:cubicBezTo>
                    <a:pt x="2917" y="1090"/>
                    <a:pt x="3096" y="1221"/>
                    <a:pt x="3251" y="1376"/>
                  </a:cubicBezTo>
                  <a:cubicBezTo>
                    <a:pt x="3465" y="1590"/>
                    <a:pt x="3667" y="1876"/>
                    <a:pt x="3787" y="2173"/>
                  </a:cubicBezTo>
                  <a:cubicBezTo>
                    <a:pt x="4025" y="2102"/>
                    <a:pt x="4263" y="2007"/>
                    <a:pt x="4501" y="1935"/>
                  </a:cubicBezTo>
                  <a:cubicBezTo>
                    <a:pt x="4287" y="1269"/>
                    <a:pt x="3870" y="649"/>
                    <a:pt x="3275" y="304"/>
                  </a:cubicBezTo>
                  <a:cubicBezTo>
                    <a:pt x="2946" y="107"/>
                    <a:pt x="2560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6" name="Google Shape;3336;p73"/>
            <p:cNvSpPr/>
            <p:nvPr/>
          </p:nvSpPr>
          <p:spPr>
            <a:xfrm rot="-318430" flipH="1">
              <a:off x="7370290" y="2144380"/>
              <a:ext cx="303442" cy="605112"/>
            </a:xfrm>
            <a:custGeom>
              <a:avLst/>
              <a:gdLst/>
              <a:ahLst/>
              <a:cxnLst/>
              <a:rect l="l" t="t" r="r" b="b"/>
              <a:pathLst>
                <a:path w="5823" h="11612" extrusionOk="0">
                  <a:moveTo>
                    <a:pt x="4546" y="0"/>
                  </a:moveTo>
                  <a:cubicBezTo>
                    <a:pt x="4153" y="0"/>
                    <a:pt x="3756" y="99"/>
                    <a:pt x="3406" y="270"/>
                  </a:cubicBezTo>
                  <a:cubicBezTo>
                    <a:pt x="2810" y="556"/>
                    <a:pt x="2334" y="1032"/>
                    <a:pt x="1941" y="1544"/>
                  </a:cubicBezTo>
                  <a:cubicBezTo>
                    <a:pt x="667" y="3187"/>
                    <a:pt x="179" y="5319"/>
                    <a:pt x="60" y="7390"/>
                  </a:cubicBezTo>
                  <a:cubicBezTo>
                    <a:pt x="0" y="8533"/>
                    <a:pt x="48" y="9748"/>
                    <a:pt x="703" y="10688"/>
                  </a:cubicBezTo>
                  <a:cubicBezTo>
                    <a:pt x="846" y="10903"/>
                    <a:pt x="1012" y="11093"/>
                    <a:pt x="1239" y="11236"/>
                  </a:cubicBezTo>
                  <a:cubicBezTo>
                    <a:pt x="1441" y="11391"/>
                    <a:pt x="1679" y="11474"/>
                    <a:pt x="1941" y="11534"/>
                  </a:cubicBezTo>
                  <a:cubicBezTo>
                    <a:pt x="2150" y="11586"/>
                    <a:pt x="2365" y="11611"/>
                    <a:pt x="2580" y="11611"/>
                  </a:cubicBezTo>
                  <a:cubicBezTo>
                    <a:pt x="3246" y="11611"/>
                    <a:pt x="3913" y="11368"/>
                    <a:pt x="4418" y="10926"/>
                  </a:cubicBezTo>
                  <a:cubicBezTo>
                    <a:pt x="5013" y="10403"/>
                    <a:pt x="4918" y="9676"/>
                    <a:pt x="4632" y="8998"/>
                  </a:cubicBezTo>
                  <a:cubicBezTo>
                    <a:pt x="4608" y="8950"/>
                    <a:pt x="4584" y="8902"/>
                    <a:pt x="4561" y="8890"/>
                  </a:cubicBezTo>
                  <a:cubicBezTo>
                    <a:pt x="4540" y="8875"/>
                    <a:pt x="4520" y="8871"/>
                    <a:pt x="4499" y="8871"/>
                  </a:cubicBezTo>
                  <a:cubicBezTo>
                    <a:pt x="4472" y="8871"/>
                    <a:pt x="4445" y="8879"/>
                    <a:pt x="4418" y="8879"/>
                  </a:cubicBezTo>
                  <a:cubicBezTo>
                    <a:pt x="4113" y="8899"/>
                    <a:pt x="3712" y="8977"/>
                    <a:pt x="3339" y="8977"/>
                  </a:cubicBezTo>
                  <a:cubicBezTo>
                    <a:pt x="3057" y="8977"/>
                    <a:pt x="2791" y="8932"/>
                    <a:pt x="2596" y="8783"/>
                  </a:cubicBezTo>
                  <a:cubicBezTo>
                    <a:pt x="2155" y="8450"/>
                    <a:pt x="2203" y="7831"/>
                    <a:pt x="2191" y="7343"/>
                  </a:cubicBezTo>
                  <a:cubicBezTo>
                    <a:pt x="2144" y="6235"/>
                    <a:pt x="2215" y="5140"/>
                    <a:pt x="2429" y="4045"/>
                  </a:cubicBezTo>
                  <a:cubicBezTo>
                    <a:pt x="2608" y="3175"/>
                    <a:pt x="2917" y="2247"/>
                    <a:pt x="3858" y="1890"/>
                  </a:cubicBezTo>
                  <a:cubicBezTo>
                    <a:pt x="4049" y="1818"/>
                    <a:pt x="4263" y="1782"/>
                    <a:pt x="4465" y="1759"/>
                  </a:cubicBezTo>
                  <a:cubicBezTo>
                    <a:pt x="4691" y="1735"/>
                    <a:pt x="4918" y="1723"/>
                    <a:pt x="5144" y="1723"/>
                  </a:cubicBezTo>
                  <a:cubicBezTo>
                    <a:pt x="5370" y="1723"/>
                    <a:pt x="5596" y="1735"/>
                    <a:pt x="5823" y="1759"/>
                  </a:cubicBezTo>
                  <a:lnTo>
                    <a:pt x="5311" y="139"/>
                  </a:lnTo>
                  <a:cubicBezTo>
                    <a:pt x="5068" y="44"/>
                    <a:pt x="4808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7" name="Google Shape;3337;p73"/>
            <p:cNvSpPr/>
            <p:nvPr/>
          </p:nvSpPr>
          <p:spPr>
            <a:xfrm rot="-318430" flipH="1">
              <a:off x="6854171" y="2123671"/>
              <a:ext cx="662694" cy="679682"/>
            </a:xfrm>
            <a:custGeom>
              <a:avLst/>
              <a:gdLst/>
              <a:ahLst/>
              <a:cxnLst/>
              <a:rect l="l" t="t" r="r" b="b"/>
              <a:pathLst>
                <a:path w="12717" h="13043" extrusionOk="0">
                  <a:moveTo>
                    <a:pt x="6717" y="1"/>
                  </a:moveTo>
                  <a:cubicBezTo>
                    <a:pt x="5872" y="1"/>
                    <a:pt x="4891" y="235"/>
                    <a:pt x="4120" y="385"/>
                  </a:cubicBezTo>
                  <a:cubicBezTo>
                    <a:pt x="2168" y="790"/>
                    <a:pt x="298" y="1802"/>
                    <a:pt x="144" y="4005"/>
                  </a:cubicBezTo>
                  <a:cubicBezTo>
                    <a:pt x="1" y="6267"/>
                    <a:pt x="155" y="8553"/>
                    <a:pt x="632" y="10779"/>
                  </a:cubicBezTo>
                  <a:cubicBezTo>
                    <a:pt x="751" y="11351"/>
                    <a:pt x="929" y="11970"/>
                    <a:pt x="1382" y="12351"/>
                  </a:cubicBezTo>
                  <a:cubicBezTo>
                    <a:pt x="1691" y="12625"/>
                    <a:pt x="2108" y="12744"/>
                    <a:pt x="2513" y="12815"/>
                  </a:cubicBezTo>
                  <a:cubicBezTo>
                    <a:pt x="3230" y="12968"/>
                    <a:pt x="3965" y="13043"/>
                    <a:pt x="4701" y="13043"/>
                  </a:cubicBezTo>
                  <a:cubicBezTo>
                    <a:pt x="5751" y="13043"/>
                    <a:pt x="6804" y="12890"/>
                    <a:pt x="7811" y="12589"/>
                  </a:cubicBezTo>
                  <a:cubicBezTo>
                    <a:pt x="9169" y="12184"/>
                    <a:pt x="11383" y="11327"/>
                    <a:pt x="12086" y="10006"/>
                  </a:cubicBezTo>
                  <a:cubicBezTo>
                    <a:pt x="12717" y="8791"/>
                    <a:pt x="12276" y="7839"/>
                    <a:pt x="11943" y="6648"/>
                  </a:cubicBezTo>
                  <a:cubicBezTo>
                    <a:pt x="11585" y="5374"/>
                    <a:pt x="11038" y="4148"/>
                    <a:pt x="10323" y="3052"/>
                  </a:cubicBezTo>
                  <a:cubicBezTo>
                    <a:pt x="10192" y="2862"/>
                    <a:pt x="10061" y="2647"/>
                    <a:pt x="9919" y="2445"/>
                  </a:cubicBezTo>
                  <a:cubicBezTo>
                    <a:pt x="9252" y="1385"/>
                    <a:pt x="8418" y="195"/>
                    <a:pt x="7180" y="28"/>
                  </a:cubicBezTo>
                  <a:cubicBezTo>
                    <a:pt x="7032" y="9"/>
                    <a:pt x="6877" y="1"/>
                    <a:pt x="6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8" name="Google Shape;3338;p73"/>
            <p:cNvSpPr/>
            <p:nvPr/>
          </p:nvSpPr>
          <p:spPr>
            <a:xfrm rot="-318430" flipH="1">
              <a:off x="7298078" y="2156264"/>
              <a:ext cx="121054" cy="631688"/>
            </a:xfrm>
            <a:custGeom>
              <a:avLst/>
              <a:gdLst/>
              <a:ahLst/>
              <a:cxnLst/>
              <a:rect l="l" t="t" r="r" b="b"/>
              <a:pathLst>
                <a:path w="2323" h="12122" extrusionOk="0">
                  <a:moveTo>
                    <a:pt x="548" y="1"/>
                  </a:moveTo>
                  <a:lnTo>
                    <a:pt x="453" y="49"/>
                  </a:lnTo>
                  <a:cubicBezTo>
                    <a:pt x="441" y="96"/>
                    <a:pt x="417" y="156"/>
                    <a:pt x="394" y="215"/>
                  </a:cubicBezTo>
                  <a:cubicBezTo>
                    <a:pt x="298" y="465"/>
                    <a:pt x="215" y="763"/>
                    <a:pt x="144" y="1108"/>
                  </a:cubicBezTo>
                  <a:cubicBezTo>
                    <a:pt x="13" y="1775"/>
                    <a:pt x="1" y="2597"/>
                    <a:pt x="13" y="3501"/>
                  </a:cubicBezTo>
                  <a:cubicBezTo>
                    <a:pt x="25" y="4406"/>
                    <a:pt x="120" y="5406"/>
                    <a:pt x="275" y="6430"/>
                  </a:cubicBezTo>
                  <a:cubicBezTo>
                    <a:pt x="441" y="7466"/>
                    <a:pt x="691" y="8431"/>
                    <a:pt x="965" y="9300"/>
                  </a:cubicBezTo>
                  <a:cubicBezTo>
                    <a:pt x="1251" y="10157"/>
                    <a:pt x="1525" y="10919"/>
                    <a:pt x="1858" y="11526"/>
                  </a:cubicBezTo>
                  <a:cubicBezTo>
                    <a:pt x="1977" y="11752"/>
                    <a:pt x="2096" y="11943"/>
                    <a:pt x="2227" y="12122"/>
                  </a:cubicBezTo>
                  <a:lnTo>
                    <a:pt x="2322" y="12122"/>
                  </a:lnTo>
                  <a:cubicBezTo>
                    <a:pt x="2203" y="11907"/>
                    <a:pt x="2060" y="11705"/>
                    <a:pt x="1941" y="11467"/>
                  </a:cubicBezTo>
                  <a:cubicBezTo>
                    <a:pt x="1632" y="10871"/>
                    <a:pt x="1346" y="10097"/>
                    <a:pt x="1084" y="9252"/>
                  </a:cubicBezTo>
                  <a:cubicBezTo>
                    <a:pt x="810" y="8383"/>
                    <a:pt x="572" y="7430"/>
                    <a:pt x="394" y="6407"/>
                  </a:cubicBezTo>
                  <a:cubicBezTo>
                    <a:pt x="215" y="5383"/>
                    <a:pt x="144" y="4394"/>
                    <a:pt x="120" y="3490"/>
                  </a:cubicBezTo>
                  <a:cubicBezTo>
                    <a:pt x="96" y="2597"/>
                    <a:pt x="120" y="1775"/>
                    <a:pt x="239" y="1108"/>
                  </a:cubicBezTo>
                  <a:cubicBezTo>
                    <a:pt x="286" y="775"/>
                    <a:pt x="370" y="477"/>
                    <a:pt x="453" y="227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9" name="Google Shape;3339;p73"/>
            <p:cNvSpPr/>
            <p:nvPr/>
          </p:nvSpPr>
          <p:spPr>
            <a:xfrm rot="-318430" flipH="1">
              <a:off x="6924996" y="2419058"/>
              <a:ext cx="441796" cy="336167"/>
            </a:xfrm>
            <a:custGeom>
              <a:avLst/>
              <a:gdLst/>
              <a:ahLst/>
              <a:cxnLst/>
              <a:rect l="l" t="t" r="r" b="b"/>
              <a:pathLst>
                <a:path w="8478" h="6451" extrusionOk="0">
                  <a:moveTo>
                    <a:pt x="5831" y="0"/>
                  </a:moveTo>
                  <a:cubicBezTo>
                    <a:pt x="5138" y="0"/>
                    <a:pt x="4347" y="273"/>
                    <a:pt x="3787" y="429"/>
                  </a:cubicBezTo>
                  <a:cubicBezTo>
                    <a:pt x="2953" y="643"/>
                    <a:pt x="1846" y="929"/>
                    <a:pt x="1143" y="1465"/>
                  </a:cubicBezTo>
                  <a:cubicBezTo>
                    <a:pt x="0" y="2346"/>
                    <a:pt x="548" y="4203"/>
                    <a:pt x="810" y="5346"/>
                  </a:cubicBezTo>
                  <a:cubicBezTo>
                    <a:pt x="893" y="5644"/>
                    <a:pt x="977" y="5965"/>
                    <a:pt x="1203" y="6168"/>
                  </a:cubicBezTo>
                  <a:cubicBezTo>
                    <a:pt x="1453" y="6400"/>
                    <a:pt x="1813" y="6451"/>
                    <a:pt x="2162" y="6451"/>
                  </a:cubicBezTo>
                  <a:cubicBezTo>
                    <a:pt x="2261" y="6451"/>
                    <a:pt x="2358" y="6447"/>
                    <a:pt x="2453" y="6442"/>
                  </a:cubicBezTo>
                  <a:cubicBezTo>
                    <a:pt x="4346" y="6299"/>
                    <a:pt x="6215" y="5787"/>
                    <a:pt x="7751" y="4608"/>
                  </a:cubicBezTo>
                  <a:cubicBezTo>
                    <a:pt x="8359" y="4132"/>
                    <a:pt x="8478" y="3560"/>
                    <a:pt x="8394" y="2965"/>
                  </a:cubicBezTo>
                  <a:cubicBezTo>
                    <a:pt x="8228" y="1929"/>
                    <a:pt x="7620" y="941"/>
                    <a:pt x="6799" y="286"/>
                  </a:cubicBezTo>
                  <a:cubicBezTo>
                    <a:pt x="6535" y="76"/>
                    <a:pt x="6197" y="0"/>
                    <a:pt x="5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0" name="Google Shape;3340;p73"/>
            <p:cNvSpPr/>
            <p:nvPr/>
          </p:nvSpPr>
          <p:spPr>
            <a:xfrm rot="-318430" flipH="1">
              <a:off x="6979932" y="2451082"/>
              <a:ext cx="357429" cy="130329"/>
            </a:xfrm>
            <a:custGeom>
              <a:avLst/>
              <a:gdLst/>
              <a:ahLst/>
              <a:cxnLst/>
              <a:rect l="l" t="t" r="r" b="b"/>
              <a:pathLst>
                <a:path w="6859" h="2501" extrusionOk="0">
                  <a:moveTo>
                    <a:pt x="6740" y="0"/>
                  </a:moveTo>
                  <a:cubicBezTo>
                    <a:pt x="5978" y="262"/>
                    <a:pt x="5121" y="560"/>
                    <a:pt x="4216" y="881"/>
                  </a:cubicBezTo>
                  <a:cubicBezTo>
                    <a:pt x="2680" y="1417"/>
                    <a:pt x="1299" y="1905"/>
                    <a:pt x="299" y="2286"/>
                  </a:cubicBezTo>
                  <a:cubicBezTo>
                    <a:pt x="191" y="2322"/>
                    <a:pt x="84" y="2358"/>
                    <a:pt x="1" y="2381"/>
                  </a:cubicBezTo>
                  <a:lnTo>
                    <a:pt x="1" y="2501"/>
                  </a:lnTo>
                  <a:cubicBezTo>
                    <a:pt x="108" y="2477"/>
                    <a:pt x="227" y="2441"/>
                    <a:pt x="346" y="2405"/>
                  </a:cubicBezTo>
                  <a:cubicBezTo>
                    <a:pt x="1358" y="2060"/>
                    <a:pt x="2739" y="1584"/>
                    <a:pt x="4275" y="1048"/>
                  </a:cubicBezTo>
                  <a:cubicBezTo>
                    <a:pt x="5204" y="715"/>
                    <a:pt x="6085" y="405"/>
                    <a:pt x="6859" y="119"/>
                  </a:cubicBezTo>
                  <a:cubicBezTo>
                    <a:pt x="6811" y="84"/>
                    <a:pt x="6787" y="36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1" name="Google Shape;3341;p73"/>
            <p:cNvSpPr/>
            <p:nvPr/>
          </p:nvSpPr>
          <p:spPr>
            <a:xfrm rot="-318430" flipH="1">
              <a:off x="7118752" y="989104"/>
              <a:ext cx="440598" cy="377908"/>
            </a:xfrm>
            <a:custGeom>
              <a:avLst/>
              <a:gdLst/>
              <a:ahLst/>
              <a:cxnLst/>
              <a:rect l="l" t="t" r="r" b="b"/>
              <a:pathLst>
                <a:path w="8455" h="7252" extrusionOk="0">
                  <a:moveTo>
                    <a:pt x="5547" y="1"/>
                  </a:moveTo>
                  <a:cubicBezTo>
                    <a:pt x="5040" y="1"/>
                    <a:pt x="4507" y="170"/>
                    <a:pt x="4037" y="360"/>
                  </a:cubicBezTo>
                  <a:lnTo>
                    <a:pt x="180" y="3956"/>
                  </a:lnTo>
                  <a:cubicBezTo>
                    <a:pt x="1" y="4801"/>
                    <a:pt x="358" y="5754"/>
                    <a:pt x="1073" y="6277"/>
                  </a:cubicBezTo>
                  <a:cubicBezTo>
                    <a:pt x="1311" y="6456"/>
                    <a:pt x="1573" y="6575"/>
                    <a:pt x="1870" y="6587"/>
                  </a:cubicBezTo>
                  <a:cubicBezTo>
                    <a:pt x="2168" y="6587"/>
                    <a:pt x="2466" y="6480"/>
                    <a:pt x="2644" y="6242"/>
                  </a:cubicBezTo>
                  <a:cubicBezTo>
                    <a:pt x="3018" y="6925"/>
                    <a:pt x="3669" y="7252"/>
                    <a:pt x="4352" y="7252"/>
                  </a:cubicBezTo>
                  <a:cubicBezTo>
                    <a:pt x="4801" y="7252"/>
                    <a:pt x="5263" y="7111"/>
                    <a:pt x="5668" y="6837"/>
                  </a:cubicBezTo>
                  <a:cubicBezTo>
                    <a:pt x="6085" y="6575"/>
                    <a:pt x="6359" y="6015"/>
                    <a:pt x="6204" y="5539"/>
                  </a:cubicBezTo>
                  <a:lnTo>
                    <a:pt x="6204" y="5539"/>
                  </a:lnTo>
                  <a:cubicBezTo>
                    <a:pt x="6449" y="5607"/>
                    <a:pt x="6670" y="5645"/>
                    <a:pt x="6874" y="5645"/>
                  </a:cubicBezTo>
                  <a:cubicBezTo>
                    <a:pt x="7345" y="5645"/>
                    <a:pt x="7721" y="5443"/>
                    <a:pt x="8062" y="4944"/>
                  </a:cubicBezTo>
                  <a:cubicBezTo>
                    <a:pt x="8407" y="4456"/>
                    <a:pt x="8454" y="3729"/>
                    <a:pt x="8300" y="3158"/>
                  </a:cubicBezTo>
                  <a:cubicBezTo>
                    <a:pt x="8181" y="2729"/>
                    <a:pt x="7883" y="2313"/>
                    <a:pt x="7466" y="2146"/>
                  </a:cubicBezTo>
                  <a:cubicBezTo>
                    <a:pt x="7621" y="1670"/>
                    <a:pt x="7466" y="1015"/>
                    <a:pt x="7133" y="646"/>
                  </a:cubicBezTo>
                  <a:cubicBezTo>
                    <a:pt x="6752" y="229"/>
                    <a:pt x="6192" y="39"/>
                    <a:pt x="5645" y="3"/>
                  </a:cubicBezTo>
                  <a:cubicBezTo>
                    <a:pt x="5612" y="1"/>
                    <a:pt x="5580" y="1"/>
                    <a:pt x="5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2" name="Google Shape;3342;p73"/>
            <p:cNvSpPr/>
            <p:nvPr/>
          </p:nvSpPr>
          <p:spPr>
            <a:xfrm rot="-318430" flipH="1">
              <a:off x="7400024" y="1110117"/>
              <a:ext cx="110475" cy="196771"/>
            </a:xfrm>
            <a:custGeom>
              <a:avLst/>
              <a:gdLst/>
              <a:ahLst/>
              <a:cxnLst/>
              <a:rect l="l" t="t" r="r" b="b"/>
              <a:pathLst>
                <a:path w="2120" h="3776" extrusionOk="0">
                  <a:moveTo>
                    <a:pt x="2119" y="1"/>
                  </a:moveTo>
                  <a:cubicBezTo>
                    <a:pt x="2119" y="1"/>
                    <a:pt x="2024" y="1"/>
                    <a:pt x="1905" y="120"/>
                  </a:cubicBezTo>
                  <a:cubicBezTo>
                    <a:pt x="1846" y="180"/>
                    <a:pt x="1786" y="263"/>
                    <a:pt x="1750" y="370"/>
                  </a:cubicBezTo>
                  <a:cubicBezTo>
                    <a:pt x="1703" y="477"/>
                    <a:pt x="1691" y="608"/>
                    <a:pt x="1691" y="751"/>
                  </a:cubicBezTo>
                  <a:cubicBezTo>
                    <a:pt x="1691" y="906"/>
                    <a:pt x="1703" y="1049"/>
                    <a:pt x="1703" y="1215"/>
                  </a:cubicBezTo>
                  <a:cubicBezTo>
                    <a:pt x="1703" y="1382"/>
                    <a:pt x="1691" y="1561"/>
                    <a:pt x="1667" y="1739"/>
                  </a:cubicBezTo>
                  <a:cubicBezTo>
                    <a:pt x="1619" y="1918"/>
                    <a:pt x="1548" y="2096"/>
                    <a:pt x="1429" y="2227"/>
                  </a:cubicBezTo>
                  <a:cubicBezTo>
                    <a:pt x="1286" y="2382"/>
                    <a:pt x="1131" y="2477"/>
                    <a:pt x="929" y="2585"/>
                  </a:cubicBezTo>
                  <a:cubicBezTo>
                    <a:pt x="738" y="2692"/>
                    <a:pt x="548" y="2775"/>
                    <a:pt x="381" y="2930"/>
                  </a:cubicBezTo>
                  <a:cubicBezTo>
                    <a:pt x="214" y="3073"/>
                    <a:pt x="119" y="3251"/>
                    <a:pt x="60" y="3454"/>
                  </a:cubicBezTo>
                  <a:cubicBezTo>
                    <a:pt x="24" y="3537"/>
                    <a:pt x="12" y="3609"/>
                    <a:pt x="0" y="3704"/>
                  </a:cubicBezTo>
                  <a:cubicBezTo>
                    <a:pt x="24" y="3728"/>
                    <a:pt x="60" y="3751"/>
                    <a:pt x="83" y="3775"/>
                  </a:cubicBezTo>
                  <a:cubicBezTo>
                    <a:pt x="95" y="3692"/>
                    <a:pt x="119" y="3585"/>
                    <a:pt x="143" y="3489"/>
                  </a:cubicBezTo>
                  <a:cubicBezTo>
                    <a:pt x="214" y="3311"/>
                    <a:pt x="322" y="3156"/>
                    <a:pt x="476" y="3013"/>
                  </a:cubicBezTo>
                  <a:cubicBezTo>
                    <a:pt x="619" y="2882"/>
                    <a:pt x="798" y="2799"/>
                    <a:pt x="988" y="2692"/>
                  </a:cubicBezTo>
                  <a:cubicBezTo>
                    <a:pt x="1191" y="2585"/>
                    <a:pt x="1381" y="2477"/>
                    <a:pt x="1512" y="2323"/>
                  </a:cubicBezTo>
                  <a:cubicBezTo>
                    <a:pt x="1667" y="2156"/>
                    <a:pt x="1738" y="1965"/>
                    <a:pt x="1786" y="1763"/>
                  </a:cubicBezTo>
                  <a:cubicBezTo>
                    <a:pt x="1869" y="1382"/>
                    <a:pt x="1810" y="1037"/>
                    <a:pt x="1798" y="775"/>
                  </a:cubicBezTo>
                  <a:cubicBezTo>
                    <a:pt x="1786" y="489"/>
                    <a:pt x="1857" y="275"/>
                    <a:pt x="1941" y="156"/>
                  </a:cubicBezTo>
                  <a:cubicBezTo>
                    <a:pt x="2036" y="37"/>
                    <a:pt x="2119" y="13"/>
                    <a:pt x="2119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3" name="Google Shape;3343;p73"/>
            <p:cNvSpPr/>
            <p:nvPr/>
          </p:nvSpPr>
          <p:spPr>
            <a:xfrm rot="-318430" flipH="1">
              <a:off x="7297657" y="1106095"/>
              <a:ext cx="109224" cy="254457"/>
            </a:xfrm>
            <a:custGeom>
              <a:avLst/>
              <a:gdLst/>
              <a:ahLst/>
              <a:cxnLst/>
              <a:rect l="l" t="t" r="r" b="b"/>
              <a:pathLst>
                <a:path w="2096" h="4883" extrusionOk="0">
                  <a:moveTo>
                    <a:pt x="0" y="1"/>
                  </a:moveTo>
                  <a:cubicBezTo>
                    <a:pt x="0" y="25"/>
                    <a:pt x="72" y="61"/>
                    <a:pt x="191" y="168"/>
                  </a:cubicBezTo>
                  <a:cubicBezTo>
                    <a:pt x="208" y="184"/>
                    <a:pt x="227" y="201"/>
                    <a:pt x="247" y="220"/>
                  </a:cubicBezTo>
                  <a:lnTo>
                    <a:pt x="247" y="220"/>
                  </a:lnTo>
                  <a:cubicBezTo>
                    <a:pt x="253" y="216"/>
                    <a:pt x="262" y="210"/>
                    <a:pt x="274" y="203"/>
                  </a:cubicBezTo>
                  <a:cubicBezTo>
                    <a:pt x="250" y="180"/>
                    <a:pt x="238" y="156"/>
                    <a:pt x="214" y="144"/>
                  </a:cubicBezTo>
                  <a:cubicBezTo>
                    <a:pt x="84" y="37"/>
                    <a:pt x="0" y="1"/>
                    <a:pt x="0" y="1"/>
                  </a:cubicBezTo>
                  <a:close/>
                  <a:moveTo>
                    <a:pt x="298" y="215"/>
                  </a:moveTo>
                  <a:cubicBezTo>
                    <a:pt x="275" y="221"/>
                    <a:pt x="261" y="224"/>
                    <a:pt x="252" y="225"/>
                  </a:cubicBezTo>
                  <a:lnTo>
                    <a:pt x="252" y="225"/>
                  </a:lnTo>
                  <a:cubicBezTo>
                    <a:pt x="250" y="224"/>
                    <a:pt x="248" y="222"/>
                    <a:pt x="247" y="220"/>
                  </a:cubicBezTo>
                  <a:lnTo>
                    <a:pt x="247" y="220"/>
                  </a:lnTo>
                  <a:cubicBezTo>
                    <a:pt x="241" y="224"/>
                    <a:pt x="238" y="227"/>
                    <a:pt x="238" y="227"/>
                  </a:cubicBezTo>
                  <a:cubicBezTo>
                    <a:pt x="238" y="227"/>
                    <a:pt x="242" y="227"/>
                    <a:pt x="252" y="225"/>
                  </a:cubicBezTo>
                  <a:lnTo>
                    <a:pt x="252" y="225"/>
                  </a:lnTo>
                  <a:cubicBezTo>
                    <a:pt x="362" y="335"/>
                    <a:pt x="496" y="496"/>
                    <a:pt x="595" y="715"/>
                  </a:cubicBezTo>
                  <a:cubicBezTo>
                    <a:pt x="715" y="977"/>
                    <a:pt x="798" y="1334"/>
                    <a:pt x="726" y="1704"/>
                  </a:cubicBezTo>
                  <a:cubicBezTo>
                    <a:pt x="691" y="1894"/>
                    <a:pt x="631" y="2096"/>
                    <a:pt x="607" y="2311"/>
                  </a:cubicBezTo>
                  <a:cubicBezTo>
                    <a:pt x="572" y="2525"/>
                    <a:pt x="595" y="2775"/>
                    <a:pt x="691" y="2989"/>
                  </a:cubicBezTo>
                  <a:cubicBezTo>
                    <a:pt x="798" y="3192"/>
                    <a:pt x="965" y="3359"/>
                    <a:pt x="1107" y="3501"/>
                  </a:cubicBezTo>
                  <a:cubicBezTo>
                    <a:pt x="1262" y="3656"/>
                    <a:pt x="1405" y="3787"/>
                    <a:pt x="1548" y="3942"/>
                  </a:cubicBezTo>
                  <a:cubicBezTo>
                    <a:pt x="1786" y="4240"/>
                    <a:pt x="1905" y="4561"/>
                    <a:pt x="2000" y="4847"/>
                  </a:cubicBezTo>
                  <a:cubicBezTo>
                    <a:pt x="2000" y="4859"/>
                    <a:pt x="2024" y="4871"/>
                    <a:pt x="2024" y="4883"/>
                  </a:cubicBezTo>
                  <a:cubicBezTo>
                    <a:pt x="2048" y="4871"/>
                    <a:pt x="2084" y="4871"/>
                    <a:pt x="2096" y="4859"/>
                  </a:cubicBezTo>
                  <a:cubicBezTo>
                    <a:pt x="2096" y="4847"/>
                    <a:pt x="2084" y="4823"/>
                    <a:pt x="2084" y="4811"/>
                  </a:cubicBezTo>
                  <a:cubicBezTo>
                    <a:pt x="2000" y="4549"/>
                    <a:pt x="1905" y="4192"/>
                    <a:pt x="1643" y="3871"/>
                  </a:cubicBezTo>
                  <a:cubicBezTo>
                    <a:pt x="1512" y="3728"/>
                    <a:pt x="1369" y="3573"/>
                    <a:pt x="1215" y="3430"/>
                  </a:cubicBezTo>
                  <a:cubicBezTo>
                    <a:pt x="1072" y="3275"/>
                    <a:pt x="917" y="3132"/>
                    <a:pt x="810" y="2942"/>
                  </a:cubicBezTo>
                  <a:cubicBezTo>
                    <a:pt x="715" y="2751"/>
                    <a:pt x="691" y="2537"/>
                    <a:pt x="726" y="2323"/>
                  </a:cubicBezTo>
                  <a:cubicBezTo>
                    <a:pt x="750" y="2120"/>
                    <a:pt x="798" y="1930"/>
                    <a:pt x="834" y="1727"/>
                  </a:cubicBezTo>
                  <a:cubicBezTo>
                    <a:pt x="893" y="1334"/>
                    <a:pt x="798" y="953"/>
                    <a:pt x="667" y="692"/>
                  </a:cubicBezTo>
                  <a:cubicBezTo>
                    <a:pt x="560" y="477"/>
                    <a:pt x="417" y="322"/>
                    <a:pt x="298" y="215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4" name="Google Shape;3344;p73"/>
            <p:cNvSpPr/>
            <p:nvPr/>
          </p:nvSpPr>
          <p:spPr>
            <a:xfrm rot="-318430" flipH="1">
              <a:off x="7131877" y="1240004"/>
              <a:ext cx="1303" cy="4429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5" y="1"/>
                  </a:moveTo>
                  <a:cubicBezTo>
                    <a:pt x="19" y="13"/>
                    <a:pt x="16" y="28"/>
                    <a:pt x="13" y="43"/>
                  </a:cubicBezTo>
                  <a:lnTo>
                    <a:pt x="13" y="43"/>
                  </a:lnTo>
                  <a:lnTo>
                    <a:pt x="25" y="1"/>
                  </a:lnTo>
                  <a:close/>
                  <a:moveTo>
                    <a:pt x="13" y="43"/>
                  </a:moveTo>
                  <a:lnTo>
                    <a:pt x="1" y="84"/>
                  </a:lnTo>
                  <a:cubicBezTo>
                    <a:pt x="7" y="72"/>
                    <a:pt x="10" y="57"/>
                    <a:pt x="13" y="43"/>
                  </a:cubicBez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5" name="Google Shape;3345;p73"/>
            <p:cNvSpPr/>
            <p:nvPr/>
          </p:nvSpPr>
          <p:spPr>
            <a:xfrm rot="-318430" flipH="1">
              <a:off x="7126502" y="1121307"/>
              <a:ext cx="260607" cy="114071"/>
            </a:xfrm>
            <a:custGeom>
              <a:avLst/>
              <a:gdLst/>
              <a:ahLst/>
              <a:cxnLst/>
              <a:rect l="l" t="t" r="r" b="b"/>
              <a:pathLst>
                <a:path w="5001" h="2189" extrusionOk="0">
                  <a:moveTo>
                    <a:pt x="402" y="0"/>
                  </a:moveTo>
                  <a:cubicBezTo>
                    <a:pt x="336" y="0"/>
                    <a:pt x="277" y="7"/>
                    <a:pt x="226" y="17"/>
                  </a:cubicBezTo>
                  <a:cubicBezTo>
                    <a:pt x="143" y="29"/>
                    <a:pt x="60" y="41"/>
                    <a:pt x="24" y="76"/>
                  </a:cubicBezTo>
                  <a:cubicBezTo>
                    <a:pt x="24" y="76"/>
                    <a:pt x="0" y="76"/>
                    <a:pt x="0" y="88"/>
                  </a:cubicBezTo>
                  <a:lnTo>
                    <a:pt x="24" y="100"/>
                  </a:lnTo>
                  <a:cubicBezTo>
                    <a:pt x="60" y="88"/>
                    <a:pt x="143" y="76"/>
                    <a:pt x="226" y="76"/>
                  </a:cubicBezTo>
                  <a:cubicBezTo>
                    <a:pt x="258" y="72"/>
                    <a:pt x="293" y="70"/>
                    <a:pt x="330" y="70"/>
                  </a:cubicBezTo>
                  <a:cubicBezTo>
                    <a:pt x="496" y="70"/>
                    <a:pt x="704" y="118"/>
                    <a:pt x="929" y="255"/>
                  </a:cubicBezTo>
                  <a:cubicBezTo>
                    <a:pt x="1191" y="398"/>
                    <a:pt x="1453" y="696"/>
                    <a:pt x="1655" y="1053"/>
                  </a:cubicBezTo>
                  <a:cubicBezTo>
                    <a:pt x="1762" y="1231"/>
                    <a:pt x="1845" y="1446"/>
                    <a:pt x="1976" y="1636"/>
                  </a:cubicBezTo>
                  <a:cubicBezTo>
                    <a:pt x="2107" y="1827"/>
                    <a:pt x="2262" y="2041"/>
                    <a:pt x="2524" y="2136"/>
                  </a:cubicBezTo>
                  <a:cubicBezTo>
                    <a:pt x="2615" y="2173"/>
                    <a:pt x="2713" y="2188"/>
                    <a:pt x="2813" y="2188"/>
                  </a:cubicBezTo>
                  <a:cubicBezTo>
                    <a:pt x="2843" y="2188"/>
                    <a:pt x="2874" y="2187"/>
                    <a:pt x="2905" y="2184"/>
                  </a:cubicBezTo>
                  <a:cubicBezTo>
                    <a:pt x="3024" y="2172"/>
                    <a:pt x="3143" y="2136"/>
                    <a:pt x="3262" y="2100"/>
                  </a:cubicBezTo>
                  <a:cubicBezTo>
                    <a:pt x="3489" y="2017"/>
                    <a:pt x="3679" y="1922"/>
                    <a:pt x="3893" y="1898"/>
                  </a:cubicBezTo>
                  <a:cubicBezTo>
                    <a:pt x="3923" y="1894"/>
                    <a:pt x="3952" y="1893"/>
                    <a:pt x="3982" y="1893"/>
                  </a:cubicBezTo>
                  <a:cubicBezTo>
                    <a:pt x="4143" y="1893"/>
                    <a:pt x="4302" y="1943"/>
                    <a:pt x="4453" y="1993"/>
                  </a:cubicBezTo>
                  <a:cubicBezTo>
                    <a:pt x="4632" y="2053"/>
                    <a:pt x="4798" y="2112"/>
                    <a:pt x="4953" y="2136"/>
                  </a:cubicBezTo>
                  <a:lnTo>
                    <a:pt x="4977" y="2136"/>
                  </a:lnTo>
                  <a:cubicBezTo>
                    <a:pt x="4989" y="2112"/>
                    <a:pt x="4989" y="2077"/>
                    <a:pt x="5001" y="2053"/>
                  </a:cubicBezTo>
                  <a:lnTo>
                    <a:pt x="4989" y="2053"/>
                  </a:lnTo>
                  <a:cubicBezTo>
                    <a:pt x="4846" y="2017"/>
                    <a:pt x="4679" y="1946"/>
                    <a:pt x="4501" y="1886"/>
                  </a:cubicBezTo>
                  <a:cubicBezTo>
                    <a:pt x="4338" y="1832"/>
                    <a:pt x="4145" y="1777"/>
                    <a:pt x="3949" y="1777"/>
                  </a:cubicBezTo>
                  <a:cubicBezTo>
                    <a:pt x="3931" y="1777"/>
                    <a:pt x="3912" y="1778"/>
                    <a:pt x="3893" y="1779"/>
                  </a:cubicBezTo>
                  <a:cubicBezTo>
                    <a:pt x="3667" y="1815"/>
                    <a:pt x="3453" y="1898"/>
                    <a:pt x="3239" y="1981"/>
                  </a:cubicBezTo>
                  <a:cubicBezTo>
                    <a:pt x="3104" y="2026"/>
                    <a:pt x="2960" y="2067"/>
                    <a:pt x="2821" y="2067"/>
                  </a:cubicBezTo>
                  <a:cubicBezTo>
                    <a:pt x="2739" y="2067"/>
                    <a:pt x="2659" y="2052"/>
                    <a:pt x="2584" y="2017"/>
                  </a:cubicBezTo>
                  <a:cubicBezTo>
                    <a:pt x="2369" y="1934"/>
                    <a:pt x="2226" y="1755"/>
                    <a:pt x="2107" y="1565"/>
                  </a:cubicBezTo>
                  <a:cubicBezTo>
                    <a:pt x="1988" y="1362"/>
                    <a:pt x="1893" y="1172"/>
                    <a:pt x="1774" y="981"/>
                  </a:cubicBezTo>
                  <a:cubicBezTo>
                    <a:pt x="1572" y="612"/>
                    <a:pt x="1286" y="315"/>
                    <a:pt x="988" y="160"/>
                  </a:cubicBezTo>
                  <a:cubicBezTo>
                    <a:pt x="775" y="40"/>
                    <a:pt x="568" y="0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6" name="Google Shape;3346;p73"/>
            <p:cNvSpPr/>
            <p:nvPr/>
          </p:nvSpPr>
          <p:spPr>
            <a:xfrm rot="-318430" flipH="1">
              <a:off x="7379826" y="1113469"/>
              <a:ext cx="3127" cy="1303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24" y="24"/>
                    <a:pt x="60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7" name="Google Shape;3347;p73"/>
            <p:cNvSpPr/>
            <p:nvPr/>
          </p:nvSpPr>
          <p:spPr>
            <a:xfrm rot="-318430" flipH="1">
              <a:off x="7162371" y="1052840"/>
              <a:ext cx="203545" cy="60240"/>
            </a:xfrm>
            <a:custGeom>
              <a:avLst/>
              <a:gdLst/>
              <a:ahLst/>
              <a:cxnLst/>
              <a:rect l="l" t="t" r="r" b="b"/>
              <a:pathLst>
                <a:path w="3906" h="1156" extrusionOk="0">
                  <a:moveTo>
                    <a:pt x="3870" y="0"/>
                  </a:moveTo>
                  <a:cubicBezTo>
                    <a:pt x="3727" y="72"/>
                    <a:pt x="3572" y="155"/>
                    <a:pt x="3417" y="238"/>
                  </a:cubicBezTo>
                  <a:cubicBezTo>
                    <a:pt x="3262" y="298"/>
                    <a:pt x="3120" y="357"/>
                    <a:pt x="2953" y="369"/>
                  </a:cubicBezTo>
                  <a:cubicBezTo>
                    <a:pt x="2889" y="378"/>
                    <a:pt x="2826" y="382"/>
                    <a:pt x="2761" y="382"/>
                  </a:cubicBezTo>
                  <a:cubicBezTo>
                    <a:pt x="2657" y="382"/>
                    <a:pt x="2551" y="372"/>
                    <a:pt x="2441" y="357"/>
                  </a:cubicBezTo>
                  <a:cubicBezTo>
                    <a:pt x="2262" y="322"/>
                    <a:pt x="2084" y="274"/>
                    <a:pt x="1905" y="262"/>
                  </a:cubicBezTo>
                  <a:cubicBezTo>
                    <a:pt x="1874" y="260"/>
                    <a:pt x="1844" y="259"/>
                    <a:pt x="1813" y="259"/>
                  </a:cubicBezTo>
                  <a:cubicBezTo>
                    <a:pt x="1666" y="259"/>
                    <a:pt x="1523" y="282"/>
                    <a:pt x="1405" y="322"/>
                  </a:cubicBezTo>
                  <a:cubicBezTo>
                    <a:pt x="1096" y="441"/>
                    <a:pt x="869" y="619"/>
                    <a:pt x="679" y="774"/>
                  </a:cubicBezTo>
                  <a:cubicBezTo>
                    <a:pt x="476" y="917"/>
                    <a:pt x="322" y="1012"/>
                    <a:pt x="203" y="1072"/>
                  </a:cubicBezTo>
                  <a:cubicBezTo>
                    <a:pt x="83" y="1131"/>
                    <a:pt x="0" y="1143"/>
                    <a:pt x="0" y="1155"/>
                  </a:cubicBezTo>
                  <a:cubicBezTo>
                    <a:pt x="0" y="1155"/>
                    <a:pt x="83" y="1155"/>
                    <a:pt x="214" y="1107"/>
                  </a:cubicBezTo>
                  <a:cubicBezTo>
                    <a:pt x="345" y="1072"/>
                    <a:pt x="512" y="976"/>
                    <a:pt x="715" y="846"/>
                  </a:cubicBezTo>
                  <a:cubicBezTo>
                    <a:pt x="929" y="715"/>
                    <a:pt x="1143" y="548"/>
                    <a:pt x="1429" y="441"/>
                  </a:cubicBezTo>
                  <a:cubicBezTo>
                    <a:pt x="1557" y="401"/>
                    <a:pt x="1677" y="378"/>
                    <a:pt x="1809" y="378"/>
                  </a:cubicBezTo>
                  <a:cubicBezTo>
                    <a:pt x="1837" y="378"/>
                    <a:pt x="1865" y="379"/>
                    <a:pt x="1893" y="381"/>
                  </a:cubicBezTo>
                  <a:cubicBezTo>
                    <a:pt x="2060" y="393"/>
                    <a:pt x="2239" y="441"/>
                    <a:pt x="2417" y="476"/>
                  </a:cubicBezTo>
                  <a:cubicBezTo>
                    <a:pt x="2527" y="491"/>
                    <a:pt x="2642" y="501"/>
                    <a:pt x="2756" y="501"/>
                  </a:cubicBezTo>
                  <a:cubicBezTo>
                    <a:pt x="2827" y="501"/>
                    <a:pt x="2897" y="497"/>
                    <a:pt x="2965" y="488"/>
                  </a:cubicBezTo>
                  <a:cubicBezTo>
                    <a:pt x="3143" y="453"/>
                    <a:pt x="3310" y="393"/>
                    <a:pt x="3453" y="322"/>
                  </a:cubicBezTo>
                  <a:cubicBezTo>
                    <a:pt x="3620" y="250"/>
                    <a:pt x="3774" y="155"/>
                    <a:pt x="3905" y="84"/>
                  </a:cubicBezTo>
                  <a:cubicBezTo>
                    <a:pt x="3893" y="60"/>
                    <a:pt x="3870" y="24"/>
                    <a:pt x="387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8" name="Google Shape;3348;p73"/>
            <p:cNvSpPr/>
            <p:nvPr/>
          </p:nvSpPr>
          <p:spPr>
            <a:xfrm rot="-318430" flipH="1">
              <a:off x="7322442" y="1016682"/>
              <a:ext cx="129131" cy="161440"/>
            </a:xfrm>
            <a:custGeom>
              <a:avLst/>
              <a:gdLst/>
              <a:ahLst/>
              <a:cxnLst/>
              <a:rect l="l" t="t" r="r" b="b"/>
              <a:pathLst>
                <a:path w="2478" h="3098" extrusionOk="0">
                  <a:moveTo>
                    <a:pt x="799" y="1"/>
                  </a:moveTo>
                  <a:lnTo>
                    <a:pt x="1" y="2882"/>
                  </a:lnTo>
                  <a:cubicBezTo>
                    <a:pt x="204" y="3028"/>
                    <a:pt x="447" y="3097"/>
                    <a:pt x="693" y="3097"/>
                  </a:cubicBezTo>
                  <a:cubicBezTo>
                    <a:pt x="850" y="3097"/>
                    <a:pt x="1007" y="3069"/>
                    <a:pt x="1156" y="3013"/>
                  </a:cubicBezTo>
                  <a:cubicBezTo>
                    <a:pt x="1525" y="2882"/>
                    <a:pt x="1834" y="2585"/>
                    <a:pt x="2025" y="2239"/>
                  </a:cubicBezTo>
                  <a:cubicBezTo>
                    <a:pt x="2239" y="1870"/>
                    <a:pt x="2477" y="1072"/>
                    <a:pt x="2227" y="656"/>
                  </a:cubicBezTo>
                  <a:cubicBezTo>
                    <a:pt x="1989" y="251"/>
                    <a:pt x="1227" y="37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9" name="Google Shape;3349;p73"/>
            <p:cNvSpPr/>
            <p:nvPr/>
          </p:nvSpPr>
          <p:spPr>
            <a:xfrm rot="-318430" flipH="1">
              <a:off x="7268618" y="525645"/>
              <a:ext cx="797714" cy="431374"/>
            </a:xfrm>
            <a:custGeom>
              <a:avLst/>
              <a:gdLst/>
              <a:ahLst/>
              <a:cxnLst/>
              <a:rect l="l" t="t" r="r" b="b"/>
              <a:pathLst>
                <a:path w="15308" h="8278" extrusionOk="0">
                  <a:moveTo>
                    <a:pt x="9295" y="0"/>
                  </a:moveTo>
                  <a:cubicBezTo>
                    <a:pt x="8812" y="0"/>
                    <a:pt x="8311" y="123"/>
                    <a:pt x="7823" y="205"/>
                  </a:cubicBezTo>
                  <a:cubicBezTo>
                    <a:pt x="7593" y="242"/>
                    <a:pt x="7362" y="256"/>
                    <a:pt x="7131" y="256"/>
                  </a:cubicBezTo>
                  <a:cubicBezTo>
                    <a:pt x="6535" y="256"/>
                    <a:pt x="5935" y="162"/>
                    <a:pt x="5334" y="110"/>
                  </a:cubicBezTo>
                  <a:cubicBezTo>
                    <a:pt x="5158" y="92"/>
                    <a:pt x="4978" y="83"/>
                    <a:pt x="4795" y="83"/>
                  </a:cubicBezTo>
                  <a:cubicBezTo>
                    <a:pt x="3161" y="83"/>
                    <a:pt x="1379" y="812"/>
                    <a:pt x="715" y="2408"/>
                  </a:cubicBezTo>
                  <a:cubicBezTo>
                    <a:pt x="477" y="2968"/>
                    <a:pt x="512" y="3670"/>
                    <a:pt x="917" y="4134"/>
                  </a:cubicBezTo>
                  <a:cubicBezTo>
                    <a:pt x="262" y="4635"/>
                    <a:pt x="0" y="5539"/>
                    <a:pt x="179" y="6361"/>
                  </a:cubicBezTo>
                  <a:cubicBezTo>
                    <a:pt x="358" y="7171"/>
                    <a:pt x="917" y="7849"/>
                    <a:pt x="1632" y="8278"/>
                  </a:cubicBezTo>
                  <a:lnTo>
                    <a:pt x="14764" y="7611"/>
                  </a:lnTo>
                  <a:cubicBezTo>
                    <a:pt x="15308" y="5492"/>
                    <a:pt x="14660" y="306"/>
                    <a:pt x="11754" y="306"/>
                  </a:cubicBezTo>
                  <a:cubicBezTo>
                    <a:pt x="11477" y="306"/>
                    <a:pt x="11179" y="354"/>
                    <a:pt x="10859" y="455"/>
                  </a:cubicBezTo>
                  <a:cubicBezTo>
                    <a:pt x="10814" y="464"/>
                    <a:pt x="10762" y="487"/>
                    <a:pt x="10713" y="487"/>
                  </a:cubicBezTo>
                  <a:cubicBezTo>
                    <a:pt x="10698" y="487"/>
                    <a:pt x="10683" y="485"/>
                    <a:pt x="10668" y="479"/>
                  </a:cubicBezTo>
                  <a:cubicBezTo>
                    <a:pt x="10609" y="467"/>
                    <a:pt x="10561" y="420"/>
                    <a:pt x="10502" y="396"/>
                  </a:cubicBezTo>
                  <a:cubicBezTo>
                    <a:pt x="10129" y="95"/>
                    <a:pt x="9719" y="0"/>
                    <a:pt x="9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0" name="Google Shape;3350;p73"/>
            <p:cNvSpPr/>
            <p:nvPr/>
          </p:nvSpPr>
          <p:spPr>
            <a:xfrm rot="-318430" flipH="1">
              <a:off x="7286207" y="854475"/>
              <a:ext cx="135280" cy="228194"/>
            </a:xfrm>
            <a:custGeom>
              <a:avLst/>
              <a:gdLst/>
              <a:ahLst/>
              <a:cxnLst/>
              <a:rect l="l" t="t" r="r" b="b"/>
              <a:pathLst>
                <a:path w="2596" h="4379" extrusionOk="0">
                  <a:moveTo>
                    <a:pt x="626" y="0"/>
                  </a:moveTo>
                  <a:cubicBezTo>
                    <a:pt x="454" y="0"/>
                    <a:pt x="283" y="29"/>
                    <a:pt x="119" y="90"/>
                  </a:cubicBezTo>
                  <a:lnTo>
                    <a:pt x="0" y="4364"/>
                  </a:lnTo>
                  <a:cubicBezTo>
                    <a:pt x="179" y="4371"/>
                    <a:pt x="365" y="4378"/>
                    <a:pt x="551" y="4378"/>
                  </a:cubicBezTo>
                  <a:cubicBezTo>
                    <a:pt x="687" y="4378"/>
                    <a:pt x="822" y="4375"/>
                    <a:pt x="953" y="4364"/>
                  </a:cubicBezTo>
                  <a:cubicBezTo>
                    <a:pt x="1345" y="4317"/>
                    <a:pt x="1703" y="4210"/>
                    <a:pt x="1953" y="3912"/>
                  </a:cubicBezTo>
                  <a:cubicBezTo>
                    <a:pt x="2250" y="3555"/>
                    <a:pt x="2417" y="3114"/>
                    <a:pt x="2488" y="2650"/>
                  </a:cubicBezTo>
                  <a:cubicBezTo>
                    <a:pt x="2596" y="1971"/>
                    <a:pt x="2477" y="1221"/>
                    <a:pt x="2024" y="674"/>
                  </a:cubicBezTo>
                  <a:cubicBezTo>
                    <a:pt x="1692" y="269"/>
                    <a:pt x="1156" y="0"/>
                    <a:pt x="626" y="0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1" name="Google Shape;3351;p73"/>
            <p:cNvSpPr/>
            <p:nvPr/>
          </p:nvSpPr>
          <p:spPr>
            <a:xfrm rot="-318430" flipH="1">
              <a:off x="7329113" y="896920"/>
              <a:ext cx="60813" cy="157844"/>
            </a:xfrm>
            <a:custGeom>
              <a:avLst/>
              <a:gdLst/>
              <a:ahLst/>
              <a:cxnLst/>
              <a:rect l="l" t="t" r="r" b="b"/>
              <a:pathLst>
                <a:path w="1167" h="3029" extrusionOk="0">
                  <a:moveTo>
                    <a:pt x="1148" y="0"/>
                  </a:moveTo>
                  <a:cubicBezTo>
                    <a:pt x="1111" y="0"/>
                    <a:pt x="929" y="87"/>
                    <a:pt x="738" y="278"/>
                  </a:cubicBezTo>
                  <a:cubicBezTo>
                    <a:pt x="512" y="492"/>
                    <a:pt x="262" y="873"/>
                    <a:pt x="119" y="1338"/>
                  </a:cubicBezTo>
                  <a:cubicBezTo>
                    <a:pt x="0" y="1802"/>
                    <a:pt x="0" y="2243"/>
                    <a:pt x="36" y="2564"/>
                  </a:cubicBezTo>
                  <a:cubicBezTo>
                    <a:pt x="72" y="2850"/>
                    <a:pt x="131" y="3028"/>
                    <a:pt x="143" y="3028"/>
                  </a:cubicBezTo>
                  <a:cubicBezTo>
                    <a:pt x="155" y="3028"/>
                    <a:pt x="143" y="2838"/>
                    <a:pt x="131" y="2540"/>
                  </a:cubicBezTo>
                  <a:cubicBezTo>
                    <a:pt x="107" y="2243"/>
                    <a:pt x="131" y="1814"/>
                    <a:pt x="250" y="1374"/>
                  </a:cubicBezTo>
                  <a:cubicBezTo>
                    <a:pt x="369" y="921"/>
                    <a:pt x="584" y="564"/>
                    <a:pt x="798" y="338"/>
                  </a:cubicBezTo>
                  <a:cubicBezTo>
                    <a:pt x="1000" y="123"/>
                    <a:pt x="1167" y="16"/>
                    <a:pt x="1155" y="4"/>
                  </a:cubicBezTo>
                  <a:cubicBezTo>
                    <a:pt x="1155" y="2"/>
                    <a:pt x="115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2" name="Google Shape;3352;p73"/>
            <p:cNvSpPr/>
            <p:nvPr/>
          </p:nvSpPr>
          <p:spPr>
            <a:xfrm rot="-318430" flipH="1">
              <a:off x="7336322" y="948227"/>
              <a:ext cx="37259" cy="90986"/>
            </a:xfrm>
            <a:custGeom>
              <a:avLst/>
              <a:gdLst/>
              <a:ahLst/>
              <a:cxnLst/>
              <a:rect l="l" t="t" r="r" b="b"/>
              <a:pathLst>
                <a:path w="715" h="1746" extrusionOk="0">
                  <a:moveTo>
                    <a:pt x="23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8"/>
                    <a:pt x="108" y="53"/>
                    <a:pt x="239" y="184"/>
                  </a:cubicBezTo>
                  <a:cubicBezTo>
                    <a:pt x="381" y="303"/>
                    <a:pt x="512" y="529"/>
                    <a:pt x="560" y="791"/>
                  </a:cubicBezTo>
                  <a:cubicBezTo>
                    <a:pt x="596" y="1065"/>
                    <a:pt x="536" y="1315"/>
                    <a:pt x="477" y="1494"/>
                  </a:cubicBezTo>
                  <a:cubicBezTo>
                    <a:pt x="417" y="1637"/>
                    <a:pt x="346" y="1744"/>
                    <a:pt x="358" y="1744"/>
                  </a:cubicBezTo>
                  <a:cubicBezTo>
                    <a:pt x="359" y="1745"/>
                    <a:pt x="361" y="1745"/>
                    <a:pt x="363" y="1745"/>
                  </a:cubicBezTo>
                  <a:cubicBezTo>
                    <a:pt x="392" y="1745"/>
                    <a:pt x="471" y="1662"/>
                    <a:pt x="560" y="1506"/>
                  </a:cubicBezTo>
                  <a:cubicBezTo>
                    <a:pt x="643" y="1327"/>
                    <a:pt x="715" y="1065"/>
                    <a:pt x="679" y="768"/>
                  </a:cubicBezTo>
                  <a:cubicBezTo>
                    <a:pt x="632" y="470"/>
                    <a:pt x="465" y="208"/>
                    <a:pt x="298" y="113"/>
                  </a:cubicBezTo>
                  <a:cubicBezTo>
                    <a:pt x="181" y="22"/>
                    <a:pt x="70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3" name="Google Shape;3353;p73"/>
            <p:cNvSpPr/>
            <p:nvPr/>
          </p:nvSpPr>
          <p:spPr>
            <a:xfrm rot="-318430" flipH="1">
              <a:off x="7939289" y="878924"/>
              <a:ext cx="135332" cy="234395"/>
            </a:xfrm>
            <a:custGeom>
              <a:avLst/>
              <a:gdLst/>
              <a:ahLst/>
              <a:cxnLst/>
              <a:rect l="l" t="t" r="r" b="b"/>
              <a:pathLst>
                <a:path w="2597" h="4498" extrusionOk="0">
                  <a:moveTo>
                    <a:pt x="2120" y="0"/>
                  </a:moveTo>
                  <a:cubicBezTo>
                    <a:pt x="1346" y="0"/>
                    <a:pt x="584" y="405"/>
                    <a:pt x="275" y="1131"/>
                  </a:cubicBezTo>
                  <a:cubicBezTo>
                    <a:pt x="1" y="1774"/>
                    <a:pt x="96" y="2524"/>
                    <a:pt x="394" y="3155"/>
                  </a:cubicBezTo>
                  <a:cubicBezTo>
                    <a:pt x="584" y="3572"/>
                    <a:pt x="870" y="3953"/>
                    <a:pt x="1251" y="4215"/>
                  </a:cubicBezTo>
                  <a:cubicBezTo>
                    <a:pt x="1529" y="4392"/>
                    <a:pt x="1861" y="4497"/>
                    <a:pt x="2192" y="4497"/>
                  </a:cubicBezTo>
                  <a:cubicBezTo>
                    <a:pt x="2328" y="4497"/>
                    <a:pt x="2464" y="4479"/>
                    <a:pt x="2597" y="4441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4" name="Google Shape;3354;p73"/>
            <p:cNvSpPr/>
            <p:nvPr/>
          </p:nvSpPr>
          <p:spPr>
            <a:xfrm rot="-318430" flipH="1">
              <a:off x="7950477" y="940756"/>
              <a:ext cx="95571" cy="138250"/>
            </a:xfrm>
            <a:custGeom>
              <a:avLst/>
              <a:gdLst/>
              <a:ahLst/>
              <a:cxnLst/>
              <a:rect l="l" t="t" r="r" b="b"/>
              <a:pathLst>
                <a:path w="1834" h="2653" extrusionOk="0">
                  <a:moveTo>
                    <a:pt x="26" y="1"/>
                  </a:moveTo>
                  <a:cubicBezTo>
                    <a:pt x="9" y="1"/>
                    <a:pt x="0" y="4"/>
                    <a:pt x="0" y="9"/>
                  </a:cubicBezTo>
                  <a:cubicBezTo>
                    <a:pt x="0" y="21"/>
                    <a:pt x="179" y="80"/>
                    <a:pt x="429" y="223"/>
                  </a:cubicBezTo>
                  <a:cubicBezTo>
                    <a:pt x="679" y="378"/>
                    <a:pt x="1012" y="675"/>
                    <a:pt x="1251" y="1056"/>
                  </a:cubicBezTo>
                  <a:cubicBezTo>
                    <a:pt x="1489" y="1461"/>
                    <a:pt x="1608" y="1866"/>
                    <a:pt x="1691" y="2164"/>
                  </a:cubicBezTo>
                  <a:cubicBezTo>
                    <a:pt x="1749" y="2464"/>
                    <a:pt x="1795" y="2652"/>
                    <a:pt x="1809" y="2652"/>
                  </a:cubicBezTo>
                  <a:cubicBezTo>
                    <a:pt x="1809" y="2652"/>
                    <a:pt x="1810" y="2652"/>
                    <a:pt x="1810" y="2652"/>
                  </a:cubicBezTo>
                  <a:cubicBezTo>
                    <a:pt x="1834" y="2652"/>
                    <a:pt x="1834" y="2461"/>
                    <a:pt x="1763" y="2152"/>
                  </a:cubicBezTo>
                  <a:cubicBezTo>
                    <a:pt x="1715" y="1854"/>
                    <a:pt x="1608" y="1414"/>
                    <a:pt x="1346" y="997"/>
                  </a:cubicBezTo>
                  <a:cubicBezTo>
                    <a:pt x="1096" y="580"/>
                    <a:pt x="751" y="306"/>
                    <a:pt x="477" y="152"/>
                  </a:cubicBezTo>
                  <a:cubicBezTo>
                    <a:pt x="252" y="39"/>
                    <a:pt x="8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5" name="Google Shape;3355;p73"/>
            <p:cNvSpPr/>
            <p:nvPr/>
          </p:nvSpPr>
          <p:spPr>
            <a:xfrm rot="-318430" flipH="1">
              <a:off x="7985424" y="978605"/>
              <a:ext cx="33507" cy="93331"/>
            </a:xfrm>
            <a:custGeom>
              <a:avLst/>
              <a:gdLst/>
              <a:ahLst/>
              <a:cxnLst/>
              <a:rect l="l" t="t" r="r" b="b"/>
              <a:pathLst>
                <a:path w="643" h="1791" extrusionOk="0">
                  <a:moveTo>
                    <a:pt x="459" y="1"/>
                  </a:moveTo>
                  <a:cubicBezTo>
                    <a:pt x="432" y="1"/>
                    <a:pt x="308" y="46"/>
                    <a:pt x="203" y="194"/>
                  </a:cubicBezTo>
                  <a:cubicBezTo>
                    <a:pt x="83" y="360"/>
                    <a:pt x="0" y="622"/>
                    <a:pt x="24" y="944"/>
                  </a:cubicBezTo>
                  <a:cubicBezTo>
                    <a:pt x="72" y="1241"/>
                    <a:pt x="226" y="1491"/>
                    <a:pt x="345" y="1622"/>
                  </a:cubicBezTo>
                  <a:cubicBezTo>
                    <a:pt x="496" y="1740"/>
                    <a:pt x="598" y="1791"/>
                    <a:pt x="616" y="1791"/>
                  </a:cubicBezTo>
                  <a:cubicBezTo>
                    <a:pt x="618" y="1791"/>
                    <a:pt x="619" y="1790"/>
                    <a:pt x="619" y="1789"/>
                  </a:cubicBezTo>
                  <a:cubicBezTo>
                    <a:pt x="643" y="1777"/>
                    <a:pt x="548" y="1694"/>
                    <a:pt x="429" y="1551"/>
                  </a:cubicBezTo>
                  <a:cubicBezTo>
                    <a:pt x="322" y="1396"/>
                    <a:pt x="203" y="1182"/>
                    <a:pt x="167" y="908"/>
                  </a:cubicBezTo>
                  <a:cubicBezTo>
                    <a:pt x="119" y="646"/>
                    <a:pt x="191" y="384"/>
                    <a:pt x="286" y="241"/>
                  </a:cubicBezTo>
                  <a:cubicBezTo>
                    <a:pt x="369" y="86"/>
                    <a:pt x="476" y="15"/>
                    <a:pt x="464" y="3"/>
                  </a:cubicBezTo>
                  <a:cubicBezTo>
                    <a:pt x="464" y="2"/>
                    <a:pt x="463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6" name="Google Shape;3356;p73"/>
            <p:cNvSpPr/>
            <p:nvPr/>
          </p:nvSpPr>
          <p:spPr>
            <a:xfrm rot="-318430" flipH="1">
              <a:off x="7367782" y="633829"/>
              <a:ext cx="613033" cy="632366"/>
            </a:xfrm>
            <a:custGeom>
              <a:avLst/>
              <a:gdLst/>
              <a:ahLst/>
              <a:cxnLst/>
              <a:rect l="l" t="t" r="r" b="b"/>
              <a:pathLst>
                <a:path w="11764" h="12135" extrusionOk="0">
                  <a:moveTo>
                    <a:pt x="6678" y="0"/>
                  </a:moveTo>
                  <a:cubicBezTo>
                    <a:pt x="6112" y="0"/>
                    <a:pt x="5533" y="77"/>
                    <a:pt x="4966" y="206"/>
                  </a:cubicBezTo>
                  <a:cubicBezTo>
                    <a:pt x="3156" y="313"/>
                    <a:pt x="1346" y="944"/>
                    <a:pt x="501" y="2659"/>
                  </a:cubicBezTo>
                  <a:cubicBezTo>
                    <a:pt x="155" y="3361"/>
                    <a:pt x="60" y="4159"/>
                    <a:pt x="24" y="4933"/>
                  </a:cubicBezTo>
                  <a:cubicBezTo>
                    <a:pt x="1" y="5969"/>
                    <a:pt x="84" y="7016"/>
                    <a:pt x="310" y="8028"/>
                  </a:cubicBezTo>
                  <a:cubicBezTo>
                    <a:pt x="536" y="9040"/>
                    <a:pt x="786" y="10172"/>
                    <a:pt x="1501" y="10969"/>
                  </a:cubicBezTo>
                  <a:cubicBezTo>
                    <a:pt x="2287" y="11886"/>
                    <a:pt x="3513" y="12077"/>
                    <a:pt x="4644" y="12124"/>
                  </a:cubicBezTo>
                  <a:cubicBezTo>
                    <a:pt x="4821" y="12131"/>
                    <a:pt x="4999" y="12135"/>
                    <a:pt x="5178" y="12135"/>
                  </a:cubicBezTo>
                  <a:cubicBezTo>
                    <a:pt x="5636" y="12135"/>
                    <a:pt x="6099" y="12109"/>
                    <a:pt x="6561" y="12041"/>
                  </a:cubicBezTo>
                  <a:cubicBezTo>
                    <a:pt x="6585" y="12041"/>
                    <a:pt x="6621" y="12029"/>
                    <a:pt x="6644" y="12029"/>
                  </a:cubicBezTo>
                  <a:cubicBezTo>
                    <a:pt x="6680" y="12029"/>
                    <a:pt x="6704" y="12017"/>
                    <a:pt x="6740" y="12017"/>
                  </a:cubicBezTo>
                  <a:cubicBezTo>
                    <a:pt x="7359" y="11922"/>
                    <a:pt x="7990" y="11767"/>
                    <a:pt x="8597" y="11553"/>
                  </a:cubicBezTo>
                  <a:cubicBezTo>
                    <a:pt x="9680" y="11196"/>
                    <a:pt x="10788" y="10660"/>
                    <a:pt x="11312" y="9576"/>
                  </a:cubicBezTo>
                  <a:cubicBezTo>
                    <a:pt x="11764" y="8588"/>
                    <a:pt x="11693" y="7445"/>
                    <a:pt x="11633" y="6409"/>
                  </a:cubicBezTo>
                  <a:cubicBezTo>
                    <a:pt x="11550" y="5373"/>
                    <a:pt x="11335" y="4349"/>
                    <a:pt x="11026" y="3373"/>
                  </a:cubicBezTo>
                  <a:cubicBezTo>
                    <a:pt x="10788" y="2623"/>
                    <a:pt x="10454" y="1897"/>
                    <a:pt x="9942" y="1313"/>
                  </a:cubicBezTo>
                  <a:cubicBezTo>
                    <a:pt x="9057" y="355"/>
                    <a:pt x="7895" y="0"/>
                    <a:pt x="6678" y="0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7" name="Google Shape;3357;p73"/>
            <p:cNvSpPr/>
            <p:nvPr/>
          </p:nvSpPr>
          <p:spPr>
            <a:xfrm rot="-318430" flipH="1">
              <a:off x="7678264" y="946713"/>
              <a:ext cx="60866" cy="63315"/>
            </a:xfrm>
            <a:custGeom>
              <a:avLst/>
              <a:gdLst/>
              <a:ahLst/>
              <a:cxnLst/>
              <a:rect l="l" t="t" r="r" b="b"/>
              <a:pathLst>
                <a:path w="1168" h="1215" extrusionOk="0">
                  <a:moveTo>
                    <a:pt x="775" y="1"/>
                  </a:moveTo>
                  <a:cubicBezTo>
                    <a:pt x="656" y="1"/>
                    <a:pt x="513" y="37"/>
                    <a:pt x="346" y="108"/>
                  </a:cubicBezTo>
                  <a:cubicBezTo>
                    <a:pt x="275" y="144"/>
                    <a:pt x="203" y="191"/>
                    <a:pt x="144" y="275"/>
                  </a:cubicBezTo>
                  <a:cubicBezTo>
                    <a:pt x="84" y="346"/>
                    <a:pt x="36" y="430"/>
                    <a:pt x="25" y="537"/>
                  </a:cubicBezTo>
                  <a:cubicBezTo>
                    <a:pt x="1" y="644"/>
                    <a:pt x="25" y="739"/>
                    <a:pt x="84" y="834"/>
                  </a:cubicBezTo>
                  <a:cubicBezTo>
                    <a:pt x="144" y="930"/>
                    <a:pt x="215" y="965"/>
                    <a:pt x="286" y="1013"/>
                  </a:cubicBezTo>
                  <a:cubicBezTo>
                    <a:pt x="441" y="1108"/>
                    <a:pt x="572" y="1144"/>
                    <a:pt x="691" y="1180"/>
                  </a:cubicBezTo>
                  <a:cubicBezTo>
                    <a:pt x="816" y="1207"/>
                    <a:pt x="913" y="1214"/>
                    <a:pt x="982" y="1214"/>
                  </a:cubicBezTo>
                  <a:cubicBezTo>
                    <a:pt x="1065" y="1214"/>
                    <a:pt x="1108" y="1203"/>
                    <a:pt x="1108" y="1203"/>
                  </a:cubicBezTo>
                  <a:cubicBezTo>
                    <a:pt x="1108" y="1192"/>
                    <a:pt x="965" y="1180"/>
                    <a:pt x="739" y="1120"/>
                  </a:cubicBezTo>
                  <a:cubicBezTo>
                    <a:pt x="632" y="1084"/>
                    <a:pt x="501" y="1025"/>
                    <a:pt x="370" y="942"/>
                  </a:cubicBezTo>
                  <a:cubicBezTo>
                    <a:pt x="310" y="894"/>
                    <a:pt x="251" y="846"/>
                    <a:pt x="203" y="787"/>
                  </a:cubicBezTo>
                  <a:cubicBezTo>
                    <a:pt x="167" y="727"/>
                    <a:pt x="155" y="656"/>
                    <a:pt x="155" y="561"/>
                  </a:cubicBezTo>
                  <a:cubicBezTo>
                    <a:pt x="167" y="406"/>
                    <a:pt x="286" y="287"/>
                    <a:pt x="406" y="203"/>
                  </a:cubicBezTo>
                  <a:cubicBezTo>
                    <a:pt x="536" y="132"/>
                    <a:pt x="679" y="108"/>
                    <a:pt x="775" y="84"/>
                  </a:cubicBezTo>
                  <a:cubicBezTo>
                    <a:pt x="1013" y="60"/>
                    <a:pt x="1168" y="72"/>
                    <a:pt x="1168" y="49"/>
                  </a:cubicBezTo>
                  <a:cubicBezTo>
                    <a:pt x="1168" y="25"/>
                    <a:pt x="101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8" name="Google Shape;3358;p73"/>
            <p:cNvSpPr/>
            <p:nvPr/>
          </p:nvSpPr>
          <p:spPr>
            <a:xfrm rot="-318430" flipH="1">
              <a:off x="7757482" y="909683"/>
              <a:ext cx="152685" cy="148516"/>
            </a:xfrm>
            <a:custGeom>
              <a:avLst/>
              <a:gdLst/>
              <a:ahLst/>
              <a:cxnLst/>
              <a:rect l="l" t="t" r="r" b="b"/>
              <a:pathLst>
                <a:path w="2930" h="2850" extrusionOk="0">
                  <a:moveTo>
                    <a:pt x="1456" y="0"/>
                  </a:moveTo>
                  <a:cubicBezTo>
                    <a:pt x="1392" y="0"/>
                    <a:pt x="1328" y="5"/>
                    <a:pt x="1262" y="14"/>
                  </a:cubicBezTo>
                  <a:cubicBezTo>
                    <a:pt x="512" y="133"/>
                    <a:pt x="0" y="847"/>
                    <a:pt x="96" y="1621"/>
                  </a:cubicBezTo>
                  <a:cubicBezTo>
                    <a:pt x="194" y="2340"/>
                    <a:pt x="789" y="2849"/>
                    <a:pt x="1473" y="2849"/>
                  </a:cubicBezTo>
                  <a:cubicBezTo>
                    <a:pt x="1537" y="2849"/>
                    <a:pt x="1602" y="2845"/>
                    <a:pt x="1667" y="2835"/>
                  </a:cubicBezTo>
                  <a:cubicBezTo>
                    <a:pt x="2405" y="2716"/>
                    <a:pt x="2929" y="2002"/>
                    <a:pt x="2822" y="1228"/>
                  </a:cubicBezTo>
                  <a:cubicBezTo>
                    <a:pt x="2724" y="510"/>
                    <a:pt x="2138" y="0"/>
                    <a:pt x="1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9" name="Google Shape;3359;p73"/>
            <p:cNvSpPr/>
            <p:nvPr/>
          </p:nvSpPr>
          <p:spPr>
            <a:xfrm rot="-318430" flipH="1">
              <a:off x="7657768" y="994384"/>
              <a:ext cx="16206" cy="12142"/>
            </a:xfrm>
            <a:custGeom>
              <a:avLst/>
              <a:gdLst/>
              <a:ahLst/>
              <a:cxnLst/>
              <a:rect l="l" t="t" r="r" b="b"/>
              <a:pathLst>
                <a:path w="311" h="233" extrusionOk="0">
                  <a:moveTo>
                    <a:pt x="274" y="0"/>
                  </a:moveTo>
                  <a:cubicBezTo>
                    <a:pt x="239" y="0"/>
                    <a:pt x="173" y="25"/>
                    <a:pt x="120" y="69"/>
                  </a:cubicBezTo>
                  <a:cubicBezTo>
                    <a:pt x="48" y="128"/>
                    <a:pt x="1" y="188"/>
                    <a:pt x="12" y="224"/>
                  </a:cubicBezTo>
                  <a:cubicBezTo>
                    <a:pt x="19" y="230"/>
                    <a:pt x="29" y="233"/>
                    <a:pt x="42" y="233"/>
                  </a:cubicBezTo>
                  <a:cubicBezTo>
                    <a:pt x="79" y="233"/>
                    <a:pt x="138" y="208"/>
                    <a:pt x="191" y="164"/>
                  </a:cubicBezTo>
                  <a:cubicBezTo>
                    <a:pt x="274" y="116"/>
                    <a:pt x="310" y="45"/>
                    <a:pt x="298" y="9"/>
                  </a:cubicBezTo>
                  <a:cubicBezTo>
                    <a:pt x="295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0" name="Google Shape;3360;p73"/>
            <p:cNvSpPr/>
            <p:nvPr/>
          </p:nvSpPr>
          <p:spPr>
            <a:xfrm rot="-318430" flipH="1">
              <a:off x="7462162" y="895894"/>
              <a:ext cx="154509" cy="149089"/>
            </a:xfrm>
            <a:custGeom>
              <a:avLst/>
              <a:gdLst/>
              <a:ahLst/>
              <a:cxnLst/>
              <a:rect l="l" t="t" r="r" b="b"/>
              <a:pathLst>
                <a:path w="2965" h="2861" extrusionOk="0">
                  <a:moveTo>
                    <a:pt x="1474" y="0"/>
                  </a:moveTo>
                  <a:cubicBezTo>
                    <a:pt x="1412" y="0"/>
                    <a:pt x="1349" y="5"/>
                    <a:pt x="1286" y="14"/>
                  </a:cubicBezTo>
                  <a:cubicBezTo>
                    <a:pt x="524" y="121"/>
                    <a:pt x="0" y="847"/>
                    <a:pt x="119" y="1621"/>
                  </a:cubicBezTo>
                  <a:cubicBezTo>
                    <a:pt x="218" y="2341"/>
                    <a:pt x="815" y="2861"/>
                    <a:pt x="1491" y="2861"/>
                  </a:cubicBezTo>
                  <a:cubicBezTo>
                    <a:pt x="1553" y="2861"/>
                    <a:pt x="1616" y="2857"/>
                    <a:pt x="1679" y="2848"/>
                  </a:cubicBezTo>
                  <a:cubicBezTo>
                    <a:pt x="2441" y="2740"/>
                    <a:pt x="2965" y="2014"/>
                    <a:pt x="2858" y="1240"/>
                  </a:cubicBezTo>
                  <a:cubicBezTo>
                    <a:pt x="2749" y="520"/>
                    <a:pt x="2150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1" name="Google Shape;3361;p73"/>
            <p:cNvSpPr/>
            <p:nvPr/>
          </p:nvSpPr>
          <p:spPr>
            <a:xfrm rot="-1782668" flipH="1">
              <a:off x="7760922" y="936190"/>
              <a:ext cx="73268" cy="124128"/>
            </a:xfrm>
            <a:custGeom>
              <a:avLst/>
              <a:gdLst/>
              <a:ahLst/>
              <a:cxnLst/>
              <a:rect l="l" t="t" r="r" b="b"/>
              <a:pathLst>
                <a:path w="1406" h="2382" extrusionOk="0">
                  <a:moveTo>
                    <a:pt x="536" y="1"/>
                  </a:moveTo>
                  <a:cubicBezTo>
                    <a:pt x="191" y="298"/>
                    <a:pt x="1" y="775"/>
                    <a:pt x="72" y="1275"/>
                  </a:cubicBezTo>
                  <a:cubicBezTo>
                    <a:pt x="144" y="1787"/>
                    <a:pt x="453" y="2191"/>
                    <a:pt x="870" y="2382"/>
                  </a:cubicBezTo>
                  <a:cubicBezTo>
                    <a:pt x="1215" y="2084"/>
                    <a:pt x="1406" y="1608"/>
                    <a:pt x="1334" y="1096"/>
                  </a:cubicBezTo>
                  <a:cubicBezTo>
                    <a:pt x="1263" y="596"/>
                    <a:pt x="953" y="19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2" name="Google Shape;3362;p73"/>
            <p:cNvSpPr/>
            <p:nvPr/>
          </p:nvSpPr>
          <p:spPr>
            <a:xfrm rot="-1782668" flipH="1">
              <a:off x="7466729" y="923907"/>
              <a:ext cx="72642" cy="124180"/>
            </a:xfrm>
            <a:custGeom>
              <a:avLst/>
              <a:gdLst/>
              <a:ahLst/>
              <a:cxnLst/>
              <a:rect l="l" t="t" r="r" b="b"/>
              <a:pathLst>
                <a:path w="1394" h="2383" extrusionOk="0">
                  <a:moveTo>
                    <a:pt x="513" y="1"/>
                  </a:moveTo>
                  <a:cubicBezTo>
                    <a:pt x="167" y="299"/>
                    <a:pt x="1" y="775"/>
                    <a:pt x="60" y="1275"/>
                  </a:cubicBezTo>
                  <a:cubicBezTo>
                    <a:pt x="132" y="1787"/>
                    <a:pt x="441" y="2180"/>
                    <a:pt x="858" y="2382"/>
                  </a:cubicBezTo>
                  <a:cubicBezTo>
                    <a:pt x="1203" y="2085"/>
                    <a:pt x="1394" y="1608"/>
                    <a:pt x="1322" y="1096"/>
                  </a:cubicBezTo>
                  <a:cubicBezTo>
                    <a:pt x="1251" y="596"/>
                    <a:pt x="929" y="19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3" name="Google Shape;3363;p73"/>
            <p:cNvSpPr/>
            <p:nvPr/>
          </p:nvSpPr>
          <p:spPr>
            <a:xfrm rot="-318430" flipH="1">
              <a:off x="7765945" y="894361"/>
              <a:ext cx="58990" cy="29912"/>
            </a:xfrm>
            <a:custGeom>
              <a:avLst/>
              <a:gdLst/>
              <a:ahLst/>
              <a:cxnLst/>
              <a:rect l="l" t="t" r="r" b="b"/>
              <a:pathLst>
                <a:path w="1132" h="574" extrusionOk="0">
                  <a:moveTo>
                    <a:pt x="191" y="1"/>
                  </a:moveTo>
                  <a:cubicBezTo>
                    <a:pt x="72" y="1"/>
                    <a:pt x="1" y="24"/>
                    <a:pt x="1" y="24"/>
                  </a:cubicBezTo>
                  <a:cubicBezTo>
                    <a:pt x="1" y="60"/>
                    <a:pt x="298" y="12"/>
                    <a:pt x="620" y="179"/>
                  </a:cubicBezTo>
                  <a:cubicBezTo>
                    <a:pt x="927" y="327"/>
                    <a:pt x="1082" y="574"/>
                    <a:pt x="1116" y="574"/>
                  </a:cubicBezTo>
                  <a:cubicBezTo>
                    <a:pt x="1117" y="574"/>
                    <a:pt x="1119" y="573"/>
                    <a:pt x="1120" y="572"/>
                  </a:cubicBezTo>
                  <a:cubicBezTo>
                    <a:pt x="1132" y="572"/>
                    <a:pt x="1096" y="501"/>
                    <a:pt x="1025" y="393"/>
                  </a:cubicBezTo>
                  <a:cubicBezTo>
                    <a:pt x="953" y="298"/>
                    <a:pt x="822" y="179"/>
                    <a:pt x="655" y="96"/>
                  </a:cubicBezTo>
                  <a:cubicBezTo>
                    <a:pt x="477" y="1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4" name="Google Shape;3364;p73"/>
            <p:cNvSpPr/>
            <p:nvPr/>
          </p:nvSpPr>
          <p:spPr>
            <a:xfrm rot="-318430" flipH="1">
              <a:off x="7560066" y="878074"/>
              <a:ext cx="49036" cy="43929"/>
            </a:xfrm>
            <a:custGeom>
              <a:avLst/>
              <a:gdLst/>
              <a:ahLst/>
              <a:cxnLst/>
              <a:rect l="l" t="t" r="r" b="b"/>
              <a:pathLst>
                <a:path w="941" h="843" extrusionOk="0">
                  <a:moveTo>
                    <a:pt x="910" y="1"/>
                  </a:moveTo>
                  <a:cubicBezTo>
                    <a:pt x="875" y="1"/>
                    <a:pt x="814" y="9"/>
                    <a:pt x="738" y="32"/>
                  </a:cubicBezTo>
                  <a:cubicBezTo>
                    <a:pt x="619" y="56"/>
                    <a:pt x="465" y="139"/>
                    <a:pt x="322" y="270"/>
                  </a:cubicBezTo>
                  <a:cubicBezTo>
                    <a:pt x="191" y="401"/>
                    <a:pt x="84" y="544"/>
                    <a:pt x="48" y="651"/>
                  </a:cubicBezTo>
                  <a:cubicBezTo>
                    <a:pt x="0" y="758"/>
                    <a:pt x="0" y="841"/>
                    <a:pt x="0" y="841"/>
                  </a:cubicBezTo>
                  <a:cubicBezTo>
                    <a:pt x="1" y="842"/>
                    <a:pt x="2" y="843"/>
                    <a:pt x="3" y="843"/>
                  </a:cubicBezTo>
                  <a:cubicBezTo>
                    <a:pt x="31" y="843"/>
                    <a:pt x="117" y="559"/>
                    <a:pt x="369" y="329"/>
                  </a:cubicBezTo>
                  <a:cubicBezTo>
                    <a:pt x="643" y="91"/>
                    <a:pt x="941" y="32"/>
                    <a:pt x="941" y="8"/>
                  </a:cubicBezTo>
                  <a:cubicBezTo>
                    <a:pt x="941" y="4"/>
                    <a:pt x="930" y="1"/>
                    <a:pt x="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5" name="Google Shape;3365;p73"/>
            <p:cNvSpPr/>
            <p:nvPr/>
          </p:nvSpPr>
          <p:spPr>
            <a:xfrm rot="-318430" flipH="1">
              <a:off x="7795467" y="800225"/>
              <a:ext cx="96874" cy="61022"/>
            </a:xfrm>
            <a:custGeom>
              <a:avLst/>
              <a:gdLst/>
              <a:ahLst/>
              <a:cxnLst/>
              <a:rect l="l" t="t" r="r" b="b"/>
              <a:pathLst>
                <a:path w="1859" h="1171" extrusionOk="0">
                  <a:moveTo>
                    <a:pt x="1309" y="1"/>
                  </a:moveTo>
                  <a:cubicBezTo>
                    <a:pt x="1131" y="1"/>
                    <a:pt x="921" y="49"/>
                    <a:pt x="715" y="143"/>
                  </a:cubicBezTo>
                  <a:cubicBezTo>
                    <a:pt x="263" y="357"/>
                    <a:pt x="1" y="738"/>
                    <a:pt x="120" y="976"/>
                  </a:cubicBezTo>
                  <a:cubicBezTo>
                    <a:pt x="184" y="1105"/>
                    <a:pt x="349" y="1171"/>
                    <a:pt x="556" y="1171"/>
                  </a:cubicBezTo>
                  <a:cubicBezTo>
                    <a:pt x="733" y="1171"/>
                    <a:pt x="941" y="1123"/>
                    <a:pt x="1144" y="1024"/>
                  </a:cubicBezTo>
                  <a:cubicBezTo>
                    <a:pt x="1596" y="822"/>
                    <a:pt x="1858" y="429"/>
                    <a:pt x="1739" y="191"/>
                  </a:cubicBezTo>
                  <a:cubicBezTo>
                    <a:pt x="1676" y="63"/>
                    <a:pt x="1514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6" name="Google Shape;3366;p73"/>
            <p:cNvSpPr/>
            <p:nvPr/>
          </p:nvSpPr>
          <p:spPr>
            <a:xfrm rot="-318430" flipH="1">
              <a:off x="7477566" y="789201"/>
              <a:ext cx="97447" cy="53362"/>
            </a:xfrm>
            <a:custGeom>
              <a:avLst/>
              <a:gdLst/>
              <a:ahLst/>
              <a:cxnLst/>
              <a:rect l="l" t="t" r="r" b="b"/>
              <a:pathLst>
                <a:path w="1870" h="1024" extrusionOk="0">
                  <a:moveTo>
                    <a:pt x="745" y="0"/>
                  </a:moveTo>
                  <a:cubicBezTo>
                    <a:pt x="381" y="0"/>
                    <a:pt x="86" y="136"/>
                    <a:pt x="48" y="357"/>
                  </a:cubicBezTo>
                  <a:cubicBezTo>
                    <a:pt x="0" y="619"/>
                    <a:pt x="357" y="905"/>
                    <a:pt x="846" y="1000"/>
                  </a:cubicBezTo>
                  <a:cubicBezTo>
                    <a:pt x="942" y="1016"/>
                    <a:pt x="1035" y="1024"/>
                    <a:pt x="1124" y="1024"/>
                  </a:cubicBezTo>
                  <a:cubicBezTo>
                    <a:pt x="1496" y="1024"/>
                    <a:pt x="1783" y="888"/>
                    <a:pt x="1822" y="667"/>
                  </a:cubicBezTo>
                  <a:cubicBezTo>
                    <a:pt x="1870" y="405"/>
                    <a:pt x="1500" y="119"/>
                    <a:pt x="1012" y="24"/>
                  </a:cubicBezTo>
                  <a:cubicBezTo>
                    <a:pt x="921" y="8"/>
                    <a:pt x="8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7" name="Google Shape;3367;p73"/>
            <p:cNvSpPr/>
            <p:nvPr/>
          </p:nvSpPr>
          <p:spPr>
            <a:xfrm rot="-318430" flipH="1">
              <a:off x="7639796" y="1029854"/>
              <a:ext cx="91246" cy="46587"/>
            </a:xfrm>
            <a:custGeom>
              <a:avLst/>
              <a:gdLst/>
              <a:ahLst/>
              <a:cxnLst/>
              <a:rect l="l" t="t" r="r" b="b"/>
              <a:pathLst>
                <a:path w="1751" h="894" extrusionOk="0">
                  <a:moveTo>
                    <a:pt x="1751" y="1"/>
                  </a:moveTo>
                  <a:cubicBezTo>
                    <a:pt x="1167" y="72"/>
                    <a:pt x="572" y="144"/>
                    <a:pt x="0" y="263"/>
                  </a:cubicBezTo>
                  <a:cubicBezTo>
                    <a:pt x="155" y="620"/>
                    <a:pt x="465" y="894"/>
                    <a:pt x="834" y="894"/>
                  </a:cubicBezTo>
                  <a:cubicBezTo>
                    <a:pt x="1298" y="894"/>
                    <a:pt x="1691" y="50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8" name="Google Shape;3368;p73"/>
            <p:cNvSpPr/>
            <p:nvPr/>
          </p:nvSpPr>
          <p:spPr>
            <a:xfrm rot="-318430" flipH="1">
              <a:off x="7501495" y="869025"/>
              <a:ext cx="6879" cy="37885"/>
            </a:xfrm>
            <a:custGeom>
              <a:avLst/>
              <a:gdLst/>
              <a:ahLst/>
              <a:cxnLst/>
              <a:rect l="l" t="t" r="r" b="b"/>
              <a:pathLst>
                <a:path w="132" h="727" extrusionOk="0">
                  <a:moveTo>
                    <a:pt x="119" y="0"/>
                  </a:moveTo>
                  <a:cubicBezTo>
                    <a:pt x="95" y="0"/>
                    <a:pt x="24" y="143"/>
                    <a:pt x="12" y="358"/>
                  </a:cubicBezTo>
                  <a:cubicBezTo>
                    <a:pt x="0" y="560"/>
                    <a:pt x="24" y="727"/>
                    <a:pt x="36" y="727"/>
                  </a:cubicBezTo>
                  <a:cubicBezTo>
                    <a:pt x="72" y="727"/>
                    <a:pt x="72" y="560"/>
                    <a:pt x="84" y="370"/>
                  </a:cubicBezTo>
                  <a:cubicBezTo>
                    <a:pt x="119" y="167"/>
                    <a:pt x="131" y="12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9" name="Google Shape;3369;p73"/>
            <p:cNvSpPr/>
            <p:nvPr/>
          </p:nvSpPr>
          <p:spPr>
            <a:xfrm rot="-318430" flipH="1">
              <a:off x="7462009" y="890326"/>
              <a:ext cx="27931" cy="28713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521" y="1"/>
                  </a:moveTo>
                  <a:cubicBezTo>
                    <a:pt x="497" y="1"/>
                    <a:pt x="373" y="94"/>
                    <a:pt x="226" y="240"/>
                  </a:cubicBezTo>
                  <a:cubicBezTo>
                    <a:pt x="84" y="383"/>
                    <a:pt x="0" y="537"/>
                    <a:pt x="24" y="549"/>
                  </a:cubicBezTo>
                  <a:cubicBezTo>
                    <a:pt x="25" y="550"/>
                    <a:pt x="25" y="550"/>
                    <a:pt x="26" y="550"/>
                  </a:cubicBezTo>
                  <a:cubicBezTo>
                    <a:pt x="47" y="550"/>
                    <a:pt x="161" y="435"/>
                    <a:pt x="286" y="287"/>
                  </a:cubicBezTo>
                  <a:cubicBezTo>
                    <a:pt x="417" y="133"/>
                    <a:pt x="536" y="14"/>
                    <a:pt x="524" y="2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0" name="Google Shape;3370;p73"/>
            <p:cNvSpPr/>
            <p:nvPr/>
          </p:nvSpPr>
          <p:spPr>
            <a:xfrm rot="-318430" flipH="1">
              <a:off x="7439323" y="921169"/>
              <a:ext cx="38510" cy="15581"/>
            </a:xfrm>
            <a:custGeom>
              <a:avLst/>
              <a:gdLst/>
              <a:ahLst/>
              <a:cxnLst/>
              <a:rect l="l" t="t" r="r" b="b"/>
              <a:pathLst>
                <a:path w="739" h="299" extrusionOk="0">
                  <a:moveTo>
                    <a:pt x="730" y="0"/>
                  </a:moveTo>
                  <a:cubicBezTo>
                    <a:pt x="692" y="0"/>
                    <a:pt x="539" y="45"/>
                    <a:pt x="357" y="109"/>
                  </a:cubicBezTo>
                  <a:cubicBezTo>
                    <a:pt x="143" y="181"/>
                    <a:pt x="0" y="276"/>
                    <a:pt x="0" y="288"/>
                  </a:cubicBezTo>
                  <a:cubicBezTo>
                    <a:pt x="0" y="295"/>
                    <a:pt x="7" y="299"/>
                    <a:pt x="21" y="299"/>
                  </a:cubicBezTo>
                  <a:cubicBezTo>
                    <a:pt x="74" y="299"/>
                    <a:pt x="220" y="247"/>
                    <a:pt x="381" y="181"/>
                  </a:cubicBezTo>
                  <a:cubicBezTo>
                    <a:pt x="595" y="109"/>
                    <a:pt x="738" y="26"/>
                    <a:pt x="738" y="2"/>
                  </a:cubicBezTo>
                  <a:cubicBezTo>
                    <a:pt x="737" y="1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1" name="Google Shape;3371;p73"/>
            <p:cNvSpPr/>
            <p:nvPr/>
          </p:nvSpPr>
          <p:spPr>
            <a:xfrm rot="-318430" flipH="1">
              <a:off x="7899962" y="954443"/>
              <a:ext cx="42262" cy="6045"/>
            </a:xfrm>
            <a:custGeom>
              <a:avLst/>
              <a:gdLst/>
              <a:ahLst/>
              <a:cxnLst/>
              <a:rect l="l" t="t" r="r" b="b"/>
              <a:pathLst>
                <a:path w="811" h="116" extrusionOk="0">
                  <a:moveTo>
                    <a:pt x="129" y="1"/>
                  </a:moveTo>
                  <a:cubicBezTo>
                    <a:pt x="54" y="1"/>
                    <a:pt x="6" y="4"/>
                    <a:pt x="1" y="10"/>
                  </a:cubicBezTo>
                  <a:cubicBezTo>
                    <a:pt x="1" y="34"/>
                    <a:pt x="167" y="69"/>
                    <a:pt x="393" y="93"/>
                  </a:cubicBezTo>
                  <a:cubicBezTo>
                    <a:pt x="496" y="109"/>
                    <a:pt x="590" y="116"/>
                    <a:pt x="664" y="116"/>
                  </a:cubicBezTo>
                  <a:cubicBezTo>
                    <a:pt x="753" y="116"/>
                    <a:pt x="810" y="106"/>
                    <a:pt x="810" y="93"/>
                  </a:cubicBezTo>
                  <a:cubicBezTo>
                    <a:pt x="810" y="69"/>
                    <a:pt x="632" y="34"/>
                    <a:pt x="417" y="10"/>
                  </a:cubicBezTo>
                  <a:cubicBezTo>
                    <a:pt x="304" y="4"/>
                    <a:pt x="203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2" name="Google Shape;3372;p73"/>
            <p:cNvSpPr/>
            <p:nvPr/>
          </p:nvSpPr>
          <p:spPr>
            <a:xfrm rot="-318430" flipH="1">
              <a:off x="7895286" y="913838"/>
              <a:ext cx="24232" cy="26837"/>
            </a:xfrm>
            <a:custGeom>
              <a:avLst/>
              <a:gdLst/>
              <a:ahLst/>
              <a:cxnLst/>
              <a:rect l="l" t="t" r="r" b="b"/>
              <a:pathLst>
                <a:path w="465" h="515" extrusionOk="0">
                  <a:moveTo>
                    <a:pt x="16" y="0"/>
                  </a:moveTo>
                  <a:cubicBezTo>
                    <a:pt x="15" y="0"/>
                    <a:pt x="14" y="1"/>
                    <a:pt x="12" y="1"/>
                  </a:cubicBezTo>
                  <a:cubicBezTo>
                    <a:pt x="1" y="25"/>
                    <a:pt x="72" y="156"/>
                    <a:pt x="191" y="287"/>
                  </a:cubicBezTo>
                  <a:cubicBezTo>
                    <a:pt x="303" y="432"/>
                    <a:pt x="414" y="514"/>
                    <a:pt x="447" y="514"/>
                  </a:cubicBezTo>
                  <a:cubicBezTo>
                    <a:pt x="450" y="514"/>
                    <a:pt x="451" y="514"/>
                    <a:pt x="453" y="513"/>
                  </a:cubicBezTo>
                  <a:cubicBezTo>
                    <a:pt x="465" y="501"/>
                    <a:pt x="370" y="382"/>
                    <a:pt x="251" y="239"/>
                  </a:cubicBezTo>
                  <a:cubicBezTo>
                    <a:pt x="137" y="114"/>
                    <a:pt x="4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3" name="Google Shape;3373;p73"/>
            <p:cNvSpPr/>
            <p:nvPr/>
          </p:nvSpPr>
          <p:spPr>
            <a:xfrm rot="-318430" flipH="1">
              <a:off x="7871541" y="889634"/>
              <a:ext cx="17405" cy="34185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48" y="155"/>
                    <a:pt x="119" y="333"/>
                  </a:cubicBezTo>
                  <a:cubicBezTo>
                    <a:pt x="200" y="506"/>
                    <a:pt x="291" y="656"/>
                    <a:pt x="319" y="656"/>
                  </a:cubicBezTo>
                  <a:cubicBezTo>
                    <a:pt x="320" y="656"/>
                    <a:pt x="321" y="655"/>
                    <a:pt x="322" y="655"/>
                  </a:cubicBezTo>
                  <a:cubicBezTo>
                    <a:pt x="334" y="631"/>
                    <a:pt x="286" y="488"/>
                    <a:pt x="215" y="310"/>
                  </a:cubicBezTo>
                  <a:cubicBezTo>
                    <a:pt x="143" y="131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4" name="Google Shape;3374;p73"/>
            <p:cNvSpPr/>
            <p:nvPr/>
          </p:nvSpPr>
          <p:spPr>
            <a:xfrm rot="-318430" flipH="1">
              <a:off x="7758508" y="907447"/>
              <a:ext cx="148933" cy="94112"/>
            </a:xfrm>
            <a:custGeom>
              <a:avLst/>
              <a:gdLst/>
              <a:ahLst/>
              <a:cxnLst/>
              <a:rect l="l" t="t" r="r" b="b"/>
              <a:pathLst>
                <a:path w="2858" h="1806" extrusionOk="0">
                  <a:moveTo>
                    <a:pt x="1389" y="0"/>
                  </a:moveTo>
                  <a:cubicBezTo>
                    <a:pt x="1321" y="0"/>
                    <a:pt x="1255" y="3"/>
                    <a:pt x="1191" y="8"/>
                  </a:cubicBezTo>
                  <a:cubicBezTo>
                    <a:pt x="1024" y="44"/>
                    <a:pt x="858" y="79"/>
                    <a:pt x="715" y="163"/>
                  </a:cubicBezTo>
                  <a:cubicBezTo>
                    <a:pt x="560" y="234"/>
                    <a:pt x="453" y="341"/>
                    <a:pt x="358" y="437"/>
                  </a:cubicBezTo>
                  <a:cubicBezTo>
                    <a:pt x="155" y="663"/>
                    <a:pt x="60" y="913"/>
                    <a:pt x="24" y="1127"/>
                  </a:cubicBezTo>
                  <a:cubicBezTo>
                    <a:pt x="0" y="1330"/>
                    <a:pt x="12" y="1508"/>
                    <a:pt x="36" y="1627"/>
                  </a:cubicBezTo>
                  <a:cubicBezTo>
                    <a:pt x="72" y="1746"/>
                    <a:pt x="96" y="1806"/>
                    <a:pt x="119" y="1806"/>
                  </a:cubicBezTo>
                  <a:cubicBezTo>
                    <a:pt x="143" y="1806"/>
                    <a:pt x="60" y="1544"/>
                    <a:pt x="155" y="1151"/>
                  </a:cubicBezTo>
                  <a:cubicBezTo>
                    <a:pt x="203" y="961"/>
                    <a:pt x="310" y="734"/>
                    <a:pt x="489" y="544"/>
                  </a:cubicBezTo>
                  <a:cubicBezTo>
                    <a:pt x="572" y="460"/>
                    <a:pt x="679" y="365"/>
                    <a:pt x="810" y="294"/>
                  </a:cubicBezTo>
                  <a:cubicBezTo>
                    <a:pt x="929" y="234"/>
                    <a:pt x="1084" y="187"/>
                    <a:pt x="1227" y="163"/>
                  </a:cubicBezTo>
                  <a:cubicBezTo>
                    <a:pt x="1292" y="155"/>
                    <a:pt x="1356" y="151"/>
                    <a:pt x="1420" y="151"/>
                  </a:cubicBezTo>
                  <a:cubicBezTo>
                    <a:pt x="1651" y="151"/>
                    <a:pt x="1871" y="201"/>
                    <a:pt x="2048" y="294"/>
                  </a:cubicBezTo>
                  <a:cubicBezTo>
                    <a:pt x="2286" y="413"/>
                    <a:pt x="2453" y="580"/>
                    <a:pt x="2572" y="734"/>
                  </a:cubicBezTo>
                  <a:cubicBezTo>
                    <a:pt x="2775" y="1092"/>
                    <a:pt x="2810" y="1365"/>
                    <a:pt x="2834" y="1365"/>
                  </a:cubicBezTo>
                  <a:cubicBezTo>
                    <a:pt x="2858" y="1365"/>
                    <a:pt x="2858" y="1294"/>
                    <a:pt x="2834" y="1175"/>
                  </a:cubicBezTo>
                  <a:cubicBezTo>
                    <a:pt x="2822" y="1056"/>
                    <a:pt x="2775" y="889"/>
                    <a:pt x="2655" y="699"/>
                  </a:cubicBezTo>
                  <a:cubicBezTo>
                    <a:pt x="2560" y="496"/>
                    <a:pt x="2358" y="306"/>
                    <a:pt x="2108" y="175"/>
                  </a:cubicBezTo>
                  <a:cubicBezTo>
                    <a:pt x="1977" y="103"/>
                    <a:pt x="1846" y="56"/>
                    <a:pt x="1679" y="20"/>
                  </a:cubicBezTo>
                  <a:cubicBezTo>
                    <a:pt x="1582" y="6"/>
                    <a:pt x="1484" y="0"/>
                    <a:pt x="1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5" name="Google Shape;3375;p73"/>
            <p:cNvSpPr/>
            <p:nvPr/>
          </p:nvSpPr>
          <p:spPr>
            <a:xfrm rot="-318430" flipH="1">
              <a:off x="7462259" y="892517"/>
              <a:ext cx="147734" cy="91767"/>
            </a:xfrm>
            <a:custGeom>
              <a:avLst/>
              <a:gdLst/>
              <a:ahLst/>
              <a:cxnLst/>
              <a:rect l="l" t="t" r="r" b="b"/>
              <a:pathLst>
                <a:path w="2835" h="1761" extrusionOk="0">
                  <a:moveTo>
                    <a:pt x="1483" y="1"/>
                  </a:moveTo>
                  <a:cubicBezTo>
                    <a:pt x="1414" y="1"/>
                    <a:pt x="1345" y="7"/>
                    <a:pt x="1275" y="22"/>
                  </a:cubicBezTo>
                  <a:cubicBezTo>
                    <a:pt x="1108" y="46"/>
                    <a:pt x="953" y="94"/>
                    <a:pt x="810" y="165"/>
                  </a:cubicBezTo>
                  <a:cubicBezTo>
                    <a:pt x="668" y="249"/>
                    <a:pt x="549" y="332"/>
                    <a:pt x="441" y="439"/>
                  </a:cubicBezTo>
                  <a:cubicBezTo>
                    <a:pt x="239" y="641"/>
                    <a:pt x="120" y="880"/>
                    <a:pt x="60" y="1094"/>
                  </a:cubicBezTo>
                  <a:cubicBezTo>
                    <a:pt x="1" y="1296"/>
                    <a:pt x="1" y="1475"/>
                    <a:pt x="13" y="1594"/>
                  </a:cubicBezTo>
                  <a:cubicBezTo>
                    <a:pt x="25" y="1701"/>
                    <a:pt x="37" y="1761"/>
                    <a:pt x="60" y="1761"/>
                  </a:cubicBezTo>
                  <a:cubicBezTo>
                    <a:pt x="84" y="1761"/>
                    <a:pt x="25" y="1487"/>
                    <a:pt x="156" y="1106"/>
                  </a:cubicBezTo>
                  <a:cubicBezTo>
                    <a:pt x="215" y="915"/>
                    <a:pt x="334" y="701"/>
                    <a:pt x="537" y="522"/>
                  </a:cubicBezTo>
                  <a:cubicBezTo>
                    <a:pt x="727" y="344"/>
                    <a:pt x="989" y="213"/>
                    <a:pt x="1287" y="165"/>
                  </a:cubicBezTo>
                  <a:cubicBezTo>
                    <a:pt x="1343" y="161"/>
                    <a:pt x="1398" y="158"/>
                    <a:pt x="1452" y="158"/>
                  </a:cubicBezTo>
                  <a:cubicBezTo>
                    <a:pt x="1546" y="158"/>
                    <a:pt x="1637" y="166"/>
                    <a:pt x="1727" y="189"/>
                  </a:cubicBezTo>
                  <a:cubicBezTo>
                    <a:pt x="1858" y="213"/>
                    <a:pt x="1989" y="272"/>
                    <a:pt x="2096" y="332"/>
                  </a:cubicBezTo>
                  <a:cubicBezTo>
                    <a:pt x="2323" y="463"/>
                    <a:pt x="2477" y="641"/>
                    <a:pt x="2585" y="820"/>
                  </a:cubicBezTo>
                  <a:cubicBezTo>
                    <a:pt x="2787" y="1177"/>
                    <a:pt x="2775" y="1451"/>
                    <a:pt x="2811" y="1451"/>
                  </a:cubicBezTo>
                  <a:cubicBezTo>
                    <a:pt x="2823" y="1451"/>
                    <a:pt x="2835" y="1392"/>
                    <a:pt x="2823" y="1272"/>
                  </a:cubicBezTo>
                  <a:cubicBezTo>
                    <a:pt x="2823" y="1153"/>
                    <a:pt x="2775" y="975"/>
                    <a:pt x="2692" y="784"/>
                  </a:cubicBezTo>
                  <a:cubicBezTo>
                    <a:pt x="2596" y="582"/>
                    <a:pt x="2418" y="380"/>
                    <a:pt x="2180" y="213"/>
                  </a:cubicBezTo>
                  <a:cubicBezTo>
                    <a:pt x="2061" y="141"/>
                    <a:pt x="1918" y="70"/>
                    <a:pt x="1763" y="34"/>
                  </a:cubicBezTo>
                  <a:cubicBezTo>
                    <a:pt x="1673" y="13"/>
                    <a:pt x="1579" y="1"/>
                    <a:pt x="1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6" name="Google Shape;3376;p73"/>
            <p:cNvSpPr/>
            <p:nvPr/>
          </p:nvSpPr>
          <p:spPr>
            <a:xfrm rot="-318430" flipH="1">
              <a:off x="7385203" y="612727"/>
              <a:ext cx="570875" cy="281295"/>
            </a:xfrm>
            <a:custGeom>
              <a:avLst/>
              <a:gdLst/>
              <a:ahLst/>
              <a:cxnLst/>
              <a:rect l="l" t="t" r="r" b="b"/>
              <a:pathLst>
                <a:path w="10955" h="5398" extrusionOk="0">
                  <a:moveTo>
                    <a:pt x="5864" y="0"/>
                  </a:moveTo>
                  <a:cubicBezTo>
                    <a:pt x="4744" y="0"/>
                    <a:pt x="3661" y="243"/>
                    <a:pt x="2715" y="914"/>
                  </a:cubicBezTo>
                  <a:cubicBezTo>
                    <a:pt x="2576" y="999"/>
                    <a:pt x="2446" y="1046"/>
                    <a:pt x="2326" y="1046"/>
                  </a:cubicBezTo>
                  <a:cubicBezTo>
                    <a:pt x="2313" y="1046"/>
                    <a:pt x="2300" y="1046"/>
                    <a:pt x="2286" y="1045"/>
                  </a:cubicBezTo>
                  <a:cubicBezTo>
                    <a:pt x="2191" y="1187"/>
                    <a:pt x="2108" y="1342"/>
                    <a:pt x="2024" y="1509"/>
                  </a:cubicBezTo>
                  <a:lnTo>
                    <a:pt x="0" y="4962"/>
                  </a:lnTo>
                  <a:cubicBezTo>
                    <a:pt x="459" y="5264"/>
                    <a:pt x="999" y="5397"/>
                    <a:pt x="1538" y="5397"/>
                  </a:cubicBezTo>
                  <a:cubicBezTo>
                    <a:pt x="1742" y="5397"/>
                    <a:pt x="1945" y="5379"/>
                    <a:pt x="2144" y="5343"/>
                  </a:cubicBezTo>
                  <a:cubicBezTo>
                    <a:pt x="2870" y="5224"/>
                    <a:pt x="3560" y="4878"/>
                    <a:pt x="4191" y="4450"/>
                  </a:cubicBezTo>
                  <a:cubicBezTo>
                    <a:pt x="4811" y="4021"/>
                    <a:pt x="5394" y="3485"/>
                    <a:pt x="5656" y="2783"/>
                  </a:cubicBezTo>
                  <a:cubicBezTo>
                    <a:pt x="5680" y="3176"/>
                    <a:pt x="5954" y="3497"/>
                    <a:pt x="6275" y="3735"/>
                  </a:cubicBezTo>
                  <a:cubicBezTo>
                    <a:pt x="6620" y="4021"/>
                    <a:pt x="7061" y="4247"/>
                    <a:pt x="7513" y="4271"/>
                  </a:cubicBezTo>
                  <a:cubicBezTo>
                    <a:pt x="7548" y="4274"/>
                    <a:pt x="7584" y="4275"/>
                    <a:pt x="7619" y="4275"/>
                  </a:cubicBezTo>
                  <a:cubicBezTo>
                    <a:pt x="8048" y="4275"/>
                    <a:pt x="8472" y="4076"/>
                    <a:pt x="8692" y="3724"/>
                  </a:cubicBezTo>
                  <a:cubicBezTo>
                    <a:pt x="8871" y="4045"/>
                    <a:pt x="9240" y="4224"/>
                    <a:pt x="9597" y="4366"/>
                  </a:cubicBezTo>
                  <a:cubicBezTo>
                    <a:pt x="9785" y="4432"/>
                    <a:pt x="9984" y="4497"/>
                    <a:pt x="10179" y="4497"/>
                  </a:cubicBezTo>
                  <a:cubicBezTo>
                    <a:pt x="10268" y="4497"/>
                    <a:pt x="10356" y="4483"/>
                    <a:pt x="10442" y="4450"/>
                  </a:cubicBezTo>
                  <a:cubicBezTo>
                    <a:pt x="10704" y="4343"/>
                    <a:pt x="10871" y="4081"/>
                    <a:pt x="10907" y="3795"/>
                  </a:cubicBezTo>
                  <a:cubicBezTo>
                    <a:pt x="10954" y="3509"/>
                    <a:pt x="10895" y="3235"/>
                    <a:pt x="10811" y="2962"/>
                  </a:cubicBezTo>
                  <a:cubicBezTo>
                    <a:pt x="10573" y="2069"/>
                    <a:pt x="10097" y="1271"/>
                    <a:pt x="9490" y="616"/>
                  </a:cubicBezTo>
                  <a:cubicBezTo>
                    <a:pt x="8322" y="282"/>
                    <a:pt x="7072" y="0"/>
                    <a:pt x="5864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7" name="Google Shape;3377;p73"/>
            <p:cNvSpPr/>
            <p:nvPr/>
          </p:nvSpPr>
          <p:spPr>
            <a:xfrm rot="-318430" flipH="1">
              <a:off x="7353792" y="594142"/>
              <a:ext cx="619234" cy="276136"/>
            </a:xfrm>
            <a:custGeom>
              <a:avLst/>
              <a:gdLst/>
              <a:ahLst/>
              <a:cxnLst/>
              <a:rect l="l" t="t" r="r" b="b"/>
              <a:pathLst>
                <a:path w="11883" h="5299" extrusionOk="0">
                  <a:moveTo>
                    <a:pt x="6603" y="0"/>
                  </a:moveTo>
                  <a:cubicBezTo>
                    <a:pt x="6509" y="0"/>
                    <a:pt x="6416" y="2"/>
                    <a:pt x="6323" y="5"/>
                  </a:cubicBezTo>
                  <a:cubicBezTo>
                    <a:pt x="5144" y="52"/>
                    <a:pt x="4001" y="326"/>
                    <a:pt x="2870" y="636"/>
                  </a:cubicBezTo>
                  <a:cubicBezTo>
                    <a:pt x="2465" y="743"/>
                    <a:pt x="2048" y="862"/>
                    <a:pt x="1703" y="1100"/>
                  </a:cubicBezTo>
                  <a:cubicBezTo>
                    <a:pt x="1155" y="1469"/>
                    <a:pt x="858" y="2112"/>
                    <a:pt x="620" y="2731"/>
                  </a:cubicBezTo>
                  <a:cubicBezTo>
                    <a:pt x="453" y="3196"/>
                    <a:pt x="310" y="3660"/>
                    <a:pt x="203" y="4136"/>
                  </a:cubicBezTo>
                  <a:cubicBezTo>
                    <a:pt x="143" y="4374"/>
                    <a:pt x="96" y="4624"/>
                    <a:pt x="48" y="4862"/>
                  </a:cubicBezTo>
                  <a:cubicBezTo>
                    <a:pt x="0" y="5204"/>
                    <a:pt x="372" y="5298"/>
                    <a:pt x="801" y="5298"/>
                  </a:cubicBezTo>
                  <a:cubicBezTo>
                    <a:pt x="1223" y="5298"/>
                    <a:pt x="1699" y="5207"/>
                    <a:pt x="1882" y="5172"/>
                  </a:cubicBezTo>
                  <a:cubicBezTo>
                    <a:pt x="2656" y="5029"/>
                    <a:pt x="3394" y="4708"/>
                    <a:pt x="4013" y="4255"/>
                  </a:cubicBezTo>
                  <a:cubicBezTo>
                    <a:pt x="5096" y="3457"/>
                    <a:pt x="5870" y="2243"/>
                    <a:pt x="6120" y="921"/>
                  </a:cubicBezTo>
                  <a:cubicBezTo>
                    <a:pt x="6120" y="1493"/>
                    <a:pt x="6216" y="2076"/>
                    <a:pt x="6478" y="2600"/>
                  </a:cubicBezTo>
                  <a:cubicBezTo>
                    <a:pt x="6751" y="3124"/>
                    <a:pt x="7192" y="3553"/>
                    <a:pt x="7763" y="3684"/>
                  </a:cubicBezTo>
                  <a:cubicBezTo>
                    <a:pt x="7875" y="3710"/>
                    <a:pt x="7990" y="3723"/>
                    <a:pt x="8106" y="3723"/>
                  </a:cubicBezTo>
                  <a:cubicBezTo>
                    <a:pt x="8570" y="3723"/>
                    <a:pt x="9037" y="3515"/>
                    <a:pt x="9275" y="3124"/>
                  </a:cubicBezTo>
                  <a:cubicBezTo>
                    <a:pt x="9514" y="3731"/>
                    <a:pt x="10014" y="4255"/>
                    <a:pt x="10585" y="4553"/>
                  </a:cubicBezTo>
                  <a:cubicBezTo>
                    <a:pt x="10762" y="4633"/>
                    <a:pt x="10950" y="4698"/>
                    <a:pt x="11131" y="4698"/>
                  </a:cubicBezTo>
                  <a:cubicBezTo>
                    <a:pt x="11217" y="4698"/>
                    <a:pt x="11302" y="4683"/>
                    <a:pt x="11383" y="4648"/>
                  </a:cubicBezTo>
                  <a:cubicBezTo>
                    <a:pt x="11812" y="4470"/>
                    <a:pt x="11883" y="3898"/>
                    <a:pt x="11800" y="3434"/>
                  </a:cubicBezTo>
                  <a:cubicBezTo>
                    <a:pt x="11573" y="2291"/>
                    <a:pt x="10740" y="1302"/>
                    <a:pt x="9716" y="719"/>
                  </a:cubicBezTo>
                  <a:cubicBezTo>
                    <a:pt x="8775" y="194"/>
                    <a:pt x="7672" y="0"/>
                    <a:pt x="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8" name="Google Shape;3378;p73"/>
            <p:cNvSpPr/>
            <p:nvPr/>
          </p:nvSpPr>
          <p:spPr>
            <a:xfrm rot="-318430" flipH="1">
              <a:off x="7602508" y="1336261"/>
              <a:ext cx="590729" cy="647426"/>
            </a:xfrm>
            <a:custGeom>
              <a:avLst/>
              <a:gdLst/>
              <a:ahLst/>
              <a:cxnLst/>
              <a:rect l="l" t="t" r="r" b="b"/>
              <a:pathLst>
                <a:path w="11336" h="12424" extrusionOk="0">
                  <a:moveTo>
                    <a:pt x="3216" y="0"/>
                  </a:moveTo>
                  <a:cubicBezTo>
                    <a:pt x="2960" y="0"/>
                    <a:pt x="2723" y="167"/>
                    <a:pt x="2644" y="426"/>
                  </a:cubicBezTo>
                  <a:lnTo>
                    <a:pt x="72" y="9569"/>
                  </a:lnTo>
                  <a:cubicBezTo>
                    <a:pt x="1" y="9879"/>
                    <a:pt x="167" y="10212"/>
                    <a:pt x="489" y="10296"/>
                  </a:cubicBezTo>
                  <a:lnTo>
                    <a:pt x="7954" y="12403"/>
                  </a:lnTo>
                  <a:cubicBezTo>
                    <a:pt x="8007" y="12417"/>
                    <a:pt x="8060" y="12424"/>
                    <a:pt x="8112" y="12424"/>
                  </a:cubicBezTo>
                  <a:cubicBezTo>
                    <a:pt x="8375" y="12424"/>
                    <a:pt x="8611" y="12255"/>
                    <a:pt x="8680" y="11986"/>
                  </a:cubicBezTo>
                  <a:lnTo>
                    <a:pt x="11264" y="2842"/>
                  </a:lnTo>
                  <a:cubicBezTo>
                    <a:pt x="11335" y="2533"/>
                    <a:pt x="11157" y="2200"/>
                    <a:pt x="10847" y="2116"/>
                  </a:cubicBezTo>
                  <a:lnTo>
                    <a:pt x="3370" y="21"/>
                  </a:lnTo>
                  <a:cubicBezTo>
                    <a:pt x="3319" y="7"/>
                    <a:pt x="3267" y="0"/>
                    <a:pt x="3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9" name="Google Shape;3379;p73"/>
            <p:cNvSpPr/>
            <p:nvPr/>
          </p:nvSpPr>
          <p:spPr>
            <a:xfrm rot="-318430" flipH="1">
              <a:off x="7653516" y="1531148"/>
              <a:ext cx="482755" cy="247631"/>
            </a:xfrm>
            <a:custGeom>
              <a:avLst/>
              <a:gdLst/>
              <a:ahLst/>
              <a:cxnLst/>
              <a:rect l="l" t="t" r="r" b="b"/>
              <a:pathLst>
                <a:path w="9264" h="4752" extrusionOk="0">
                  <a:moveTo>
                    <a:pt x="655" y="0"/>
                  </a:moveTo>
                  <a:lnTo>
                    <a:pt x="0" y="2334"/>
                  </a:lnTo>
                  <a:lnTo>
                    <a:pt x="8608" y="4751"/>
                  </a:lnTo>
                  <a:lnTo>
                    <a:pt x="9263" y="241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0" name="Google Shape;3380;p73"/>
            <p:cNvSpPr/>
            <p:nvPr/>
          </p:nvSpPr>
          <p:spPr>
            <a:xfrm rot="-318430" flipH="1">
              <a:off x="7723264" y="1449551"/>
              <a:ext cx="282962" cy="257480"/>
            </a:xfrm>
            <a:custGeom>
              <a:avLst/>
              <a:gdLst/>
              <a:ahLst/>
              <a:cxnLst/>
              <a:rect l="l" t="t" r="r" b="b"/>
              <a:pathLst>
                <a:path w="5430" h="4941" extrusionOk="0">
                  <a:moveTo>
                    <a:pt x="2722" y="0"/>
                  </a:moveTo>
                  <a:cubicBezTo>
                    <a:pt x="2535" y="0"/>
                    <a:pt x="2345" y="22"/>
                    <a:pt x="2156" y="66"/>
                  </a:cubicBezTo>
                  <a:cubicBezTo>
                    <a:pt x="822" y="375"/>
                    <a:pt x="1" y="1697"/>
                    <a:pt x="310" y="3030"/>
                  </a:cubicBezTo>
                  <a:cubicBezTo>
                    <a:pt x="576" y="4174"/>
                    <a:pt x="1594" y="4941"/>
                    <a:pt x="2712" y="4941"/>
                  </a:cubicBezTo>
                  <a:cubicBezTo>
                    <a:pt x="2898" y="4941"/>
                    <a:pt x="3087" y="4920"/>
                    <a:pt x="3275" y="4876"/>
                  </a:cubicBezTo>
                  <a:cubicBezTo>
                    <a:pt x="4608" y="4566"/>
                    <a:pt x="5430" y="3233"/>
                    <a:pt x="5120" y="1911"/>
                  </a:cubicBezTo>
                  <a:cubicBezTo>
                    <a:pt x="4855" y="767"/>
                    <a:pt x="3845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1" name="Google Shape;3381;p73"/>
            <p:cNvSpPr/>
            <p:nvPr/>
          </p:nvSpPr>
          <p:spPr>
            <a:xfrm rot="-318430" flipH="1">
              <a:off x="7143064" y="1852364"/>
              <a:ext cx="264306" cy="295365"/>
            </a:xfrm>
            <a:custGeom>
              <a:avLst/>
              <a:gdLst/>
              <a:ahLst/>
              <a:cxnLst/>
              <a:rect l="l" t="t" r="r" b="b"/>
              <a:pathLst>
                <a:path w="5072" h="5668" extrusionOk="0">
                  <a:moveTo>
                    <a:pt x="4263" y="1"/>
                  </a:moveTo>
                  <a:lnTo>
                    <a:pt x="501" y="1549"/>
                  </a:lnTo>
                  <a:cubicBezTo>
                    <a:pt x="524" y="1989"/>
                    <a:pt x="501" y="2442"/>
                    <a:pt x="465" y="2894"/>
                  </a:cubicBezTo>
                  <a:cubicBezTo>
                    <a:pt x="441" y="3275"/>
                    <a:pt x="274" y="3549"/>
                    <a:pt x="108" y="3906"/>
                  </a:cubicBezTo>
                  <a:cubicBezTo>
                    <a:pt x="48" y="4025"/>
                    <a:pt x="1" y="4144"/>
                    <a:pt x="1" y="4275"/>
                  </a:cubicBezTo>
                  <a:cubicBezTo>
                    <a:pt x="24" y="4418"/>
                    <a:pt x="108" y="4549"/>
                    <a:pt x="239" y="4549"/>
                  </a:cubicBezTo>
                  <a:cubicBezTo>
                    <a:pt x="334" y="4549"/>
                    <a:pt x="417" y="4489"/>
                    <a:pt x="501" y="4430"/>
                  </a:cubicBezTo>
                  <a:cubicBezTo>
                    <a:pt x="798" y="4180"/>
                    <a:pt x="1036" y="3870"/>
                    <a:pt x="1179" y="3489"/>
                  </a:cubicBezTo>
                  <a:lnTo>
                    <a:pt x="1179" y="3489"/>
                  </a:lnTo>
                  <a:cubicBezTo>
                    <a:pt x="1394" y="4013"/>
                    <a:pt x="1346" y="4644"/>
                    <a:pt x="1060" y="5120"/>
                  </a:cubicBezTo>
                  <a:cubicBezTo>
                    <a:pt x="977" y="5263"/>
                    <a:pt x="870" y="5454"/>
                    <a:pt x="989" y="5597"/>
                  </a:cubicBezTo>
                  <a:cubicBezTo>
                    <a:pt x="1039" y="5647"/>
                    <a:pt x="1106" y="5667"/>
                    <a:pt x="1178" y="5667"/>
                  </a:cubicBezTo>
                  <a:cubicBezTo>
                    <a:pt x="1210" y="5667"/>
                    <a:pt x="1242" y="5663"/>
                    <a:pt x="1275" y="5656"/>
                  </a:cubicBezTo>
                  <a:cubicBezTo>
                    <a:pt x="1513" y="5597"/>
                    <a:pt x="1703" y="5394"/>
                    <a:pt x="1834" y="5192"/>
                  </a:cubicBezTo>
                  <a:cubicBezTo>
                    <a:pt x="1969" y="4992"/>
                    <a:pt x="2067" y="4771"/>
                    <a:pt x="2127" y="4541"/>
                  </a:cubicBezTo>
                  <a:lnTo>
                    <a:pt x="2127" y="4541"/>
                  </a:lnTo>
                  <a:cubicBezTo>
                    <a:pt x="2112" y="4683"/>
                    <a:pt x="2097" y="4825"/>
                    <a:pt x="2084" y="4966"/>
                  </a:cubicBezTo>
                  <a:cubicBezTo>
                    <a:pt x="2072" y="5144"/>
                    <a:pt x="2072" y="5359"/>
                    <a:pt x="2227" y="5442"/>
                  </a:cubicBezTo>
                  <a:cubicBezTo>
                    <a:pt x="2268" y="5469"/>
                    <a:pt x="2313" y="5481"/>
                    <a:pt x="2358" y="5481"/>
                  </a:cubicBezTo>
                  <a:cubicBezTo>
                    <a:pt x="2473" y="5481"/>
                    <a:pt x="2594" y="5408"/>
                    <a:pt x="2679" y="5323"/>
                  </a:cubicBezTo>
                  <a:cubicBezTo>
                    <a:pt x="3053" y="4984"/>
                    <a:pt x="3186" y="4462"/>
                    <a:pt x="3304" y="3981"/>
                  </a:cubicBezTo>
                  <a:lnTo>
                    <a:pt x="3304" y="3981"/>
                  </a:lnTo>
                  <a:cubicBezTo>
                    <a:pt x="3238" y="4259"/>
                    <a:pt x="3216" y="4559"/>
                    <a:pt x="3239" y="4847"/>
                  </a:cubicBezTo>
                  <a:cubicBezTo>
                    <a:pt x="3239" y="4966"/>
                    <a:pt x="3251" y="5097"/>
                    <a:pt x="3322" y="5204"/>
                  </a:cubicBezTo>
                  <a:cubicBezTo>
                    <a:pt x="3397" y="5327"/>
                    <a:pt x="3482" y="5377"/>
                    <a:pt x="3565" y="5377"/>
                  </a:cubicBezTo>
                  <a:cubicBezTo>
                    <a:pt x="3721" y="5377"/>
                    <a:pt x="3867" y="5200"/>
                    <a:pt x="3906" y="5013"/>
                  </a:cubicBezTo>
                  <a:cubicBezTo>
                    <a:pt x="3977" y="4656"/>
                    <a:pt x="4049" y="4239"/>
                    <a:pt x="4073" y="3870"/>
                  </a:cubicBezTo>
                  <a:cubicBezTo>
                    <a:pt x="4192" y="4108"/>
                    <a:pt x="4203" y="4597"/>
                    <a:pt x="4442" y="4739"/>
                  </a:cubicBezTo>
                  <a:cubicBezTo>
                    <a:pt x="4522" y="4790"/>
                    <a:pt x="4591" y="4813"/>
                    <a:pt x="4649" y="4813"/>
                  </a:cubicBezTo>
                  <a:cubicBezTo>
                    <a:pt x="5071" y="4813"/>
                    <a:pt x="4983" y="3651"/>
                    <a:pt x="4942" y="3442"/>
                  </a:cubicBezTo>
                  <a:cubicBezTo>
                    <a:pt x="4858" y="2846"/>
                    <a:pt x="4739" y="2275"/>
                    <a:pt x="4632" y="1691"/>
                  </a:cubicBezTo>
                  <a:cubicBezTo>
                    <a:pt x="4573" y="1394"/>
                    <a:pt x="4525" y="1108"/>
                    <a:pt x="4465" y="810"/>
                  </a:cubicBezTo>
                  <a:cubicBezTo>
                    <a:pt x="4406" y="537"/>
                    <a:pt x="4323" y="263"/>
                    <a:pt x="4263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2" name="Google Shape;3382;p73"/>
            <p:cNvSpPr/>
            <p:nvPr/>
          </p:nvSpPr>
          <p:spPr>
            <a:xfrm rot="-318430" flipH="1">
              <a:off x="7755601" y="1433509"/>
              <a:ext cx="454824" cy="387392"/>
            </a:xfrm>
            <a:custGeom>
              <a:avLst/>
              <a:gdLst/>
              <a:ahLst/>
              <a:cxnLst/>
              <a:rect l="l" t="t" r="r" b="b"/>
              <a:pathLst>
                <a:path w="8728" h="7434" extrusionOk="0">
                  <a:moveTo>
                    <a:pt x="2656" y="1"/>
                  </a:moveTo>
                  <a:cubicBezTo>
                    <a:pt x="2655" y="2"/>
                    <a:pt x="2655" y="3"/>
                    <a:pt x="2655" y="3"/>
                  </a:cubicBezTo>
                  <a:lnTo>
                    <a:pt x="2655" y="3"/>
                  </a:lnTo>
                  <a:cubicBezTo>
                    <a:pt x="2655" y="3"/>
                    <a:pt x="2655" y="2"/>
                    <a:pt x="2656" y="1"/>
                  </a:cubicBezTo>
                  <a:close/>
                  <a:moveTo>
                    <a:pt x="2655" y="3"/>
                  </a:moveTo>
                  <a:cubicBezTo>
                    <a:pt x="2592" y="169"/>
                    <a:pt x="2119" y="359"/>
                    <a:pt x="1989" y="489"/>
                  </a:cubicBezTo>
                  <a:cubicBezTo>
                    <a:pt x="1822" y="644"/>
                    <a:pt x="1715" y="822"/>
                    <a:pt x="1572" y="989"/>
                  </a:cubicBezTo>
                  <a:cubicBezTo>
                    <a:pt x="1001" y="1656"/>
                    <a:pt x="572" y="2501"/>
                    <a:pt x="322" y="3335"/>
                  </a:cubicBezTo>
                  <a:cubicBezTo>
                    <a:pt x="84" y="4156"/>
                    <a:pt x="1" y="5061"/>
                    <a:pt x="382" y="5823"/>
                  </a:cubicBezTo>
                  <a:cubicBezTo>
                    <a:pt x="763" y="6597"/>
                    <a:pt x="1548" y="7085"/>
                    <a:pt x="2382" y="7299"/>
                  </a:cubicBezTo>
                  <a:cubicBezTo>
                    <a:pt x="2783" y="7397"/>
                    <a:pt x="3192" y="7434"/>
                    <a:pt x="3603" y="7434"/>
                  </a:cubicBezTo>
                  <a:cubicBezTo>
                    <a:pt x="4046" y="7434"/>
                    <a:pt x="4491" y="7391"/>
                    <a:pt x="4930" y="7335"/>
                  </a:cubicBezTo>
                  <a:cubicBezTo>
                    <a:pt x="6216" y="7192"/>
                    <a:pt x="7478" y="6918"/>
                    <a:pt x="8680" y="6442"/>
                  </a:cubicBezTo>
                  <a:cubicBezTo>
                    <a:pt x="8692" y="6228"/>
                    <a:pt x="8716" y="5990"/>
                    <a:pt x="8716" y="5764"/>
                  </a:cubicBezTo>
                  <a:cubicBezTo>
                    <a:pt x="8728" y="5394"/>
                    <a:pt x="8728" y="5037"/>
                    <a:pt x="8716" y="4692"/>
                  </a:cubicBezTo>
                  <a:cubicBezTo>
                    <a:pt x="8668" y="3906"/>
                    <a:pt x="8561" y="3108"/>
                    <a:pt x="8359" y="2335"/>
                  </a:cubicBezTo>
                  <a:cubicBezTo>
                    <a:pt x="7473" y="2204"/>
                    <a:pt x="6579" y="2124"/>
                    <a:pt x="5691" y="2124"/>
                  </a:cubicBezTo>
                  <a:cubicBezTo>
                    <a:pt x="5528" y="2124"/>
                    <a:pt x="5366" y="2127"/>
                    <a:pt x="5204" y="2132"/>
                  </a:cubicBezTo>
                  <a:cubicBezTo>
                    <a:pt x="4882" y="2132"/>
                    <a:pt x="2144" y="2132"/>
                    <a:pt x="2084" y="2323"/>
                  </a:cubicBezTo>
                  <a:cubicBezTo>
                    <a:pt x="2298" y="1538"/>
                    <a:pt x="2370" y="776"/>
                    <a:pt x="2655" y="3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3" name="Google Shape;3383;p73"/>
            <p:cNvSpPr/>
            <p:nvPr/>
          </p:nvSpPr>
          <p:spPr>
            <a:xfrm rot="-318430" flipH="1">
              <a:off x="7537505" y="1524884"/>
              <a:ext cx="363630" cy="289684"/>
            </a:xfrm>
            <a:custGeom>
              <a:avLst/>
              <a:gdLst/>
              <a:ahLst/>
              <a:cxnLst/>
              <a:rect l="l" t="t" r="r" b="b"/>
              <a:pathLst>
                <a:path w="6978" h="5559" extrusionOk="0">
                  <a:moveTo>
                    <a:pt x="4194" y="1"/>
                  </a:moveTo>
                  <a:cubicBezTo>
                    <a:pt x="4139" y="1"/>
                    <a:pt x="4085" y="10"/>
                    <a:pt x="4037" y="29"/>
                  </a:cubicBezTo>
                  <a:cubicBezTo>
                    <a:pt x="3870" y="88"/>
                    <a:pt x="3739" y="207"/>
                    <a:pt x="3596" y="314"/>
                  </a:cubicBezTo>
                  <a:cubicBezTo>
                    <a:pt x="3006" y="783"/>
                    <a:pt x="2231" y="1038"/>
                    <a:pt x="1463" y="1038"/>
                  </a:cubicBezTo>
                  <a:cubicBezTo>
                    <a:pt x="1255" y="1038"/>
                    <a:pt x="1048" y="1019"/>
                    <a:pt x="846" y="981"/>
                  </a:cubicBezTo>
                  <a:lnTo>
                    <a:pt x="1" y="5505"/>
                  </a:lnTo>
                  <a:cubicBezTo>
                    <a:pt x="225" y="5543"/>
                    <a:pt x="450" y="5559"/>
                    <a:pt x="675" y="5559"/>
                  </a:cubicBezTo>
                  <a:cubicBezTo>
                    <a:pt x="2052" y="5559"/>
                    <a:pt x="3439" y="4956"/>
                    <a:pt x="4842" y="4956"/>
                  </a:cubicBezTo>
                  <a:cubicBezTo>
                    <a:pt x="4887" y="4956"/>
                    <a:pt x="4932" y="4957"/>
                    <a:pt x="4977" y="4958"/>
                  </a:cubicBezTo>
                  <a:cubicBezTo>
                    <a:pt x="5039" y="4958"/>
                    <a:pt x="5099" y="4959"/>
                    <a:pt x="5158" y="4959"/>
                  </a:cubicBezTo>
                  <a:cubicBezTo>
                    <a:pt x="5307" y="4959"/>
                    <a:pt x="5452" y="4953"/>
                    <a:pt x="5596" y="4910"/>
                  </a:cubicBezTo>
                  <a:cubicBezTo>
                    <a:pt x="5632" y="4898"/>
                    <a:pt x="5692" y="4886"/>
                    <a:pt x="5727" y="4839"/>
                  </a:cubicBezTo>
                  <a:cubicBezTo>
                    <a:pt x="5846" y="4708"/>
                    <a:pt x="5680" y="4517"/>
                    <a:pt x="5513" y="4422"/>
                  </a:cubicBezTo>
                  <a:cubicBezTo>
                    <a:pt x="5195" y="4258"/>
                    <a:pt x="4833" y="4165"/>
                    <a:pt x="4465" y="4165"/>
                  </a:cubicBezTo>
                  <a:cubicBezTo>
                    <a:pt x="4406" y="4165"/>
                    <a:pt x="4346" y="4167"/>
                    <a:pt x="4287" y="4172"/>
                  </a:cubicBezTo>
                  <a:cubicBezTo>
                    <a:pt x="4692" y="4066"/>
                    <a:pt x="5104" y="4006"/>
                    <a:pt x="5522" y="4006"/>
                  </a:cubicBezTo>
                  <a:cubicBezTo>
                    <a:pt x="5669" y="4006"/>
                    <a:pt x="5817" y="4014"/>
                    <a:pt x="5966" y="4029"/>
                  </a:cubicBezTo>
                  <a:cubicBezTo>
                    <a:pt x="6025" y="4041"/>
                    <a:pt x="6088" y="4050"/>
                    <a:pt x="6150" y="4050"/>
                  </a:cubicBezTo>
                  <a:cubicBezTo>
                    <a:pt x="6213" y="4050"/>
                    <a:pt x="6275" y="4041"/>
                    <a:pt x="6335" y="4017"/>
                  </a:cubicBezTo>
                  <a:cubicBezTo>
                    <a:pt x="6454" y="3970"/>
                    <a:pt x="6549" y="3839"/>
                    <a:pt x="6513" y="3720"/>
                  </a:cubicBezTo>
                  <a:cubicBezTo>
                    <a:pt x="6489" y="3648"/>
                    <a:pt x="6430" y="3600"/>
                    <a:pt x="6370" y="3553"/>
                  </a:cubicBezTo>
                  <a:cubicBezTo>
                    <a:pt x="5716" y="3100"/>
                    <a:pt x="4834" y="3255"/>
                    <a:pt x="4025" y="3184"/>
                  </a:cubicBezTo>
                  <a:cubicBezTo>
                    <a:pt x="4787" y="2958"/>
                    <a:pt x="5620" y="3041"/>
                    <a:pt x="6406" y="2886"/>
                  </a:cubicBezTo>
                  <a:cubicBezTo>
                    <a:pt x="6620" y="2838"/>
                    <a:pt x="6978" y="2684"/>
                    <a:pt x="6668" y="2469"/>
                  </a:cubicBezTo>
                  <a:cubicBezTo>
                    <a:pt x="6430" y="2315"/>
                    <a:pt x="6073" y="2243"/>
                    <a:pt x="5799" y="2207"/>
                  </a:cubicBezTo>
                  <a:cubicBezTo>
                    <a:pt x="5519" y="2158"/>
                    <a:pt x="5240" y="2142"/>
                    <a:pt x="4959" y="2142"/>
                  </a:cubicBezTo>
                  <a:cubicBezTo>
                    <a:pt x="4630" y="2142"/>
                    <a:pt x="4299" y="2164"/>
                    <a:pt x="3965" y="2184"/>
                  </a:cubicBezTo>
                  <a:cubicBezTo>
                    <a:pt x="4620" y="2065"/>
                    <a:pt x="5299" y="1969"/>
                    <a:pt x="5954" y="1862"/>
                  </a:cubicBezTo>
                  <a:cubicBezTo>
                    <a:pt x="6108" y="1850"/>
                    <a:pt x="6287" y="1791"/>
                    <a:pt x="6323" y="1636"/>
                  </a:cubicBezTo>
                  <a:cubicBezTo>
                    <a:pt x="6347" y="1457"/>
                    <a:pt x="6156" y="1338"/>
                    <a:pt x="5989" y="1279"/>
                  </a:cubicBezTo>
                  <a:cubicBezTo>
                    <a:pt x="5753" y="1207"/>
                    <a:pt x="5499" y="1170"/>
                    <a:pt x="5243" y="1170"/>
                  </a:cubicBezTo>
                  <a:cubicBezTo>
                    <a:pt x="5074" y="1170"/>
                    <a:pt x="4905" y="1186"/>
                    <a:pt x="4739" y="1219"/>
                  </a:cubicBezTo>
                  <a:cubicBezTo>
                    <a:pt x="4322" y="1321"/>
                    <a:pt x="3925" y="1519"/>
                    <a:pt x="3490" y="1519"/>
                  </a:cubicBezTo>
                  <a:cubicBezTo>
                    <a:pt x="3466" y="1519"/>
                    <a:pt x="3442" y="1518"/>
                    <a:pt x="3418" y="1517"/>
                  </a:cubicBezTo>
                  <a:cubicBezTo>
                    <a:pt x="3751" y="1326"/>
                    <a:pt x="4049" y="1088"/>
                    <a:pt x="4311" y="803"/>
                  </a:cubicBezTo>
                  <a:cubicBezTo>
                    <a:pt x="4477" y="624"/>
                    <a:pt x="4656" y="350"/>
                    <a:pt x="4513" y="136"/>
                  </a:cubicBezTo>
                  <a:cubicBezTo>
                    <a:pt x="4439" y="46"/>
                    <a:pt x="4315" y="1"/>
                    <a:pt x="4194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4" name="Google Shape;3384;p73"/>
            <p:cNvSpPr/>
            <p:nvPr/>
          </p:nvSpPr>
          <p:spPr>
            <a:xfrm rot="-318430" flipH="1">
              <a:off x="7848910" y="1536627"/>
              <a:ext cx="284838" cy="25586"/>
            </a:xfrm>
            <a:custGeom>
              <a:avLst/>
              <a:gdLst/>
              <a:ahLst/>
              <a:cxnLst/>
              <a:rect l="l" t="t" r="r" b="b"/>
              <a:pathLst>
                <a:path w="5466" h="491" extrusionOk="0">
                  <a:moveTo>
                    <a:pt x="3265" y="1"/>
                  </a:moveTo>
                  <a:cubicBezTo>
                    <a:pt x="3094" y="1"/>
                    <a:pt x="2918" y="5"/>
                    <a:pt x="2739" y="13"/>
                  </a:cubicBezTo>
                  <a:cubicBezTo>
                    <a:pt x="1977" y="37"/>
                    <a:pt x="1274" y="156"/>
                    <a:pt x="786" y="263"/>
                  </a:cubicBezTo>
                  <a:cubicBezTo>
                    <a:pt x="548" y="323"/>
                    <a:pt x="334" y="370"/>
                    <a:pt x="203" y="418"/>
                  </a:cubicBezTo>
                  <a:cubicBezTo>
                    <a:pt x="72" y="454"/>
                    <a:pt x="0" y="477"/>
                    <a:pt x="0" y="489"/>
                  </a:cubicBezTo>
                  <a:cubicBezTo>
                    <a:pt x="0" y="490"/>
                    <a:pt x="2" y="491"/>
                    <a:pt x="7" y="491"/>
                  </a:cubicBezTo>
                  <a:cubicBezTo>
                    <a:pt x="55" y="491"/>
                    <a:pt x="352" y="435"/>
                    <a:pt x="798" y="358"/>
                  </a:cubicBezTo>
                  <a:cubicBezTo>
                    <a:pt x="1286" y="263"/>
                    <a:pt x="1977" y="180"/>
                    <a:pt x="2739" y="144"/>
                  </a:cubicBezTo>
                  <a:cubicBezTo>
                    <a:pt x="2989" y="136"/>
                    <a:pt x="3232" y="132"/>
                    <a:pt x="3464" y="132"/>
                  </a:cubicBezTo>
                  <a:cubicBezTo>
                    <a:pt x="3927" y="132"/>
                    <a:pt x="4342" y="148"/>
                    <a:pt x="4667" y="180"/>
                  </a:cubicBezTo>
                  <a:cubicBezTo>
                    <a:pt x="5100" y="211"/>
                    <a:pt x="5382" y="242"/>
                    <a:pt x="5449" y="242"/>
                  </a:cubicBezTo>
                  <a:cubicBezTo>
                    <a:pt x="5460" y="242"/>
                    <a:pt x="5465" y="241"/>
                    <a:pt x="5465" y="239"/>
                  </a:cubicBezTo>
                  <a:cubicBezTo>
                    <a:pt x="5465" y="216"/>
                    <a:pt x="5394" y="204"/>
                    <a:pt x="5263" y="180"/>
                  </a:cubicBezTo>
                  <a:cubicBezTo>
                    <a:pt x="5132" y="144"/>
                    <a:pt x="4917" y="120"/>
                    <a:pt x="4679" y="85"/>
                  </a:cubicBezTo>
                  <a:cubicBezTo>
                    <a:pt x="4308" y="39"/>
                    <a:pt x="3812" y="1"/>
                    <a:pt x="3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5" name="Google Shape;3385;p73"/>
            <p:cNvSpPr/>
            <p:nvPr/>
          </p:nvSpPr>
          <p:spPr>
            <a:xfrm rot="-318430" flipH="1">
              <a:off x="7643775" y="589972"/>
              <a:ext cx="117354" cy="219700"/>
            </a:xfrm>
            <a:custGeom>
              <a:avLst/>
              <a:gdLst/>
              <a:ahLst/>
              <a:cxnLst/>
              <a:rect l="l" t="t" r="r" b="b"/>
              <a:pathLst>
                <a:path w="2252" h="4216" extrusionOk="0">
                  <a:moveTo>
                    <a:pt x="2227" y="1"/>
                  </a:moveTo>
                  <a:cubicBezTo>
                    <a:pt x="2215" y="1"/>
                    <a:pt x="2192" y="275"/>
                    <a:pt x="2096" y="703"/>
                  </a:cubicBezTo>
                  <a:cubicBezTo>
                    <a:pt x="2061" y="906"/>
                    <a:pt x="1977" y="1168"/>
                    <a:pt x="1894" y="1441"/>
                  </a:cubicBezTo>
                  <a:cubicBezTo>
                    <a:pt x="1799" y="1715"/>
                    <a:pt x="1668" y="2013"/>
                    <a:pt x="1525" y="2311"/>
                  </a:cubicBezTo>
                  <a:cubicBezTo>
                    <a:pt x="1358" y="2608"/>
                    <a:pt x="1192" y="2870"/>
                    <a:pt x="1013" y="3108"/>
                  </a:cubicBezTo>
                  <a:cubicBezTo>
                    <a:pt x="834" y="3346"/>
                    <a:pt x="668" y="3549"/>
                    <a:pt x="525" y="3704"/>
                  </a:cubicBezTo>
                  <a:cubicBezTo>
                    <a:pt x="227" y="4025"/>
                    <a:pt x="1" y="4204"/>
                    <a:pt x="13" y="4216"/>
                  </a:cubicBezTo>
                  <a:cubicBezTo>
                    <a:pt x="13" y="4216"/>
                    <a:pt x="72" y="4180"/>
                    <a:pt x="180" y="4108"/>
                  </a:cubicBezTo>
                  <a:cubicBezTo>
                    <a:pt x="227" y="4085"/>
                    <a:pt x="287" y="4025"/>
                    <a:pt x="358" y="3977"/>
                  </a:cubicBezTo>
                  <a:cubicBezTo>
                    <a:pt x="418" y="3918"/>
                    <a:pt x="513" y="3858"/>
                    <a:pt x="584" y="3763"/>
                  </a:cubicBezTo>
                  <a:cubicBezTo>
                    <a:pt x="751" y="3620"/>
                    <a:pt x="930" y="3406"/>
                    <a:pt x="1108" y="3192"/>
                  </a:cubicBezTo>
                  <a:cubicBezTo>
                    <a:pt x="1287" y="2954"/>
                    <a:pt x="1465" y="2680"/>
                    <a:pt x="1620" y="2382"/>
                  </a:cubicBezTo>
                  <a:cubicBezTo>
                    <a:pt x="1787" y="2084"/>
                    <a:pt x="1906" y="1775"/>
                    <a:pt x="2001" y="1501"/>
                  </a:cubicBezTo>
                  <a:cubicBezTo>
                    <a:pt x="2085" y="1227"/>
                    <a:pt x="2144" y="965"/>
                    <a:pt x="2180" y="751"/>
                  </a:cubicBezTo>
                  <a:cubicBezTo>
                    <a:pt x="2192" y="644"/>
                    <a:pt x="2204" y="537"/>
                    <a:pt x="2215" y="453"/>
                  </a:cubicBezTo>
                  <a:cubicBezTo>
                    <a:pt x="2239" y="358"/>
                    <a:pt x="2239" y="287"/>
                    <a:pt x="2239" y="227"/>
                  </a:cubicBezTo>
                  <a:cubicBezTo>
                    <a:pt x="2251" y="72"/>
                    <a:pt x="2251" y="1"/>
                    <a:pt x="222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6" name="Google Shape;3386;p73"/>
            <p:cNvSpPr/>
            <p:nvPr/>
          </p:nvSpPr>
          <p:spPr>
            <a:xfrm rot="-318430" flipH="1">
              <a:off x="7461374" y="567011"/>
              <a:ext cx="143409" cy="187495"/>
            </a:xfrm>
            <a:custGeom>
              <a:avLst/>
              <a:gdLst/>
              <a:ahLst/>
              <a:cxnLst/>
              <a:rect l="l" t="t" r="r" b="b"/>
              <a:pathLst>
                <a:path w="2752" h="3598" extrusionOk="0">
                  <a:moveTo>
                    <a:pt x="334" y="1"/>
                  </a:moveTo>
                  <a:cubicBezTo>
                    <a:pt x="334" y="1"/>
                    <a:pt x="287" y="60"/>
                    <a:pt x="227" y="191"/>
                  </a:cubicBezTo>
                  <a:cubicBezTo>
                    <a:pt x="168" y="310"/>
                    <a:pt x="108" y="501"/>
                    <a:pt x="60" y="739"/>
                  </a:cubicBezTo>
                  <a:cubicBezTo>
                    <a:pt x="13" y="977"/>
                    <a:pt x="1" y="1275"/>
                    <a:pt x="37" y="1608"/>
                  </a:cubicBezTo>
                  <a:cubicBezTo>
                    <a:pt x="60" y="1917"/>
                    <a:pt x="156" y="2287"/>
                    <a:pt x="406" y="2584"/>
                  </a:cubicBezTo>
                  <a:cubicBezTo>
                    <a:pt x="525" y="2739"/>
                    <a:pt x="703" y="2834"/>
                    <a:pt x="870" y="2894"/>
                  </a:cubicBezTo>
                  <a:cubicBezTo>
                    <a:pt x="1049" y="2953"/>
                    <a:pt x="1203" y="2977"/>
                    <a:pt x="1370" y="2989"/>
                  </a:cubicBezTo>
                  <a:cubicBezTo>
                    <a:pt x="1537" y="3001"/>
                    <a:pt x="1680" y="3001"/>
                    <a:pt x="1823" y="3013"/>
                  </a:cubicBezTo>
                  <a:cubicBezTo>
                    <a:pt x="1954" y="3037"/>
                    <a:pt x="2085" y="3060"/>
                    <a:pt x="2192" y="3108"/>
                  </a:cubicBezTo>
                  <a:cubicBezTo>
                    <a:pt x="2418" y="3180"/>
                    <a:pt x="2561" y="3311"/>
                    <a:pt x="2632" y="3418"/>
                  </a:cubicBezTo>
                  <a:cubicBezTo>
                    <a:pt x="2732" y="3528"/>
                    <a:pt x="2749" y="3598"/>
                    <a:pt x="2751" y="3598"/>
                  </a:cubicBezTo>
                  <a:cubicBezTo>
                    <a:pt x="2751" y="3598"/>
                    <a:pt x="2751" y="3597"/>
                    <a:pt x="2751" y="3596"/>
                  </a:cubicBezTo>
                  <a:cubicBezTo>
                    <a:pt x="2751" y="3596"/>
                    <a:pt x="2751" y="3525"/>
                    <a:pt x="2692" y="3394"/>
                  </a:cubicBezTo>
                  <a:cubicBezTo>
                    <a:pt x="2620" y="3275"/>
                    <a:pt x="2477" y="3120"/>
                    <a:pt x="2239" y="3037"/>
                  </a:cubicBezTo>
                  <a:cubicBezTo>
                    <a:pt x="2120" y="2989"/>
                    <a:pt x="1977" y="2941"/>
                    <a:pt x="1846" y="2930"/>
                  </a:cubicBezTo>
                  <a:lnTo>
                    <a:pt x="1394" y="2882"/>
                  </a:lnTo>
                  <a:cubicBezTo>
                    <a:pt x="1239" y="2870"/>
                    <a:pt x="1073" y="2846"/>
                    <a:pt x="930" y="2799"/>
                  </a:cubicBezTo>
                  <a:cubicBezTo>
                    <a:pt x="775" y="2739"/>
                    <a:pt x="632" y="2644"/>
                    <a:pt x="501" y="2513"/>
                  </a:cubicBezTo>
                  <a:cubicBezTo>
                    <a:pt x="287" y="2251"/>
                    <a:pt x="191" y="1906"/>
                    <a:pt x="156" y="1584"/>
                  </a:cubicBezTo>
                  <a:cubicBezTo>
                    <a:pt x="108" y="1275"/>
                    <a:pt x="120" y="989"/>
                    <a:pt x="156" y="751"/>
                  </a:cubicBezTo>
                  <a:cubicBezTo>
                    <a:pt x="227" y="274"/>
                    <a:pt x="346" y="1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7" name="Google Shape;3387;p73"/>
            <p:cNvSpPr/>
            <p:nvPr/>
          </p:nvSpPr>
          <p:spPr>
            <a:xfrm rot="-318430" flipH="1">
              <a:off x="7347664" y="587156"/>
              <a:ext cx="206672" cy="217824"/>
            </a:xfrm>
            <a:custGeom>
              <a:avLst/>
              <a:gdLst/>
              <a:ahLst/>
              <a:cxnLst/>
              <a:rect l="l" t="t" r="r" b="b"/>
              <a:pathLst>
                <a:path w="3966" h="4180" extrusionOk="0">
                  <a:moveTo>
                    <a:pt x="84" y="1"/>
                  </a:moveTo>
                  <a:cubicBezTo>
                    <a:pt x="84" y="1"/>
                    <a:pt x="37" y="84"/>
                    <a:pt x="25" y="251"/>
                  </a:cubicBezTo>
                  <a:cubicBezTo>
                    <a:pt x="1" y="417"/>
                    <a:pt x="1" y="667"/>
                    <a:pt x="96" y="965"/>
                  </a:cubicBezTo>
                  <a:cubicBezTo>
                    <a:pt x="144" y="1108"/>
                    <a:pt x="203" y="1275"/>
                    <a:pt x="346" y="1406"/>
                  </a:cubicBezTo>
                  <a:cubicBezTo>
                    <a:pt x="477" y="1560"/>
                    <a:pt x="703" y="1608"/>
                    <a:pt x="894" y="1620"/>
                  </a:cubicBezTo>
                  <a:cubicBezTo>
                    <a:pt x="1299" y="1679"/>
                    <a:pt x="1751" y="1620"/>
                    <a:pt x="2180" y="1703"/>
                  </a:cubicBezTo>
                  <a:cubicBezTo>
                    <a:pt x="2406" y="1751"/>
                    <a:pt x="2596" y="1846"/>
                    <a:pt x="2763" y="1965"/>
                  </a:cubicBezTo>
                  <a:cubicBezTo>
                    <a:pt x="2918" y="2096"/>
                    <a:pt x="3025" y="2263"/>
                    <a:pt x="3073" y="2453"/>
                  </a:cubicBezTo>
                  <a:cubicBezTo>
                    <a:pt x="3192" y="2822"/>
                    <a:pt x="3180" y="3192"/>
                    <a:pt x="3275" y="3477"/>
                  </a:cubicBezTo>
                  <a:cubicBezTo>
                    <a:pt x="3370" y="3775"/>
                    <a:pt x="3549" y="3989"/>
                    <a:pt x="3692" y="4073"/>
                  </a:cubicBezTo>
                  <a:cubicBezTo>
                    <a:pt x="3775" y="4120"/>
                    <a:pt x="3835" y="4132"/>
                    <a:pt x="3870" y="4144"/>
                  </a:cubicBezTo>
                  <a:cubicBezTo>
                    <a:pt x="3942" y="4180"/>
                    <a:pt x="3966" y="4180"/>
                    <a:pt x="3966" y="4180"/>
                  </a:cubicBezTo>
                  <a:cubicBezTo>
                    <a:pt x="3966" y="4168"/>
                    <a:pt x="3870" y="4168"/>
                    <a:pt x="3739" y="4061"/>
                  </a:cubicBezTo>
                  <a:cubicBezTo>
                    <a:pt x="3608" y="3965"/>
                    <a:pt x="3478" y="3763"/>
                    <a:pt x="3382" y="3477"/>
                  </a:cubicBezTo>
                  <a:cubicBezTo>
                    <a:pt x="3299" y="3203"/>
                    <a:pt x="3311" y="2846"/>
                    <a:pt x="3192" y="2441"/>
                  </a:cubicBezTo>
                  <a:cubicBezTo>
                    <a:pt x="3132" y="2251"/>
                    <a:pt x="3025" y="2037"/>
                    <a:pt x="2835" y="1882"/>
                  </a:cubicBezTo>
                  <a:cubicBezTo>
                    <a:pt x="2656" y="1739"/>
                    <a:pt x="2430" y="1644"/>
                    <a:pt x="2192" y="1608"/>
                  </a:cubicBezTo>
                  <a:cubicBezTo>
                    <a:pt x="1727" y="1513"/>
                    <a:pt x="1287" y="1572"/>
                    <a:pt x="894" y="1513"/>
                  </a:cubicBezTo>
                  <a:cubicBezTo>
                    <a:pt x="703" y="1489"/>
                    <a:pt x="525" y="1453"/>
                    <a:pt x="406" y="1334"/>
                  </a:cubicBezTo>
                  <a:cubicBezTo>
                    <a:pt x="287" y="1215"/>
                    <a:pt x="227" y="1072"/>
                    <a:pt x="168" y="929"/>
                  </a:cubicBezTo>
                  <a:cubicBezTo>
                    <a:pt x="60" y="656"/>
                    <a:pt x="49" y="417"/>
                    <a:pt x="60" y="251"/>
                  </a:cubicBezTo>
                  <a:cubicBezTo>
                    <a:pt x="60" y="84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8" name="Google Shape;3388;p73"/>
            <p:cNvSpPr/>
            <p:nvPr/>
          </p:nvSpPr>
          <p:spPr>
            <a:xfrm rot="-318430" flipH="1">
              <a:off x="7678631" y="579999"/>
              <a:ext cx="317095" cy="256333"/>
            </a:xfrm>
            <a:custGeom>
              <a:avLst/>
              <a:gdLst/>
              <a:ahLst/>
              <a:cxnLst/>
              <a:rect l="l" t="t" r="r" b="b"/>
              <a:pathLst>
                <a:path w="6085" h="4919" extrusionOk="0">
                  <a:moveTo>
                    <a:pt x="6083" y="0"/>
                  </a:moveTo>
                  <a:cubicBezTo>
                    <a:pt x="6068" y="0"/>
                    <a:pt x="5964" y="69"/>
                    <a:pt x="5799" y="168"/>
                  </a:cubicBezTo>
                  <a:cubicBezTo>
                    <a:pt x="5620" y="275"/>
                    <a:pt x="5322" y="382"/>
                    <a:pt x="4965" y="537"/>
                  </a:cubicBezTo>
                  <a:cubicBezTo>
                    <a:pt x="4786" y="609"/>
                    <a:pt x="4596" y="704"/>
                    <a:pt x="4405" y="835"/>
                  </a:cubicBezTo>
                  <a:cubicBezTo>
                    <a:pt x="4203" y="966"/>
                    <a:pt x="4024" y="1144"/>
                    <a:pt x="3894" y="1383"/>
                  </a:cubicBezTo>
                  <a:cubicBezTo>
                    <a:pt x="3763" y="1609"/>
                    <a:pt x="3691" y="1871"/>
                    <a:pt x="3560" y="2097"/>
                  </a:cubicBezTo>
                  <a:cubicBezTo>
                    <a:pt x="3417" y="2335"/>
                    <a:pt x="3227" y="2526"/>
                    <a:pt x="2965" y="2633"/>
                  </a:cubicBezTo>
                  <a:cubicBezTo>
                    <a:pt x="2441" y="2871"/>
                    <a:pt x="1858" y="2823"/>
                    <a:pt x="1346" y="2930"/>
                  </a:cubicBezTo>
                  <a:cubicBezTo>
                    <a:pt x="1096" y="2990"/>
                    <a:pt x="857" y="3061"/>
                    <a:pt x="667" y="3216"/>
                  </a:cubicBezTo>
                  <a:cubicBezTo>
                    <a:pt x="476" y="3347"/>
                    <a:pt x="322" y="3514"/>
                    <a:pt x="238" y="3692"/>
                  </a:cubicBezTo>
                  <a:cubicBezTo>
                    <a:pt x="24" y="4038"/>
                    <a:pt x="0" y="4359"/>
                    <a:pt x="24" y="4585"/>
                  </a:cubicBezTo>
                  <a:cubicBezTo>
                    <a:pt x="24" y="4645"/>
                    <a:pt x="48" y="4692"/>
                    <a:pt x="60" y="4740"/>
                  </a:cubicBezTo>
                  <a:cubicBezTo>
                    <a:pt x="72" y="4776"/>
                    <a:pt x="84" y="4811"/>
                    <a:pt x="84" y="4835"/>
                  </a:cubicBezTo>
                  <a:cubicBezTo>
                    <a:pt x="119" y="4883"/>
                    <a:pt x="131" y="4919"/>
                    <a:pt x="131" y="4919"/>
                  </a:cubicBezTo>
                  <a:cubicBezTo>
                    <a:pt x="143" y="4919"/>
                    <a:pt x="84" y="4800"/>
                    <a:pt x="72" y="4585"/>
                  </a:cubicBezTo>
                  <a:cubicBezTo>
                    <a:pt x="60" y="4383"/>
                    <a:pt x="107" y="4061"/>
                    <a:pt x="298" y="3752"/>
                  </a:cubicBezTo>
                  <a:cubicBezTo>
                    <a:pt x="405" y="3609"/>
                    <a:pt x="536" y="3442"/>
                    <a:pt x="715" y="3323"/>
                  </a:cubicBezTo>
                  <a:cubicBezTo>
                    <a:pt x="893" y="3204"/>
                    <a:pt x="1119" y="3109"/>
                    <a:pt x="1369" y="3061"/>
                  </a:cubicBezTo>
                  <a:cubicBezTo>
                    <a:pt x="1608" y="3026"/>
                    <a:pt x="1869" y="2990"/>
                    <a:pt x="2155" y="2966"/>
                  </a:cubicBezTo>
                  <a:cubicBezTo>
                    <a:pt x="2441" y="2930"/>
                    <a:pt x="2727" y="2883"/>
                    <a:pt x="3001" y="2752"/>
                  </a:cubicBezTo>
                  <a:cubicBezTo>
                    <a:pt x="3286" y="2633"/>
                    <a:pt x="3524" y="2418"/>
                    <a:pt x="3655" y="2156"/>
                  </a:cubicBezTo>
                  <a:cubicBezTo>
                    <a:pt x="3786" y="1906"/>
                    <a:pt x="3882" y="1656"/>
                    <a:pt x="4001" y="1430"/>
                  </a:cubicBezTo>
                  <a:cubicBezTo>
                    <a:pt x="4120" y="1204"/>
                    <a:pt x="4286" y="1037"/>
                    <a:pt x="4465" y="906"/>
                  </a:cubicBezTo>
                  <a:cubicBezTo>
                    <a:pt x="4644" y="775"/>
                    <a:pt x="4834" y="680"/>
                    <a:pt x="5001" y="609"/>
                  </a:cubicBezTo>
                  <a:cubicBezTo>
                    <a:pt x="5346" y="442"/>
                    <a:pt x="5644" y="335"/>
                    <a:pt x="5822" y="204"/>
                  </a:cubicBezTo>
                  <a:cubicBezTo>
                    <a:pt x="5906" y="144"/>
                    <a:pt x="5977" y="109"/>
                    <a:pt x="6025" y="61"/>
                  </a:cubicBezTo>
                  <a:lnTo>
                    <a:pt x="6084" y="1"/>
                  </a:lnTo>
                  <a:cubicBezTo>
                    <a:pt x="6084" y="1"/>
                    <a:pt x="6084" y="0"/>
                    <a:pt x="608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9" name="Google Shape;3389;p73"/>
            <p:cNvSpPr/>
            <p:nvPr/>
          </p:nvSpPr>
          <p:spPr>
            <a:xfrm rot="-318430" flipH="1">
              <a:off x="7698578" y="549934"/>
              <a:ext cx="278637" cy="130225"/>
            </a:xfrm>
            <a:custGeom>
              <a:avLst/>
              <a:gdLst/>
              <a:ahLst/>
              <a:cxnLst/>
              <a:rect l="l" t="t" r="r" b="b"/>
              <a:pathLst>
                <a:path w="5347" h="2499" extrusionOk="0">
                  <a:moveTo>
                    <a:pt x="4750" y="0"/>
                  </a:moveTo>
                  <a:cubicBezTo>
                    <a:pt x="4649" y="0"/>
                    <a:pt x="4538" y="7"/>
                    <a:pt x="4418" y="22"/>
                  </a:cubicBezTo>
                  <a:cubicBezTo>
                    <a:pt x="4132" y="46"/>
                    <a:pt x="3799" y="153"/>
                    <a:pt x="3453" y="343"/>
                  </a:cubicBezTo>
                  <a:cubicBezTo>
                    <a:pt x="3287" y="450"/>
                    <a:pt x="3120" y="569"/>
                    <a:pt x="2977" y="712"/>
                  </a:cubicBezTo>
                  <a:cubicBezTo>
                    <a:pt x="2822" y="855"/>
                    <a:pt x="2668" y="974"/>
                    <a:pt x="2453" y="1034"/>
                  </a:cubicBezTo>
                  <a:cubicBezTo>
                    <a:pt x="2049" y="1153"/>
                    <a:pt x="1620" y="1069"/>
                    <a:pt x="1239" y="1153"/>
                  </a:cubicBezTo>
                  <a:cubicBezTo>
                    <a:pt x="846" y="1224"/>
                    <a:pt x="536" y="1427"/>
                    <a:pt x="346" y="1641"/>
                  </a:cubicBezTo>
                  <a:cubicBezTo>
                    <a:pt x="132" y="1867"/>
                    <a:pt x="60" y="2081"/>
                    <a:pt x="13" y="2248"/>
                  </a:cubicBezTo>
                  <a:cubicBezTo>
                    <a:pt x="1" y="2320"/>
                    <a:pt x="1" y="2403"/>
                    <a:pt x="1" y="2439"/>
                  </a:cubicBezTo>
                  <a:cubicBezTo>
                    <a:pt x="1" y="2486"/>
                    <a:pt x="1" y="2498"/>
                    <a:pt x="13" y="2498"/>
                  </a:cubicBezTo>
                  <a:cubicBezTo>
                    <a:pt x="36" y="2498"/>
                    <a:pt x="36" y="2415"/>
                    <a:pt x="72" y="2260"/>
                  </a:cubicBezTo>
                  <a:cubicBezTo>
                    <a:pt x="120" y="2117"/>
                    <a:pt x="203" y="1903"/>
                    <a:pt x="417" y="1700"/>
                  </a:cubicBezTo>
                  <a:cubicBezTo>
                    <a:pt x="608" y="1510"/>
                    <a:pt x="906" y="1308"/>
                    <a:pt x="1263" y="1248"/>
                  </a:cubicBezTo>
                  <a:cubicBezTo>
                    <a:pt x="1441" y="1224"/>
                    <a:pt x="1632" y="1224"/>
                    <a:pt x="1846" y="1224"/>
                  </a:cubicBezTo>
                  <a:cubicBezTo>
                    <a:pt x="2049" y="1224"/>
                    <a:pt x="2275" y="1212"/>
                    <a:pt x="2501" y="1153"/>
                  </a:cubicBezTo>
                  <a:cubicBezTo>
                    <a:pt x="2727" y="1093"/>
                    <a:pt x="2918" y="938"/>
                    <a:pt x="3061" y="808"/>
                  </a:cubicBezTo>
                  <a:cubicBezTo>
                    <a:pt x="3215" y="677"/>
                    <a:pt x="3358" y="534"/>
                    <a:pt x="3525" y="450"/>
                  </a:cubicBezTo>
                  <a:cubicBezTo>
                    <a:pt x="3834" y="260"/>
                    <a:pt x="4168" y="153"/>
                    <a:pt x="4454" y="105"/>
                  </a:cubicBezTo>
                  <a:cubicBezTo>
                    <a:pt x="4636" y="69"/>
                    <a:pt x="4797" y="57"/>
                    <a:pt x="4931" y="57"/>
                  </a:cubicBezTo>
                  <a:cubicBezTo>
                    <a:pt x="5170" y="57"/>
                    <a:pt x="5320" y="94"/>
                    <a:pt x="5343" y="94"/>
                  </a:cubicBezTo>
                  <a:cubicBezTo>
                    <a:pt x="5346" y="94"/>
                    <a:pt x="5347" y="94"/>
                    <a:pt x="5347" y="93"/>
                  </a:cubicBezTo>
                  <a:cubicBezTo>
                    <a:pt x="5347" y="93"/>
                    <a:pt x="5251" y="46"/>
                    <a:pt x="5108" y="34"/>
                  </a:cubicBezTo>
                  <a:cubicBezTo>
                    <a:pt x="5012" y="13"/>
                    <a:pt x="4891" y="0"/>
                    <a:pt x="475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0" name="Google Shape;3390;p73"/>
          <p:cNvGrpSpPr/>
          <p:nvPr/>
        </p:nvGrpSpPr>
        <p:grpSpPr>
          <a:xfrm>
            <a:off x="6349138" y="214578"/>
            <a:ext cx="1002788" cy="492340"/>
            <a:chOff x="5702350" y="2486504"/>
            <a:chExt cx="753956" cy="370171"/>
          </a:xfrm>
        </p:grpSpPr>
        <p:sp>
          <p:nvSpPr>
            <p:cNvPr id="3391" name="Google Shape;3391;p7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5" name="Google Shape;3395;p73"/>
          <p:cNvGrpSpPr/>
          <p:nvPr/>
        </p:nvGrpSpPr>
        <p:grpSpPr>
          <a:xfrm flipH="1">
            <a:off x="11501625" y="3962508"/>
            <a:ext cx="1072334" cy="1067145"/>
            <a:chOff x="5798929" y="3777423"/>
            <a:chExt cx="806245" cy="802344"/>
          </a:xfrm>
        </p:grpSpPr>
        <p:grpSp>
          <p:nvGrpSpPr>
            <p:cNvPr id="3396" name="Google Shape;3396;p7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97" name="Google Shape;3397;p7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8" name="Google Shape;3398;p7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00" name="Google Shape;3400;p7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07" name="Google Shape;3407;p73"/>
          <p:cNvGrpSpPr/>
          <p:nvPr/>
        </p:nvGrpSpPr>
        <p:grpSpPr>
          <a:xfrm>
            <a:off x="11873444" y="5721047"/>
            <a:ext cx="328681" cy="338884"/>
            <a:chOff x="7924518" y="4471660"/>
            <a:chExt cx="247122" cy="254793"/>
          </a:xfrm>
        </p:grpSpPr>
        <p:sp>
          <p:nvSpPr>
            <p:cNvPr id="3408" name="Google Shape;3408;p7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10" name="Google Shape;3410;p73"/>
          <p:cNvGrpSpPr/>
          <p:nvPr/>
        </p:nvGrpSpPr>
        <p:grpSpPr>
          <a:xfrm>
            <a:off x="7790632" y="969718"/>
            <a:ext cx="891143" cy="541409"/>
            <a:chOff x="8441914" y="3061502"/>
            <a:chExt cx="670015" cy="407064"/>
          </a:xfrm>
        </p:grpSpPr>
        <p:sp>
          <p:nvSpPr>
            <p:cNvPr id="3411" name="Google Shape;3411;p7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15" name="Google Shape;3415;p73"/>
          <p:cNvSpPr/>
          <p:nvPr/>
        </p:nvSpPr>
        <p:spPr>
          <a:xfrm>
            <a:off x="11579698" y="2743334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16" name="Google Shape;3416;p73"/>
          <p:cNvGrpSpPr/>
          <p:nvPr/>
        </p:nvGrpSpPr>
        <p:grpSpPr>
          <a:xfrm>
            <a:off x="9628874" y="5959237"/>
            <a:ext cx="340593" cy="344132"/>
            <a:chOff x="6968391" y="4377697"/>
            <a:chExt cx="256078" cy="258739"/>
          </a:xfrm>
        </p:grpSpPr>
        <p:sp>
          <p:nvSpPr>
            <p:cNvPr id="3417" name="Google Shape;3417;p7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20" name="Google Shape;3420;p73"/>
          <p:cNvGrpSpPr/>
          <p:nvPr/>
        </p:nvGrpSpPr>
        <p:grpSpPr>
          <a:xfrm>
            <a:off x="8457115" y="214578"/>
            <a:ext cx="285154" cy="290758"/>
            <a:chOff x="6778292" y="971829"/>
            <a:chExt cx="214396" cy="218609"/>
          </a:xfrm>
        </p:grpSpPr>
        <p:sp>
          <p:nvSpPr>
            <p:cNvPr id="3421" name="Google Shape;3421;p7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23" name="Google Shape;3423;p73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24" name="Google Shape;3424;p73"/>
          <p:cNvGrpSpPr/>
          <p:nvPr/>
        </p:nvGrpSpPr>
        <p:grpSpPr>
          <a:xfrm>
            <a:off x="11252354" y="72391"/>
            <a:ext cx="877824" cy="776734"/>
            <a:chOff x="8222283" y="2519761"/>
            <a:chExt cx="660001" cy="583995"/>
          </a:xfrm>
        </p:grpSpPr>
        <p:sp>
          <p:nvSpPr>
            <p:cNvPr id="3425" name="Google Shape;3425;p7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30" name="Google Shape;3430;p73"/>
          <p:cNvGrpSpPr/>
          <p:nvPr/>
        </p:nvGrpSpPr>
        <p:grpSpPr>
          <a:xfrm rot="-6049132">
            <a:off x="10815948" y="5928810"/>
            <a:ext cx="405972" cy="404965"/>
            <a:chOff x="1548327" y="2761296"/>
            <a:chExt cx="305242" cy="304485"/>
          </a:xfrm>
        </p:grpSpPr>
        <p:sp>
          <p:nvSpPr>
            <p:cNvPr id="3431" name="Google Shape;3431;p7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34" name="Google Shape;3434;p73"/>
          <p:cNvSpPr/>
          <p:nvPr/>
        </p:nvSpPr>
        <p:spPr>
          <a:xfrm>
            <a:off x="9883106" y="4469695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35" name="Google Shape;3435;p73"/>
          <p:cNvGrpSpPr/>
          <p:nvPr/>
        </p:nvGrpSpPr>
        <p:grpSpPr>
          <a:xfrm>
            <a:off x="6349145" y="2222328"/>
            <a:ext cx="2472436" cy="3686597"/>
            <a:chOff x="4773668" y="1664501"/>
            <a:chExt cx="1858926" cy="2771805"/>
          </a:xfrm>
        </p:grpSpPr>
        <p:sp>
          <p:nvSpPr>
            <p:cNvPr id="3436" name="Google Shape;3436;p73"/>
            <p:cNvSpPr/>
            <p:nvPr/>
          </p:nvSpPr>
          <p:spPr>
            <a:xfrm flipH="1">
              <a:off x="5066088" y="1664501"/>
              <a:ext cx="1007962" cy="671539"/>
            </a:xfrm>
            <a:custGeom>
              <a:avLst/>
              <a:gdLst/>
              <a:ahLst/>
              <a:cxnLst/>
              <a:rect l="l" t="t" r="r" b="b"/>
              <a:pathLst>
                <a:path w="16419" h="10938" extrusionOk="0">
                  <a:moveTo>
                    <a:pt x="10806" y="0"/>
                  </a:moveTo>
                  <a:cubicBezTo>
                    <a:pt x="10478" y="0"/>
                    <a:pt x="10149" y="40"/>
                    <a:pt x="9835" y="127"/>
                  </a:cubicBezTo>
                  <a:cubicBezTo>
                    <a:pt x="8834" y="412"/>
                    <a:pt x="7965" y="1103"/>
                    <a:pt x="6929" y="1198"/>
                  </a:cubicBezTo>
                  <a:cubicBezTo>
                    <a:pt x="6817" y="1210"/>
                    <a:pt x="6703" y="1215"/>
                    <a:pt x="6588" y="1215"/>
                  </a:cubicBezTo>
                  <a:cubicBezTo>
                    <a:pt x="6289" y="1215"/>
                    <a:pt x="5984" y="1185"/>
                    <a:pt x="5689" y="1185"/>
                  </a:cubicBezTo>
                  <a:cubicBezTo>
                    <a:pt x="5654" y="1185"/>
                    <a:pt x="5619" y="1185"/>
                    <a:pt x="5584" y="1186"/>
                  </a:cubicBezTo>
                  <a:cubicBezTo>
                    <a:pt x="4953" y="1210"/>
                    <a:pt x="4286" y="1567"/>
                    <a:pt x="3751" y="1889"/>
                  </a:cubicBezTo>
                  <a:cubicBezTo>
                    <a:pt x="3084" y="2270"/>
                    <a:pt x="2548" y="2924"/>
                    <a:pt x="2405" y="3686"/>
                  </a:cubicBezTo>
                  <a:cubicBezTo>
                    <a:pt x="1929" y="3722"/>
                    <a:pt x="1488" y="4020"/>
                    <a:pt x="1214" y="4413"/>
                  </a:cubicBezTo>
                  <a:cubicBezTo>
                    <a:pt x="0" y="6199"/>
                    <a:pt x="679" y="9223"/>
                    <a:pt x="1679" y="10937"/>
                  </a:cubicBezTo>
                  <a:lnTo>
                    <a:pt x="14776" y="7711"/>
                  </a:lnTo>
                  <a:cubicBezTo>
                    <a:pt x="15800" y="7258"/>
                    <a:pt x="16419" y="6008"/>
                    <a:pt x="16121" y="4925"/>
                  </a:cubicBezTo>
                  <a:cubicBezTo>
                    <a:pt x="15846" y="3933"/>
                    <a:pt x="14835" y="3196"/>
                    <a:pt x="13808" y="3196"/>
                  </a:cubicBezTo>
                  <a:cubicBezTo>
                    <a:pt x="13726" y="3196"/>
                    <a:pt x="13643" y="3201"/>
                    <a:pt x="13561" y="3210"/>
                  </a:cubicBezTo>
                  <a:cubicBezTo>
                    <a:pt x="13883" y="2532"/>
                    <a:pt x="13740" y="1662"/>
                    <a:pt x="13276" y="1067"/>
                  </a:cubicBezTo>
                  <a:cubicBezTo>
                    <a:pt x="12799" y="472"/>
                    <a:pt x="12073" y="115"/>
                    <a:pt x="11311" y="31"/>
                  </a:cubicBezTo>
                  <a:cubicBezTo>
                    <a:pt x="11145" y="11"/>
                    <a:pt x="10976" y="0"/>
                    <a:pt x="10806" y="0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3437" name="Google Shape;3437;p73"/>
            <p:cNvGrpSpPr/>
            <p:nvPr/>
          </p:nvGrpSpPr>
          <p:grpSpPr>
            <a:xfrm>
              <a:off x="4773668" y="1885699"/>
              <a:ext cx="1858926" cy="2550606"/>
              <a:chOff x="4968974" y="2191564"/>
              <a:chExt cx="1635947" cy="2244659"/>
            </a:xfrm>
          </p:grpSpPr>
          <p:sp>
            <p:nvSpPr>
              <p:cNvPr id="3438" name="Google Shape;3438;p73"/>
              <p:cNvSpPr/>
              <p:nvPr/>
            </p:nvSpPr>
            <p:spPr>
              <a:xfrm>
                <a:off x="4968974" y="2401555"/>
                <a:ext cx="465180" cy="7438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443" extrusionOk="0">
                    <a:moveTo>
                      <a:pt x="2015" y="0"/>
                    </a:moveTo>
                    <a:cubicBezTo>
                      <a:pt x="1998" y="0"/>
                      <a:pt x="1982" y="4"/>
                      <a:pt x="1965" y="12"/>
                    </a:cubicBezTo>
                    <a:cubicBezTo>
                      <a:pt x="1906" y="36"/>
                      <a:pt x="1870" y="107"/>
                      <a:pt x="1858" y="191"/>
                    </a:cubicBezTo>
                    <a:cubicBezTo>
                      <a:pt x="1823" y="322"/>
                      <a:pt x="1823" y="465"/>
                      <a:pt x="1823" y="619"/>
                    </a:cubicBezTo>
                    <a:cubicBezTo>
                      <a:pt x="1846" y="1203"/>
                      <a:pt x="1942" y="1762"/>
                      <a:pt x="2144" y="2310"/>
                    </a:cubicBezTo>
                    <a:cubicBezTo>
                      <a:pt x="1977" y="1941"/>
                      <a:pt x="1787" y="1584"/>
                      <a:pt x="1561" y="1238"/>
                    </a:cubicBezTo>
                    <a:cubicBezTo>
                      <a:pt x="1394" y="977"/>
                      <a:pt x="1168" y="584"/>
                      <a:pt x="811" y="560"/>
                    </a:cubicBezTo>
                    <a:cubicBezTo>
                      <a:pt x="787" y="560"/>
                      <a:pt x="739" y="560"/>
                      <a:pt x="715" y="572"/>
                    </a:cubicBezTo>
                    <a:cubicBezTo>
                      <a:pt x="680" y="607"/>
                      <a:pt x="668" y="643"/>
                      <a:pt x="656" y="679"/>
                    </a:cubicBezTo>
                    <a:cubicBezTo>
                      <a:pt x="596" y="917"/>
                      <a:pt x="691" y="1167"/>
                      <a:pt x="787" y="1393"/>
                    </a:cubicBezTo>
                    <a:cubicBezTo>
                      <a:pt x="930" y="1762"/>
                      <a:pt x="1096" y="2131"/>
                      <a:pt x="1251" y="2512"/>
                    </a:cubicBezTo>
                    <a:lnTo>
                      <a:pt x="715" y="1798"/>
                    </a:lnTo>
                    <a:cubicBezTo>
                      <a:pt x="587" y="1637"/>
                      <a:pt x="429" y="1458"/>
                      <a:pt x="243" y="1458"/>
                    </a:cubicBezTo>
                    <a:cubicBezTo>
                      <a:pt x="222" y="1458"/>
                      <a:pt x="201" y="1460"/>
                      <a:pt x="180" y="1465"/>
                    </a:cubicBezTo>
                    <a:cubicBezTo>
                      <a:pt x="84" y="1477"/>
                      <a:pt x="1" y="1560"/>
                      <a:pt x="1" y="1655"/>
                    </a:cubicBezTo>
                    <a:cubicBezTo>
                      <a:pt x="1" y="1715"/>
                      <a:pt x="25" y="1774"/>
                      <a:pt x="60" y="1822"/>
                    </a:cubicBezTo>
                    <a:cubicBezTo>
                      <a:pt x="513" y="2631"/>
                      <a:pt x="394" y="3536"/>
                      <a:pt x="418" y="4429"/>
                    </a:cubicBezTo>
                    <a:cubicBezTo>
                      <a:pt x="358" y="6108"/>
                      <a:pt x="394" y="7727"/>
                      <a:pt x="1096" y="9335"/>
                    </a:cubicBezTo>
                    <a:cubicBezTo>
                      <a:pt x="1442" y="10156"/>
                      <a:pt x="1930" y="10990"/>
                      <a:pt x="2561" y="11633"/>
                    </a:cubicBezTo>
                    <a:cubicBezTo>
                      <a:pt x="3120" y="12216"/>
                      <a:pt x="3763" y="12823"/>
                      <a:pt x="4537" y="13109"/>
                    </a:cubicBezTo>
                    <a:cubicBezTo>
                      <a:pt x="5204" y="13359"/>
                      <a:pt x="5918" y="13419"/>
                      <a:pt x="6621" y="13442"/>
                    </a:cubicBezTo>
                    <a:cubicBezTo>
                      <a:pt x="6907" y="12716"/>
                      <a:pt x="7561" y="12216"/>
                      <a:pt x="7597" y="11406"/>
                    </a:cubicBezTo>
                    <a:cubicBezTo>
                      <a:pt x="7621" y="11145"/>
                      <a:pt x="8308" y="8858"/>
                      <a:pt x="8406" y="8858"/>
                    </a:cubicBezTo>
                    <a:cubicBezTo>
                      <a:pt x="8406" y="8858"/>
                      <a:pt x="8406" y="8858"/>
                      <a:pt x="8407" y="8858"/>
                    </a:cubicBezTo>
                    <a:cubicBezTo>
                      <a:pt x="6871" y="8597"/>
                      <a:pt x="5371" y="7418"/>
                      <a:pt x="4704" y="5989"/>
                    </a:cubicBezTo>
                    <a:cubicBezTo>
                      <a:pt x="4621" y="5846"/>
                      <a:pt x="4561" y="5679"/>
                      <a:pt x="4501" y="5513"/>
                    </a:cubicBezTo>
                    <a:cubicBezTo>
                      <a:pt x="4418" y="5215"/>
                      <a:pt x="4347" y="4917"/>
                      <a:pt x="4299" y="4620"/>
                    </a:cubicBezTo>
                    <a:cubicBezTo>
                      <a:pt x="4263" y="4310"/>
                      <a:pt x="4251" y="4001"/>
                      <a:pt x="4287" y="3679"/>
                    </a:cubicBezTo>
                    <a:cubicBezTo>
                      <a:pt x="4299" y="3441"/>
                      <a:pt x="4323" y="3251"/>
                      <a:pt x="4418" y="3024"/>
                    </a:cubicBezTo>
                    <a:cubicBezTo>
                      <a:pt x="4513" y="2822"/>
                      <a:pt x="4621" y="2596"/>
                      <a:pt x="4728" y="2393"/>
                    </a:cubicBezTo>
                    <a:cubicBezTo>
                      <a:pt x="4799" y="2227"/>
                      <a:pt x="4882" y="2048"/>
                      <a:pt x="4835" y="1869"/>
                    </a:cubicBezTo>
                    <a:cubicBezTo>
                      <a:pt x="4799" y="1750"/>
                      <a:pt x="4704" y="1631"/>
                      <a:pt x="4585" y="1619"/>
                    </a:cubicBezTo>
                    <a:cubicBezTo>
                      <a:pt x="4566" y="1615"/>
                      <a:pt x="4548" y="1613"/>
                      <a:pt x="4531" y="1613"/>
                    </a:cubicBezTo>
                    <a:cubicBezTo>
                      <a:pt x="4412" y="1613"/>
                      <a:pt x="4347" y="1715"/>
                      <a:pt x="4263" y="1798"/>
                    </a:cubicBezTo>
                    <a:cubicBezTo>
                      <a:pt x="4049" y="2012"/>
                      <a:pt x="3870" y="2298"/>
                      <a:pt x="3704" y="2572"/>
                    </a:cubicBezTo>
                    <a:cubicBezTo>
                      <a:pt x="3787" y="2000"/>
                      <a:pt x="3775" y="1465"/>
                      <a:pt x="3704" y="905"/>
                    </a:cubicBezTo>
                    <a:cubicBezTo>
                      <a:pt x="3680" y="750"/>
                      <a:pt x="3656" y="584"/>
                      <a:pt x="3549" y="453"/>
                    </a:cubicBezTo>
                    <a:cubicBezTo>
                      <a:pt x="3499" y="392"/>
                      <a:pt x="3440" y="340"/>
                      <a:pt x="3365" y="340"/>
                    </a:cubicBezTo>
                    <a:cubicBezTo>
                      <a:pt x="3351" y="340"/>
                      <a:pt x="3337" y="342"/>
                      <a:pt x="3323" y="345"/>
                    </a:cubicBezTo>
                    <a:cubicBezTo>
                      <a:pt x="3275" y="369"/>
                      <a:pt x="3239" y="429"/>
                      <a:pt x="3204" y="465"/>
                    </a:cubicBezTo>
                    <a:cubicBezTo>
                      <a:pt x="3049" y="738"/>
                      <a:pt x="3001" y="1000"/>
                      <a:pt x="3001" y="1298"/>
                    </a:cubicBezTo>
                    <a:cubicBezTo>
                      <a:pt x="3001" y="1578"/>
                      <a:pt x="2949" y="1911"/>
                      <a:pt x="2992" y="2187"/>
                    </a:cubicBezTo>
                    <a:lnTo>
                      <a:pt x="2992" y="2187"/>
                    </a:lnTo>
                    <a:cubicBezTo>
                      <a:pt x="2920" y="1802"/>
                      <a:pt x="2804" y="1437"/>
                      <a:pt x="2656" y="1084"/>
                    </a:cubicBezTo>
                    <a:cubicBezTo>
                      <a:pt x="2525" y="750"/>
                      <a:pt x="2418" y="441"/>
                      <a:pt x="2227" y="155"/>
                    </a:cubicBezTo>
                    <a:cubicBezTo>
                      <a:pt x="2178" y="86"/>
                      <a:pt x="2096" y="0"/>
                      <a:pt x="2015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>
                <a:off x="5382762" y="2684144"/>
                <a:ext cx="730610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5384" extrusionOk="0">
                    <a:moveTo>
                      <a:pt x="5656" y="1"/>
                    </a:moveTo>
                    <a:cubicBezTo>
                      <a:pt x="4584" y="1"/>
                      <a:pt x="3500" y="168"/>
                      <a:pt x="2477" y="477"/>
                    </a:cubicBezTo>
                    <a:cubicBezTo>
                      <a:pt x="1369" y="811"/>
                      <a:pt x="417" y="1870"/>
                      <a:pt x="179" y="3001"/>
                    </a:cubicBezTo>
                    <a:cubicBezTo>
                      <a:pt x="0" y="3835"/>
                      <a:pt x="202" y="4740"/>
                      <a:pt x="691" y="5442"/>
                    </a:cubicBezTo>
                    <a:cubicBezTo>
                      <a:pt x="1036" y="5918"/>
                      <a:pt x="1488" y="6299"/>
                      <a:pt x="1929" y="6704"/>
                    </a:cubicBezTo>
                    <a:cubicBezTo>
                      <a:pt x="2488" y="7252"/>
                      <a:pt x="3000" y="7883"/>
                      <a:pt x="3250" y="8621"/>
                    </a:cubicBezTo>
                    <a:cubicBezTo>
                      <a:pt x="3560" y="9550"/>
                      <a:pt x="3429" y="10538"/>
                      <a:pt x="3441" y="11526"/>
                    </a:cubicBezTo>
                    <a:cubicBezTo>
                      <a:pt x="3441" y="12014"/>
                      <a:pt x="3608" y="12645"/>
                      <a:pt x="4096" y="12705"/>
                    </a:cubicBezTo>
                    <a:lnTo>
                      <a:pt x="10228" y="15384"/>
                    </a:lnTo>
                    <a:cubicBezTo>
                      <a:pt x="11216" y="15098"/>
                      <a:pt x="12073" y="14384"/>
                      <a:pt x="12537" y="13479"/>
                    </a:cubicBezTo>
                    <a:cubicBezTo>
                      <a:pt x="13204" y="12181"/>
                      <a:pt x="13097" y="10502"/>
                      <a:pt x="13037" y="9085"/>
                    </a:cubicBezTo>
                    <a:cubicBezTo>
                      <a:pt x="12966" y="7502"/>
                      <a:pt x="12716" y="5942"/>
                      <a:pt x="12287" y="4430"/>
                    </a:cubicBezTo>
                    <a:cubicBezTo>
                      <a:pt x="11763" y="2561"/>
                      <a:pt x="10001" y="953"/>
                      <a:pt x="8192" y="358"/>
                    </a:cubicBezTo>
                    <a:cubicBezTo>
                      <a:pt x="7370" y="96"/>
                      <a:pt x="6513" y="1"/>
                      <a:pt x="5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>
                <a:off x="5126455" y="4141464"/>
                <a:ext cx="409848" cy="29359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5306" extrusionOk="0">
                    <a:moveTo>
                      <a:pt x="7240" y="1"/>
                    </a:moveTo>
                    <a:lnTo>
                      <a:pt x="1870" y="870"/>
                    </a:lnTo>
                    <a:cubicBezTo>
                      <a:pt x="1798" y="1679"/>
                      <a:pt x="1703" y="2501"/>
                      <a:pt x="1632" y="3299"/>
                    </a:cubicBezTo>
                    <a:cubicBezTo>
                      <a:pt x="1108" y="3299"/>
                      <a:pt x="584" y="3549"/>
                      <a:pt x="274" y="3965"/>
                    </a:cubicBezTo>
                    <a:cubicBezTo>
                      <a:pt x="120" y="4180"/>
                      <a:pt x="1" y="4442"/>
                      <a:pt x="120" y="4668"/>
                    </a:cubicBezTo>
                    <a:cubicBezTo>
                      <a:pt x="227" y="4858"/>
                      <a:pt x="453" y="4954"/>
                      <a:pt x="655" y="5013"/>
                    </a:cubicBezTo>
                    <a:cubicBezTo>
                      <a:pt x="1394" y="5204"/>
                      <a:pt x="2144" y="5251"/>
                      <a:pt x="2906" y="5275"/>
                    </a:cubicBezTo>
                    <a:cubicBezTo>
                      <a:pt x="3472" y="5298"/>
                      <a:pt x="4038" y="5306"/>
                      <a:pt x="4604" y="5306"/>
                    </a:cubicBezTo>
                    <a:cubicBezTo>
                      <a:pt x="4931" y="5306"/>
                      <a:pt x="5258" y="5303"/>
                      <a:pt x="5585" y="5299"/>
                    </a:cubicBezTo>
                    <a:cubicBezTo>
                      <a:pt x="5852" y="5299"/>
                      <a:pt x="6120" y="5257"/>
                      <a:pt x="6381" y="5257"/>
                    </a:cubicBezTo>
                    <a:cubicBezTo>
                      <a:pt x="6434" y="5257"/>
                      <a:pt x="6485" y="5259"/>
                      <a:pt x="6537" y="5263"/>
                    </a:cubicBezTo>
                    <a:cubicBezTo>
                      <a:pt x="6625" y="5267"/>
                      <a:pt x="6702" y="5278"/>
                      <a:pt x="6771" y="5278"/>
                    </a:cubicBezTo>
                    <a:cubicBezTo>
                      <a:pt x="6889" y="5278"/>
                      <a:pt x="6987" y="5247"/>
                      <a:pt x="7085" y="5096"/>
                    </a:cubicBezTo>
                    <a:cubicBezTo>
                      <a:pt x="7192" y="4954"/>
                      <a:pt x="7240" y="4775"/>
                      <a:pt x="7263" y="4584"/>
                    </a:cubicBezTo>
                    <a:cubicBezTo>
                      <a:pt x="7406" y="3763"/>
                      <a:pt x="7382" y="2941"/>
                      <a:pt x="7370" y="2108"/>
                    </a:cubicBezTo>
                    <a:cubicBezTo>
                      <a:pt x="7359" y="1394"/>
                      <a:pt x="7347" y="691"/>
                      <a:pt x="7240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>
                <a:off x="5150193" y="3339017"/>
                <a:ext cx="541539" cy="917192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6576" extrusionOk="0">
                    <a:moveTo>
                      <a:pt x="9787" y="1"/>
                    </a:moveTo>
                    <a:lnTo>
                      <a:pt x="4048" y="156"/>
                    </a:lnTo>
                    <a:cubicBezTo>
                      <a:pt x="4048" y="156"/>
                      <a:pt x="0" y="7299"/>
                      <a:pt x="453" y="15717"/>
                    </a:cubicBezTo>
                    <a:cubicBezTo>
                      <a:pt x="453" y="15717"/>
                      <a:pt x="2060" y="16576"/>
                      <a:pt x="4436" y="16576"/>
                    </a:cubicBezTo>
                    <a:cubicBezTo>
                      <a:pt x="5464" y="16576"/>
                      <a:pt x="6635" y="16415"/>
                      <a:pt x="7882" y="15955"/>
                    </a:cubicBezTo>
                    <a:cubicBezTo>
                      <a:pt x="7882" y="15955"/>
                      <a:pt x="7763" y="6740"/>
                      <a:pt x="9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>
                <a:off x="5172548" y="3339017"/>
                <a:ext cx="477021" cy="9019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6301" extrusionOk="0">
                    <a:moveTo>
                      <a:pt x="8514" y="1"/>
                    </a:moveTo>
                    <a:lnTo>
                      <a:pt x="8478" y="132"/>
                    </a:lnTo>
                    <a:cubicBezTo>
                      <a:pt x="8335" y="513"/>
                      <a:pt x="8192" y="929"/>
                      <a:pt x="8061" y="1406"/>
                    </a:cubicBezTo>
                    <a:cubicBezTo>
                      <a:pt x="7978" y="1644"/>
                      <a:pt x="7907" y="1894"/>
                      <a:pt x="7835" y="2144"/>
                    </a:cubicBezTo>
                    <a:cubicBezTo>
                      <a:pt x="7764" y="2394"/>
                      <a:pt x="7704" y="2680"/>
                      <a:pt x="7609" y="2965"/>
                    </a:cubicBezTo>
                    <a:cubicBezTo>
                      <a:pt x="7466" y="3525"/>
                      <a:pt x="7323" y="4144"/>
                      <a:pt x="7192" y="4775"/>
                    </a:cubicBezTo>
                    <a:cubicBezTo>
                      <a:pt x="6942" y="6061"/>
                      <a:pt x="6716" y="7490"/>
                      <a:pt x="6549" y="9002"/>
                    </a:cubicBezTo>
                    <a:cubicBezTo>
                      <a:pt x="6407" y="10514"/>
                      <a:pt x="6335" y="11955"/>
                      <a:pt x="6287" y="13264"/>
                    </a:cubicBezTo>
                    <a:cubicBezTo>
                      <a:pt x="6276" y="13919"/>
                      <a:pt x="6252" y="14550"/>
                      <a:pt x="6276" y="15122"/>
                    </a:cubicBezTo>
                    <a:lnTo>
                      <a:pt x="6276" y="15193"/>
                    </a:lnTo>
                    <a:cubicBezTo>
                      <a:pt x="5733" y="15272"/>
                      <a:pt x="5166" y="15318"/>
                      <a:pt x="4575" y="15318"/>
                    </a:cubicBezTo>
                    <a:cubicBezTo>
                      <a:pt x="4452" y="15318"/>
                      <a:pt x="4328" y="15316"/>
                      <a:pt x="4204" y="15312"/>
                    </a:cubicBezTo>
                    <a:cubicBezTo>
                      <a:pt x="2585" y="15276"/>
                      <a:pt x="1120" y="14919"/>
                      <a:pt x="1" y="14503"/>
                    </a:cubicBezTo>
                    <a:lnTo>
                      <a:pt x="1" y="14645"/>
                    </a:lnTo>
                    <a:cubicBezTo>
                      <a:pt x="1108" y="15074"/>
                      <a:pt x="2561" y="15467"/>
                      <a:pt x="4192" y="15491"/>
                    </a:cubicBezTo>
                    <a:cubicBezTo>
                      <a:pt x="4318" y="15495"/>
                      <a:pt x="4444" y="15497"/>
                      <a:pt x="4567" y="15497"/>
                    </a:cubicBezTo>
                    <a:cubicBezTo>
                      <a:pt x="5154" y="15497"/>
                      <a:pt x="5711" y="15452"/>
                      <a:pt x="6252" y="15384"/>
                    </a:cubicBezTo>
                    <a:cubicBezTo>
                      <a:pt x="6252" y="15693"/>
                      <a:pt x="6252" y="16003"/>
                      <a:pt x="6276" y="16300"/>
                    </a:cubicBezTo>
                    <a:cubicBezTo>
                      <a:pt x="6311" y="16288"/>
                      <a:pt x="6359" y="16288"/>
                      <a:pt x="6407" y="16277"/>
                    </a:cubicBezTo>
                    <a:lnTo>
                      <a:pt x="6407" y="15360"/>
                    </a:lnTo>
                    <a:cubicBezTo>
                      <a:pt x="6776" y="15300"/>
                      <a:pt x="7133" y="15229"/>
                      <a:pt x="7466" y="15157"/>
                    </a:cubicBezTo>
                    <a:lnTo>
                      <a:pt x="7466" y="15003"/>
                    </a:lnTo>
                    <a:cubicBezTo>
                      <a:pt x="7133" y="15074"/>
                      <a:pt x="6776" y="15157"/>
                      <a:pt x="6407" y="15217"/>
                    </a:cubicBezTo>
                    <a:lnTo>
                      <a:pt x="6407" y="15157"/>
                    </a:lnTo>
                    <a:cubicBezTo>
                      <a:pt x="6407" y="14574"/>
                      <a:pt x="6418" y="13955"/>
                      <a:pt x="6442" y="13300"/>
                    </a:cubicBezTo>
                    <a:cubicBezTo>
                      <a:pt x="6478" y="11990"/>
                      <a:pt x="6561" y="10562"/>
                      <a:pt x="6716" y="9049"/>
                    </a:cubicBezTo>
                    <a:cubicBezTo>
                      <a:pt x="6883" y="7549"/>
                      <a:pt x="7085" y="6132"/>
                      <a:pt x="7347" y="4847"/>
                    </a:cubicBezTo>
                    <a:cubicBezTo>
                      <a:pt x="7478" y="4204"/>
                      <a:pt x="7597" y="3596"/>
                      <a:pt x="7740" y="3025"/>
                    </a:cubicBezTo>
                    <a:cubicBezTo>
                      <a:pt x="7823" y="2739"/>
                      <a:pt x="7883" y="2477"/>
                      <a:pt x="7954" y="2203"/>
                    </a:cubicBezTo>
                    <a:cubicBezTo>
                      <a:pt x="8026" y="1953"/>
                      <a:pt x="8097" y="1703"/>
                      <a:pt x="8157" y="1465"/>
                    </a:cubicBezTo>
                    <a:cubicBezTo>
                      <a:pt x="8300" y="989"/>
                      <a:pt x="8442" y="572"/>
                      <a:pt x="8562" y="179"/>
                    </a:cubicBezTo>
                    <a:cubicBezTo>
                      <a:pt x="8573" y="120"/>
                      <a:pt x="8609" y="60"/>
                      <a:pt x="8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>
                <a:off x="5125791" y="4295845"/>
                <a:ext cx="409184" cy="140379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2537" extrusionOk="0">
                    <a:moveTo>
                      <a:pt x="6902" y="1"/>
                    </a:moveTo>
                    <a:cubicBezTo>
                      <a:pt x="6616" y="1"/>
                      <a:pt x="6328" y="39"/>
                      <a:pt x="6049" y="92"/>
                    </a:cubicBezTo>
                    <a:cubicBezTo>
                      <a:pt x="5251" y="247"/>
                      <a:pt x="4501" y="556"/>
                      <a:pt x="3811" y="973"/>
                    </a:cubicBezTo>
                    <a:cubicBezTo>
                      <a:pt x="3751" y="1021"/>
                      <a:pt x="3680" y="1056"/>
                      <a:pt x="3608" y="1080"/>
                    </a:cubicBezTo>
                    <a:cubicBezTo>
                      <a:pt x="3596" y="1081"/>
                      <a:pt x="3583" y="1082"/>
                      <a:pt x="3571" y="1082"/>
                    </a:cubicBezTo>
                    <a:cubicBezTo>
                      <a:pt x="3464" y="1082"/>
                      <a:pt x="3359" y="1038"/>
                      <a:pt x="3263" y="985"/>
                    </a:cubicBezTo>
                    <a:cubicBezTo>
                      <a:pt x="2739" y="747"/>
                      <a:pt x="2191" y="568"/>
                      <a:pt x="1620" y="485"/>
                    </a:cubicBezTo>
                    <a:lnTo>
                      <a:pt x="1620" y="509"/>
                    </a:lnTo>
                    <a:cubicBezTo>
                      <a:pt x="1108" y="509"/>
                      <a:pt x="584" y="771"/>
                      <a:pt x="274" y="1175"/>
                    </a:cubicBezTo>
                    <a:cubicBezTo>
                      <a:pt x="120" y="1390"/>
                      <a:pt x="1" y="1663"/>
                      <a:pt x="120" y="1878"/>
                    </a:cubicBezTo>
                    <a:cubicBezTo>
                      <a:pt x="227" y="2068"/>
                      <a:pt x="453" y="2164"/>
                      <a:pt x="655" y="2223"/>
                    </a:cubicBezTo>
                    <a:cubicBezTo>
                      <a:pt x="1382" y="2414"/>
                      <a:pt x="2144" y="2461"/>
                      <a:pt x="2906" y="2485"/>
                    </a:cubicBezTo>
                    <a:cubicBezTo>
                      <a:pt x="3597" y="2521"/>
                      <a:pt x="4281" y="2537"/>
                      <a:pt x="4964" y="2537"/>
                    </a:cubicBezTo>
                    <a:cubicBezTo>
                      <a:pt x="5175" y="2537"/>
                      <a:pt x="5386" y="2535"/>
                      <a:pt x="5597" y="2533"/>
                    </a:cubicBezTo>
                    <a:cubicBezTo>
                      <a:pt x="5844" y="2533"/>
                      <a:pt x="6091" y="2497"/>
                      <a:pt x="6333" y="2497"/>
                    </a:cubicBezTo>
                    <a:cubicBezTo>
                      <a:pt x="6406" y="2497"/>
                      <a:pt x="6478" y="2501"/>
                      <a:pt x="6549" y="2509"/>
                    </a:cubicBezTo>
                    <a:cubicBezTo>
                      <a:pt x="6637" y="2513"/>
                      <a:pt x="6714" y="2524"/>
                      <a:pt x="6783" y="2524"/>
                    </a:cubicBezTo>
                    <a:cubicBezTo>
                      <a:pt x="6901" y="2524"/>
                      <a:pt x="6999" y="2492"/>
                      <a:pt x="7097" y="2342"/>
                    </a:cubicBezTo>
                    <a:cubicBezTo>
                      <a:pt x="7204" y="2187"/>
                      <a:pt x="7252" y="2009"/>
                      <a:pt x="7275" y="1818"/>
                    </a:cubicBezTo>
                    <a:cubicBezTo>
                      <a:pt x="7382" y="1235"/>
                      <a:pt x="7394" y="640"/>
                      <a:pt x="7394" y="44"/>
                    </a:cubicBezTo>
                    <a:cubicBezTo>
                      <a:pt x="7233" y="14"/>
                      <a:pt x="7068" y="1"/>
                      <a:pt x="6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>
                <a:off x="6295220" y="3597480"/>
                <a:ext cx="3090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234" extrusionOk="0">
                    <a:moveTo>
                      <a:pt x="3783" y="0"/>
                    </a:moveTo>
                    <a:cubicBezTo>
                      <a:pt x="3220" y="0"/>
                      <a:pt x="2655" y="44"/>
                      <a:pt x="2096" y="92"/>
                    </a:cubicBezTo>
                    <a:cubicBezTo>
                      <a:pt x="1405" y="152"/>
                      <a:pt x="691" y="211"/>
                      <a:pt x="0" y="378"/>
                    </a:cubicBezTo>
                    <a:lnTo>
                      <a:pt x="1215" y="5688"/>
                    </a:lnTo>
                    <a:cubicBezTo>
                      <a:pt x="2024" y="5724"/>
                      <a:pt x="2834" y="5736"/>
                      <a:pt x="3644" y="5760"/>
                    </a:cubicBezTo>
                    <a:cubicBezTo>
                      <a:pt x="3691" y="6283"/>
                      <a:pt x="3977" y="6795"/>
                      <a:pt x="4417" y="7069"/>
                    </a:cubicBezTo>
                    <a:cubicBezTo>
                      <a:pt x="4560" y="7165"/>
                      <a:pt x="4735" y="7233"/>
                      <a:pt x="4899" y="7233"/>
                    </a:cubicBezTo>
                    <a:cubicBezTo>
                      <a:pt x="4981" y="7233"/>
                      <a:pt x="5060" y="7216"/>
                      <a:pt x="5132" y="7176"/>
                    </a:cubicBezTo>
                    <a:cubicBezTo>
                      <a:pt x="5334" y="7057"/>
                      <a:pt x="5406" y="6843"/>
                      <a:pt x="5429" y="6617"/>
                    </a:cubicBezTo>
                    <a:cubicBezTo>
                      <a:pt x="5584" y="5867"/>
                      <a:pt x="5572" y="5105"/>
                      <a:pt x="5537" y="4355"/>
                    </a:cubicBezTo>
                    <a:cubicBezTo>
                      <a:pt x="5513" y="3462"/>
                      <a:pt x="5453" y="2569"/>
                      <a:pt x="5370" y="1676"/>
                    </a:cubicBezTo>
                    <a:cubicBezTo>
                      <a:pt x="5346" y="1354"/>
                      <a:pt x="5275" y="1033"/>
                      <a:pt x="5287" y="735"/>
                    </a:cubicBezTo>
                    <a:cubicBezTo>
                      <a:pt x="5287" y="497"/>
                      <a:pt x="5334" y="342"/>
                      <a:pt x="5096" y="188"/>
                    </a:cubicBezTo>
                    <a:cubicBezTo>
                      <a:pt x="4941" y="80"/>
                      <a:pt x="4751" y="68"/>
                      <a:pt x="4572" y="33"/>
                    </a:cubicBezTo>
                    <a:cubicBezTo>
                      <a:pt x="4310" y="10"/>
                      <a:pt x="4047" y="0"/>
                      <a:pt x="3783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>
                <a:off x="5475280" y="3279699"/>
                <a:ext cx="931301" cy="711576"/>
              </a:xfrm>
              <a:custGeom>
                <a:avLst/>
                <a:gdLst/>
                <a:ahLst/>
                <a:cxnLst/>
                <a:rect l="l" t="t" r="r" b="b"/>
                <a:pathLst>
                  <a:path w="16831" h="12860" extrusionOk="0">
                    <a:moveTo>
                      <a:pt x="7651" y="1"/>
                    </a:moveTo>
                    <a:cubicBezTo>
                      <a:pt x="6121" y="1"/>
                      <a:pt x="2543" y="1704"/>
                      <a:pt x="2543" y="1704"/>
                    </a:cubicBezTo>
                    <a:lnTo>
                      <a:pt x="2471" y="1966"/>
                    </a:lnTo>
                    <a:cubicBezTo>
                      <a:pt x="2471" y="1966"/>
                      <a:pt x="0" y="12860"/>
                      <a:pt x="10662" y="12860"/>
                    </a:cubicBezTo>
                    <a:cubicBezTo>
                      <a:pt x="12250" y="12860"/>
                      <a:pt x="14131" y="12618"/>
                      <a:pt x="16354" y="12062"/>
                    </a:cubicBezTo>
                    <a:cubicBezTo>
                      <a:pt x="16354" y="12062"/>
                      <a:pt x="16830" y="8967"/>
                      <a:pt x="16009" y="4990"/>
                    </a:cubicBezTo>
                    <a:cubicBezTo>
                      <a:pt x="16009" y="4990"/>
                      <a:pt x="13149" y="5271"/>
                      <a:pt x="11388" y="5271"/>
                    </a:cubicBezTo>
                    <a:cubicBezTo>
                      <a:pt x="10801" y="5271"/>
                      <a:pt x="10335" y="5240"/>
                      <a:pt x="10139" y="5157"/>
                    </a:cubicBezTo>
                    <a:cubicBezTo>
                      <a:pt x="9341" y="4823"/>
                      <a:pt x="8175" y="2144"/>
                      <a:pt x="8329" y="513"/>
                    </a:cubicBezTo>
                    <a:cubicBezTo>
                      <a:pt x="8367" y="144"/>
                      <a:pt x="8095" y="1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>
                <a:off x="5780669" y="3304765"/>
                <a:ext cx="602184" cy="653587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11812" extrusionOk="0">
                    <a:moveTo>
                      <a:pt x="96" y="1"/>
                    </a:moveTo>
                    <a:cubicBezTo>
                      <a:pt x="60" y="13"/>
                      <a:pt x="36" y="13"/>
                      <a:pt x="0" y="24"/>
                    </a:cubicBezTo>
                    <a:cubicBezTo>
                      <a:pt x="12" y="429"/>
                      <a:pt x="48" y="894"/>
                      <a:pt x="119" y="1429"/>
                    </a:cubicBezTo>
                    <a:cubicBezTo>
                      <a:pt x="179" y="1870"/>
                      <a:pt x="286" y="2358"/>
                      <a:pt x="405" y="2882"/>
                    </a:cubicBezTo>
                    <a:cubicBezTo>
                      <a:pt x="524" y="3406"/>
                      <a:pt x="667" y="3954"/>
                      <a:pt x="881" y="4537"/>
                    </a:cubicBezTo>
                    <a:cubicBezTo>
                      <a:pt x="1096" y="5097"/>
                      <a:pt x="1382" y="5680"/>
                      <a:pt x="1810" y="6192"/>
                    </a:cubicBezTo>
                    <a:cubicBezTo>
                      <a:pt x="2227" y="6716"/>
                      <a:pt x="2786" y="7144"/>
                      <a:pt x="3394" y="7490"/>
                    </a:cubicBezTo>
                    <a:cubicBezTo>
                      <a:pt x="4013" y="7811"/>
                      <a:pt x="4680" y="8037"/>
                      <a:pt x="5311" y="8168"/>
                    </a:cubicBezTo>
                    <a:cubicBezTo>
                      <a:pt x="5796" y="8257"/>
                      <a:pt x="6275" y="8306"/>
                      <a:pt x="6733" y="8306"/>
                    </a:cubicBezTo>
                    <a:cubicBezTo>
                      <a:pt x="6893" y="8306"/>
                      <a:pt x="7050" y="8300"/>
                      <a:pt x="7204" y="8287"/>
                    </a:cubicBezTo>
                    <a:cubicBezTo>
                      <a:pt x="8144" y="8228"/>
                      <a:pt x="8978" y="8037"/>
                      <a:pt x="9704" y="7799"/>
                    </a:cubicBezTo>
                    <a:cubicBezTo>
                      <a:pt x="9716" y="8025"/>
                      <a:pt x="9728" y="8264"/>
                      <a:pt x="9764" y="8502"/>
                    </a:cubicBezTo>
                    <a:cubicBezTo>
                      <a:pt x="9847" y="9716"/>
                      <a:pt x="9895" y="10847"/>
                      <a:pt x="9930" y="11812"/>
                    </a:cubicBezTo>
                    <a:cubicBezTo>
                      <a:pt x="9966" y="11800"/>
                      <a:pt x="10014" y="11800"/>
                      <a:pt x="10073" y="11788"/>
                    </a:cubicBezTo>
                    <a:cubicBezTo>
                      <a:pt x="10061" y="10835"/>
                      <a:pt x="10025" y="9704"/>
                      <a:pt x="9942" y="8502"/>
                    </a:cubicBezTo>
                    <a:cubicBezTo>
                      <a:pt x="9930" y="8240"/>
                      <a:pt x="9918" y="7990"/>
                      <a:pt x="9883" y="7752"/>
                    </a:cubicBezTo>
                    <a:cubicBezTo>
                      <a:pt x="10049" y="7692"/>
                      <a:pt x="10192" y="7644"/>
                      <a:pt x="10347" y="7585"/>
                    </a:cubicBezTo>
                    <a:cubicBezTo>
                      <a:pt x="10549" y="7513"/>
                      <a:pt x="10716" y="7442"/>
                      <a:pt x="10883" y="7383"/>
                    </a:cubicBezTo>
                    <a:cubicBezTo>
                      <a:pt x="10883" y="7335"/>
                      <a:pt x="10883" y="7299"/>
                      <a:pt x="10859" y="7263"/>
                    </a:cubicBezTo>
                    <a:cubicBezTo>
                      <a:pt x="10680" y="7335"/>
                      <a:pt x="10514" y="7394"/>
                      <a:pt x="10311" y="7466"/>
                    </a:cubicBezTo>
                    <a:cubicBezTo>
                      <a:pt x="10180" y="7513"/>
                      <a:pt x="10037" y="7561"/>
                      <a:pt x="9883" y="7621"/>
                    </a:cubicBezTo>
                    <a:cubicBezTo>
                      <a:pt x="9787" y="6490"/>
                      <a:pt x="9656" y="5478"/>
                      <a:pt x="9561" y="4620"/>
                    </a:cubicBezTo>
                    <a:cubicBezTo>
                      <a:pt x="9514" y="4620"/>
                      <a:pt x="9466" y="4620"/>
                      <a:pt x="9418" y="4644"/>
                    </a:cubicBezTo>
                    <a:cubicBezTo>
                      <a:pt x="9525" y="5489"/>
                      <a:pt x="9633" y="6525"/>
                      <a:pt x="9716" y="7656"/>
                    </a:cubicBezTo>
                    <a:cubicBezTo>
                      <a:pt x="8990" y="7883"/>
                      <a:pt x="8156" y="8061"/>
                      <a:pt x="7216" y="8121"/>
                    </a:cubicBezTo>
                    <a:cubicBezTo>
                      <a:pt x="7086" y="8128"/>
                      <a:pt x="6955" y="8132"/>
                      <a:pt x="6823" y="8132"/>
                    </a:cubicBezTo>
                    <a:cubicBezTo>
                      <a:pt x="6350" y="8132"/>
                      <a:pt x="5861" y="8083"/>
                      <a:pt x="5358" y="7990"/>
                    </a:cubicBezTo>
                    <a:cubicBezTo>
                      <a:pt x="4715" y="7871"/>
                      <a:pt x="4084" y="7644"/>
                      <a:pt x="3489" y="7323"/>
                    </a:cubicBezTo>
                    <a:cubicBezTo>
                      <a:pt x="2894" y="6990"/>
                      <a:pt x="2346" y="6573"/>
                      <a:pt x="1953" y="6073"/>
                    </a:cubicBezTo>
                    <a:cubicBezTo>
                      <a:pt x="1536" y="5573"/>
                      <a:pt x="1251" y="5013"/>
                      <a:pt x="1024" y="4465"/>
                    </a:cubicBezTo>
                    <a:cubicBezTo>
                      <a:pt x="810" y="3906"/>
                      <a:pt x="655" y="3358"/>
                      <a:pt x="536" y="2846"/>
                    </a:cubicBezTo>
                    <a:cubicBezTo>
                      <a:pt x="417" y="2322"/>
                      <a:pt x="310" y="1846"/>
                      <a:pt x="239" y="1394"/>
                    </a:cubicBezTo>
                    <a:cubicBezTo>
                      <a:pt x="143" y="858"/>
                      <a:pt x="108" y="394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>
                <a:off x="6447389" y="3597480"/>
                <a:ext cx="1575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7234" extrusionOk="0">
                    <a:moveTo>
                      <a:pt x="1109" y="0"/>
                    </a:moveTo>
                    <a:cubicBezTo>
                      <a:pt x="757" y="0"/>
                      <a:pt x="403" y="19"/>
                      <a:pt x="48" y="33"/>
                    </a:cubicBezTo>
                    <a:cubicBezTo>
                      <a:pt x="1" y="485"/>
                      <a:pt x="72" y="938"/>
                      <a:pt x="179" y="1378"/>
                    </a:cubicBezTo>
                    <a:cubicBezTo>
                      <a:pt x="393" y="2152"/>
                      <a:pt x="751" y="2890"/>
                      <a:pt x="1227" y="3545"/>
                    </a:cubicBezTo>
                    <a:cubicBezTo>
                      <a:pt x="1275" y="3605"/>
                      <a:pt x="1310" y="3676"/>
                      <a:pt x="1346" y="3759"/>
                    </a:cubicBezTo>
                    <a:cubicBezTo>
                      <a:pt x="1370" y="3878"/>
                      <a:pt x="1334" y="3997"/>
                      <a:pt x="1286" y="4093"/>
                    </a:cubicBezTo>
                    <a:cubicBezTo>
                      <a:pt x="1084" y="4629"/>
                      <a:pt x="941" y="5200"/>
                      <a:pt x="882" y="5760"/>
                    </a:cubicBezTo>
                    <a:lnTo>
                      <a:pt x="917" y="5760"/>
                    </a:lnTo>
                    <a:cubicBezTo>
                      <a:pt x="965" y="6283"/>
                      <a:pt x="1239" y="6795"/>
                      <a:pt x="1691" y="7069"/>
                    </a:cubicBezTo>
                    <a:cubicBezTo>
                      <a:pt x="1826" y="7165"/>
                      <a:pt x="1998" y="7233"/>
                      <a:pt x="2165" y="7233"/>
                    </a:cubicBezTo>
                    <a:cubicBezTo>
                      <a:pt x="2248" y="7233"/>
                      <a:pt x="2330" y="7216"/>
                      <a:pt x="2406" y="7176"/>
                    </a:cubicBezTo>
                    <a:cubicBezTo>
                      <a:pt x="2596" y="7057"/>
                      <a:pt x="2668" y="6843"/>
                      <a:pt x="2703" y="6617"/>
                    </a:cubicBezTo>
                    <a:cubicBezTo>
                      <a:pt x="2846" y="5867"/>
                      <a:pt x="2834" y="5105"/>
                      <a:pt x="2799" y="4355"/>
                    </a:cubicBezTo>
                    <a:cubicBezTo>
                      <a:pt x="2763" y="3462"/>
                      <a:pt x="2715" y="2545"/>
                      <a:pt x="2632" y="1676"/>
                    </a:cubicBezTo>
                    <a:cubicBezTo>
                      <a:pt x="2596" y="1354"/>
                      <a:pt x="2525" y="1033"/>
                      <a:pt x="2537" y="735"/>
                    </a:cubicBezTo>
                    <a:cubicBezTo>
                      <a:pt x="2537" y="497"/>
                      <a:pt x="2584" y="342"/>
                      <a:pt x="2346" y="188"/>
                    </a:cubicBezTo>
                    <a:cubicBezTo>
                      <a:pt x="2191" y="80"/>
                      <a:pt x="2001" y="68"/>
                      <a:pt x="1822" y="33"/>
                    </a:cubicBezTo>
                    <a:cubicBezTo>
                      <a:pt x="1586" y="9"/>
                      <a:pt x="1348" y="0"/>
                      <a:pt x="1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>
                <a:off x="5291793" y="3330993"/>
                <a:ext cx="670741" cy="18735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386" extrusionOk="0">
                    <a:moveTo>
                      <a:pt x="6359" y="1"/>
                    </a:moveTo>
                    <a:cubicBezTo>
                      <a:pt x="6068" y="1"/>
                      <a:pt x="5776" y="16"/>
                      <a:pt x="5490" y="39"/>
                    </a:cubicBezTo>
                    <a:cubicBezTo>
                      <a:pt x="4144" y="146"/>
                      <a:pt x="2811" y="396"/>
                      <a:pt x="1513" y="777"/>
                    </a:cubicBezTo>
                    <a:lnTo>
                      <a:pt x="1" y="2229"/>
                    </a:lnTo>
                    <a:cubicBezTo>
                      <a:pt x="247" y="2201"/>
                      <a:pt x="494" y="2187"/>
                      <a:pt x="742" y="2187"/>
                    </a:cubicBezTo>
                    <a:cubicBezTo>
                      <a:pt x="1645" y="2187"/>
                      <a:pt x="2548" y="2372"/>
                      <a:pt x="3370" y="2718"/>
                    </a:cubicBezTo>
                    <a:cubicBezTo>
                      <a:pt x="3835" y="2920"/>
                      <a:pt x="4287" y="3170"/>
                      <a:pt x="4763" y="3289"/>
                    </a:cubicBezTo>
                    <a:cubicBezTo>
                      <a:pt x="5032" y="3360"/>
                      <a:pt x="5299" y="3385"/>
                      <a:pt x="5565" y="3385"/>
                    </a:cubicBezTo>
                    <a:cubicBezTo>
                      <a:pt x="6194" y="3385"/>
                      <a:pt x="6818" y="3243"/>
                      <a:pt x="7454" y="3218"/>
                    </a:cubicBezTo>
                    <a:cubicBezTo>
                      <a:pt x="7835" y="3199"/>
                      <a:pt x="8218" y="3197"/>
                      <a:pt x="8601" y="3197"/>
                    </a:cubicBezTo>
                    <a:cubicBezTo>
                      <a:pt x="8696" y="3197"/>
                      <a:pt x="8792" y="3197"/>
                      <a:pt x="8887" y="3197"/>
                    </a:cubicBezTo>
                    <a:cubicBezTo>
                      <a:pt x="9365" y="3197"/>
                      <a:pt x="9841" y="3194"/>
                      <a:pt x="10312" y="3158"/>
                    </a:cubicBezTo>
                    <a:cubicBezTo>
                      <a:pt x="11026" y="3099"/>
                      <a:pt x="11776" y="2801"/>
                      <a:pt x="12122" y="2158"/>
                    </a:cubicBezTo>
                    <a:lnTo>
                      <a:pt x="12122" y="2158"/>
                    </a:lnTo>
                    <a:cubicBezTo>
                      <a:pt x="12091" y="2159"/>
                      <a:pt x="12060" y="2160"/>
                      <a:pt x="12030" y="2160"/>
                    </a:cubicBezTo>
                    <a:cubicBezTo>
                      <a:pt x="10623" y="2160"/>
                      <a:pt x="9569" y="837"/>
                      <a:pt x="8240" y="312"/>
                    </a:cubicBezTo>
                    <a:cubicBezTo>
                      <a:pt x="7643" y="75"/>
                      <a:pt x="7000" y="1"/>
                      <a:pt x="635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9" name="Google Shape;3449;p73"/>
              <p:cNvSpPr/>
              <p:nvPr/>
            </p:nvSpPr>
            <p:spPr>
              <a:xfrm>
                <a:off x="5289856" y="2763713"/>
                <a:ext cx="806416" cy="690660"/>
              </a:xfrm>
              <a:custGeom>
                <a:avLst/>
                <a:gdLst/>
                <a:ahLst/>
                <a:cxnLst/>
                <a:rect l="l" t="t" r="r" b="b"/>
                <a:pathLst>
                  <a:path w="14574" h="12482" extrusionOk="0">
                    <a:moveTo>
                      <a:pt x="4631" y="1"/>
                    </a:moveTo>
                    <a:cubicBezTo>
                      <a:pt x="3733" y="1"/>
                      <a:pt x="2858" y="120"/>
                      <a:pt x="2024" y="587"/>
                    </a:cubicBezTo>
                    <a:cubicBezTo>
                      <a:pt x="1048" y="1147"/>
                      <a:pt x="274" y="2063"/>
                      <a:pt x="0" y="3147"/>
                    </a:cubicBezTo>
                    <a:cubicBezTo>
                      <a:pt x="0" y="3147"/>
                      <a:pt x="881" y="3492"/>
                      <a:pt x="988" y="3564"/>
                    </a:cubicBezTo>
                    <a:cubicBezTo>
                      <a:pt x="1322" y="3837"/>
                      <a:pt x="1358" y="4040"/>
                      <a:pt x="1477" y="4433"/>
                    </a:cubicBezTo>
                    <a:cubicBezTo>
                      <a:pt x="1715" y="5147"/>
                      <a:pt x="2393" y="6207"/>
                      <a:pt x="1750" y="6885"/>
                    </a:cubicBezTo>
                    <a:cubicBezTo>
                      <a:pt x="1560" y="7100"/>
                      <a:pt x="1274" y="7219"/>
                      <a:pt x="1143" y="7457"/>
                    </a:cubicBezTo>
                    <a:cubicBezTo>
                      <a:pt x="1072" y="7600"/>
                      <a:pt x="1060" y="7778"/>
                      <a:pt x="1036" y="7945"/>
                    </a:cubicBezTo>
                    <a:cubicBezTo>
                      <a:pt x="977" y="8898"/>
                      <a:pt x="834" y="10767"/>
                      <a:pt x="607" y="11707"/>
                    </a:cubicBezTo>
                    <a:cubicBezTo>
                      <a:pt x="2679" y="12041"/>
                      <a:pt x="4751" y="12481"/>
                      <a:pt x="6858" y="12481"/>
                    </a:cubicBezTo>
                    <a:cubicBezTo>
                      <a:pt x="8799" y="12481"/>
                      <a:pt x="10752" y="12303"/>
                      <a:pt x="12633" y="11862"/>
                    </a:cubicBezTo>
                    <a:cubicBezTo>
                      <a:pt x="12585" y="11338"/>
                      <a:pt x="12549" y="10803"/>
                      <a:pt x="12502" y="10279"/>
                    </a:cubicBezTo>
                    <a:cubicBezTo>
                      <a:pt x="12430" y="9457"/>
                      <a:pt x="12621" y="7933"/>
                      <a:pt x="12799" y="7135"/>
                    </a:cubicBezTo>
                    <a:cubicBezTo>
                      <a:pt x="12835" y="7017"/>
                      <a:pt x="12906" y="5873"/>
                      <a:pt x="12871" y="5873"/>
                    </a:cubicBezTo>
                    <a:lnTo>
                      <a:pt x="12871" y="5873"/>
                    </a:lnTo>
                    <a:cubicBezTo>
                      <a:pt x="12871" y="5873"/>
                      <a:pt x="12871" y="5873"/>
                      <a:pt x="12871" y="5873"/>
                    </a:cubicBezTo>
                    <a:cubicBezTo>
                      <a:pt x="13514" y="5552"/>
                      <a:pt x="14097" y="5099"/>
                      <a:pt x="14574" y="4564"/>
                    </a:cubicBezTo>
                    <a:cubicBezTo>
                      <a:pt x="13169" y="1397"/>
                      <a:pt x="9990" y="277"/>
                      <a:pt x="6775" y="111"/>
                    </a:cubicBezTo>
                    <a:cubicBezTo>
                      <a:pt x="6053" y="74"/>
                      <a:pt x="5335" y="1"/>
                      <a:pt x="4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0" name="Google Shape;3450;p73"/>
              <p:cNvSpPr/>
              <p:nvPr/>
            </p:nvSpPr>
            <p:spPr>
              <a:xfrm>
                <a:off x="5351775" y="2753200"/>
                <a:ext cx="210208" cy="31113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623" extrusionOk="0">
                    <a:moveTo>
                      <a:pt x="2542" y="1"/>
                    </a:moveTo>
                    <a:cubicBezTo>
                      <a:pt x="1739" y="1"/>
                      <a:pt x="527" y="397"/>
                      <a:pt x="310" y="1253"/>
                    </a:cubicBezTo>
                    <a:cubicBezTo>
                      <a:pt x="191" y="1765"/>
                      <a:pt x="227" y="2289"/>
                      <a:pt x="120" y="2789"/>
                    </a:cubicBezTo>
                    <a:cubicBezTo>
                      <a:pt x="0" y="3420"/>
                      <a:pt x="12" y="4087"/>
                      <a:pt x="131" y="4706"/>
                    </a:cubicBezTo>
                    <a:cubicBezTo>
                      <a:pt x="179" y="4932"/>
                      <a:pt x="239" y="5170"/>
                      <a:pt x="429" y="5301"/>
                    </a:cubicBezTo>
                    <a:cubicBezTo>
                      <a:pt x="584" y="5409"/>
                      <a:pt x="786" y="5420"/>
                      <a:pt x="977" y="5444"/>
                    </a:cubicBezTo>
                    <a:cubicBezTo>
                      <a:pt x="1786" y="5504"/>
                      <a:pt x="2572" y="5563"/>
                      <a:pt x="3382" y="5623"/>
                    </a:cubicBezTo>
                    <a:cubicBezTo>
                      <a:pt x="3287" y="4551"/>
                      <a:pt x="3251" y="3456"/>
                      <a:pt x="3322" y="2384"/>
                    </a:cubicBezTo>
                    <a:cubicBezTo>
                      <a:pt x="3358" y="1658"/>
                      <a:pt x="3799" y="63"/>
                      <a:pt x="2644" y="3"/>
                    </a:cubicBezTo>
                    <a:cubicBezTo>
                      <a:pt x="2611" y="2"/>
                      <a:pt x="2576" y="1"/>
                      <a:pt x="2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>
                <a:off x="5122526" y="2954614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1" y="114"/>
                      <a:pt x="0" y="233"/>
                      <a:pt x="24" y="340"/>
                    </a:cubicBezTo>
                    <a:cubicBezTo>
                      <a:pt x="31" y="397"/>
                      <a:pt x="174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5" y="316"/>
                      <a:pt x="1715" y="173"/>
                      <a:pt x="1703" y="90"/>
                    </a:cubicBezTo>
                    <a:cubicBezTo>
                      <a:pt x="1695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>
                <a:off x="5133039" y="3023781"/>
                <a:ext cx="94895" cy="237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30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2" y="114"/>
                      <a:pt x="1" y="233"/>
                      <a:pt x="24" y="340"/>
                    </a:cubicBezTo>
                    <a:cubicBezTo>
                      <a:pt x="32" y="398"/>
                      <a:pt x="174" y="429"/>
                      <a:pt x="389" y="429"/>
                    </a:cubicBezTo>
                    <a:cubicBezTo>
                      <a:pt x="528" y="429"/>
                      <a:pt x="698" y="416"/>
                      <a:pt x="882" y="388"/>
                    </a:cubicBezTo>
                    <a:cubicBezTo>
                      <a:pt x="1346" y="316"/>
                      <a:pt x="1715" y="173"/>
                      <a:pt x="1703" y="90"/>
                    </a:cubicBezTo>
                    <a:cubicBezTo>
                      <a:pt x="1696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>
                <a:off x="5143608" y="3092339"/>
                <a:ext cx="94231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29" extrusionOk="0">
                    <a:moveTo>
                      <a:pt x="1321" y="0"/>
                    </a:moveTo>
                    <a:cubicBezTo>
                      <a:pt x="1181" y="0"/>
                      <a:pt x="1012" y="13"/>
                      <a:pt x="834" y="42"/>
                    </a:cubicBezTo>
                    <a:cubicBezTo>
                      <a:pt x="369" y="113"/>
                      <a:pt x="0" y="232"/>
                      <a:pt x="12" y="339"/>
                    </a:cubicBezTo>
                    <a:cubicBezTo>
                      <a:pt x="19" y="397"/>
                      <a:pt x="166" y="428"/>
                      <a:pt x="381" y="428"/>
                    </a:cubicBezTo>
                    <a:cubicBezTo>
                      <a:pt x="522" y="428"/>
                      <a:pt x="691" y="415"/>
                      <a:pt x="869" y="387"/>
                    </a:cubicBezTo>
                    <a:cubicBezTo>
                      <a:pt x="1334" y="303"/>
                      <a:pt x="1703" y="184"/>
                      <a:pt x="1691" y="89"/>
                    </a:cubicBezTo>
                    <a:cubicBezTo>
                      <a:pt x="1684" y="32"/>
                      <a:pt x="1537" y="0"/>
                      <a:pt x="1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>
                <a:off x="5154122" y="3161506"/>
                <a:ext cx="93623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70" y="113"/>
                      <a:pt x="1" y="232"/>
                      <a:pt x="12" y="339"/>
                    </a:cubicBezTo>
                    <a:cubicBezTo>
                      <a:pt x="20" y="392"/>
                      <a:pt x="178" y="425"/>
                      <a:pt x="406" y="425"/>
                    </a:cubicBezTo>
                    <a:cubicBezTo>
                      <a:pt x="542" y="425"/>
                      <a:pt x="702" y="414"/>
                      <a:pt x="870" y="387"/>
                    </a:cubicBezTo>
                    <a:cubicBezTo>
                      <a:pt x="1334" y="304"/>
                      <a:pt x="1691" y="185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>
                <a:off x="5164026" y="3230673"/>
                <a:ext cx="94895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69" y="113"/>
                      <a:pt x="0" y="232"/>
                      <a:pt x="12" y="340"/>
                    </a:cubicBezTo>
                    <a:cubicBezTo>
                      <a:pt x="20" y="392"/>
                      <a:pt x="177" y="425"/>
                      <a:pt x="409" y="425"/>
                    </a:cubicBezTo>
                    <a:cubicBezTo>
                      <a:pt x="546" y="425"/>
                      <a:pt x="709" y="414"/>
                      <a:pt x="881" y="387"/>
                    </a:cubicBezTo>
                    <a:cubicBezTo>
                      <a:pt x="1334" y="304"/>
                      <a:pt x="1715" y="173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>
                <a:off x="5173876" y="3299840"/>
                <a:ext cx="94287" cy="2395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33" extrusionOk="0">
                    <a:moveTo>
                      <a:pt x="1327" y="0"/>
                    </a:moveTo>
                    <a:cubicBezTo>
                      <a:pt x="1188" y="0"/>
                      <a:pt x="1017" y="14"/>
                      <a:pt x="834" y="42"/>
                    </a:cubicBezTo>
                    <a:cubicBezTo>
                      <a:pt x="370" y="113"/>
                      <a:pt x="1" y="233"/>
                      <a:pt x="13" y="340"/>
                    </a:cubicBezTo>
                    <a:cubicBezTo>
                      <a:pt x="20" y="402"/>
                      <a:pt x="156" y="432"/>
                      <a:pt x="361" y="432"/>
                    </a:cubicBezTo>
                    <a:cubicBezTo>
                      <a:pt x="508" y="432"/>
                      <a:pt x="689" y="417"/>
                      <a:pt x="882" y="387"/>
                    </a:cubicBezTo>
                    <a:cubicBezTo>
                      <a:pt x="1358" y="304"/>
                      <a:pt x="1703" y="173"/>
                      <a:pt x="1691" y="90"/>
                    </a:cubicBezTo>
                    <a:cubicBezTo>
                      <a:pt x="1684" y="32"/>
                      <a:pt x="1542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>
                <a:off x="5184445" y="3369007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27" y="1"/>
                    </a:moveTo>
                    <a:cubicBezTo>
                      <a:pt x="1187" y="1"/>
                      <a:pt x="1017" y="14"/>
                      <a:pt x="834" y="42"/>
                    </a:cubicBezTo>
                    <a:cubicBezTo>
                      <a:pt x="369" y="114"/>
                      <a:pt x="0" y="233"/>
                      <a:pt x="12" y="340"/>
                    </a:cubicBezTo>
                    <a:cubicBezTo>
                      <a:pt x="27" y="398"/>
                      <a:pt x="172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6" y="304"/>
                      <a:pt x="1715" y="173"/>
                      <a:pt x="1703" y="90"/>
                    </a:cubicBezTo>
                    <a:cubicBezTo>
                      <a:pt x="1688" y="32"/>
                      <a:pt x="1543" y="1"/>
                      <a:pt x="1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>
                <a:off x="5168619" y="2823640"/>
                <a:ext cx="568597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44" extrusionOk="0">
                    <a:moveTo>
                      <a:pt x="7752" y="1"/>
                    </a:moveTo>
                    <a:cubicBezTo>
                      <a:pt x="7689" y="1"/>
                      <a:pt x="7625" y="6"/>
                      <a:pt x="7561" y="16"/>
                    </a:cubicBezTo>
                    <a:lnTo>
                      <a:pt x="1155" y="969"/>
                    </a:lnTo>
                    <a:cubicBezTo>
                      <a:pt x="477" y="1076"/>
                      <a:pt x="1" y="1695"/>
                      <a:pt x="108" y="2362"/>
                    </a:cubicBezTo>
                    <a:lnTo>
                      <a:pt x="1334" y="10684"/>
                    </a:lnTo>
                    <a:cubicBezTo>
                      <a:pt x="1421" y="11294"/>
                      <a:pt x="1956" y="11744"/>
                      <a:pt x="2557" y="11744"/>
                    </a:cubicBezTo>
                    <a:cubicBezTo>
                      <a:pt x="2613" y="11744"/>
                      <a:pt x="2670" y="11740"/>
                      <a:pt x="2727" y="11732"/>
                    </a:cubicBezTo>
                    <a:lnTo>
                      <a:pt x="9145" y="10779"/>
                    </a:lnTo>
                    <a:cubicBezTo>
                      <a:pt x="9811" y="10684"/>
                      <a:pt x="10276" y="10065"/>
                      <a:pt x="10180" y="9374"/>
                    </a:cubicBezTo>
                    <a:lnTo>
                      <a:pt x="8966" y="1052"/>
                    </a:lnTo>
                    <a:cubicBezTo>
                      <a:pt x="8869" y="448"/>
                      <a:pt x="8352" y="1"/>
                      <a:pt x="77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>
                <a:off x="5193630" y="2848208"/>
                <a:ext cx="230681" cy="249107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502" extrusionOk="0">
                    <a:moveTo>
                      <a:pt x="4168" y="1"/>
                    </a:moveTo>
                    <a:lnTo>
                      <a:pt x="3597" y="96"/>
                    </a:lnTo>
                    <a:cubicBezTo>
                      <a:pt x="3359" y="286"/>
                      <a:pt x="3156" y="489"/>
                      <a:pt x="2966" y="727"/>
                    </a:cubicBezTo>
                    <a:cubicBezTo>
                      <a:pt x="2537" y="1251"/>
                      <a:pt x="2227" y="1846"/>
                      <a:pt x="1858" y="2418"/>
                    </a:cubicBezTo>
                    <a:cubicBezTo>
                      <a:pt x="1501" y="2989"/>
                      <a:pt x="1084" y="3489"/>
                      <a:pt x="584" y="3858"/>
                    </a:cubicBezTo>
                    <a:cubicBezTo>
                      <a:pt x="382" y="4001"/>
                      <a:pt x="191" y="4120"/>
                      <a:pt x="1" y="4239"/>
                    </a:cubicBezTo>
                    <a:lnTo>
                      <a:pt x="49" y="4501"/>
                    </a:lnTo>
                    <a:cubicBezTo>
                      <a:pt x="287" y="4382"/>
                      <a:pt x="525" y="4227"/>
                      <a:pt x="739" y="4049"/>
                    </a:cubicBezTo>
                    <a:cubicBezTo>
                      <a:pt x="1263" y="3692"/>
                      <a:pt x="1715" y="3156"/>
                      <a:pt x="2085" y="2560"/>
                    </a:cubicBezTo>
                    <a:cubicBezTo>
                      <a:pt x="2454" y="1977"/>
                      <a:pt x="2763" y="1382"/>
                      <a:pt x="3156" y="894"/>
                    </a:cubicBezTo>
                    <a:cubicBezTo>
                      <a:pt x="3454" y="525"/>
                      <a:pt x="3799" y="215"/>
                      <a:pt x="4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>
                <a:off x="5516504" y="2828454"/>
                <a:ext cx="116641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41" extrusionOk="0">
                    <a:moveTo>
                      <a:pt x="1857" y="0"/>
                    </a:moveTo>
                    <a:cubicBezTo>
                      <a:pt x="1845" y="0"/>
                      <a:pt x="1834" y="24"/>
                      <a:pt x="1798" y="24"/>
                    </a:cubicBezTo>
                    <a:cubicBezTo>
                      <a:pt x="1663" y="40"/>
                      <a:pt x="1519" y="47"/>
                      <a:pt x="1371" y="47"/>
                    </a:cubicBezTo>
                    <a:cubicBezTo>
                      <a:pt x="1191" y="47"/>
                      <a:pt x="1004" y="37"/>
                      <a:pt x="822" y="24"/>
                    </a:cubicBezTo>
                    <a:lnTo>
                      <a:pt x="0" y="143"/>
                    </a:lnTo>
                    <a:cubicBezTo>
                      <a:pt x="23" y="141"/>
                      <a:pt x="45" y="140"/>
                      <a:pt x="68" y="140"/>
                    </a:cubicBezTo>
                    <a:cubicBezTo>
                      <a:pt x="165" y="140"/>
                      <a:pt x="261" y="157"/>
                      <a:pt x="357" y="167"/>
                    </a:cubicBezTo>
                    <a:cubicBezTo>
                      <a:pt x="675" y="204"/>
                      <a:pt x="992" y="241"/>
                      <a:pt x="1298" y="241"/>
                    </a:cubicBezTo>
                    <a:cubicBezTo>
                      <a:pt x="1486" y="241"/>
                      <a:pt x="1669" y="227"/>
                      <a:pt x="1845" y="191"/>
                    </a:cubicBezTo>
                    <a:cubicBezTo>
                      <a:pt x="1929" y="179"/>
                      <a:pt x="2024" y="155"/>
                      <a:pt x="2107" y="120"/>
                    </a:cubicBezTo>
                    <a:cubicBezTo>
                      <a:pt x="2036" y="84"/>
                      <a:pt x="1941" y="36"/>
                      <a:pt x="1857" y="0"/>
                    </a:cubicBezTo>
                    <a:close/>
                  </a:path>
                </a:pathLst>
              </a:custGeom>
              <a:solidFill>
                <a:srgbClr val="5732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>
                <a:off x="5368264" y="2865361"/>
                <a:ext cx="326130" cy="29270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290" extrusionOk="0">
                    <a:moveTo>
                      <a:pt x="5263" y="0"/>
                    </a:moveTo>
                    <a:cubicBezTo>
                      <a:pt x="4786" y="84"/>
                      <a:pt x="4191" y="203"/>
                      <a:pt x="3524" y="476"/>
                    </a:cubicBezTo>
                    <a:cubicBezTo>
                      <a:pt x="3108" y="667"/>
                      <a:pt x="2655" y="881"/>
                      <a:pt x="2215" y="1191"/>
                    </a:cubicBezTo>
                    <a:cubicBezTo>
                      <a:pt x="1786" y="1512"/>
                      <a:pt x="1346" y="1893"/>
                      <a:pt x="965" y="2358"/>
                    </a:cubicBezTo>
                    <a:cubicBezTo>
                      <a:pt x="857" y="2477"/>
                      <a:pt x="786" y="2596"/>
                      <a:pt x="679" y="2715"/>
                    </a:cubicBezTo>
                    <a:cubicBezTo>
                      <a:pt x="595" y="2834"/>
                      <a:pt x="524" y="2977"/>
                      <a:pt x="429" y="3096"/>
                    </a:cubicBezTo>
                    <a:cubicBezTo>
                      <a:pt x="262" y="3370"/>
                      <a:pt x="119" y="3667"/>
                      <a:pt x="60" y="4024"/>
                    </a:cubicBezTo>
                    <a:cubicBezTo>
                      <a:pt x="0" y="4370"/>
                      <a:pt x="83" y="4763"/>
                      <a:pt x="369" y="5048"/>
                    </a:cubicBezTo>
                    <a:cubicBezTo>
                      <a:pt x="500" y="5179"/>
                      <a:pt x="703" y="5275"/>
                      <a:pt x="893" y="5287"/>
                    </a:cubicBezTo>
                    <a:cubicBezTo>
                      <a:pt x="926" y="5289"/>
                      <a:pt x="958" y="5290"/>
                      <a:pt x="991" y="5290"/>
                    </a:cubicBezTo>
                    <a:cubicBezTo>
                      <a:pt x="1148" y="5290"/>
                      <a:pt x="1303" y="5266"/>
                      <a:pt x="1441" y="5227"/>
                    </a:cubicBezTo>
                    <a:cubicBezTo>
                      <a:pt x="1798" y="5120"/>
                      <a:pt x="2096" y="4965"/>
                      <a:pt x="2393" y="4822"/>
                    </a:cubicBezTo>
                    <a:cubicBezTo>
                      <a:pt x="2691" y="4691"/>
                      <a:pt x="3000" y="4572"/>
                      <a:pt x="3298" y="4465"/>
                    </a:cubicBezTo>
                    <a:cubicBezTo>
                      <a:pt x="3596" y="4370"/>
                      <a:pt x="3917" y="4275"/>
                      <a:pt x="4215" y="4203"/>
                    </a:cubicBezTo>
                    <a:cubicBezTo>
                      <a:pt x="4513" y="4132"/>
                      <a:pt x="4810" y="4072"/>
                      <a:pt x="5084" y="4036"/>
                    </a:cubicBezTo>
                    <a:cubicBezTo>
                      <a:pt x="5370" y="4013"/>
                      <a:pt x="5644" y="3977"/>
                      <a:pt x="5894" y="3977"/>
                    </a:cubicBezTo>
                    <a:lnTo>
                      <a:pt x="5858" y="3751"/>
                    </a:lnTo>
                    <a:cubicBezTo>
                      <a:pt x="5596" y="3751"/>
                      <a:pt x="5322" y="3774"/>
                      <a:pt x="5060" y="3798"/>
                    </a:cubicBezTo>
                    <a:cubicBezTo>
                      <a:pt x="4763" y="3834"/>
                      <a:pt x="4453" y="3894"/>
                      <a:pt x="4155" y="3965"/>
                    </a:cubicBezTo>
                    <a:cubicBezTo>
                      <a:pt x="3834" y="4036"/>
                      <a:pt x="3536" y="4132"/>
                      <a:pt x="3227" y="4227"/>
                    </a:cubicBezTo>
                    <a:cubicBezTo>
                      <a:pt x="2917" y="4334"/>
                      <a:pt x="2608" y="4453"/>
                      <a:pt x="2310" y="4584"/>
                    </a:cubicBezTo>
                    <a:cubicBezTo>
                      <a:pt x="1988" y="4727"/>
                      <a:pt x="1691" y="4882"/>
                      <a:pt x="1381" y="4977"/>
                    </a:cubicBezTo>
                    <a:cubicBezTo>
                      <a:pt x="1263" y="5016"/>
                      <a:pt x="1128" y="5040"/>
                      <a:pt x="1011" y="5040"/>
                    </a:cubicBezTo>
                    <a:cubicBezTo>
                      <a:pt x="987" y="5040"/>
                      <a:pt x="963" y="5039"/>
                      <a:pt x="941" y="5037"/>
                    </a:cubicBezTo>
                    <a:cubicBezTo>
                      <a:pt x="786" y="5025"/>
                      <a:pt x="655" y="4965"/>
                      <a:pt x="560" y="4870"/>
                    </a:cubicBezTo>
                    <a:cubicBezTo>
                      <a:pt x="357" y="4679"/>
                      <a:pt x="286" y="4370"/>
                      <a:pt x="322" y="4072"/>
                    </a:cubicBezTo>
                    <a:cubicBezTo>
                      <a:pt x="369" y="3774"/>
                      <a:pt x="500" y="3501"/>
                      <a:pt x="655" y="3239"/>
                    </a:cubicBezTo>
                    <a:cubicBezTo>
                      <a:pt x="738" y="3096"/>
                      <a:pt x="822" y="2977"/>
                      <a:pt x="893" y="2846"/>
                    </a:cubicBezTo>
                    <a:lnTo>
                      <a:pt x="1155" y="2489"/>
                    </a:lnTo>
                    <a:cubicBezTo>
                      <a:pt x="1536" y="2048"/>
                      <a:pt x="1929" y="1655"/>
                      <a:pt x="2346" y="1346"/>
                    </a:cubicBezTo>
                    <a:cubicBezTo>
                      <a:pt x="2762" y="1036"/>
                      <a:pt x="3203" y="810"/>
                      <a:pt x="3596" y="631"/>
                    </a:cubicBezTo>
                    <a:cubicBezTo>
                      <a:pt x="4251" y="334"/>
                      <a:pt x="4846" y="203"/>
                      <a:pt x="5310" y="119"/>
                    </a:cubicBezTo>
                    <a:cubicBezTo>
                      <a:pt x="5298" y="84"/>
                      <a:pt x="5286" y="48"/>
                      <a:pt x="5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2" name="Google Shape;3462;p73"/>
              <p:cNvSpPr/>
              <p:nvPr/>
            </p:nvSpPr>
            <p:spPr>
              <a:xfrm>
                <a:off x="5216040" y="3216231"/>
                <a:ext cx="241858" cy="24739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471" extrusionOk="0">
                    <a:moveTo>
                      <a:pt x="1825" y="1"/>
                    </a:moveTo>
                    <a:cubicBezTo>
                      <a:pt x="1503" y="1"/>
                      <a:pt x="1190" y="27"/>
                      <a:pt x="894" y="77"/>
                    </a:cubicBezTo>
                    <a:cubicBezTo>
                      <a:pt x="560" y="136"/>
                      <a:pt x="263" y="208"/>
                      <a:pt x="1" y="303"/>
                    </a:cubicBezTo>
                    <a:lnTo>
                      <a:pt x="25" y="493"/>
                    </a:lnTo>
                    <a:cubicBezTo>
                      <a:pt x="513" y="343"/>
                      <a:pt x="1091" y="230"/>
                      <a:pt x="1723" y="230"/>
                    </a:cubicBezTo>
                    <a:cubicBezTo>
                      <a:pt x="1892" y="230"/>
                      <a:pt x="2064" y="238"/>
                      <a:pt x="2239" y="255"/>
                    </a:cubicBezTo>
                    <a:cubicBezTo>
                      <a:pt x="2692" y="303"/>
                      <a:pt x="3180" y="434"/>
                      <a:pt x="3549" y="720"/>
                    </a:cubicBezTo>
                    <a:cubicBezTo>
                      <a:pt x="3751" y="862"/>
                      <a:pt x="3894" y="1041"/>
                      <a:pt x="4001" y="1267"/>
                    </a:cubicBezTo>
                    <a:cubicBezTo>
                      <a:pt x="4085" y="1493"/>
                      <a:pt x="4120" y="1744"/>
                      <a:pt x="4097" y="1994"/>
                    </a:cubicBezTo>
                    <a:cubicBezTo>
                      <a:pt x="4061" y="2517"/>
                      <a:pt x="3835" y="2994"/>
                      <a:pt x="3596" y="3446"/>
                    </a:cubicBezTo>
                    <a:cubicBezTo>
                      <a:pt x="3418" y="3779"/>
                      <a:pt x="3227" y="4113"/>
                      <a:pt x="3096" y="4470"/>
                    </a:cubicBezTo>
                    <a:lnTo>
                      <a:pt x="3370" y="4422"/>
                    </a:lnTo>
                    <a:cubicBezTo>
                      <a:pt x="3489" y="4149"/>
                      <a:pt x="3656" y="3863"/>
                      <a:pt x="3823" y="3565"/>
                    </a:cubicBezTo>
                    <a:cubicBezTo>
                      <a:pt x="4049" y="3101"/>
                      <a:pt x="4287" y="2589"/>
                      <a:pt x="4347" y="2017"/>
                    </a:cubicBezTo>
                    <a:cubicBezTo>
                      <a:pt x="4370" y="1732"/>
                      <a:pt x="4323" y="1434"/>
                      <a:pt x="4216" y="1160"/>
                    </a:cubicBezTo>
                    <a:cubicBezTo>
                      <a:pt x="4097" y="898"/>
                      <a:pt x="3906" y="672"/>
                      <a:pt x="3704" y="505"/>
                    </a:cubicBezTo>
                    <a:cubicBezTo>
                      <a:pt x="3251" y="184"/>
                      <a:pt x="2727" y="65"/>
                      <a:pt x="2263" y="17"/>
                    </a:cubicBezTo>
                    <a:cubicBezTo>
                      <a:pt x="2115" y="6"/>
                      <a:pt x="1969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3" name="Google Shape;3463;p73"/>
              <p:cNvSpPr/>
              <p:nvPr/>
            </p:nvSpPr>
            <p:spPr>
              <a:xfrm>
                <a:off x="5534267" y="3226081"/>
                <a:ext cx="184534" cy="21181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28" extrusionOk="0">
                    <a:moveTo>
                      <a:pt x="2246" y="1"/>
                    </a:moveTo>
                    <a:cubicBezTo>
                      <a:pt x="1912" y="1"/>
                      <a:pt x="1563" y="69"/>
                      <a:pt x="1251" y="244"/>
                    </a:cubicBezTo>
                    <a:cubicBezTo>
                      <a:pt x="846" y="446"/>
                      <a:pt x="536" y="804"/>
                      <a:pt x="346" y="1185"/>
                    </a:cubicBezTo>
                    <a:cubicBezTo>
                      <a:pt x="155" y="1554"/>
                      <a:pt x="60" y="1970"/>
                      <a:pt x="36" y="2339"/>
                    </a:cubicBezTo>
                    <a:cubicBezTo>
                      <a:pt x="0" y="2887"/>
                      <a:pt x="96" y="3399"/>
                      <a:pt x="227" y="3828"/>
                    </a:cubicBezTo>
                    <a:lnTo>
                      <a:pt x="417" y="3804"/>
                    </a:lnTo>
                    <a:cubicBezTo>
                      <a:pt x="310" y="3363"/>
                      <a:pt x="227" y="2875"/>
                      <a:pt x="274" y="2351"/>
                    </a:cubicBezTo>
                    <a:cubicBezTo>
                      <a:pt x="298" y="1994"/>
                      <a:pt x="393" y="1625"/>
                      <a:pt x="572" y="1304"/>
                    </a:cubicBezTo>
                    <a:cubicBezTo>
                      <a:pt x="751" y="958"/>
                      <a:pt x="1013" y="661"/>
                      <a:pt x="1370" y="470"/>
                    </a:cubicBezTo>
                    <a:cubicBezTo>
                      <a:pt x="1649" y="312"/>
                      <a:pt x="1957" y="256"/>
                      <a:pt x="2261" y="256"/>
                    </a:cubicBezTo>
                    <a:cubicBezTo>
                      <a:pt x="2345" y="256"/>
                      <a:pt x="2430" y="260"/>
                      <a:pt x="2513" y="268"/>
                    </a:cubicBezTo>
                    <a:cubicBezTo>
                      <a:pt x="2798" y="303"/>
                      <a:pt x="3084" y="375"/>
                      <a:pt x="3334" y="470"/>
                    </a:cubicBezTo>
                    <a:lnTo>
                      <a:pt x="3287" y="196"/>
                    </a:lnTo>
                    <a:cubicBezTo>
                      <a:pt x="3060" y="113"/>
                      <a:pt x="2798" y="53"/>
                      <a:pt x="2537" y="18"/>
                    </a:cubicBezTo>
                    <a:cubicBezTo>
                      <a:pt x="2442" y="7"/>
                      <a:pt x="2345" y="1"/>
                      <a:pt x="2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>
                <a:off x="5226609" y="3309358"/>
                <a:ext cx="81726" cy="1536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776" extrusionOk="0">
                    <a:moveTo>
                      <a:pt x="0" y="1"/>
                    </a:moveTo>
                    <a:lnTo>
                      <a:pt x="24" y="227"/>
                    </a:lnTo>
                    <a:cubicBezTo>
                      <a:pt x="226" y="263"/>
                      <a:pt x="405" y="299"/>
                      <a:pt x="596" y="358"/>
                    </a:cubicBezTo>
                    <a:cubicBezTo>
                      <a:pt x="738" y="406"/>
                      <a:pt x="893" y="453"/>
                      <a:pt x="1000" y="537"/>
                    </a:cubicBezTo>
                    <a:cubicBezTo>
                      <a:pt x="1096" y="620"/>
                      <a:pt x="1155" y="751"/>
                      <a:pt x="1191" y="882"/>
                    </a:cubicBezTo>
                    <a:cubicBezTo>
                      <a:pt x="1250" y="1180"/>
                      <a:pt x="1119" y="1489"/>
                      <a:pt x="953" y="1811"/>
                    </a:cubicBezTo>
                    <a:cubicBezTo>
                      <a:pt x="822" y="2073"/>
                      <a:pt x="715" y="2323"/>
                      <a:pt x="596" y="2597"/>
                    </a:cubicBezTo>
                    <a:cubicBezTo>
                      <a:pt x="655" y="2656"/>
                      <a:pt x="727" y="2716"/>
                      <a:pt x="798" y="2775"/>
                    </a:cubicBezTo>
                    <a:cubicBezTo>
                      <a:pt x="917" y="2489"/>
                      <a:pt x="1036" y="2204"/>
                      <a:pt x="1191" y="1918"/>
                    </a:cubicBezTo>
                    <a:cubicBezTo>
                      <a:pt x="1262" y="1739"/>
                      <a:pt x="1346" y="1585"/>
                      <a:pt x="1393" y="1406"/>
                    </a:cubicBezTo>
                    <a:cubicBezTo>
                      <a:pt x="1453" y="1227"/>
                      <a:pt x="1477" y="1013"/>
                      <a:pt x="1441" y="834"/>
                    </a:cubicBezTo>
                    <a:cubicBezTo>
                      <a:pt x="1417" y="644"/>
                      <a:pt x="1310" y="453"/>
                      <a:pt x="1143" y="346"/>
                    </a:cubicBezTo>
                    <a:cubicBezTo>
                      <a:pt x="977" y="227"/>
                      <a:pt x="822" y="180"/>
                      <a:pt x="667" y="132"/>
                    </a:cubicBezTo>
                    <a:cubicBezTo>
                      <a:pt x="441" y="84"/>
                      <a:pt x="203" y="2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>
                <a:off x="5266782" y="2914553"/>
                <a:ext cx="336698" cy="16981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3069" extrusionOk="0">
                    <a:moveTo>
                      <a:pt x="5286" y="0"/>
                    </a:moveTo>
                    <a:cubicBezTo>
                      <a:pt x="5263" y="0"/>
                      <a:pt x="5239" y="1"/>
                      <a:pt x="5215" y="4"/>
                    </a:cubicBezTo>
                    <a:lnTo>
                      <a:pt x="536" y="695"/>
                    </a:lnTo>
                    <a:cubicBezTo>
                      <a:pt x="215" y="742"/>
                      <a:pt x="1" y="1040"/>
                      <a:pt x="48" y="1350"/>
                    </a:cubicBezTo>
                    <a:lnTo>
                      <a:pt x="227" y="2564"/>
                    </a:lnTo>
                    <a:cubicBezTo>
                      <a:pt x="271" y="2872"/>
                      <a:pt x="528" y="3068"/>
                      <a:pt x="811" y="3068"/>
                    </a:cubicBezTo>
                    <a:cubicBezTo>
                      <a:pt x="834" y="3068"/>
                      <a:pt x="858" y="3067"/>
                      <a:pt x="882" y="3064"/>
                    </a:cubicBezTo>
                    <a:lnTo>
                      <a:pt x="5549" y="2373"/>
                    </a:lnTo>
                    <a:cubicBezTo>
                      <a:pt x="5870" y="2326"/>
                      <a:pt x="6085" y="2028"/>
                      <a:pt x="6049" y="1719"/>
                    </a:cubicBezTo>
                    <a:lnTo>
                      <a:pt x="5870" y="504"/>
                    </a:lnTo>
                    <a:cubicBezTo>
                      <a:pt x="5826" y="196"/>
                      <a:pt x="5569" y="0"/>
                      <a:pt x="5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>
                <a:off x="5520433" y="2713138"/>
                <a:ext cx="247779" cy="10491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896" extrusionOk="0">
                    <a:moveTo>
                      <a:pt x="4477" y="1"/>
                    </a:moveTo>
                    <a:lnTo>
                      <a:pt x="0" y="668"/>
                    </a:lnTo>
                    <a:cubicBezTo>
                      <a:pt x="167" y="1084"/>
                      <a:pt x="501" y="1430"/>
                      <a:pt x="905" y="1620"/>
                    </a:cubicBezTo>
                    <a:cubicBezTo>
                      <a:pt x="1282" y="1819"/>
                      <a:pt x="1710" y="1895"/>
                      <a:pt x="2123" y="1895"/>
                    </a:cubicBezTo>
                    <a:cubicBezTo>
                      <a:pt x="2153" y="1895"/>
                      <a:pt x="2184" y="1895"/>
                      <a:pt x="2215" y="1894"/>
                    </a:cubicBezTo>
                    <a:cubicBezTo>
                      <a:pt x="2501" y="1894"/>
                      <a:pt x="2787" y="1846"/>
                      <a:pt x="3048" y="1763"/>
                    </a:cubicBezTo>
                    <a:cubicBezTo>
                      <a:pt x="3810" y="1501"/>
                      <a:pt x="4382" y="787"/>
                      <a:pt x="4477" y="1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>
                <a:off x="5859077" y="2975309"/>
                <a:ext cx="289278" cy="38461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951" extrusionOk="0">
                    <a:moveTo>
                      <a:pt x="270" y="1"/>
                    </a:moveTo>
                    <a:cubicBezTo>
                      <a:pt x="186" y="1"/>
                      <a:pt x="144" y="90"/>
                      <a:pt x="167" y="168"/>
                    </a:cubicBezTo>
                    <a:cubicBezTo>
                      <a:pt x="169" y="183"/>
                      <a:pt x="174" y="197"/>
                      <a:pt x="180" y="210"/>
                    </a:cubicBezTo>
                    <a:lnTo>
                      <a:pt x="180" y="210"/>
                    </a:lnTo>
                    <a:lnTo>
                      <a:pt x="286" y="2"/>
                    </a:lnTo>
                    <a:cubicBezTo>
                      <a:pt x="281" y="1"/>
                      <a:pt x="275" y="1"/>
                      <a:pt x="270" y="1"/>
                    </a:cubicBezTo>
                    <a:close/>
                    <a:moveTo>
                      <a:pt x="180" y="210"/>
                    </a:moveTo>
                    <a:lnTo>
                      <a:pt x="0" y="561"/>
                    </a:lnTo>
                    <a:cubicBezTo>
                      <a:pt x="127" y="518"/>
                      <a:pt x="258" y="487"/>
                      <a:pt x="390" y="466"/>
                    </a:cubicBezTo>
                    <a:lnTo>
                      <a:pt x="390" y="466"/>
                    </a:lnTo>
                    <a:cubicBezTo>
                      <a:pt x="724" y="892"/>
                      <a:pt x="832" y="1488"/>
                      <a:pt x="679" y="2014"/>
                    </a:cubicBezTo>
                    <a:cubicBezTo>
                      <a:pt x="548" y="2490"/>
                      <a:pt x="191" y="2883"/>
                      <a:pt x="131" y="3383"/>
                    </a:cubicBezTo>
                    <a:cubicBezTo>
                      <a:pt x="0" y="4431"/>
                      <a:pt x="1131" y="5621"/>
                      <a:pt x="1798" y="6324"/>
                    </a:cubicBezTo>
                    <a:cubicBezTo>
                      <a:pt x="2196" y="6739"/>
                      <a:pt x="2724" y="6950"/>
                      <a:pt x="3248" y="6950"/>
                    </a:cubicBezTo>
                    <a:cubicBezTo>
                      <a:pt x="3821" y="6950"/>
                      <a:pt x="4389" y="6697"/>
                      <a:pt x="4775" y="6181"/>
                    </a:cubicBezTo>
                    <a:cubicBezTo>
                      <a:pt x="5227" y="5586"/>
                      <a:pt x="5168" y="4907"/>
                      <a:pt x="5072" y="4216"/>
                    </a:cubicBezTo>
                    <a:cubicBezTo>
                      <a:pt x="4941" y="3240"/>
                      <a:pt x="4727" y="2288"/>
                      <a:pt x="4489" y="1359"/>
                    </a:cubicBezTo>
                    <a:cubicBezTo>
                      <a:pt x="4429" y="1133"/>
                      <a:pt x="4358" y="894"/>
                      <a:pt x="4191" y="740"/>
                    </a:cubicBezTo>
                    <a:cubicBezTo>
                      <a:pt x="3989" y="549"/>
                      <a:pt x="3691" y="537"/>
                      <a:pt x="3417" y="513"/>
                    </a:cubicBezTo>
                    <a:lnTo>
                      <a:pt x="1548" y="430"/>
                    </a:lnTo>
                    <a:cubicBezTo>
                      <a:pt x="1387" y="426"/>
                      <a:pt x="1224" y="422"/>
                      <a:pt x="1062" y="422"/>
                    </a:cubicBezTo>
                    <a:cubicBezTo>
                      <a:pt x="835" y="422"/>
                      <a:pt x="610" y="431"/>
                      <a:pt x="390" y="466"/>
                    </a:cubicBezTo>
                    <a:lnTo>
                      <a:pt x="390" y="466"/>
                    </a:lnTo>
                    <a:cubicBezTo>
                      <a:pt x="361" y="429"/>
                      <a:pt x="330" y="393"/>
                      <a:pt x="298" y="359"/>
                    </a:cubicBezTo>
                    <a:cubicBezTo>
                      <a:pt x="250" y="311"/>
                      <a:pt x="203" y="264"/>
                      <a:pt x="180" y="21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>
                <a:off x="5289192" y="2400559"/>
                <a:ext cx="96887" cy="21579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900" extrusionOk="0">
                    <a:moveTo>
                      <a:pt x="1352" y="0"/>
                    </a:moveTo>
                    <a:cubicBezTo>
                      <a:pt x="896" y="0"/>
                      <a:pt x="493" y="232"/>
                      <a:pt x="250" y="661"/>
                    </a:cubicBezTo>
                    <a:cubicBezTo>
                      <a:pt x="12" y="1078"/>
                      <a:pt x="0" y="1578"/>
                      <a:pt x="60" y="2030"/>
                    </a:cubicBezTo>
                    <a:cubicBezTo>
                      <a:pt x="119" y="2471"/>
                      <a:pt x="262" y="2911"/>
                      <a:pt x="548" y="3269"/>
                    </a:cubicBezTo>
                    <a:cubicBezTo>
                      <a:pt x="834" y="3626"/>
                      <a:pt x="1274" y="3876"/>
                      <a:pt x="1751" y="3900"/>
                    </a:cubicBezTo>
                    <a:lnTo>
                      <a:pt x="1739" y="54"/>
                    </a:lnTo>
                    <a:cubicBezTo>
                      <a:pt x="1607" y="18"/>
                      <a:pt x="1478" y="0"/>
                      <a:pt x="1352" y="0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>
                <a:off x="5313539" y="2443609"/>
                <a:ext cx="62636" cy="1312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2" extrusionOk="0">
                    <a:moveTo>
                      <a:pt x="34" y="0"/>
                    </a:moveTo>
                    <a:cubicBezTo>
                      <a:pt x="29" y="0"/>
                      <a:pt x="26" y="1"/>
                      <a:pt x="25" y="2"/>
                    </a:cubicBezTo>
                    <a:cubicBezTo>
                      <a:pt x="1" y="38"/>
                      <a:pt x="144" y="109"/>
                      <a:pt x="322" y="276"/>
                    </a:cubicBezTo>
                    <a:cubicBezTo>
                      <a:pt x="477" y="443"/>
                      <a:pt x="668" y="717"/>
                      <a:pt x="811" y="1062"/>
                    </a:cubicBezTo>
                    <a:cubicBezTo>
                      <a:pt x="930" y="1407"/>
                      <a:pt x="989" y="1752"/>
                      <a:pt x="1013" y="1991"/>
                    </a:cubicBezTo>
                    <a:cubicBezTo>
                      <a:pt x="1049" y="2229"/>
                      <a:pt x="1072" y="2372"/>
                      <a:pt x="1108" y="2372"/>
                    </a:cubicBezTo>
                    <a:cubicBezTo>
                      <a:pt x="1120" y="2372"/>
                      <a:pt x="1132" y="2229"/>
                      <a:pt x="1132" y="1967"/>
                    </a:cubicBezTo>
                    <a:cubicBezTo>
                      <a:pt x="1120" y="1717"/>
                      <a:pt x="1096" y="1371"/>
                      <a:pt x="953" y="1002"/>
                    </a:cubicBezTo>
                    <a:cubicBezTo>
                      <a:pt x="822" y="633"/>
                      <a:pt x="596" y="347"/>
                      <a:pt x="394" y="181"/>
                    </a:cubicBezTo>
                    <a:cubicBezTo>
                      <a:pt x="204" y="44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>
                <a:off x="5337941" y="2191564"/>
                <a:ext cx="728010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0459" extrusionOk="0">
                    <a:moveTo>
                      <a:pt x="5427" y="1"/>
                    </a:moveTo>
                    <a:cubicBezTo>
                      <a:pt x="5158" y="1"/>
                      <a:pt x="4889" y="7"/>
                      <a:pt x="4620" y="21"/>
                    </a:cubicBezTo>
                    <a:cubicBezTo>
                      <a:pt x="3751" y="69"/>
                      <a:pt x="2763" y="128"/>
                      <a:pt x="1965" y="533"/>
                    </a:cubicBezTo>
                    <a:cubicBezTo>
                      <a:pt x="965" y="1033"/>
                      <a:pt x="489" y="2331"/>
                      <a:pt x="370" y="3390"/>
                    </a:cubicBezTo>
                    <a:cubicBezTo>
                      <a:pt x="155" y="5093"/>
                      <a:pt x="0" y="7296"/>
                      <a:pt x="1012" y="8820"/>
                    </a:cubicBezTo>
                    <a:cubicBezTo>
                      <a:pt x="1501" y="9546"/>
                      <a:pt x="2322" y="9998"/>
                      <a:pt x="3167" y="10201"/>
                    </a:cubicBezTo>
                    <a:cubicBezTo>
                      <a:pt x="3883" y="10383"/>
                      <a:pt x="4611" y="10459"/>
                      <a:pt x="5340" y="10459"/>
                    </a:cubicBezTo>
                    <a:cubicBezTo>
                      <a:pt x="5995" y="10459"/>
                      <a:pt x="6651" y="10397"/>
                      <a:pt x="7299" y="10296"/>
                    </a:cubicBezTo>
                    <a:cubicBezTo>
                      <a:pt x="7406" y="10272"/>
                      <a:pt x="7525" y="10260"/>
                      <a:pt x="7632" y="10236"/>
                    </a:cubicBezTo>
                    <a:cubicBezTo>
                      <a:pt x="8716" y="10034"/>
                      <a:pt x="9656" y="9653"/>
                      <a:pt x="10204" y="8629"/>
                    </a:cubicBezTo>
                    <a:cubicBezTo>
                      <a:pt x="10323" y="8403"/>
                      <a:pt x="10430" y="8165"/>
                      <a:pt x="10514" y="7915"/>
                    </a:cubicBezTo>
                    <a:cubicBezTo>
                      <a:pt x="10607" y="7935"/>
                      <a:pt x="10701" y="7945"/>
                      <a:pt x="10797" y="7945"/>
                    </a:cubicBezTo>
                    <a:cubicBezTo>
                      <a:pt x="11590" y="7945"/>
                      <a:pt x="12425" y="7277"/>
                      <a:pt x="12776" y="6629"/>
                    </a:cubicBezTo>
                    <a:cubicBezTo>
                      <a:pt x="13157" y="5903"/>
                      <a:pt x="12943" y="4760"/>
                      <a:pt x="12300" y="4224"/>
                    </a:cubicBezTo>
                    <a:cubicBezTo>
                      <a:pt x="12032" y="3991"/>
                      <a:pt x="11709" y="3877"/>
                      <a:pt x="11383" y="3877"/>
                    </a:cubicBezTo>
                    <a:cubicBezTo>
                      <a:pt x="11259" y="3877"/>
                      <a:pt x="11135" y="3893"/>
                      <a:pt x="11014" y="3926"/>
                    </a:cubicBezTo>
                    <a:cubicBezTo>
                      <a:pt x="10990" y="3593"/>
                      <a:pt x="10966" y="3271"/>
                      <a:pt x="10918" y="2950"/>
                    </a:cubicBezTo>
                    <a:cubicBezTo>
                      <a:pt x="10776" y="1700"/>
                      <a:pt x="10145" y="616"/>
                      <a:pt x="8847" y="354"/>
                    </a:cubicBezTo>
                    <a:cubicBezTo>
                      <a:pt x="7728" y="123"/>
                      <a:pt x="6577" y="1"/>
                      <a:pt x="5427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>
                <a:off x="5398532" y="2425902"/>
                <a:ext cx="146299" cy="14303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585" extrusionOk="0">
                    <a:moveTo>
                      <a:pt x="1322" y="1"/>
                    </a:moveTo>
                    <a:cubicBezTo>
                      <a:pt x="596" y="1"/>
                      <a:pt x="1" y="584"/>
                      <a:pt x="1" y="1299"/>
                    </a:cubicBezTo>
                    <a:cubicBezTo>
                      <a:pt x="1" y="2013"/>
                      <a:pt x="596" y="2584"/>
                      <a:pt x="1322" y="2584"/>
                    </a:cubicBezTo>
                    <a:cubicBezTo>
                      <a:pt x="2049" y="2584"/>
                      <a:pt x="2644" y="2013"/>
                      <a:pt x="2644" y="1299"/>
                    </a:cubicBezTo>
                    <a:cubicBezTo>
                      <a:pt x="2644" y="584"/>
                      <a:pt x="2049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>
                <a:off x="5682506" y="2425902"/>
                <a:ext cx="153548" cy="14829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680" extrusionOk="0">
                    <a:moveTo>
                      <a:pt x="1393" y="1"/>
                    </a:moveTo>
                    <a:cubicBezTo>
                      <a:pt x="620" y="1"/>
                      <a:pt x="0" y="596"/>
                      <a:pt x="0" y="1334"/>
                    </a:cubicBezTo>
                    <a:cubicBezTo>
                      <a:pt x="0" y="2084"/>
                      <a:pt x="620" y="2680"/>
                      <a:pt x="1393" y="2680"/>
                    </a:cubicBezTo>
                    <a:cubicBezTo>
                      <a:pt x="2155" y="2680"/>
                      <a:pt x="2775" y="2084"/>
                      <a:pt x="2775" y="1334"/>
                    </a:cubicBezTo>
                    <a:cubicBezTo>
                      <a:pt x="2775" y="596"/>
                      <a:pt x="2155" y="1"/>
                      <a:pt x="1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>
                <a:off x="5498023" y="2443055"/>
                <a:ext cx="46147" cy="10679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0" extrusionOk="0">
                    <a:moveTo>
                      <a:pt x="358" y="0"/>
                    </a:moveTo>
                    <a:cubicBezTo>
                      <a:pt x="144" y="238"/>
                      <a:pt x="1" y="572"/>
                      <a:pt x="1" y="929"/>
                    </a:cubicBezTo>
                    <a:cubicBezTo>
                      <a:pt x="1" y="1334"/>
                      <a:pt x="167" y="1691"/>
                      <a:pt x="441" y="1929"/>
                    </a:cubicBezTo>
                    <a:cubicBezTo>
                      <a:pt x="596" y="1774"/>
                      <a:pt x="715" y="1584"/>
                      <a:pt x="786" y="1370"/>
                    </a:cubicBezTo>
                    <a:cubicBezTo>
                      <a:pt x="822" y="1262"/>
                      <a:pt x="834" y="1167"/>
                      <a:pt x="834" y="1048"/>
                    </a:cubicBezTo>
                    <a:cubicBezTo>
                      <a:pt x="834" y="631"/>
                      <a:pt x="655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>
                <a:off x="5787254" y="2443055"/>
                <a:ext cx="48803" cy="10872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65" extrusionOk="0">
                    <a:moveTo>
                      <a:pt x="358" y="0"/>
                    </a:moveTo>
                    <a:cubicBezTo>
                      <a:pt x="131" y="238"/>
                      <a:pt x="0" y="572"/>
                      <a:pt x="0" y="929"/>
                    </a:cubicBezTo>
                    <a:cubicBezTo>
                      <a:pt x="0" y="1346"/>
                      <a:pt x="191" y="1727"/>
                      <a:pt x="489" y="1965"/>
                    </a:cubicBezTo>
                    <a:cubicBezTo>
                      <a:pt x="727" y="1727"/>
                      <a:pt x="882" y="1405"/>
                      <a:pt x="882" y="1048"/>
                    </a:cubicBezTo>
                    <a:cubicBezTo>
                      <a:pt x="882" y="608"/>
                      <a:pt x="691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5" name="Google Shape;3475;p73"/>
              <p:cNvSpPr/>
              <p:nvPr/>
            </p:nvSpPr>
            <p:spPr>
              <a:xfrm>
                <a:off x="5408437" y="2318555"/>
                <a:ext cx="100816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91" extrusionOk="0">
                    <a:moveTo>
                      <a:pt x="1194" y="0"/>
                    </a:moveTo>
                    <a:cubicBezTo>
                      <a:pt x="1068" y="0"/>
                      <a:pt x="929" y="19"/>
                      <a:pt x="786" y="60"/>
                    </a:cubicBezTo>
                    <a:cubicBezTo>
                      <a:pt x="334" y="202"/>
                      <a:pt x="0" y="500"/>
                      <a:pt x="72" y="738"/>
                    </a:cubicBezTo>
                    <a:cubicBezTo>
                      <a:pt x="112" y="900"/>
                      <a:pt x="329" y="991"/>
                      <a:pt x="606" y="991"/>
                    </a:cubicBezTo>
                    <a:cubicBezTo>
                      <a:pt x="736" y="991"/>
                      <a:pt x="880" y="971"/>
                      <a:pt x="1024" y="929"/>
                    </a:cubicBezTo>
                    <a:cubicBezTo>
                      <a:pt x="1489" y="798"/>
                      <a:pt x="1822" y="500"/>
                      <a:pt x="1739" y="262"/>
                    </a:cubicBezTo>
                    <a:cubicBezTo>
                      <a:pt x="1697" y="97"/>
                      <a:pt x="1479" y="0"/>
                      <a:pt x="1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6" name="Google Shape;3476;p73"/>
              <p:cNvSpPr/>
              <p:nvPr/>
            </p:nvSpPr>
            <p:spPr>
              <a:xfrm>
                <a:off x="5720078" y="2318555"/>
                <a:ext cx="100152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91" extrusionOk="0">
                    <a:moveTo>
                      <a:pt x="616" y="0"/>
                    </a:moveTo>
                    <a:cubicBezTo>
                      <a:pt x="331" y="0"/>
                      <a:pt x="113" y="97"/>
                      <a:pt x="71" y="262"/>
                    </a:cubicBezTo>
                    <a:cubicBezTo>
                      <a:pt x="0" y="500"/>
                      <a:pt x="322" y="798"/>
                      <a:pt x="786" y="929"/>
                    </a:cubicBezTo>
                    <a:cubicBezTo>
                      <a:pt x="934" y="971"/>
                      <a:pt x="1079" y="991"/>
                      <a:pt x="1209" y="991"/>
                    </a:cubicBezTo>
                    <a:cubicBezTo>
                      <a:pt x="1487" y="991"/>
                      <a:pt x="1698" y="900"/>
                      <a:pt x="1738" y="738"/>
                    </a:cubicBezTo>
                    <a:cubicBezTo>
                      <a:pt x="1810" y="500"/>
                      <a:pt x="1488" y="202"/>
                      <a:pt x="1024" y="60"/>
                    </a:cubicBezTo>
                    <a:cubicBezTo>
                      <a:pt x="882" y="19"/>
                      <a:pt x="742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>
                <a:off x="5480924" y="2408416"/>
                <a:ext cx="62636" cy="40614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34" extrusionOk="0">
                    <a:moveTo>
                      <a:pt x="82" y="0"/>
                    </a:moveTo>
                    <a:cubicBezTo>
                      <a:pt x="31" y="0"/>
                      <a:pt x="0" y="12"/>
                      <a:pt x="0" y="19"/>
                    </a:cubicBezTo>
                    <a:cubicBezTo>
                      <a:pt x="0" y="43"/>
                      <a:pt x="310" y="79"/>
                      <a:pt x="607" y="305"/>
                    </a:cubicBezTo>
                    <a:cubicBezTo>
                      <a:pt x="898" y="491"/>
                      <a:pt x="1075" y="734"/>
                      <a:pt x="1117" y="734"/>
                    </a:cubicBezTo>
                    <a:cubicBezTo>
                      <a:pt x="1118" y="734"/>
                      <a:pt x="1118" y="734"/>
                      <a:pt x="1119" y="733"/>
                    </a:cubicBezTo>
                    <a:cubicBezTo>
                      <a:pt x="1131" y="722"/>
                      <a:pt x="988" y="436"/>
                      <a:pt x="667" y="210"/>
                    </a:cubicBezTo>
                    <a:cubicBezTo>
                      <a:pt x="500" y="91"/>
                      <a:pt x="345" y="31"/>
                      <a:pt x="202" y="19"/>
                    </a:cubicBezTo>
                    <a:cubicBezTo>
                      <a:pt x="156" y="5"/>
                      <a:pt x="11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>
                <a:off x="5677914" y="2411238"/>
                <a:ext cx="55388" cy="470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50" extrusionOk="0">
                    <a:moveTo>
                      <a:pt x="941" y="0"/>
                    </a:moveTo>
                    <a:cubicBezTo>
                      <a:pt x="909" y="0"/>
                      <a:pt x="856" y="12"/>
                      <a:pt x="786" y="40"/>
                    </a:cubicBezTo>
                    <a:cubicBezTo>
                      <a:pt x="667" y="75"/>
                      <a:pt x="512" y="147"/>
                      <a:pt x="369" y="278"/>
                    </a:cubicBezTo>
                    <a:cubicBezTo>
                      <a:pt x="214" y="397"/>
                      <a:pt x="131" y="551"/>
                      <a:pt x="71" y="647"/>
                    </a:cubicBezTo>
                    <a:cubicBezTo>
                      <a:pt x="12" y="754"/>
                      <a:pt x="0" y="837"/>
                      <a:pt x="12" y="849"/>
                    </a:cubicBezTo>
                    <a:cubicBezTo>
                      <a:pt x="12" y="849"/>
                      <a:pt x="13" y="850"/>
                      <a:pt x="13" y="850"/>
                    </a:cubicBezTo>
                    <a:cubicBezTo>
                      <a:pt x="40" y="850"/>
                      <a:pt x="148" y="571"/>
                      <a:pt x="417" y="349"/>
                    </a:cubicBezTo>
                    <a:cubicBezTo>
                      <a:pt x="703" y="99"/>
                      <a:pt x="1000" y="40"/>
                      <a:pt x="976" y="16"/>
                    </a:cubicBezTo>
                    <a:cubicBezTo>
                      <a:pt x="976" y="6"/>
                      <a:pt x="964" y="0"/>
                      <a:pt x="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>
                <a:off x="5395931" y="2418653"/>
                <a:ext cx="152884" cy="10020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11" extrusionOk="0">
                    <a:moveTo>
                      <a:pt x="1393" y="1"/>
                    </a:moveTo>
                    <a:cubicBezTo>
                      <a:pt x="1036" y="1"/>
                      <a:pt x="667" y="132"/>
                      <a:pt x="453" y="358"/>
                    </a:cubicBezTo>
                    <a:cubicBezTo>
                      <a:pt x="226" y="572"/>
                      <a:pt x="95" y="846"/>
                      <a:pt x="48" y="1072"/>
                    </a:cubicBezTo>
                    <a:cubicBezTo>
                      <a:pt x="0" y="1310"/>
                      <a:pt x="24" y="1489"/>
                      <a:pt x="36" y="1620"/>
                    </a:cubicBezTo>
                    <a:cubicBezTo>
                      <a:pt x="60" y="1739"/>
                      <a:pt x="72" y="1811"/>
                      <a:pt x="95" y="1811"/>
                    </a:cubicBezTo>
                    <a:cubicBezTo>
                      <a:pt x="107" y="1811"/>
                      <a:pt x="107" y="1739"/>
                      <a:pt x="107" y="1620"/>
                    </a:cubicBezTo>
                    <a:cubicBezTo>
                      <a:pt x="107" y="1501"/>
                      <a:pt x="119" y="1322"/>
                      <a:pt x="179" y="1108"/>
                    </a:cubicBezTo>
                    <a:cubicBezTo>
                      <a:pt x="238" y="906"/>
                      <a:pt x="357" y="679"/>
                      <a:pt x="572" y="501"/>
                    </a:cubicBezTo>
                    <a:cubicBezTo>
                      <a:pt x="774" y="322"/>
                      <a:pt x="1072" y="215"/>
                      <a:pt x="1393" y="215"/>
                    </a:cubicBezTo>
                    <a:cubicBezTo>
                      <a:pt x="1548" y="215"/>
                      <a:pt x="1703" y="251"/>
                      <a:pt x="1834" y="298"/>
                    </a:cubicBezTo>
                    <a:cubicBezTo>
                      <a:pt x="1965" y="358"/>
                      <a:pt x="2084" y="429"/>
                      <a:pt x="2191" y="513"/>
                    </a:cubicBezTo>
                    <a:cubicBezTo>
                      <a:pt x="2393" y="715"/>
                      <a:pt x="2512" y="929"/>
                      <a:pt x="2560" y="1144"/>
                    </a:cubicBezTo>
                    <a:cubicBezTo>
                      <a:pt x="2679" y="1525"/>
                      <a:pt x="2596" y="1811"/>
                      <a:pt x="2643" y="1811"/>
                    </a:cubicBezTo>
                    <a:cubicBezTo>
                      <a:pt x="2655" y="1811"/>
                      <a:pt x="2679" y="1751"/>
                      <a:pt x="2715" y="1632"/>
                    </a:cubicBezTo>
                    <a:cubicBezTo>
                      <a:pt x="2739" y="1513"/>
                      <a:pt x="2762" y="1322"/>
                      <a:pt x="2715" y="1084"/>
                    </a:cubicBezTo>
                    <a:cubicBezTo>
                      <a:pt x="2667" y="858"/>
                      <a:pt x="2548" y="572"/>
                      <a:pt x="2322" y="358"/>
                    </a:cubicBezTo>
                    <a:cubicBezTo>
                      <a:pt x="2203" y="251"/>
                      <a:pt x="2072" y="144"/>
                      <a:pt x="1905" y="84"/>
                    </a:cubicBezTo>
                    <a:cubicBezTo>
                      <a:pt x="1738" y="25"/>
                      <a:pt x="1560" y="1"/>
                      <a:pt x="1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>
                <a:off x="5677914" y="2419981"/>
                <a:ext cx="159468" cy="10153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35" extrusionOk="0">
                    <a:moveTo>
                      <a:pt x="1453" y="1"/>
                    </a:moveTo>
                    <a:cubicBezTo>
                      <a:pt x="1095" y="1"/>
                      <a:pt x="726" y="120"/>
                      <a:pt x="488" y="346"/>
                    </a:cubicBezTo>
                    <a:cubicBezTo>
                      <a:pt x="250" y="572"/>
                      <a:pt x="119" y="834"/>
                      <a:pt x="60" y="1060"/>
                    </a:cubicBezTo>
                    <a:cubicBezTo>
                      <a:pt x="0" y="1298"/>
                      <a:pt x="24" y="1489"/>
                      <a:pt x="36" y="1608"/>
                    </a:cubicBezTo>
                    <a:cubicBezTo>
                      <a:pt x="71" y="1739"/>
                      <a:pt x="83" y="1798"/>
                      <a:pt x="95" y="1798"/>
                    </a:cubicBezTo>
                    <a:cubicBezTo>
                      <a:pt x="119" y="1798"/>
                      <a:pt x="119" y="1727"/>
                      <a:pt x="119" y="1608"/>
                    </a:cubicBezTo>
                    <a:cubicBezTo>
                      <a:pt x="119" y="1489"/>
                      <a:pt x="131" y="1298"/>
                      <a:pt x="191" y="1108"/>
                    </a:cubicBezTo>
                    <a:cubicBezTo>
                      <a:pt x="250" y="894"/>
                      <a:pt x="381" y="679"/>
                      <a:pt x="607" y="489"/>
                    </a:cubicBezTo>
                    <a:cubicBezTo>
                      <a:pt x="810" y="310"/>
                      <a:pt x="1131" y="215"/>
                      <a:pt x="1453" y="215"/>
                    </a:cubicBezTo>
                    <a:cubicBezTo>
                      <a:pt x="1619" y="215"/>
                      <a:pt x="1774" y="239"/>
                      <a:pt x="1917" y="286"/>
                    </a:cubicBezTo>
                    <a:cubicBezTo>
                      <a:pt x="2072" y="346"/>
                      <a:pt x="2191" y="417"/>
                      <a:pt x="2286" y="513"/>
                    </a:cubicBezTo>
                    <a:cubicBezTo>
                      <a:pt x="2500" y="691"/>
                      <a:pt x="2631" y="929"/>
                      <a:pt x="2691" y="1132"/>
                    </a:cubicBezTo>
                    <a:cubicBezTo>
                      <a:pt x="2822" y="1536"/>
                      <a:pt x="2738" y="1822"/>
                      <a:pt x="2762" y="1834"/>
                    </a:cubicBezTo>
                    <a:cubicBezTo>
                      <a:pt x="2786" y="1834"/>
                      <a:pt x="2810" y="1775"/>
                      <a:pt x="2846" y="1644"/>
                    </a:cubicBezTo>
                    <a:cubicBezTo>
                      <a:pt x="2869" y="1513"/>
                      <a:pt x="2881" y="1310"/>
                      <a:pt x="2846" y="1084"/>
                    </a:cubicBezTo>
                    <a:cubicBezTo>
                      <a:pt x="2798" y="846"/>
                      <a:pt x="2667" y="584"/>
                      <a:pt x="2417" y="358"/>
                    </a:cubicBezTo>
                    <a:cubicBezTo>
                      <a:pt x="2298" y="251"/>
                      <a:pt x="2155" y="167"/>
                      <a:pt x="1988" y="96"/>
                    </a:cubicBezTo>
                    <a:cubicBezTo>
                      <a:pt x="1822" y="36"/>
                      <a:pt x="1655" y="1"/>
                      <a:pt x="1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>
                <a:off x="5763515" y="2779041"/>
                <a:ext cx="368348" cy="413776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7478" extrusionOk="0">
                    <a:moveTo>
                      <a:pt x="120" y="0"/>
                    </a:moveTo>
                    <a:cubicBezTo>
                      <a:pt x="84" y="36"/>
                      <a:pt x="48" y="48"/>
                      <a:pt x="1" y="48"/>
                    </a:cubicBezTo>
                    <a:lnTo>
                      <a:pt x="1544" y="348"/>
                    </a:lnTo>
                    <a:lnTo>
                      <a:pt x="1544" y="348"/>
                    </a:lnTo>
                    <a:cubicBezTo>
                      <a:pt x="1508" y="343"/>
                      <a:pt x="1471" y="338"/>
                      <a:pt x="1430" y="334"/>
                    </a:cubicBezTo>
                    <a:cubicBezTo>
                      <a:pt x="1013" y="1608"/>
                      <a:pt x="560" y="2953"/>
                      <a:pt x="680" y="4311"/>
                    </a:cubicBezTo>
                    <a:cubicBezTo>
                      <a:pt x="727" y="4572"/>
                      <a:pt x="787" y="4846"/>
                      <a:pt x="894" y="5108"/>
                    </a:cubicBezTo>
                    <a:cubicBezTo>
                      <a:pt x="977" y="5334"/>
                      <a:pt x="1144" y="5537"/>
                      <a:pt x="1168" y="5763"/>
                    </a:cubicBezTo>
                    <a:cubicBezTo>
                      <a:pt x="1251" y="6335"/>
                      <a:pt x="1251" y="6835"/>
                      <a:pt x="1501" y="7370"/>
                    </a:cubicBezTo>
                    <a:cubicBezTo>
                      <a:pt x="1513" y="7406"/>
                      <a:pt x="1549" y="7442"/>
                      <a:pt x="1572" y="7466"/>
                    </a:cubicBezTo>
                    <a:cubicBezTo>
                      <a:pt x="1608" y="7478"/>
                      <a:pt x="1632" y="7478"/>
                      <a:pt x="1680" y="7478"/>
                    </a:cubicBezTo>
                    <a:cubicBezTo>
                      <a:pt x="2346" y="7418"/>
                      <a:pt x="3001" y="7192"/>
                      <a:pt x="3632" y="6906"/>
                    </a:cubicBezTo>
                    <a:cubicBezTo>
                      <a:pt x="4013" y="6727"/>
                      <a:pt x="4406" y="6513"/>
                      <a:pt x="4740" y="6275"/>
                    </a:cubicBezTo>
                    <a:cubicBezTo>
                      <a:pt x="5442" y="5811"/>
                      <a:pt x="6085" y="5358"/>
                      <a:pt x="6656" y="4727"/>
                    </a:cubicBezTo>
                    <a:cubicBezTo>
                      <a:pt x="6633" y="4596"/>
                      <a:pt x="6549" y="4501"/>
                      <a:pt x="6478" y="4406"/>
                    </a:cubicBezTo>
                    <a:cubicBezTo>
                      <a:pt x="6156" y="4049"/>
                      <a:pt x="5859" y="3668"/>
                      <a:pt x="5537" y="3322"/>
                    </a:cubicBezTo>
                    <a:cubicBezTo>
                      <a:pt x="5299" y="3084"/>
                      <a:pt x="5085" y="2917"/>
                      <a:pt x="4882" y="2632"/>
                    </a:cubicBezTo>
                    <a:cubicBezTo>
                      <a:pt x="4418" y="2001"/>
                      <a:pt x="3823" y="1465"/>
                      <a:pt x="3168" y="1036"/>
                    </a:cubicBezTo>
                    <a:cubicBezTo>
                      <a:pt x="2370" y="489"/>
                      <a:pt x="1477" y="239"/>
                      <a:pt x="537" y="84"/>
                    </a:cubicBezTo>
                    <a:cubicBezTo>
                      <a:pt x="429" y="60"/>
                      <a:pt x="310" y="48"/>
                      <a:pt x="203" y="24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>
                <a:off x="5909155" y="2445435"/>
                <a:ext cx="81062" cy="16433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70" extrusionOk="0">
                    <a:moveTo>
                      <a:pt x="1414" y="1"/>
                    </a:moveTo>
                    <a:cubicBezTo>
                      <a:pt x="1346" y="1"/>
                      <a:pt x="1158" y="30"/>
                      <a:pt x="941" y="172"/>
                    </a:cubicBezTo>
                    <a:cubicBezTo>
                      <a:pt x="655" y="326"/>
                      <a:pt x="310" y="684"/>
                      <a:pt x="155" y="1196"/>
                    </a:cubicBezTo>
                    <a:cubicBezTo>
                      <a:pt x="0" y="1684"/>
                      <a:pt x="48" y="2160"/>
                      <a:pt x="131" y="2470"/>
                    </a:cubicBezTo>
                    <a:cubicBezTo>
                      <a:pt x="226" y="2791"/>
                      <a:pt x="322" y="2970"/>
                      <a:pt x="345" y="2970"/>
                    </a:cubicBezTo>
                    <a:cubicBezTo>
                      <a:pt x="369" y="2946"/>
                      <a:pt x="298" y="2767"/>
                      <a:pt x="250" y="2458"/>
                    </a:cubicBezTo>
                    <a:cubicBezTo>
                      <a:pt x="203" y="2148"/>
                      <a:pt x="167" y="1696"/>
                      <a:pt x="310" y="1255"/>
                    </a:cubicBezTo>
                    <a:cubicBezTo>
                      <a:pt x="441" y="803"/>
                      <a:pt x="738" y="469"/>
                      <a:pt x="1000" y="291"/>
                    </a:cubicBezTo>
                    <a:cubicBezTo>
                      <a:pt x="1250" y="76"/>
                      <a:pt x="1465" y="29"/>
                      <a:pt x="1441" y="5"/>
                    </a:cubicBezTo>
                    <a:cubicBezTo>
                      <a:pt x="1441" y="2"/>
                      <a:pt x="1431" y="1"/>
                      <a:pt x="1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>
                <a:off x="5922988" y="2502871"/>
                <a:ext cx="52732" cy="746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0" extrusionOk="0">
                    <a:moveTo>
                      <a:pt x="235" y="0"/>
                    </a:moveTo>
                    <a:cubicBezTo>
                      <a:pt x="159" y="0"/>
                      <a:pt x="101" y="28"/>
                      <a:pt x="60" y="38"/>
                    </a:cubicBezTo>
                    <a:cubicBezTo>
                      <a:pt x="24" y="74"/>
                      <a:pt x="0" y="86"/>
                      <a:pt x="0" y="98"/>
                    </a:cubicBezTo>
                    <a:cubicBezTo>
                      <a:pt x="7" y="105"/>
                      <a:pt x="20" y="107"/>
                      <a:pt x="37" y="107"/>
                    </a:cubicBezTo>
                    <a:cubicBezTo>
                      <a:pt x="56" y="107"/>
                      <a:pt x="82" y="105"/>
                      <a:pt x="113" y="105"/>
                    </a:cubicBezTo>
                    <a:cubicBezTo>
                      <a:pt x="153" y="105"/>
                      <a:pt x="202" y="108"/>
                      <a:pt x="262" y="122"/>
                    </a:cubicBezTo>
                    <a:cubicBezTo>
                      <a:pt x="405" y="169"/>
                      <a:pt x="572" y="289"/>
                      <a:pt x="679" y="503"/>
                    </a:cubicBezTo>
                    <a:cubicBezTo>
                      <a:pt x="774" y="705"/>
                      <a:pt x="798" y="931"/>
                      <a:pt x="762" y="1074"/>
                    </a:cubicBezTo>
                    <a:cubicBezTo>
                      <a:pt x="750" y="1241"/>
                      <a:pt x="703" y="1336"/>
                      <a:pt x="715" y="1348"/>
                    </a:cubicBezTo>
                    <a:cubicBezTo>
                      <a:pt x="716" y="1349"/>
                      <a:pt x="718" y="1349"/>
                      <a:pt x="720" y="1349"/>
                    </a:cubicBezTo>
                    <a:cubicBezTo>
                      <a:pt x="750" y="1349"/>
                      <a:pt x="826" y="1276"/>
                      <a:pt x="881" y="1110"/>
                    </a:cubicBezTo>
                    <a:cubicBezTo>
                      <a:pt x="941" y="943"/>
                      <a:pt x="953" y="681"/>
                      <a:pt x="822" y="419"/>
                    </a:cubicBezTo>
                    <a:cubicBezTo>
                      <a:pt x="762" y="300"/>
                      <a:pt x="679" y="205"/>
                      <a:pt x="572" y="122"/>
                    </a:cubicBezTo>
                    <a:cubicBezTo>
                      <a:pt x="465" y="50"/>
                      <a:pt x="357" y="27"/>
                      <a:pt x="274" y="3"/>
                    </a:cubicBezTo>
                    <a:cubicBezTo>
                      <a:pt x="261" y="1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>
                <a:off x="5555349" y="2501045"/>
                <a:ext cx="58044" cy="6496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74" extrusionOk="0">
                    <a:moveTo>
                      <a:pt x="679" y="0"/>
                    </a:moveTo>
                    <a:cubicBezTo>
                      <a:pt x="560" y="0"/>
                      <a:pt x="417" y="24"/>
                      <a:pt x="274" y="119"/>
                    </a:cubicBezTo>
                    <a:cubicBezTo>
                      <a:pt x="143" y="202"/>
                      <a:pt x="12" y="369"/>
                      <a:pt x="0" y="560"/>
                    </a:cubicBezTo>
                    <a:cubicBezTo>
                      <a:pt x="0" y="667"/>
                      <a:pt x="12" y="750"/>
                      <a:pt x="60" y="845"/>
                    </a:cubicBezTo>
                    <a:cubicBezTo>
                      <a:pt x="96" y="929"/>
                      <a:pt x="179" y="976"/>
                      <a:pt x="239" y="1036"/>
                    </a:cubicBezTo>
                    <a:cubicBezTo>
                      <a:pt x="370" y="1131"/>
                      <a:pt x="512" y="1155"/>
                      <a:pt x="632" y="1167"/>
                    </a:cubicBezTo>
                    <a:cubicBezTo>
                      <a:pt x="676" y="1172"/>
                      <a:pt x="717" y="1173"/>
                      <a:pt x="755" y="1173"/>
                    </a:cubicBezTo>
                    <a:cubicBezTo>
                      <a:pt x="912" y="1173"/>
                      <a:pt x="1013" y="1141"/>
                      <a:pt x="1013" y="1131"/>
                    </a:cubicBezTo>
                    <a:cubicBezTo>
                      <a:pt x="1013" y="1107"/>
                      <a:pt x="858" y="1131"/>
                      <a:pt x="655" y="1084"/>
                    </a:cubicBezTo>
                    <a:cubicBezTo>
                      <a:pt x="548" y="1048"/>
                      <a:pt x="417" y="1024"/>
                      <a:pt x="310" y="929"/>
                    </a:cubicBezTo>
                    <a:cubicBezTo>
                      <a:pt x="251" y="893"/>
                      <a:pt x="203" y="845"/>
                      <a:pt x="155" y="786"/>
                    </a:cubicBezTo>
                    <a:cubicBezTo>
                      <a:pt x="131" y="726"/>
                      <a:pt x="120" y="655"/>
                      <a:pt x="120" y="572"/>
                    </a:cubicBezTo>
                    <a:cubicBezTo>
                      <a:pt x="131" y="429"/>
                      <a:pt x="215" y="298"/>
                      <a:pt x="334" y="214"/>
                    </a:cubicBezTo>
                    <a:cubicBezTo>
                      <a:pt x="453" y="143"/>
                      <a:pt x="572" y="107"/>
                      <a:pt x="679" y="83"/>
                    </a:cubicBezTo>
                    <a:cubicBezTo>
                      <a:pt x="905" y="60"/>
                      <a:pt x="1036" y="71"/>
                      <a:pt x="1048" y="60"/>
                    </a:cubicBezTo>
                    <a:cubicBezTo>
                      <a:pt x="1048" y="36"/>
                      <a:pt x="917" y="0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>
                <a:off x="5615276" y="2545588"/>
                <a:ext cx="17208" cy="973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6" extrusionOk="0">
                    <a:moveTo>
                      <a:pt x="274" y="0"/>
                    </a:moveTo>
                    <a:cubicBezTo>
                      <a:pt x="241" y="0"/>
                      <a:pt x="186" y="16"/>
                      <a:pt x="132" y="52"/>
                    </a:cubicBezTo>
                    <a:cubicBezTo>
                      <a:pt x="60" y="100"/>
                      <a:pt x="1" y="159"/>
                      <a:pt x="13" y="171"/>
                    </a:cubicBezTo>
                    <a:cubicBezTo>
                      <a:pt x="16" y="174"/>
                      <a:pt x="22" y="176"/>
                      <a:pt x="32" y="176"/>
                    </a:cubicBezTo>
                    <a:cubicBezTo>
                      <a:pt x="63" y="176"/>
                      <a:pt x="125" y="160"/>
                      <a:pt x="180" y="124"/>
                    </a:cubicBezTo>
                    <a:cubicBezTo>
                      <a:pt x="251" y="88"/>
                      <a:pt x="311" y="28"/>
                      <a:pt x="299" y="5"/>
                    </a:cubicBezTo>
                    <a:cubicBezTo>
                      <a:pt x="293" y="2"/>
                      <a:pt x="28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>
                <a:off x="5571838" y="2554995"/>
                <a:ext cx="90303" cy="4288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75" extrusionOk="0">
                    <a:moveTo>
                      <a:pt x="1617" y="0"/>
                    </a:moveTo>
                    <a:cubicBezTo>
                      <a:pt x="1602" y="0"/>
                      <a:pt x="1554" y="103"/>
                      <a:pt x="1441" y="228"/>
                    </a:cubicBezTo>
                    <a:cubicBezTo>
                      <a:pt x="1334" y="359"/>
                      <a:pt x="1155" y="513"/>
                      <a:pt x="917" y="597"/>
                    </a:cubicBezTo>
                    <a:cubicBezTo>
                      <a:pt x="777" y="639"/>
                      <a:pt x="638" y="656"/>
                      <a:pt x="513" y="656"/>
                    </a:cubicBezTo>
                    <a:cubicBezTo>
                      <a:pt x="424" y="656"/>
                      <a:pt x="343" y="647"/>
                      <a:pt x="274" y="632"/>
                    </a:cubicBezTo>
                    <a:cubicBezTo>
                      <a:pt x="153" y="604"/>
                      <a:pt x="61" y="562"/>
                      <a:pt x="27" y="562"/>
                    </a:cubicBezTo>
                    <a:cubicBezTo>
                      <a:pt x="17" y="562"/>
                      <a:pt x="12" y="565"/>
                      <a:pt x="12" y="573"/>
                    </a:cubicBezTo>
                    <a:cubicBezTo>
                      <a:pt x="0" y="585"/>
                      <a:pt x="83" y="656"/>
                      <a:pt x="262" y="716"/>
                    </a:cubicBezTo>
                    <a:cubicBezTo>
                      <a:pt x="355" y="749"/>
                      <a:pt x="477" y="775"/>
                      <a:pt x="614" y="775"/>
                    </a:cubicBezTo>
                    <a:cubicBezTo>
                      <a:pt x="723" y="775"/>
                      <a:pt x="843" y="758"/>
                      <a:pt x="965" y="716"/>
                    </a:cubicBezTo>
                    <a:cubicBezTo>
                      <a:pt x="1226" y="632"/>
                      <a:pt x="1429" y="430"/>
                      <a:pt x="1512" y="287"/>
                    </a:cubicBezTo>
                    <a:cubicBezTo>
                      <a:pt x="1619" y="120"/>
                      <a:pt x="1631" y="13"/>
                      <a:pt x="1619" y="1"/>
                    </a:cubicBezTo>
                    <a:cubicBezTo>
                      <a:pt x="1619" y="1"/>
                      <a:pt x="161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>
                <a:off x="5834011" y="2987206"/>
                <a:ext cx="262940" cy="17070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085" extrusionOk="0">
                    <a:moveTo>
                      <a:pt x="4656" y="1"/>
                    </a:moveTo>
                    <a:cubicBezTo>
                      <a:pt x="4525" y="156"/>
                      <a:pt x="4394" y="287"/>
                      <a:pt x="4239" y="453"/>
                    </a:cubicBezTo>
                    <a:cubicBezTo>
                      <a:pt x="3894" y="799"/>
                      <a:pt x="3489" y="1156"/>
                      <a:pt x="3025" y="1489"/>
                    </a:cubicBezTo>
                    <a:cubicBezTo>
                      <a:pt x="2561" y="1822"/>
                      <a:pt x="2084" y="2108"/>
                      <a:pt x="1656" y="2323"/>
                    </a:cubicBezTo>
                    <a:cubicBezTo>
                      <a:pt x="1430" y="2430"/>
                      <a:pt x="1227" y="2537"/>
                      <a:pt x="1013" y="2620"/>
                    </a:cubicBezTo>
                    <a:cubicBezTo>
                      <a:pt x="918" y="2668"/>
                      <a:pt x="822" y="2715"/>
                      <a:pt x="715" y="2739"/>
                    </a:cubicBezTo>
                    <a:cubicBezTo>
                      <a:pt x="632" y="2775"/>
                      <a:pt x="537" y="2823"/>
                      <a:pt x="441" y="2846"/>
                    </a:cubicBezTo>
                    <a:cubicBezTo>
                      <a:pt x="287" y="2906"/>
                      <a:pt x="144" y="2954"/>
                      <a:pt x="1" y="3001"/>
                    </a:cubicBezTo>
                    <a:cubicBezTo>
                      <a:pt x="1" y="3025"/>
                      <a:pt x="25" y="3061"/>
                      <a:pt x="37" y="3085"/>
                    </a:cubicBezTo>
                    <a:cubicBezTo>
                      <a:pt x="168" y="3061"/>
                      <a:pt x="322" y="3013"/>
                      <a:pt x="477" y="2954"/>
                    </a:cubicBezTo>
                    <a:cubicBezTo>
                      <a:pt x="572" y="2918"/>
                      <a:pt x="679" y="2894"/>
                      <a:pt x="763" y="2858"/>
                    </a:cubicBezTo>
                    <a:cubicBezTo>
                      <a:pt x="870" y="2835"/>
                      <a:pt x="953" y="2787"/>
                      <a:pt x="1060" y="2739"/>
                    </a:cubicBezTo>
                    <a:cubicBezTo>
                      <a:pt x="1263" y="2668"/>
                      <a:pt x="1489" y="2561"/>
                      <a:pt x="1715" y="2465"/>
                    </a:cubicBezTo>
                    <a:cubicBezTo>
                      <a:pt x="2156" y="2239"/>
                      <a:pt x="2632" y="1953"/>
                      <a:pt x="3108" y="1608"/>
                    </a:cubicBezTo>
                    <a:cubicBezTo>
                      <a:pt x="3597" y="1287"/>
                      <a:pt x="4013" y="918"/>
                      <a:pt x="4347" y="560"/>
                    </a:cubicBezTo>
                    <a:cubicBezTo>
                      <a:pt x="4501" y="406"/>
                      <a:pt x="4632" y="263"/>
                      <a:pt x="4751" y="108"/>
                    </a:cubicBezTo>
                    <a:cubicBezTo>
                      <a:pt x="4728" y="84"/>
                      <a:pt x="4692" y="37"/>
                      <a:pt x="4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8" name="Google Shape;3488;p73"/>
              <p:cNvSpPr/>
              <p:nvPr/>
            </p:nvSpPr>
            <p:spPr>
              <a:xfrm>
                <a:off x="5678522" y="2769523"/>
                <a:ext cx="311688" cy="700841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2666" extrusionOk="0">
                    <a:moveTo>
                      <a:pt x="1463" y="0"/>
                    </a:moveTo>
                    <a:cubicBezTo>
                      <a:pt x="1428" y="0"/>
                      <a:pt x="1393" y="2"/>
                      <a:pt x="1358" y="6"/>
                    </a:cubicBezTo>
                    <a:cubicBezTo>
                      <a:pt x="572" y="161"/>
                      <a:pt x="346" y="2423"/>
                      <a:pt x="251" y="3030"/>
                    </a:cubicBezTo>
                    <a:cubicBezTo>
                      <a:pt x="1" y="4875"/>
                      <a:pt x="334" y="6733"/>
                      <a:pt x="763" y="8519"/>
                    </a:cubicBezTo>
                    <a:cubicBezTo>
                      <a:pt x="1120" y="9995"/>
                      <a:pt x="1203" y="11483"/>
                      <a:pt x="2716" y="12317"/>
                    </a:cubicBezTo>
                    <a:cubicBezTo>
                      <a:pt x="3121" y="12545"/>
                      <a:pt x="3601" y="12665"/>
                      <a:pt x="4066" y="12665"/>
                    </a:cubicBezTo>
                    <a:cubicBezTo>
                      <a:pt x="4161" y="12665"/>
                      <a:pt x="4254" y="12660"/>
                      <a:pt x="4347" y="12650"/>
                    </a:cubicBezTo>
                    <a:cubicBezTo>
                      <a:pt x="4632" y="12614"/>
                      <a:pt x="4930" y="12543"/>
                      <a:pt x="5192" y="12388"/>
                    </a:cubicBezTo>
                    <a:cubicBezTo>
                      <a:pt x="5633" y="12174"/>
                      <a:pt x="5585" y="12150"/>
                      <a:pt x="5466" y="11733"/>
                    </a:cubicBezTo>
                    <a:cubicBezTo>
                      <a:pt x="5371" y="11317"/>
                      <a:pt x="5168" y="10924"/>
                      <a:pt x="4954" y="10519"/>
                    </a:cubicBezTo>
                    <a:cubicBezTo>
                      <a:pt x="4692" y="10031"/>
                      <a:pt x="4418" y="9531"/>
                      <a:pt x="4228" y="9019"/>
                    </a:cubicBezTo>
                    <a:cubicBezTo>
                      <a:pt x="3382" y="6602"/>
                      <a:pt x="3906" y="3851"/>
                      <a:pt x="4025" y="1375"/>
                    </a:cubicBezTo>
                    <a:cubicBezTo>
                      <a:pt x="4049" y="720"/>
                      <a:pt x="3501" y="518"/>
                      <a:pt x="2906" y="351"/>
                    </a:cubicBezTo>
                    <a:cubicBezTo>
                      <a:pt x="2608" y="268"/>
                      <a:pt x="2323" y="184"/>
                      <a:pt x="2025" y="101"/>
                    </a:cubicBezTo>
                    <a:cubicBezTo>
                      <a:pt x="1834" y="51"/>
                      <a:pt x="1651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9" name="Google Shape;3489;p73"/>
              <p:cNvSpPr/>
              <p:nvPr/>
            </p:nvSpPr>
            <p:spPr>
              <a:xfrm>
                <a:off x="5789910" y="2785625"/>
                <a:ext cx="46147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33" extrusionOk="0">
                    <a:moveTo>
                      <a:pt x="584" y="1"/>
                    </a:moveTo>
                    <a:cubicBezTo>
                      <a:pt x="548" y="96"/>
                      <a:pt x="536" y="179"/>
                      <a:pt x="500" y="286"/>
                    </a:cubicBezTo>
                    <a:cubicBezTo>
                      <a:pt x="464" y="465"/>
                      <a:pt x="429" y="655"/>
                      <a:pt x="381" y="870"/>
                    </a:cubicBezTo>
                    <a:cubicBezTo>
                      <a:pt x="298" y="1263"/>
                      <a:pt x="238" y="1679"/>
                      <a:pt x="179" y="2144"/>
                    </a:cubicBezTo>
                    <a:cubicBezTo>
                      <a:pt x="72" y="3049"/>
                      <a:pt x="0" y="4049"/>
                      <a:pt x="12" y="5108"/>
                    </a:cubicBezTo>
                    <a:cubicBezTo>
                      <a:pt x="24" y="6168"/>
                      <a:pt x="119" y="7156"/>
                      <a:pt x="238" y="8073"/>
                    </a:cubicBezTo>
                    <a:cubicBezTo>
                      <a:pt x="298" y="8513"/>
                      <a:pt x="369" y="8942"/>
                      <a:pt x="441" y="9347"/>
                    </a:cubicBezTo>
                    <a:cubicBezTo>
                      <a:pt x="524" y="9752"/>
                      <a:pt x="595" y="10121"/>
                      <a:pt x="667" y="10454"/>
                    </a:cubicBezTo>
                    <a:lnTo>
                      <a:pt x="714" y="10633"/>
                    </a:lnTo>
                    <a:lnTo>
                      <a:pt x="834" y="10633"/>
                    </a:lnTo>
                    <a:cubicBezTo>
                      <a:pt x="834" y="10526"/>
                      <a:pt x="822" y="10454"/>
                      <a:pt x="798" y="10371"/>
                    </a:cubicBezTo>
                    <a:cubicBezTo>
                      <a:pt x="726" y="10037"/>
                      <a:pt x="655" y="9680"/>
                      <a:pt x="595" y="9275"/>
                    </a:cubicBezTo>
                    <a:cubicBezTo>
                      <a:pt x="524" y="8871"/>
                      <a:pt x="464" y="8454"/>
                      <a:pt x="405" y="7990"/>
                    </a:cubicBezTo>
                    <a:cubicBezTo>
                      <a:pt x="298" y="7097"/>
                      <a:pt x="203" y="6108"/>
                      <a:pt x="191" y="5061"/>
                    </a:cubicBezTo>
                    <a:cubicBezTo>
                      <a:pt x="179" y="4025"/>
                      <a:pt x="238" y="3025"/>
                      <a:pt x="345" y="2132"/>
                    </a:cubicBezTo>
                    <a:cubicBezTo>
                      <a:pt x="405" y="1679"/>
                      <a:pt x="464" y="1251"/>
                      <a:pt x="536" y="870"/>
                    </a:cubicBezTo>
                    <a:cubicBezTo>
                      <a:pt x="584" y="667"/>
                      <a:pt x="607" y="477"/>
                      <a:pt x="643" y="298"/>
                    </a:cubicBezTo>
                    <a:cubicBezTo>
                      <a:pt x="667" y="215"/>
                      <a:pt x="679" y="120"/>
                      <a:pt x="703" y="36"/>
                    </a:cubicBezTo>
                    <a:cubicBezTo>
                      <a:pt x="655" y="12"/>
                      <a:pt x="619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>
                <a:off x="5416350" y="3144685"/>
                <a:ext cx="730666" cy="29370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5308" extrusionOk="0">
                    <a:moveTo>
                      <a:pt x="2024" y="0"/>
                    </a:moveTo>
                    <a:cubicBezTo>
                      <a:pt x="1929" y="0"/>
                      <a:pt x="1786" y="0"/>
                      <a:pt x="1727" y="96"/>
                    </a:cubicBezTo>
                    <a:cubicBezTo>
                      <a:pt x="1643" y="215"/>
                      <a:pt x="1750" y="393"/>
                      <a:pt x="1846" y="489"/>
                    </a:cubicBezTo>
                    <a:cubicBezTo>
                      <a:pt x="2072" y="703"/>
                      <a:pt x="2346" y="846"/>
                      <a:pt x="2620" y="929"/>
                    </a:cubicBezTo>
                    <a:cubicBezTo>
                      <a:pt x="2370" y="1085"/>
                      <a:pt x="2085" y="1141"/>
                      <a:pt x="1787" y="1141"/>
                    </a:cubicBezTo>
                    <a:cubicBezTo>
                      <a:pt x="1402" y="1141"/>
                      <a:pt x="995" y="1047"/>
                      <a:pt x="619" y="953"/>
                    </a:cubicBezTo>
                    <a:cubicBezTo>
                      <a:pt x="554" y="945"/>
                      <a:pt x="499" y="931"/>
                      <a:pt x="441" y="931"/>
                    </a:cubicBezTo>
                    <a:cubicBezTo>
                      <a:pt x="414" y="931"/>
                      <a:pt x="387" y="934"/>
                      <a:pt x="357" y="941"/>
                    </a:cubicBezTo>
                    <a:cubicBezTo>
                      <a:pt x="215" y="989"/>
                      <a:pt x="143" y="1167"/>
                      <a:pt x="179" y="1310"/>
                    </a:cubicBezTo>
                    <a:cubicBezTo>
                      <a:pt x="215" y="1465"/>
                      <a:pt x="334" y="1584"/>
                      <a:pt x="465" y="1667"/>
                    </a:cubicBezTo>
                    <a:cubicBezTo>
                      <a:pt x="790" y="1882"/>
                      <a:pt x="1172" y="1935"/>
                      <a:pt x="1560" y="1935"/>
                    </a:cubicBezTo>
                    <a:cubicBezTo>
                      <a:pt x="1711" y="1935"/>
                      <a:pt x="1862" y="1927"/>
                      <a:pt x="2012" y="1917"/>
                    </a:cubicBezTo>
                    <a:lnTo>
                      <a:pt x="2012" y="1917"/>
                    </a:lnTo>
                    <a:cubicBezTo>
                      <a:pt x="1820" y="2004"/>
                      <a:pt x="1610" y="2023"/>
                      <a:pt x="1396" y="2023"/>
                    </a:cubicBezTo>
                    <a:cubicBezTo>
                      <a:pt x="1226" y="2023"/>
                      <a:pt x="1054" y="2011"/>
                      <a:pt x="887" y="2011"/>
                    </a:cubicBezTo>
                    <a:cubicBezTo>
                      <a:pt x="626" y="2011"/>
                      <a:pt x="376" y="2040"/>
                      <a:pt x="167" y="2191"/>
                    </a:cubicBezTo>
                    <a:cubicBezTo>
                      <a:pt x="107" y="2239"/>
                      <a:pt x="36" y="2310"/>
                      <a:pt x="48" y="2382"/>
                    </a:cubicBezTo>
                    <a:cubicBezTo>
                      <a:pt x="60" y="2429"/>
                      <a:pt x="96" y="2477"/>
                      <a:pt x="143" y="2501"/>
                    </a:cubicBezTo>
                    <a:cubicBezTo>
                      <a:pt x="475" y="2806"/>
                      <a:pt x="935" y="2874"/>
                      <a:pt x="1406" y="2874"/>
                    </a:cubicBezTo>
                    <a:cubicBezTo>
                      <a:pt x="1561" y="2874"/>
                      <a:pt x="1717" y="2867"/>
                      <a:pt x="1870" y="2858"/>
                    </a:cubicBezTo>
                    <a:lnTo>
                      <a:pt x="1870" y="2858"/>
                    </a:lnTo>
                    <a:cubicBezTo>
                      <a:pt x="1441" y="2906"/>
                      <a:pt x="1000" y="2989"/>
                      <a:pt x="572" y="3108"/>
                    </a:cubicBezTo>
                    <a:cubicBezTo>
                      <a:pt x="369" y="3167"/>
                      <a:pt x="155" y="3263"/>
                      <a:pt x="36" y="3441"/>
                    </a:cubicBezTo>
                    <a:cubicBezTo>
                      <a:pt x="24" y="3465"/>
                      <a:pt x="0" y="3513"/>
                      <a:pt x="0" y="3560"/>
                    </a:cubicBezTo>
                    <a:cubicBezTo>
                      <a:pt x="0" y="3608"/>
                      <a:pt x="36" y="3632"/>
                      <a:pt x="60" y="3644"/>
                    </a:cubicBezTo>
                    <a:cubicBezTo>
                      <a:pt x="176" y="3752"/>
                      <a:pt x="337" y="3785"/>
                      <a:pt x="501" y="3785"/>
                    </a:cubicBezTo>
                    <a:cubicBezTo>
                      <a:pt x="589" y="3785"/>
                      <a:pt x="679" y="3775"/>
                      <a:pt x="762" y="3763"/>
                    </a:cubicBezTo>
                    <a:cubicBezTo>
                      <a:pt x="1131" y="3739"/>
                      <a:pt x="1524" y="3691"/>
                      <a:pt x="1893" y="3668"/>
                    </a:cubicBezTo>
                    <a:lnTo>
                      <a:pt x="1893" y="3668"/>
                    </a:lnTo>
                    <a:cubicBezTo>
                      <a:pt x="1572" y="3739"/>
                      <a:pt x="1250" y="3906"/>
                      <a:pt x="988" y="4108"/>
                    </a:cubicBezTo>
                    <a:cubicBezTo>
                      <a:pt x="893" y="4180"/>
                      <a:pt x="810" y="4275"/>
                      <a:pt x="762" y="4382"/>
                    </a:cubicBezTo>
                    <a:cubicBezTo>
                      <a:pt x="715" y="4477"/>
                      <a:pt x="715" y="4620"/>
                      <a:pt x="810" y="4703"/>
                    </a:cubicBezTo>
                    <a:cubicBezTo>
                      <a:pt x="871" y="4772"/>
                      <a:pt x="957" y="4797"/>
                      <a:pt x="1045" y="4797"/>
                    </a:cubicBezTo>
                    <a:cubicBezTo>
                      <a:pt x="1110" y="4797"/>
                      <a:pt x="1178" y="4783"/>
                      <a:pt x="1239" y="4763"/>
                    </a:cubicBezTo>
                    <a:cubicBezTo>
                      <a:pt x="1621" y="4682"/>
                      <a:pt x="2027" y="4465"/>
                      <a:pt x="2411" y="4465"/>
                    </a:cubicBezTo>
                    <a:cubicBezTo>
                      <a:pt x="2421" y="4465"/>
                      <a:pt x="2431" y="4465"/>
                      <a:pt x="2441" y="4465"/>
                    </a:cubicBezTo>
                    <a:cubicBezTo>
                      <a:pt x="2882" y="4477"/>
                      <a:pt x="3322" y="4525"/>
                      <a:pt x="3739" y="4572"/>
                    </a:cubicBezTo>
                    <a:cubicBezTo>
                      <a:pt x="3786" y="4572"/>
                      <a:pt x="3810" y="4584"/>
                      <a:pt x="3858" y="4584"/>
                    </a:cubicBezTo>
                    <a:cubicBezTo>
                      <a:pt x="4632" y="4751"/>
                      <a:pt x="5537" y="4882"/>
                      <a:pt x="5703" y="4918"/>
                    </a:cubicBezTo>
                    <a:cubicBezTo>
                      <a:pt x="6659" y="5043"/>
                      <a:pt x="8056" y="5307"/>
                      <a:pt x="9380" y="5307"/>
                    </a:cubicBezTo>
                    <a:cubicBezTo>
                      <a:pt x="11191" y="5307"/>
                      <a:pt x="12865" y="4814"/>
                      <a:pt x="13085" y="2798"/>
                    </a:cubicBezTo>
                    <a:cubicBezTo>
                      <a:pt x="13204" y="2179"/>
                      <a:pt x="13192" y="1072"/>
                      <a:pt x="12823" y="477"/>
                    </a:cubicBezTo>
                    <a:cubicBezTo>
                      <a:pt x="12752" y="358"/>
                      <a:pt x="12657" y="286"/>
                      <a:pt x="12549" y="227"/>
                    </a:cubicBezTo>
                    <a:cubicBezTo>
                      <a:pt x="12353" y="118"/>
                      <a:pt x="12104" y="93"/>
                      <a:pt x="11860" y="93"/>
                    </a:cubicBezTo>
                    <a:cubicBezTo>
                      <a:pt x="11705" y="93"/>
                      <a:pt x="11553" y="103"/>
                      <a:pt x="11418" y="108"/>
                    </a:cubicBezTo>
                    <a:cubicBezTo>
                      <a:pt x="10811" y="119"/>
                      <a:pt x="10204" y="179"/>
                      <a:pt x="9585" y="179"/>
                    </a:cubicBezTo>
                    <a:cubicBezTo>
                      <a:pt x="8716" y="191"/>
                      <a:pt x="7835" y="227"/>
                      <a:pt x="6965" y="274"/>
                    </a:cubicBezTo>
                    <a:cubicBezTo>
                      <a:pt x="6453" y="298"/>
                      <a:pt x="5941" y="334"/>
                      <a:pt x="5418" y="358"/>
                    </a:cubicBezTo>
                    <a:lnTo>
                      <a:pt x="5418" y="346"/>
                    </a:lnTo>
                    <a:cubicBezTo>
                      <a:pt x="5203" y="346"/>
                      <a:pt x="4978" y="330"/>
                      <a:pt x="4757" y="330"/>
                    </a:cubicBezTo>
                    <a:cubicBezTo>
                      <a:pt x="4646" y="330"/>
                      <a:pt x="4537" y="334"/>
                      <a:pt x="4429" y="346"/>
                    </a:cubicBezTo>
                    <a:cubicBezTo>
                      <a:pt x="4260" y="372"/>
                      <a:pt x="4124" y="406"/>
                      <a:pt x="3971" y="406"/>
                    </a:cubicBezTo>
                    <a:cubicBezTo>
                      <a:pt x="3920" y="406"/>
                      <a:pt x="3867" y="402"/>
                      <a:pt x="3810" y="393"/>
                    </a:cubicBezTo>
                    <a:cubicBezTo>
                      <a:pt x="3203" y="286"/>
                      <a:pt x="2643" y="48"/>
                      <a:pt x="2024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>
                <a:off x="5788582" y="3151823"/>
                <a:ext cx="314953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27" extrusionOk="0">
                    <a:moveTo>
                      <a:pt x="2663" y="1"/>
                    </a:moveTo>
                    <a:cubicBezTo>
                      <a:pt x="1949" y="1"/>
                      <a:pt x="1313" y="55"/>
                      <a:pt x="846" y="110"/>
                    </a:cubicBezTo>
                    <a:cubicBezTo>
                      <a:pt x="322" y="169"/>
                      <a:pt x="0" y="241"/>
                      <a:pt x="24" y="264"/>
                    </a:cubicBezTo>
                    <a:cubicBezTo>
                      <a:pt x="24" y="271"/>
                      <a:pt x="49" y="274"/>
                      <a:pt x="96" y="274"/>
                    </a:cubicBezTo>
                    <a:cubicBezTo>
                      <a:pt x="218" y="274"/>
                      <a:pt x="489" y="254"/>
                      <a:pt x="858" y="229"/>
                    </a:cubicBezTo>
                    <a:cubicBezTo>
                      <a:pt x="1310" y="208"/>
                      <a:pt x="1886" y="179"/>
                      <a:pt x="2549" y="179"/>
                    </a:cubicBezTo>
                    <a:cubicBezTo>
                      <a:pt x="2654" y="179"/>
                      <a:pt x="2761" y="179"/>
                      <a:pt x="2870" y="181"/>
                    </a:cubicBezTo>
                    <a:cubicBezTo>
                      <a:pt x="3656" y="205"/>
                      <a:pt x="4358" y="241"/>
                      <a:pt x="4870" y="288"/>
                    </a:cubicBezTo>
                    <a:cubicBezTo>
                      <a:pt x="5300" y="298"/>
                      <a:pt x="5598" y="326"/>
                      <a:pt x="5673" y="326"/>
                    </a:cubicBezTo>
                    <a:cubicBezTo>
                      <a:pt x="5685" y="326"/>
                      <a:pt x="5691" y="326"/>
                      <a:pt x="5691" y="324"/>
                    </a:cubicBezTo>
                    <a:cubicBezTo>
                      <a:pt x="5691" y="300"/>
                      <a:pt x="5382" y="229"/>
                      <a:pt x="4870" y="157"/>
                    </a:cubicBezTo>
                    <a:cubicBezTo>
                      <a:pt x="4370" y="86"/>
                      <a:pt x="3656" y="26"/>
                      <a:pt x="2870" y="2"/>
                    </a:cubicBezTo>
                    <a:cubicBezTo>
                      <a:pt x="2800" y="1"/>
                      <a:pt x="2731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92" name="Google Shape;3492;p73"/>
            <p:cNvSpPr/>
            <p:nvPr/>
          </p:nvSpPr>
          <p:spPr>
            <a:xfrm flipH="1">
              <a:off x="5676857" y="1837327"/>
              <a:ext cx="220368" cy="303701"/>
            </a:xfrm>
            <a:custGeom>
              <a:avLst/>
              <a:gdLst/>
              <a:ahLst/>
              <a:cxnLst/>
              <a:rect l="l" t="t" r="r" b="b"/>
              <a:pathLst>
                <a:path w="3716" h="5121" extrusionOk="0">
                  <a:moveTo>
                    <a:pt x="3088" y="1"/>
                  </a:moveTo>
                  <a:cubicBezTo>
                    <a:pt x="3033" y="1"/>
                    <a:pt x="2984" y="20"/>
                    <a:pt x="2941" y="46"/>
                  </a:cubicBezTo>
                  <a:cubicBezTo>
                    <a:pt x="1786" y="558"/>
                    <a:pt x="750" y="1391"/>
                    <a:pt x="0" y="2439"/>
                  </a:cubicBezTo>
                  <a:lnTo>
                    <a:pt x="12" y="5118"/>
                  </a:lnTo>
                  <a:cubicBezTo>
                    <a:pt x="52" y="5120"/>
                    <a:pt x="93" y="5120"/>
                    <a:pt x="133" y="5120"/>
                  </a:cubicBezTo>
                  <a:cubicBezTo>
                    <a:pt x="1248" y="5120"/>
                    <a:pt x="2356" y="4489"/>
                    <a:pt x="2977" y="3558"/>
                  </a:cubicBezTo>
                  <a:cubicBezTo>
                    <a:pt x="3608" y="2570"/>
                    <a:pt x="3715" y="1296"/>
                    <a:pt x="3286" y="189"/>
                  </a:cubicBezTo>
                  <a:cubicBezTo>
                    <a:pt x="3251" y="117"/>
                    <a:pt x="3227" y="46"/>
                    <a:pt x="3155" y="10"/>
                  </a:cubicBezTo>
                  <a:cubicBezTo>
                    <a:pt x="3132" y="3"/>
                    <a:pt x="3110" y="1"/>
                    <a:pt x="3088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3" name="Google Shape;3493;p73"/>
            <p:cNvSpPr/>
            <p:nvPr/>
          </p:nvSpPr>
          <p:spPr>
            <a:xfrm flipH="1">
              <a:off x="5246908" y="1795575"/>
              <a:ext cx="483671" cy="201637"/>
            </a:xfrm>
            <a:custGeom>
              <a:avLst/>
              <a:gdLst/>
              <a:ahLst/>
              <a:cxnLst/>
              <a:rect l="l" t="t" r="r" b="b"/>
              <a:pathLst>
                <a:path w="8156" h="3400" extrusionOk="0">
                  <a:moveTo>
                    <a:pt x="5739" y="1"/>
                  </a:moveTo>
                  <a:cubicBezTo>
                    <a:pt x="5239" y="1"/>
                    <a:pt x="4763" y="251"/>
                    <a:pt x="4286" y="417"/>
                  </a:cubicBezTo>
                  <a:cubicBezTo>
                    <a:pt x="3696" y="628"/>
                    <a:pt x="3077" y="731"/>
                    <a:pt x="2458" y="731"/>
                  </a:cubicBezTo>
                  <a:cubicBezTo>
                    <a:pt x="2028" y="731"/>
                    <a:pt x="1598" y="682"/>
                    <a:pt x="1179" y="584"/>
                  </a:cubicBezTo>
                  <a:lnTo>
                    <a:pt x="0" y="2025"/>
                  </a:lnTo>
                  <a:cubicBezTo>
                    <a:pt x="655" y="2596"/>
                    <a:pt x="1358" y="3180"/>
                    <a:pt x="2203" y="3358"/>
                  </a:cubicBezTo>
                  <a:cubicBezTo>
                    <a:pt x="2341" y="3386"/>
                    <a:pt x="2484" y="3399"/>
                    <a:pt x="2628" y="3399"/>
                  </a:cubicBezTo>
                  <a:cubicBezTo>
                    <a:pt x="3364" y="3399"/>
                    <a:pt x="4119" y="3045"/>
                    <a:pt x="4358" y="2358"/>
                  </a:cubicBezTo>
                  <a:cubicBezTo>
                    <a:pt x="4965" y="2930"/>
                    <a:pt x="5799" y="3299"/>
                    <a:pt x="6632" y="3311"/>
                  </a:cubicBezTo>
                  <a:cubicBezTo>
                    <a:pt x="6655" y="3311"/>
                    <a:pt x="6677" y="3312"/>
                    <a:pt x="6700" y="3312"/>
                  </a:cubicBezTo>
                  <a:cubicBezTo>
                    <a:pt x="7099" y="3312"/>
                    <a:pt x="7529" y="3211"/>
                    <a:pt x="7799" y="2930"/>
                  </a:cubicBezTo>
                  <a:cubicBezTo>
                    <a:pt x="8096" y="2620"/>
                    <a:pt x="8156" y="2144"/>
                    <a:pt x="8037" y="1727"/>
                  </a:cubicBezTo>
                  <a:cubicBezTo>
                    <a:pt x="7918" y="1310"/>
                    <a:pt x="7620" y="965"/>
                    <a:pt x="7311" y="691"/>
                  </a:cubicBezTo>
                  <a:cubicBezTo>
                    <a:pt x="6870" y="298"/>
                    <a:pt x="6322" y="1"/>
                    <a:pt x="5739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1427" y="1702968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ȓ</a:t>
            </a:r>
            <a:endParaRPr lang="en-US" sz="6600">
              <a:solidFill>
                <a:srgbClr val="0070C0"/>
              </a:solidFill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9F9363-E6D6-4A77-B438-317B21BD3927}"/>
              </a:ext>
            </a:extLst>
          </p:cNvPr>
          <p:cNvSpPr txBox="1"/>
          <p:nvPr/>
        </p:nvSpPr>
        <p:spPr>
          <a:xfrm>
            <a:off x="442119" y="105150"/>
            <a:ext cx="10820400" cy="73844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 chữ hoa ở cột A tương ứng ở cột B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05410150-6A48-4F2B-8436-569A85F41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25145"/>
              </p:ext>
            </p:extLst>
          </p:nvPr>
        </p:nvGraphicFramePr>
        <p:xfrm>
          <a:off x="1854746" y="1335894"/>
          <a:ext cx="8452341" cy="5151916"/>
        </p:xfrm>
        <a:graphic>
          <a:graphicData uri="http://schemas.openxmlformats.org/drawingml/2006/table">
            <a:tbl>
              <a:tblPr firstRow="1" bandRow="1">
                <a:tableStyleId>{803CC9E4-73B6-4B80-89BE-41230D932299}</a:tableStyleId>
              </a:tblPr>
              <a:tblGrid>
                <a:gridCol w="2817447">
                  <a:extLst>
                    <a:ext uri="{9D8B030D-6E8A-4147-A177-3AD203B41FA5}">
                      <a16:colId xmlns:a16="http://schemas.microsoft.com/office/drawing/2014/main" xmlns="" val="3199881112"/>
                    </a:ext>
                  </a:extLst>
                </a:gridCol>
                <a:gridCol w="2817447">
                  <a:extLst>
                    <a:ext uri="{9D8B030D-6E8A-4147-A177-3AD203B41FA5}">
                      <a16:colId xmlns:a16="http://schemas.microsoft.com/office/drawing/2014/main" xmlns="" val="918168944"/>
                    </a:ext>
                  </a:extLst>
                </a:gridCol>
                <a:gridCol w="2817447">
                  <a:extLst>
                    <a:ext uri="{9D8B030D-6E8A-4147-A177-3AD203B41FA5}">
                      <a16:colId xmlns:a16="http://schemas.microsoft.com/office/drawing/2014/main" xmlns="" val="2096638282"/>
                    </a:ext>
                  </a:extLst>
                </a:gridCol>
              </a:tblGrid>
              <a:tr h="1287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0884610"/>
                  </a:ext>
                </a:extLst>
              </a:tr>
              <a:tr h="1287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7689012"/>
                  </a:ext>
                </a:extLst>
              </a:tr>
              <a:tr h="1287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0886336"/>
                  </a:ext>
                </a:extLst>
              </a:tr>
              <a:tr h="1287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68867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3205AE-90D2-40B5-AFB6-548219C83A3C}"/>
              </a:ext>
            </a:extLst>
          </p:cNvPr>
          <p:cNvSpPr txBox="1"/>
          <p:nvPr/>
        </p:nvSpPr>
        <p:spPr>
          <a:xfrm>
            <a:off x="8381427" y="2987393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Ȳ</a:t>
            </a:r>
            <a:endParaRPr lang="en-US" sz="6600">
              <a:solidFill>
                <a:srgbClr val="0070C0"/>
              </a:solidFill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EC33D-D111-453E-A5EA-5083106237DD}"/>
              </a:ext>
            </a:extLst>
          </p:cNvPr>
          <p:cNvSpPr txBox="1"/>
          <p:nvPr/>
        </p:nvSpPr>
        <p:spPr>
          <a:xfrm>
            <a:off x="8381427" y="4271818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Ȓ</a:t>
            </a:r>
            <a:endParaRPr lang="en-US" sz="6600">
              <a:solidFill>
                <a:srgbClr val="0070C0"/>
              </a:solidFill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D27858-A68C-4251-888C-85265DCBC019}"/>
              </a:ext>
            </a:extLst>
          </p:cNvPr>
          <p:cNvSpPr txBox="1"/>
          <p:nvPr/>
        </p:nvSpPr>
        <p:spPr>
          <a:xfrm>
            <a:off x="8381427" y="5556243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Ƚ</a:t>
            </a:r>
            <a:endParaRPr lang="en-US" sz="6600">
              <a:solidFill>
                <a:srgbClr val="0070C0"/>
              </a:solidFill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FC463E-D2AD-493D-8EFD-66DBF2374E5A}"/>
              </a:ext>
            </a:extLst>
          </p:cNvPr>
          <p:cNvSpPr txBox="1"/>
          <p:nvPr/>
        </p:nvSpPr>
        <p:spPr>
          <a:xfrm>
            <a:off x="2815198" y="1702968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6600">
              <a:solidFill>
                <a:srgbClr val="0070C0"/>
              </a:solidFill>
              <a:latin typeface="HP001 4 hàng" panose="020B0603050302020204" pitchFamily="34" charset="0"/>
              <a:ea typeface="HP001 4H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A5E4A2-209D-4D4B-84C5-462E085B8C41}"/>
              </a:ext>
            </a:extLst>
          </p:cNvPr>
          <p:cNvSpPr txBox="1"/>
          <p:nvPr/>
        </p:nvSpPr>
        <p:spPr>
          <a:xfrm>
            <a:off x="2815198" y="2987393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Q</a:t>
            </a:r>
            <a:endParaRPr lang="en-US" sz="6600">
              <a:solidFill>
                <a:srgbClr val="0070C0"/>
              </a:solidFill>
              <a:latin typeface="HP001 4 hàng" panose="020B0603050302020204" pitchFamily="34" charset="0"/>
              <a:ea typeface="HP001 4H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7FC8BB-DAE5-41C6-BEEA-0F8AFC1A474E}"/>
              </a:ext>
            </a:extLst>
          </p:cNvPr>
          <p:cNvSpPr txBox="1"/>
          <p:nvPr/>
        </p:nvSpPr>
        <p:spPr>
          <a:xfrm>
            <a:off x="2815198" y="4271818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600">
              <a:solidFill>
                <a:srgbClr val="0070C0"/>
              </a:solidFill>
              <a:latin typeface="HP001 4 hàng" panose="020B0603050302020204" pitchFamily="34" charset="0"/>
              <a:ea typeface="HP001 4H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864A59-CEB1-4183-9243-109A868B8A9C}"/>
              </a:ext>
            </a:extLst>
          </p:cNvPr>
          <p:cNvSpPr txBox="1"/>
          <p:nvPr/>
        </p:nvSpPr>
        <p:spPr>
          <a:xfrm>
            <a:off x="2815198" y="5556243"/>
            <a:ext cx="1444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6600">
              <a:solidFill>
                <a:srgbClr val="0070C0"/>
              </a:solidFill>
              <a:latin typeface="HP001 4 hàng" panose="020B0603050302020204" pitchFamily="34" charset="0"/>
              <a:ea typeface="HP001 4H" pitchFamily="34" charset="-12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4FA0EF4-27D6-4717-9EC5-2B3662BDC7E9}"/>
              </a:ext>
            </a:extLst>
          </p:cNvPr>
          <p:cNvCxnSpPr/>
          <p:nvPr/>
        </p:nvCxnSpPr>
        <p:spPr>
          <a:xfrm>
            <a:off x="4688114" y="1915886"/>
            <a:ext cx="2772229" cy="406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19D2B42-0B1F-41E7-AA60-7A55184480C8}"/>
              </a:ext>
            </a:extLst>
          </p:cNvPr>
          <p:cNvCxnSpPr>
            <a:cxnSpLocks/>
          </p:cNvCxnSpPr>
          <p:nvPr/>
        </p:nvCxnSpPr>
        <p:spPr>
          <a:xfrm>
            <a:off x="4688112" y="3214464"/>
            <a:ext cx="2772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230D3B4-7C5E-4431-9FE7-937CB93C4C29}"/>
              </a:ext>
            </a:extLst>
          </p:cNvPr>
          <p:cNvCxnSpPr>
            <a:cxnSpLocks/>
          </p:cNvCxnSpPr>
          <p:nvPr/>
        </p:nvCxnSpPr>
        <p:spPr>
          <a:xfrm flipV="1">
            <a:off x="4688112" y="1915886"/>
            <a:ext cx="2772230" cy="2673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6B571FC-118E-46B0-8669-3976CDCB8500}"/>
              </a:ext>
            </a:extLst>
          </p:cNvPr>
          <p:cNvCxnSpPr>
            <a:cxnSpLocks/>
          </p:cNvCxnSpPr>
          <p:nvPr/>
        </p:nvCxnSpPr>
        <p:spPr>
          <a:xfrm flipV="1">
            <a:off x="4673030" y="4589242"/>
            <a:ext cx="2787312" cy="13366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CB2577B-E567-4267-97A0-E8CDCE613F00}"/>
              </a:ext>
            </a:extLst>
          </p:cNvPr>
          <p:cNvSpPr/>
          <p:nvPr/>
        </p:nvSpPr>
        <p:spPr>
          <a:xfrm>
            <a:off x="1023673" y="1592101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A60EF10-5737-40DA-A18E-192FCACE748B}"/>
              </a:ext>
            </a:extLst>
          </p:cNvPr>
          <p:cNvSpPr/>
          <p:nvPr/>
        </p:nvSpPr>
        <p:spPr>
          <a:xfrm>
            <a:off x="1023673" y="2890679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D1FF528-BC8D-49B9-8420-3AFF09566566}"/>
              </a:ext>
            </a:extLst>
          </p:cNvPr>
          <p:cNvSpPr/>
          <p:nvPr/>
        </p:nvSpPr>
        <p:spPr>
          <a:xfrm>
            <a:off x="1023673" y="4189257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0CFDCDCB-3BF6-4181-A1D2-7B5256E86155}"/>
              </a:ext>
            </a:extLst>
          </p:cNvPr>
          <p:cNvSpPr/>
          <p:nvPr/>
        </p:nvSpPr>
        <p:spPr>
          <a:xfrm>
            <a:off x="1023673" y="5487835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3CF8BBB-C5EA-4B93-A5BB-96A5C3DA44EF}"/>
              </a:ext>
            </a:extLst>
          </p:cNvPr>
          <p:cNvSpPr/>
          <p:nvPr/>
        </p:nvSpPr>
        <p:spPr>
          <a:xfrm>
            <a:off x="10438687" y="1592101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5EE2BD-D750-41A0-8820-0CCB1DE38AF4}"/>
              </a:ext>
            </a:extLst>
          </p:cNvPr>
          <p:cNvSpPr/>
          <p:nvPr/>
        </p:nvSpPr>
        <p:spPr>
          <a:xfrm>
            <a:off x="10438687" y="2890679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E15CB41-0D21-48E2-9B3B-FA0ECE7BC9D2}"/>
              </a:ext>
            </a:extLst>
          </p:cNvPr>
          <p:cNvSpPr/>
          <p:nvPr/>
        </p:nvSpPr>
        <p:spPr>
          <a:xfrm>
            <a:off x="10438687" y="4189257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60B31B0-D231-4607-9A49-7E32BD1BF2DE}"/>
              </a:ext>
            </a:extLst>
          </p:cNvPr>
          <p:cNvSpPr/>
          <p:nvPr/>
        </p:nvSpPr>
        <p:spPr>
          <a:xfrm>
            <a:off x="10438687" y="5487835"/>
            <a:ext cx="647570" cy="64757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70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892522" y="4426789"/>
            <a:ext cx="2172273" cy="2442019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96904633-9470-40F0-B148-8C53C28756B8}"/>
              </a:ext>
            </a:extLst>
          </p:cNvPr>
          <p:cNvSpPr txBox="1"/>
          <p:nvPr/>
        </p:nvSpPr>
        <p:spPr>
          <a:xfrm>
            <a:off x="1831696" y="1308944"/>
            <a:ext cx="849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B8739F8C-BB7A-44D4-B9EB-D0313970A453}"/>
              </a:ext>
            </a:extLst>
          </p:cNvPr>
          <p:cNvSpPr txBox="1"/>
          <p:nvPr/>
        </p:nvSpPr>
        <p:spPr>
          <a:xfrm>
            <a:off x="1118081" y="1955502"/>
            <a:ext cx="9648669" cy="193897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Viết: 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Ôn các chữ hoa </a:t>
            </a:r>
            <a:r>
              <a:rPr lang="en-US" sz="6000">
                <a:solidFill>
                  <a:srgbClr val="00206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Ȳ  Ƚ</a:t>
            </a:r>
            <a:endParaRPr lang="en-US" sz="6000">
              <a:solidFill>
                <a:srgbClr val="00206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23DFE456-B389-4CDE-A384-597A039CE861}"/>
              </a:ext>
            </a:extLst>
          </p:cNvPr>
          <p:cNvSpPr txBox="1"/>
          <p:nvPr/>
        </p:nvSpPr>
        <p:spPr>
          <a:xfrm>
            <a:off x="6528141" y="5115637"/>
            <a:ext cx="1957070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6514" y="33997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4000">
                <a:solidFill>
                  <a:srgbClr val="00206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Ȳ, Ƚ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725807" y="25168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6514" y="33997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hoa </a:t>
            </a:r>
            <a:r>
              <a:rPr lang="en-US" sz="4000">
                <a:solidFill>
                  <a:srgbClr val="00206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Ȳ, Ƚ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725807" y="25168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3584" y="5100662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32</a:t>
            </a:r>
          </a:p>
        </p:txBody>
      </p:sp>
      <p:pic>
        <p:nvPicPr>
          <p:cNvPr id="1026" name="Picture 2" descr="Tập Viết 2 - Tập 2 - Bộ Kết Nối">
            <a:extLst>
              <a:ext uri="{FF2B5EF4-FFF2-40B4-BE49-F238E27FC236}">
                <a16:creationId xmlns:a16="http://schemas.microsoft.com/office/drawing/2014/main" xmlns="" id="{58EFB98E-A209-4308-902D-BFDBFA094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5269"/>
          <a:stretch/>
        </p:blipFill>
        <p:spPr bwMode="auto">
          <a:xfrm>
            <a:off x="1032388" y="796413"/>
            <a:ext cx="3748120" cy="54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4351C7-BE2C-4A3A-9534-11D3600F1D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9" t="33499" r="22390" b="15166"/>
          <a:stretch/>
        </p:blipFill>
        <p:spPr>
          <a:xfrm>
            <a:off x="5088194" y="796413"/>
            <a:ext cx="6533535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-371" b="5277"/>
          <a:stretch/>
        </p:blipFill>
        <p:spPr bwMode="auto">
          <a:xfrm>
            <a:off x="696992" y="2045206"/>
            <a:ext cx="12148841" cy="260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038550" y="602509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ea typeface="Arial-Rounded" pitchFamily="34" charset="0"/>
                <a:cs typeface="Arial-Rounded" pitchFamily="34" charset="0"/>
              </a:rPr>
              <a:t>Viết câu ứng dụng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2103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1333652" y="2965656"/>
            <a:ext cx="11862245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Ȳ</a:t>
            </a:r>
            <a:r>
              <a:rPr lang="el-GR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π</a:t>
            </a:r>
            <a:r>
              <a:rPr lang="en-US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l-GR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vi-VN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m có dŜg </a:t>
            </a:r>
            <a:r>
              <a:rPr lang="en-US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Ȥ</a:t>
            </a:r>
            <a:r>
              <a:rPr lang="vi-VN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Ūg Ďū Ǖ</a:t>
            </a:r>
            <a:r>
              <a:rPr lang="el-GR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vi-VN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l-GR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9451" y="31943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8175" y="31943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451646" y="3839630"/>
            <a:ext cx="487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9223818" y="2838428"/>
            <a:ext cx="308553" cy="8145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3055" y="31943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Google Shape;747;p69">
            <a:extLst>
              <a:ext uri="{FF2B5EF4-FFF2-40B4-BE49-F238E27FC236}">
                <a16:creationId xmlns:a16="http://schemas.microsoft.com/office/drawing/2014/main" xmlns="" id="{EA03432D-A642-4F54-83CA-9C465052F5EC}"/>
              </a:ext>
            </a:extLst>
          </p:cNvPr>
          <p:cNvSpPr/>
          <p:nvPr/>
        </p:nvSpPr>
        <p:spPr>
          <a:xfrm>
            <a:off x="1319340" y="799473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C7DCFBD-0127-4490-8EBD-C3035BA8D323}"/>
              </a:ext>
            </a:extLst>
          </p:cNvPr>
          <p:cNvSpPr txBox="1"/>
          <p:nvPr/>
        </p:nvSpPr>
        <p:spPr>
          <a:xfrm>
            <a:off x="1352550" y="7005747"/>
            <a:ext cx="13977782" cy="275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2000" b="0">
                <a:hlinkClick r:id="rId5"/>
              </a:rPr>
              <a:t>https://www.facebook.com/nhilinh.phan/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2000" b="0">
                <a:hlinkClick r:id="rId6"/>
              </a:rPr>
              <a:t>https://www.facebook.com/groups/443096903751589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20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20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FEF72B-D4CF-4A70-A9C7-45362A4B0382}"/>
              </a:ext>
            </a:extLst>
          </p:cNvPr>
          <p:cNvSpPr txBox="1"/>
          <p:nvPr/>
        </p:nvSpPr>
        <p:spPr>
          <a:xfrm>
            <a:off x="5123765" y="31943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D205FD-8079-4EE1-B7E4-79FF5A6599AB}"/>
              </a:ext>
            </a:extLst>
          </p:cNvPr>
          <p:cNvSpPr txBox="1"/>
          <p:nvPr/>
        </p:nvSpPr>
        <p:spPr>
          <a:xfrm>
            <a:off x="6380185" y="31943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45D609-8B2D-4AB4-844E-F9DBB81D6941}"/>
              </a:ext>
            </a:extLst>
          </p:cNvPr>
          <p:cNvSpPr txBox="1"/>
          <p:nvPr/>
        </p:nvSpPr>
        <p:spPr>
          <a:xfrm>
            <a:off x="7441025" y="31943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2" grpId="0"/>
      <p:bldP spid="2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6485" y="2735221"/>
            <a:ext cx="6910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ȒĎŪ</a:t>
            </a:r>
            <a:endParaRPr lang="en-US" sz="8800" b="1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30F47B-A7E7-42F0-9085-2997107A426A}"/>
              </a:ext>
            </a:extLst>
          </p:cNvPr>
          <p:cNvSpPr txBox="1"/>
          <p:nvPr/>
        </p:nvSpPr>
        <p:spPr>
          <a:xfrm>
            <a:off x="1352550" y="7005747"/>
            <a:ext cx="13977782" cy="275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2000" b="0">
                <a:hlinkClick r:id="rId4"/>
              </a:rPr>
              <a:t>https://www.facebook.com/nhilinh.phan/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2000" b="0">
                <a:hlinkClick r:id="rId5"/>
              </a:rPr>
              <a:t>https://www.facebook.com/groups/443096903751589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20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20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94276-F23C-47DE-A4D1-B08737B45CCA}"/>
              </a:ext>
            </a:extLst>
          </p:cNvPr>
          <p:cNvSpPr txBox="1"/>
          <p:nvPr/>
        </p:nvSpPr>
        <p:spPr>
          <a:xfrm>
            <a:off x="7223116" y="5082297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30</a:t>
            </a:r>
          </a:p>
        </p:txBody>
      </p:sp>
      <p:pic>
        <p:nvPicPr>
          <p:cNvPr id="6" name="Picture 2" descr="Tập Viết 2 - Tập 2 - Bộ Kết Nối">
            <a:extLst>
              <a:ext uri="{FF2B5EF4-FFF2-40B4-BE49-F238E27FC236}">
                <a16:creationId xmlns:a16="http://schemas.microsoft.com/office/drawing/2014/main" xmlns="" id="{E3C638AA-46BE-4E2C-8386-D3DA4F270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5269"/>
          <a:stretch/>
        </p:blipFill>
        <p:spPr bwMode="auto">
          <a:xfrm>
            <a:off x="1002891" y="398206"/>
            <a:ext cx="3748120" cy="54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09FB6F-6BBD-464D-85D5-5DBC838E166C}"/>
              </a:ext>
            </a:extLst>
          </p:cNvPr>
          <p:cNvSpPr txBox="1"/>
          <p:nvPr/>
        </p:nvSpPr>
        <p:spPr>
          <a:xfrm>
            <a:off x="1352550" y="7005747"/>
            <a:ext cx="13977782" cy="275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2000" b="0">
                <a:hlinkClick r:id="rId5"/>
              </a:rPr>
              <a:t>https://www.facebook.com/nhilinh.phan/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2000" b="0">
                <a:hlinkClick r:id="rId6"/>
              </a:rPr>
              <a:t>https://www.facebook.com/groups/443096903751589</a:t>
            </a:r>
            <a:endParaRPr lang="vi-VN" sz="2000" b="0"/>
          </a:p>
          <a:p>
            <a:r>
              <a:rPr lang="vi-VN" sz="20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20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20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 b="0"/>
          </a:p>
          <a:p>
            <a:endParaRPr lang="en-US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C60225-84C1-439F-8E7C-9600B8264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309" y="1614614"/>
            <a:ext cx="684761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717</Words>
  <Application>Microsoft Office PowerPoint</Application>
  <PresentationFormat>Custom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HP001 4H</vt:lpstr>
      <vt:lpstr>HP001 5 hàng</vt:lpstr>
      <vt:lpstr>HP001 4 hàng</vt:lpstr>
      <vt:lpstr>Englebert</vt:lpstr>
      <vt:lpstr>Roboto Condensed</vt:lpstr>
      <vt:lpstr>Arial</vt:lpstr>
      <vt:lpstr>Raleway</vt:lpstr>
      <vt:lpstr>Luckiest Guy</vt:lpstr>
      <vt:lpstr>Arial-Rounded</vt:lpstr>
      <vt:lpstr>Arial Rounded MT Bold</vt:lpstr>
      <vt:lpstr>Cool Melly Daily Activities by Slidesgo</vt:lpstr>
      <vt:lpstr>PowerPoint Presentation</vt:lpstr>
      <vt:lpstr>PowerPoint Presentation</vt:lpstr>
      <vt:lpstr>PowerPoint Presentation</vt:lpstr>
      <vt:lpstr>Quan sát chữ hoa Ȳ, Ƚ (cỡ chữ vừa)</vt:lpstr>
      <vt:lpstr>Quan sát chữ hoa hoa Ȳ, Ƚ (cỡ chữ nhỏ)</vt:lpstr>
      <vt:lpstr>PowerPoint Presentation</vt:lpstr>
      <vt:lpstr>PowerPoint Presentation</vt:lpstr>
      <vt:lpstr>PowerPoint Presentation</vt:lpstr>
      <vt:lpstr>PowerPoint Presentation</vt:lpstr>
      <vt:lpstr>Vận dụng: Tìm tên riêng có tiếng bắt đầu bằng chữ hoa Ȳ, Ƚ.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PC</dc:creator>
  <cp:lastModifiedBy>Windows User</cp:lastModifiedBy>
  <cp:revision>75</cp:revision>
  <dcterms:modified xsi:type="dcterms:W3CDTF">2024-05-20T01:50:56Z</dcterms:modified>
</cp:coreProperties>
</file>