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261" r:id="rId10"/>
    <p:sldId id="274" r:id="rId11"/>
    <p:sldId id="276" r:id="rId12"/>
    <p:sldId id="275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09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con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vây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27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HS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. </a:t>
            </a:r>
          </a:p>
          <a:p>
            <a:r>
              <a:rPr lang="en-US" dirty="0"/>
              <a:t>? Con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xmlns="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xmlns="" id="{206CE868-3DE5-4122-89DA-2DAEDC5B65CA}"/>
              </a:ext>
            </a:extLst>
          </p:cNvPr>
          <p:cNvSpPr txBox="1"/>
          <p:nvPr/>
        </p:nvSpPr>
        <p:spPr>
          <a:xfrm>
            <a:off x="2044757" y="906062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xmlns="" id="{45B103D2-C1B2-4858-9DE1-957197353ADC}"/>
              </a:ext>
            </a:extLst>
          </p:cNvPr>
          <p:cNvSpPr txBox="1"/>
          <p:nvPr/>
        </p:nvSpPr>
        <p:spPr>
          <a:xfrm>
            <a:off x="5033689" y="1314316"/>
            <a:ext cx="5317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4AEE775C-168E-485E-ABF3-70F73CDBE3E5}"/>
              </a:ext>
            </a:extLst>
          </p:cNvPr>
          <p:cNvSpPr txBox="1"/>
          <p:nvPr/>
        </p:nvSpPr>
        <p:spPr>
          <a:xfrm>
            <a:off x="2174871" y="3656969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NIỀM VUI CỦA BI VÀ BỐNG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14CDE9C-CFC3-42C3-88A8-351FFA45C065}"/>
              </a:ext>
            </a:extLst>
          </p:cNvPr>
          <p:cNvSpPr txBox="1"/>
          <p:nvPr/>
        </p:nvSpPr>
        <p:spPr>
          <a:xfrm>
            <a:off x="3740302" y="410819"/>
            <a:ext cx="545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3773FE9-BB1A-4942-A0FA-7F2FB2FE8D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88" t="3333" r="8230" b="12223"/>
          <a:stretch/>
        </p:blipFill>
        <p:spPr>
          <a:xfrm>
            <a:off x="675590" y="1056651"/>
            <a:ext cx="4730370" cy="26564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3CF7677-6ADE-4476-A817-D84B660BCB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05" t="3518" r="7708" b="11111"/>
          <a:stretch/>
        </p:blipFill>
        <p:spPr>
          <a:xfrm>
            <a:off x="6910252" y="1056651"/>
            <a:ext cx="4951918" cy="26564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BB2F343-B940-4717-8114-C7662AFF10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958" t="13130" r="11250" b="13130"/>
          <a:stretch/>
        </p:blipFill>
        <p:spPr>
          <a:xfrm>
            <a:off x="6872151" y="3927349"/>
            <a:ext cx="4990019" cy="28208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8C25FC3-40C6-4213-8453-B06E38CA56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175" y="3927349"/>
            <a:ext cx="5304211" cy="28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4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xmlns="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xmlns="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xmlns="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530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334468-1D62-4D62-9BEF-8558D344C468}"/>
              </a:ext>
            </a:extLst>
          </p:cNvPr>
          <p:cNvSpPr txBox="1"/>
          <p:nvPr/>
        </p:nvSpPr>
        <p:spPr>
          <a:xfrm>
            <a:off x="562937" y="1783265"/>
            <a:ext cx="11258632" cy="343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466684" y="520704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A4F39FD-C0EC-41A9-BF82-864349009500}"/>
              </a:ext>
            </a:extLst>
          </p:cNvPr>
          <p:cNvGrpSpPr/>
          <p:nvPr/>
        </p:nvGrpSpPr>
        <p:grpSpPr>
          <a:xfrm>
            <a:off x="1414290" y="1574897"/>
            <a:ext cx="9944100" cy="1511202"/>
            <a:chOff x="1249190" y="1917798"/>
            <a:chExt cx="9944100" cy="1511202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xmlns="" id="{5D128685-5AC5-4F6A-BFDE-98194CDDCE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1917798"/>
              <a:ext cx="9944100" cy="1511202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/>
              <a:endParaRPr lang="vi-VN" sz="2667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C6249FF-40ED-4813-9521-BA7C63C23B84}"/>
                </a:ext>
              </a:extLst>
            </p:cNvPr>
            <p:cNvSpPr/>
            <p:nvPr/>
          </p:nvSpPr>
          <p:spPr>
            <a:xfrm>
              <a:off x="1906070" y="2078635"/>
              <a:ext cx="928722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Niềm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Bi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Bống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BB6FCE6-B2E6-4DE9-B59D-948A8C80FD58}"/>
              </a:ext>
            </a:extLst>
          </p:cNvPr>
          <p:cNvSpPr txBox="1"/>
          <p:nvPr/>
        </p:nvSpPr>
        <p:spPr>
          <a:xfrm>
            <a:off x="469900" y="2891665"/>
            <a:ext cx="11557000" cy="321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  <a:p>
            <a:pPr defTabSz="444500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defTabSz="444500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Quan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defTabSz="444500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4E6A23-6C9F-46AB-91C1-C6EA47F21058}"/>
              </a:ext>
            </a:extLst>
          </p:cNvPr>
          <p:cNvSpPr txBox="1"/>
          <p:nvPr/>
        </p:nvSpPr>
        <p:spPr>
          <a:xfrm>
            <a:off x="0" y="353380"/>
            <a:ext cx="307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dụng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DA03E-49DD-41F8-B79F-FB60F57AF135}"/>
              </a:ext>
            </a:extLst>
          </p:cNvPr>
          <p:cNvSpPr txBox="1"/>
          <p:nvPr/>
        </p:nvSpPr>
        <p:spPr>
          <a:xfrm>
            <a:off x="471606" y="2642736"/>
            <a:ext cx="11248787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26.</a:t>
            </a:r>
          </a:p>
        </p:txBody>
      </p:sp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xmlns="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xmlns="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xmlns="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2A43C0E-358A-47FF-B5DB-E1B2398A40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68" b="73874" l="15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" t="18323" r="3367" b="26431"/>
          <a:stretch/>
        </p:blipFill>
        <p:spPr>
          <a:xfrm rot="21199307">
            <a:off x="-220482" y="5285400"/>
            <a:ext cx="3377623" cy="1445068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文本框 22">
            <a:extLst>
              <a:ext uri="{FF2B5EF4-FFF2-40B4-BE49-F238E27FC236}">
                <a16:creationId xmlns:a16="http://schemas.microsoft.com/office/drawing/2014/main" xmlns="" id="{5E1EDF17-5BE6-466C-91CE-71CC55C7279F}"/>
              </a:ext>
            </a:extLst>
          </p:cNvPr>
          <p:cNvSpPr txBox="1"/>
          <p:nvPr/>
        </p:nvSpPr>
        <p:spPr>
          <a:xfrm>
            <a:off x="2762656" y="465816"/>
            <a:ext cx="972766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thơ bé, em lớn lên bên câu chuyện cổ tích của mẹ.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Cầu Vồng lấp lánh, câu chuyện lớn theo em từng ngày,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 em hồn nhiên hát ca....lá la lá la la la la ..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Vồng ơi!! một ngày kia hãy bừng sáng lên!!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em cười khi em vui màu đỏ thắm rơi trên bầu trời,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ngước nhìn và em mơ ngày mai rất đẹp ...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 yêu đến, em ước mơ như câu chuyện cổ tích của mẹ.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Cầu Vồng lấp lánh, có Hoàng Tử khôi ngô bên đời,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 em hồn nhiên hát ca....lá la la la la la la...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Vồng ơi và tình yêu hãy bừng sáng lên ...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em buồn cho Mưa rơi, màu lam tím rơi trên bầu trời.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ngước nhìn và em mơ ngày mai nắng hồng...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em cười cho em vui, màu hồng mãi ghi lên cuộc đời,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sắc màu Cầu Vồng kia sẽ luôn sáng lên bên em ....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文本框 22">
            <a:extLst>
              <a:ext uri="{FF2B5EF4-FFF2-40B4-BE49-F238E27FC236}">
                <a16:creationId xmlns:a16="http://schemas.microsoft.com/office/drawing/2014/main" xmlns="" id="{CC32A6CB-750A-454F-92BF-C393A9F1EB75}"/>
              </a:ext>
            </a:extLst>
          </p:cNvPr>
          <p:cNvSpPr txBox="1"/>
          <p:nvPr/>
        </p:nvSpPr>
        <p:spPr>
          <a:xfrm>
            <a:off x="361806" y="1045813"/>
            <a:ext cx="21442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Bảy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Sắc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cầu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vồng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2" name="Bay-Sac-Cau-Vong-Be-Bao-An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002611AF-011F-4452-860C-3C4494BE91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459248" y="5645081"/>
            <a:ext cx="1160932" cy="11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5539102"/>
            <a:ext cx="12192000" cy="131431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228062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192728-4658-4B68-84F2-6C58310DB543}"/>
              </a:ext>
            </a:extLst>
          </p:cNvPr>
          <p:cNvSpPr txBox="1"/>
          <p:nvPr/>
        </p:nvSpPr>
        <p:spPr>
          <a:xfrm>
            <a:off x="97841" y="142702"/>
            <a:ext cx="7523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F1539E-2761-4EBA-99CF-9B258CCEF7CC}"/>
              </a:ext>
            </a:extLst>
          </p:cNvPr>
          <p:cNvSpPr txBox="1"/>
          <p:nvPr/>
        </p:nvSpPr>
        <p:spPr>
          <a:xfrm>
            <a:off x="1752081" y="3323500"/>
            <a:ext cx="3650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ra,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296C59-DABD-43E9-A204-C05614AC231D}"/>
              </a:ext>
            </a:extLst>
          </p:cNvPr>
          <p:cNvSpPr txBox="1"/>
          <p:nvPr/>
        </p:nvSpPr>
        <p:spPr>
          <a:xfrm>
            <a:off x="6812513" y="3323501"/>
            <a:ext cx="465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ABDF4AE-2205-42C7-B45A-52E1A93A84E2}"/>
              </a:ext>
            </a:extLst>
          </p:cNvPr>
          <p:cNvSpPr txBox="1"/>
          <p:nvPr/>
        </p:nvSpPr>
        <p:spPr>
          <a:xfrm>
            <a:off x="1243795" y="6334780"/>
            <a:ext cx="4562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(…).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A9663D7-3CAB-42C8-A312-B76890A8C7DD}"/>
              </a:ext>
            </a:extLst>
          </p:cNvPr>
          <p:cNvSpPr txBox="1"/>
          <p:nvPr/>
        </p:nvSpPr>
        <p:spPr>
          <a:xfrm>
            <a:off x="4060756" y="596795"/>
            <a:ext cx="435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D9A5D59-0495-49B9-B82E-0FE1E77943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88" t="3333" r="8230" b="12223"/>
          <a:stretch/>
        </p:blipFill>
        <p:spPr>
          <a:xfrm>
            <a:off x="1648062" y="1311648"/>
            <a:ext cx="3755296" cy="21088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0F78EED-A93A-411F-A89E-C39791DF6E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05" t="3518" r="7708" b="11111"/>
          <a:stretch/>
        </p:blipFill>
        <p:spPr>
          <a:xfrm>
            <a:off x="6969045" y="1311648"/>
            <a:ext cx="3755296" cy="21088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A522618-C5EA-422F-9628-DA36B4C097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958" t="13130" r="11250" b="13130"/>
          <a:stretch/>
        </p:blipFill>
        <p:spPr>
          <a:xfrm>
            <a:off x="6969045" y="4179885"/>
            <a:ext cx="3755296" cy="21228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61BB227-3894-45F8-99E3-99F757CCDD62}"/>
              </a:ext>
            </a:extLst>
          </p:cNvPr>
          <p:cNvSpPr txBox="1"/>
          <p:nvPr/>
        </p:nvSpPr>
        <p:spPr>
          <a:xfrm>
            <a:off x="7050195" y="6015554"/>
            <a:ext cx="3674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AAD22F6-F685-4278-BE6B-274882CBC9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2289" y="4114263"/>
            <a:ext cx="4115135" cy="218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6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927F55D4-F20C-4831-B39C-A8A4B07DE5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7EA8894-6B28-46B2-ADCF-1C482AEF24F3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4FBE9689-C0BF-4BEB-9204-38A529670E51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198FD89-4A4B-4A74-B12A-8AE6AF110D7E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946AB16-B2AB-45F9-A451-0B244E1FD06A}"/>
              </a:ext>
            </a:extLst>
          </p:cNvPr>
          <p:cNvSpPr txBox="1"/>
          <p:nvPr/>
        </p:nvSpPr>
        <p:spPr>
          <a:xfrm>
            <a:off x="245946" y="1513515"/>
            <a:ext cx="3589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8AEB7C-B0D8-46AA-A915-450D430A75B2}"/>
              </a:ext>
            </a:extLst>
          </p:cNvPr>
          <p:cNvSpPr txBox="1"/>
          <p:nvPr/>
        </p:nvSpPr>
        <p:spPr>
          <a:xfrm>
            <a:off x="249451" y="3328597"/>
            <a:ext cx="3589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888E39D-5C45-410D-AB41-81F6A95111B4}"/>
              </a:ext>
            </a:extLst>
          </p:cNvPr>
          <p:cNvSpPr txBox="1"/>
          <p:nvPr/>
        </p:nvSpPr>
        <p:spPr>
          <a:xfrm>
            <a:off x="249451" y="4715479"/>
            <a:ext cx="3589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F22D544-BD18-4FCF-9DE7-EADD66B2B2A4}"/>
              </a:ext>
            </a:extLst>
          </p:cNvPr>
          <p:cNvSpPr txBox="1"/>
          <p:nvPr/>
        </p:nvSpPr>
        <p:spPr>
          <a:xfrm>
            <a:off x="249451" y="1457233"/>
            <a:ext cx="39498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769522E-DE2D-46B6-904D-230277D5DE8B}"/>
              </a:ext>
            </a:extLst>
          </p:cNvPr>
          <p:cNvSpPr txBox="1"/>
          <p:nvPr/>
        </p:nvSpPr>
        <p:spPr>
          <a:xfrm>
            <a:off x="249451" y="3406429"/>
            <a:ext cx="3949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873CEFE-AF0C-4B03-AEB7-130ACC1A25FE}"/>
              </a:ext>
            </a:extLst>
          </p:cNvPr>
          <p:cNvSpPr txBox="1"/>
          <p:nvPr/>
        </p:nvSpPr>
        <p:spPr>
          <a:xfrm>
            <a:off x="249451" y="4718654"/>
            <a:ext cx="42019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30FC5EE8-0A06-4589-B4B9-CED5B9A7D9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0" y="-17620"/>
            <a:ext cx="1587500" cy="125221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44CCFF-3BA8-45DD-B0B9-BE91E30D5A09}"/>
              </a:ext>
            </a:extLst>
          </p:cNvPr>
          <p:cNvSpPr txBox="1"/>
          <p:nvPr/>
        </p:nvSpPr>
        <p:spPr>
          <a:xfrm>
            <a:off x="6321174" y="581304"/>
            <a:ext cx="435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7AB2725-44BA-461B-BD7D-932B752258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88" t="3333" r="8230" b="12223"/>
          <a:stretch/>
        </p:blipFill>
        <p:spPr>
          <a:xfrm>
            <a:off x="4451369" y="1373175"/>
            <a:ext cx="3754075" cy="2108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493EB2B-3BC1-44F4-B0E6-61C5847E261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605" t="3518" r="7708" b="11111"/>
          <a:stretch/>
        </p:blipFill>
        <p:spPr>
          <a:xfrm>
            <a:off x="8349141" y="1941527"/>
            <a:ext cx="3754075" cy="2108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FF22DD9-2079-4ED4-B88E-A727B52F7D5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958" t="13130" r="11250" b="13130"/>
          <a:stretch/>
        </p:blipFill>
        <p:spPr>
          <a:xfrm>
            <a:off x="8349142" y="4498670"/>
            <a:ext cx="3754075" cy="21221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988DBB5-E0BB-428F-B50F-04C1186C0F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3009" y="3802838"/>
            <a:ext cx="4077652" cy="216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6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3" grpId="1"/>
      <p:bldP spid="27" grpId="0"/>
      <p:bldP spid="28" grpId="0"/>
      <p:bldP spid="29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927F55D4-F20C-4831-B39C-A8A4B07DE5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7EA8894-6B28-46B2-ADCF-1C482AEF24F3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4FBE9689-C0BF-4BEB-9204-38A529670E51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198FD89-4A4B-4A74-B12A-8AE6AF110D7E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reeform 24">
            <a:extLst>
              <a:ext uri="{FF2B5EF4-FFF2-40B4-BE49-F238E27FC236}">
                <a16:creationId xmlns:a16="http://schemas.microsoft.com/office/drawing/2014/main" xmlns="" id="{F37F9333-DF13-46C3-8B85-A4BE9F96FED4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1849207" y="2075931"/>
            <a:ext cx="192671" cy="592478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9FA737A-37DF-4F43-931A-CBCD4D2EC7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00" l="0" r="89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" t="9125" r="6220" b="21100"/>
          <a:stretch/>
        </p:blipFill>
        <p:spPr>
          <a:xfrm>
            <a:off x="2083632" y="1708003"/>
            <a:ext cx="2211669" cy="12238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5CC2E49-3F98-4A08-851E-16A89B48E4BE}"/>
              </a:ext>
            </a:extLst>
          </p:cNvPr>
          <p:cNvSpPr txBox="1"/>
          <p:nvPr/>
        </p:nvSpPr>
        <p:spPr>
          <a:xfrm>
            <a:off x="6311900" y="325901"/>
            <a:ext cx="435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245A0D2-9256-4711-BEFC-E09D1F55F36D}"/>
              </a:ext>
            </a:extLst>
          </p:cNvPr>
          <p:cNvSpPr txBox="1"/>
          <p:nvPr/>
        </p:nvSpPr>
        <p:spPr>
          <a:xfrm>
            <a:off x="303889" y="3337183"/>
            <a:ext cx="4175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D33718F3-0F7D-45CC-906F-AAC3F37FCC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320272" y="1757855"/>
            <a:ext cx="1084391" cy="126623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E4BC791-91C8-44D9-8B8E-2E899EA76D62}"/>
              </a:ext>
            </a:extLst>
          </p:cNvPr>
          <p:cNvSpPr txBox="1"/>
          <p:nvPr/>
        </p:nvSpPr>
        <p:spPr>
          <a:xfrm>
            <a:off x="4304885" y="2994288"/>
            <a:ext cx="3650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ra,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A02F44E-9DEE-4481-A106-A8A74B70E574}"/>
              </a:ext>
            </a:extLst>
          </p:cNvPr>
          <p:cNvSpPr txBox="1"/>
          <p:nvPr/>
        </p:nvSpPr>
        <p:spPr>
          <a:xfrm>
            <a:off x="7712996" y="2969872"/>
            <a:ext cx="465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2A64A01-20E0-491A-AC06-0C8D5FCE0E63}"/>
              </a:ext>
            </a:extLst>
          </p:cNvPr>
          <p:cNvSpPr txBox="1"/>
          <p:nvPr/>
        </p:nvSpPr>
        <p:spPr>
          <a:xfrm>
            <a:off x="3955249" y="5983175"/>
            <a:ext cx="4562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(…).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AEF24EC0-C9B9-4A26-86E8-FFC20C9C5F2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88" t="3333" r="8230" b="12223"/>
          <a:stretch/>
        </p:blipFill>
        <p:spPr>
          <a:xfrm>
            <a:off x="4547440" y="959508"/>
            <a:ext cx="3530014" cy="198237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AD2D4505-83BB-4B07-85D3-336EB2049DA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605" t="3518" r="7708" b="11111"/>
          <a:stretch/>
        </p:blipFill>
        <p:spPr>
          <a:xfrm>
            <a:off x="8593208" y="987499"/>
            <a:ext cx="3530014" cy="198237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B2547D9-D577-43FE-937C-26FE56A74D9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8958" t="13130" r="11250" b="13130"/>
          <a:stretch/>
        </p:blipFill>
        <p:spPr>
          <a:xfrm>
            <a:off x="8606739" y="3967217"/>
            <a:ext cx="3506741" cy="198237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7944DB0-DE6A-4EEE-BA11-168085501296}"/>
              </a:ext>
            </a:extLst>
          </p:cNvPr>
          <p:cNvSpPr txBox="1"/>
          <p:nvPr/>
        </p:nvSpPr>
        <p:spPr>
          <a:xfrm>
            <a:off x="8352445" y="5874544"/>
            <a:ext cx="3674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0B0495D-93F9-4871-89F3-672AB23815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6747" y="3878112"/>
            <a:ext cx="3958239" cy="210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927F55D4-F20C-4831-B39C-A8A4B07DE5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7EA8894-6B28-46B2-ADCF-1C482AEF24F3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4FBE9689-C0BF-4BEB-9204-38A529670E51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198FD89-4A4B-4A74-B12A-8AE6AF110D7E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6D3A52B-C35A-4999-A285-FEF99D6E0DB3}"/>
              </a:ext>
            </a:extLst>
          </p:cNvPr>
          <p:cNvSpPr txBox="1"/>
          <p:nvPr/>
        </p:nvSpPr>
        <p:spPr>
          <a:xfrm>
            <a:off x="5281864" y="1807340"/>
            <a:ext cx="6436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ra, Bi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0A146F6-050B-4007-A9F4-108278246F58}"/>
              </a:ext>
            </a:extLst>
          </p:cNvPr>
          <p:cNvSpPr txBox="1"/>
          <p:nvPr/>
        </p:nvSpPr>
        <p:spPr>
          <a:xfrm>
            <a:off x="185938" y="4471688"/>
            <a:ext cx="6768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Bi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D11B58A-2E7E-4A6B-BBDC-59CD436A2E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88" t="3333" r="8230" b="12223"/>
          <a:stretch/>
        </p:blipFill>
        <p:spPr>
          <a:xfrm>
            <a:off x="107787" y="410255"/>
            <a:ext cx="4952896" cy="2781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DDA1CDA-0A4D-4ED9-99AB-E96ECB1E46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05" t="3518" r="7708" b="11111"/>
          <a:stretch/>
        </p:blipFill>
        <p:spPr>
          <a:xfrm>
            <a:off x="7053166" y="3742935"/>
            <a:ext cx="4952896" cy="278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2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927F55D4-F20C-4831-B39C-A8A4B07DE5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7EA8894-6B28-46B2-ADCF-1C482AEF24F3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4FBE9689-C0BF-4BEB-9204-38A529670E51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198FD89-4A4B-4A74-B12A-8AE6AF110D7E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2D1F6B7-F661-4738-8E78-BFAE5757E10F}"/>
              </a:ext>
            </a:extLst>
          </p:cNvPr>
          <p:cNvSpPr txBox="1"/>
          <p:nvPr/>
        </p:nvSpPr>
        <p:spPr>
          <a:xfrm>
            <a:off x="304800" y="4767968"/>
            <a:ext cx="6420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C669577-B515-4487-9406-2E0841E17B0D}"/>
              </a:ext>
            </a:extLst>
          </p:cNvPr>
          <p:cNvSpPr txBox="1"/>
          <p:nvPr/>
        </p:nvSpPr>
        <p:spPr>
          <a:xfrm>
            <a:off x="5584003" y="1135925"/>
            <a:ext cx="6447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Bi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DCE21EF-00D9-456C-9A38-B3C7BAF407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58" t="13130" r="11250" b="13130"/>
          <a:stretch/>
        </p:blipFill>
        <p:spPr>
          <a:xfrm>
            <a:off x="6934305" y="3738605"/>
            <a:ext cx="4952895" cy="27998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2ED7045-535E-466E-95E4-6E8DEF900173}"/>
              </a:ext>
            </a:extLst>
          </p:cNvPr>
          <p:cNvSpPr txBox="1"/>
          <p:nvPr/>
        </p:nvSpPr>
        <p:spPr>
          <a:xfrm>
            <a:off x="5584003" y="2353610"/>
            <a:ext cx="3379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316522A-AAA4-44D3-8A1D-1030556F9E77}"/>
              </a:ext>
            </a:extLst>
          </p:cNvPr>
          <p:cNvGrpSpPr/>
          <p:nvPr/>
        </p:nvGrpSpPr>
        <p:grpSpPr>
          <a:xfrm>
            <a:off x="315765" y="405677"/>
            <a:ext cx="5268238" cy="2814502"/>
            <a:chOff x="315765" y="405677"/>
            <a:chExt cx="5268238" cy="281450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B0E36F8-B785-4DBB-B8B4-83EE5B1B7B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418" t="12406" r="15104" b="13519"/>
            <a:stretch/>
          </p:blipFill>
          <p:spPr>
            <a:xfrm>
              <a:off x="315765" y="420290"/>
              <a:ext cx="4952895" cy="2799889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B1E70D7-5901-4170-A9F9-5CB8D1B805A8}"/>
                </a:ext>
              </a:extLst>
            </p:cNvPr>
            <p:cNvGrpSpPr/>
            <p:nvPr/>
          </p:nvGrpSpPr>
          <p:grpSpPr>
            <a:xfrm>
              <a:off x="315765" y="405677"/>
              <a:ext cx="2936465" cy="508368"/>
              <a:chOff x="3580598" y="2738397"/>
              <a:chExt cx="2936465" cy="690603"/>
            </a:xfrm>
          </p:grpSpPr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xmlns="" id="{8F41CC04-745B-4265-ABDE-E3E66A1282EC}"/>
                  </a:ext>
                </a:extLst>
              </p:cNvPr>
              <p:cNvSpPr/>
              <p:nvPr/>
            </p:nvSpPr>
            <p:spPr>
              <a:xfrm flipH="1">
                <a:off x="3580598" y="2738397"/>
                <a:ext cx="2820202" cy="690603"/>
              </a:xfrm>
              <a:prstGeom prst="wedgeEllipseCallout">
                <a:avLst>
                  <a:gd name="adj1" fmla="val -13759"/>
                  <a:gd name="adj2" fmla="val 8514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2728719B-49B2-4844-8526-0BEAE26A98F7}"/>
                  </a:ext>
                </a:extLst>
              </p:cNvPr>
              <p:cNvSpPr txBox="1"/>
              <p:nvPr/>
            </p:nvSpPr>
            <p:spPr>
              <a:xfrm flipH="1">
                <a:off x="3580598" y="2747355"/>
                <a:ext cx="29364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Anh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sẽ</a:t>
                </a:r>
                <a:r>
                  <a:rPr lang="en-US" sz="24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vẽ</a:t>
                </a:r>
                <a:r>
                  <a:rPr lang="en-US" sz="24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tặng</a:t>
                </a:r>
                <a:r>
                  <a:rPr lang="en-US" sz="24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</a:t>
                </a:r>
                <a:r>
                  <a:rPr lang="en-US" sz="24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…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674EFCAC-2203-4B38-9A8A-18A4917A652A}"/>
                </a:ext>
              </a:extLst>
            </p:cNvPr>
            <p:cNvGrpSpPr/>
            <p:nvPr/>
          </p:nvGrpSpPr>
          <p:grpSpPr>
            <a:xfrm>
              <a:off x="2647538" y="855748"/>
              <a:ext cx="2936465" cy="508368"/>
              <a:chOff x="3580598" y="2738397"/>
              <a:chExt cx="2936465" cy="690603"/>
            </a:xfrm>
          </p:grpSpPr>
          <p:sp>
            <p:nvSpPr>
              <p:cNvPr id="24" name="Speech Bubble: Oval 23">
                <a:extLst>
                  <a:ext uri="{FF2B5EF4-FFF2-40B4-BE49-F238E27FC236}">
                    <a16:creationId xmlns:a16="http://schemas.microsoft.com/office/drawing/2014/main" xmlns="" id="{12013E81-EA1A-474D-8806-048B7378C69A}"/>
                  </a:ext>
                </a:extLst>
              </p:cNvPr>
              <p:cNvSpPr/>
              <p:nvPr/>
            </p:nvSpPr>
            <p:spPr>
              <a:xfrm flipH="1">
                <a:off x="3580598" y="2738397"/>
                <a:ext cx="2820202" cy="690603"/>
              </a:xfrm>
              <a:prstGeom prst="wedgeEllipseCallout">
                <a:avLst>
                  <a:gd name="adj1" fmla="val 30072"/>
                  <a:gd name="adj2" fmla="val 90136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406A739E-6CB4-44C2-861F-132E19328CAE}"/>
                  </a:ext>
                </a:extLst>
              </p:cNvPr>
              <p:cNvSpPr txBox="1"/>
              <p:nvPr/>
            </p:nvSpPr>
            <p:spPr>
              <a:xfrm flipH="1">
                <a:off x="3580598" y="2747355"/>
                <a:ext cx="2936465" cy="627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</a:t>
                </a:r>
                <a:r>
                  <a:rPr lang="en-US" sz="24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sẽ</a:t>
                </a:r>
                <a:r>
                  <a:rPr lang="en-US" sz="24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vẽ</a:t>
                </a:r>
                <a:r>
                  <a:rPr lang="en-US" sz="24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tặng</a:t>
                </a:r>
                <a:r>
                  <a:rPr lang="en-US" sz="24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anh</a:t>
                </a:r>
                <a:r>
                  <a:rPr lang="en-US" sz="24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322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228062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F1539E-2761-4EBA-99CF-9B258CCEF7CC}"/>
              </a:ext>
            </a:extLst>
          </p:cNvPr>
          <p:cNvSpPr txBox="1"/>
          <p:nvPr/>
        </p:nvSpPr>
        <p:spPr>
          <a:xfrm>
            <a:off x="249033" y="2866768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ra, Bi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296C59-DABD-43E9-A204-C05614AC231D}"/>
              </a:ext>
            </a:extLst>
          </p:cNvPr>
          <p:cNvSpPr txBox="1"/>
          <p:nvPr/>
        </p:nvSpPr>
        <p:spPr>
          <a:xfrm>
            <a:off x="5715000" y="291289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Bi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61BB227-3894-45F8-99E3-99F757CCDD62}"/>
              </a:ext>
            </a:extLst>
          </p:cNvPr>
          <p:cNvSpPr txBox="1"/>
          <p:nvPr/>
        </p:nvSpPr>
        <p:spPr>
          <a:xfrm>
            <a:off x="9281095" y="4417546"/>
            <a:ext cx="27371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ABDF4AE-2205-42C7-B45A-52E1A93A84E2}"/>
              </a:ext>
            </a:extLst>
          </p:cNvPr>
          <p:cNvSpPr txBox="1"/>
          <p:nvPr/>
        </p:nvSpPr>
        <p:spPr>
          <a:xfrm>
            <a:off x="3154660" y="4040179"/>
            <a:ext cx="32713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Bi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A9663D7-3CAB-42C8-A312-B76890A8C7DD}"/>
              </a:ext>
            </a:extLst>
          </p:cNvPr>
          <p:cNvSpPr txBox="1"/>
          <p:nvPr/>
        </p:nvSpPr>
        <p:spPr>
          <a:xfrm>
            <a:off x="4069469" y="165886"/>
            <a:ext cx="435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14C9FBD-FD02-4ACF-A46A-79565B2CB7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88" t="3333" r="8230" b="12223"/>
          <a:stretch/>
        </p:blipFill>
        <p:spPr>
          <a:xfrm>
            <a:off x="727663" y="710982"/>
            <a:ext cx="3754075" cy="2108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3E1086A-E1F6-4804-B868-16C98D0F53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05" t="3518" r="7708" b="11111"/>
          <a:stretch/>
        </p:blipFill>
        <p:spPr>
          <a:xfrm>
            <a:off x="6672741" y="824530"/>
            <a:ext cx="3754075" cy="2108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6FFF16A-8C4D-4456-AC26-09F78D049B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958" t="13130" r="23098" b="13130"/>
          <a:stretch/>
        </p:blipFill>
        <p:spPr>
          <a:xfrm>
            <a:off x="6244960" y="4264391"/>
            <a:ext cx="3116807" cy="21221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B60D71E-4766-456D-B35D-97341C6A89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45" y="4352782"/>
            <a:ext cx="3245461" cy="208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4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4B8C03-C9B6-4076-9C0D-FAD3162221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800" l="0" r="89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527" y="107949"/>
            <a:ext cx="2409939" cy="17362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0509D9-2C93-4465-9949-51EF2CB07CFD}"/>
              </a:ext>
            </a:extLst>
          </p:cNvPr>
          <p:cNvSpPr txBox="1"/>
          <p:nvPr/>
        </p:nvSpPr>
        <p:spPr>
          <a:xfrm>
            <a:off x="0" y="107949"/>
            <a:ext cx="9337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0AAAD48-EDFC-4854-98CE-0B40E6969FE2}"/>
              </a:ext>
            </a:extLst>
          </p:cNvPr>
          <p:cNvGrpSpPr/>
          <p:nvPr/>
        </p:nvGrpSpPr>
        <p:grpSpPr>
          <a:xfrm>
            <a:off x="249033" y="1119021"/>
            <a:ext cx="5715000" cy="2958156"/>
            <a:chOff x="-854366" y="825710"/>
            <a:chExt cx="6590587" cy="37782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83166C0C-6ED4-402B-951D-BB7F1B667D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33553" t="28421" r="48487" b="47311"/>
            <a:stretch/>
          </p:blipFill>
          <p:spPr>
            <a:xfrm>
              <a:off x="-11788" y="825710"/>
              <a:ext cx="3563181" cy="270808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56A0C73-31E4-4182-AA4B-2AA5DC776984}"/>
                </a:ext>
              </a:extLst>
            </p:cNvPr>
            <p:cNvSpPr txBox="1"/>
            <p:nvPr/>
          </p:nvSpPr>
          <p:spPr>
            <a:xfrm>
              <a:off x="-854366" y="3385312"/>
              <a:ext cx="6590587" cy="1218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ra, Bi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dưới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7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hũ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6BE4185-4A8D-4A73-9918-63CCFF835E50}"/>
              </a:ext>
            </a:extLst>
          </p:cNvPr>
          <p:cNvGrpSpPr/>
          <p:nvPr/>
        </p:nvGrpSpPr>
        <p:grpSpPr>
          <a:xfrm>
            <a:off x="5715000" y="1135449"/>
            <a:ext cx="6477000" cy="2987850"/>
            <a:chOff x="4149693" y="876492"/>
            <a:chExt cx="7469329" cy="381613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9A86A171-D063-4168-8400-45D09112C5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2960" t="28421" r="30033" b="47311"/>
            <a:stretch/>
          </p:blipFill>
          <p:spPr>
            <a:xfrm>
              <a:off x="5955805" y="876492"/>
              <a:ext cx="3307205" cy="265453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F48BB46-6A4B-4390-845D-3F8495B9B31E}"/>
                </a:ext>
              </a:extLst>
            </p:cNvPr>
            <p:cNvSpPr txBox="1"/>
            <p:nvPr/>
          </p:nvSpPr>
          <p:spPr>
            <a:xfrm>
              <a:off x="4149693" y="3474022"/>
              <a:ext cx="7469329" cy="1218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hũ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búp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quần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áo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; Bi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ô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8292F26-3528-48CE-88DD-5E81D30A36F9}"/>
              </a:ext>
            </a:extLst>
          </p:cNvPr>
          <p:cNvGrpSpPr/>
          <p:nvPr/>
        </p:nvGrpSpPr>
        <p:grpSpPr>
          <a:xfrm>
            <a:off x="6115224" y="4189514"/>
            <a:ext cx="5837951" cy="2485616"/>
            <a:chOff x="6096000" y="4023077"/>
            <a:chExt cx="6732374" cy="317466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ABE2E6B1-F8DE-40DC-BD4F-EEA0A62D80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2960" t="58014" r="30033" b="17719"/>
            <a:stretch/>
          </p:blipFill>
          <p:spPr>
            <a:xfrm>
              <a:off x="6096000" y="4023077"/>
              <a:ext cx="3540770" cy="317466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CF0F842-4915-4C9E-BB02-14BB2F4DC8BD}"/>
                </a:ext>
              </a:extLst>
            </p:cNvPr>
            <p:cNvSpPr txBox="1"/>
            <p:nvPr/>
          </p:nvSpPr>
          <p:spPr>
            <a:xfrm>
              <a:off x="9671868" y="4216760"/>
              <a:ext cx="3156506" cy="2319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hũ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vẫn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vẻ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hạnh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phúc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F8CA44A-CE9B-4EA0-95D8-C29AF6FB74D1}"/>
              </a:ext>
            </a:extLst>
          </p:cNvPr>
          <p:cNvGrpSpPr/>
          <p:nvPr/>
        </p:nvGrpSpPr>
        <p:grpSpPr>
          <a:xfrm>
            <a:off x="97842" y="4143393"/>
            <a:ext cx="6280044" cy="2677656"/>
            <a:chOff x="-1334966" y="3837506"/>
            <a:chExt cx="7242201" cy="341994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DCD73D9C-9048-41D4-95A8-6FAEB2932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33553" t="58014" r="47007" b="17719"/>
            <a:stretch/>
          </p:blipFill>
          <p:spPr>
            <a:xfrm>
              <a:off x="-1334966" y="3967719"/>
              <a:ext cx="3469648" cy="302280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4D2585A4-E4DF-4720-AA30-9C1CAEC51A74}"/>
                </a:ext>
              </a:extLst>
            </p:cNvPr>
            <p:cNvSpPr txBox="1"/>
            <p:nvPr/>
          </p:nvSpPr>
          <p:spPr>
            <a:xfrm>
              <a:off x="2134683" y="3837506"/>
              <a:ext cx="3772552" cy="3419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mất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sẽvẽ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tặng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Bi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ngựa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hồng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ô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; Bi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vẽ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tặng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búp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quần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áo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483AA08-85FA-4587-A847-27FB12E03AFC}"/>
              </a:ext>
            </a:extLst>
          </p:cNvPr>
          <p:cNvSpPr txBox="1"/>
          <p:nvPr/>
        </p:nvSpPr>
        <p:spPr>
          <a:xfrm>
            <a:off x="4060756" y="596795"/>
            <a:ext cx="435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851</Words>
  <Application>Microsoft Office PowerPoint</Application>
  <PresentationFormat>Widescreen</PresentationFormat>
  <Paragraphs>90</Paragraphs>
  <Slides>15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思源黑体 CN Bold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191</cp:revision>
  <dcterms:created xsi:type="dcterms:W3CDTF">2021-06-15T15:52:51Z</dcterms:created>
  <dcterms:modified xsi:type="dcterms:W3CDTF">2024-09-17T04:00:24Z</dcterms:modified>
</cp:coreProperties>
</file>