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5" r:id="rId4"/>
    <p:sldId id="471" r:id="rId5"/>
    <p:sldId id="537" r:id="rId6"/>
    <p:sldId id="472" r:id="rId7"/>
    <p:sldId id="536" r:id="rId8"/>
    <p:sldId id="485" r:id="rId9"/>
    <p:sldId id="506" r:id="rId10"/>
    <p:sldId id="546" r:id="rId11"/>
    <p:sldId id="548" r:id="rId12"/>
    <p:sldId id="553" r:id="rId13"/>
    <p:sldId id="552" r:id="rId14"/>
    <p:sldId id="551" r:id="rId15"/>
    <p:sldId id="549" r:id="rId16"/>
    <p:sldId id="547" r:id="rId17"/>
    <p:sldId id="530" r:id="rId18"/>
    <p:sldId id="5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EC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3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2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7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6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2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91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slide" Target="slide11.xm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</a:rPr>
              <a:t> 60: Phép cộng dạng 25 + 14 – Tiết 1</a:t>
            </a:r>
            <a:endParaRPr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625" y="6389265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B1E4516-6B31-4844-9D55-3516490D9236}"/>
              </a:ext>
            </a:extLst>
          </p:cNvPr>
          <p:cNvSpPr txBox="1">
            <a:spLocks/>
          </p:cNvSpPr>
          <p:nvPr/>
        </p:nvSpPr>
        <p:spPr>
          <a:xfrm>
            <a:off x="256308" y="4054585"/>
            <a:ext cx="11679381" cy="1510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O" sz="5400" b="1" i="1" u="none" strike="noStrike" kern="12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BẮN TRỨNG CÙNG ANGRY BIRDS</a:t>
            </a:r>
            <a:endParaRPr kumimoji="0" lang="es-CO" sz="5400" b="1" i="1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0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id="{E9A6A49D-8B1E-459F-887A-51D137065A68}"/>
              </a:ext>
            </a:extLst>
          </p:cNvPr>
          <p:cNvSpPr/>
          <p:nvPr/>
        </p:nvSpPr>
        <p:spPr>
          <a:xfrm>
            <a:off x="5287556" y="5699412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5679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remove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F711CAD-B5EB-4F03-9B60-4B08ED1BB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E87C886A-C146-49FA-99B3-EC33047D7E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A8F173A9-268A-44FD-9A6A-0A8CD5D84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4DA95B1-2977-4E16-993A-1F8D7A35FE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AD17867F-A2D4-4FB3-B345-D95411E029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886C9E4A-678E-4899-8ED3-85F0543C7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C504F8FA-C6D5-4F7F-A3F6-7B5E9339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468903E-0E07-4AC9-B2E2-3544D3834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5" y="186323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AEB495C5-EFDC-4348-BB50-832776F32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C3683317-D558-4874-B1D3-3E13BC8E11AE}"/>
              </a:ext>
            </a:extLst>
          </p:cNvPr>
          <p:cNvSpPr/>
          <p:nvPr/>
        </p:nvSpPr>
        <p:spPr>
          <a:xfrm>
            <a:off x="771948" y="701065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id="{D9E9DA6C-63C8-4A80-A09F-E44C7BF6E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7" y="3987392"/>
            <a:ext cx="896966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9C2BD83B-5735-4BCB-97E3-ABDCBCFDC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0900"/>
            <a:ext cx="740010" cy="675485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AD3A2FB6-BE3C-4E56-98F1-5BFD885664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7639591B-86E6-4D9D-A58F-285B3EB9BF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0B6A5C9A-7A13-44D3-A314-1BD0F8AD72F8}"/>
              </a:ext>
            </a:extLst>
          </p:cNvPr>
          <p:cNvGrpSpPr/>
          <p:nvPr/>
        </p:nvGrpSpPr>
        <p:grpSpPr>
          <a:xfrm>
            <a:off x="10622389" y="1332359"/>
            <a:ext cx="556586" cy="522514"/>
            <a:chOff x="10784469" y="1335067"/>
            <a:chExt cx="556586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A7CD588D-E60A-470F-BDB1-36551299735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3B035333-EBA2-4E7F-BD4E-6451AE4D9291}"/>
                </a:ext>
              </a:extLst>
            </p:cNvPr>
            <p:cNvSpPr txBox="1"/>
            <p:nvPr/>
          </p:nvSpPr>
          <p:spPr>
            <a:xfrm>
              <a:off x="10784469" y="1365492"/>
              <a:ext cx="55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85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89E996E-E8A7-48F2-9010-540B845CEF06}"/>
              </a:ext>
            </a:extLst>
          </p:cNvPr>
          <p:cNvGrpSpPr/>
          <p:nvPr/>
        </p:nvGrpSpPr>
        <p:grpSpPr>
          <a:xfrm>
            <a:off x="10621931" y="4700658"/>
            <a:ext cx="536960" cy="522514"/>
            <a:chOff x="10811722" y="1335067"/>
            <a:chExt cx="536960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74947908-8A21-427C-B453-5A7B6E31C028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CAE807C6-C54F-4092-9210-1FF5AFFD0BA6}"/>
                </a:ext>
              </a:extLst>
            </p:cNvPr>
            <p:cNvSpPr txBox="1"/>
            <p:nvPr/>
          </p:nvSpPr>
          <p:spPr>
            <a:xfrm>
              <a:off x="10819350" y="1365491"/>
              <a:ext cx="529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58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643D561A-FDD2-4C40-82CF-982CA60C7FB3}"/>
              </a:ext>
            </a:extLst>
          </p:cNvPr>
          <p:cNvGrpSpPr/>
          <p:nvPr/>
        </p:nvGrpSpPr>
        <p:grpSpPr>
          <a:xfrm>
            <a:off x="714171" y="1002805"/>
            <a:ext cx="1589833" cy="1248884"/>
            <a:chOff x="6659225" y="2549868"/>
            <a:chExt cx="1589833" cy="1248884"/>
          </a:xfrm>
        </p:grpSpPr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5AE4D62-5B82-4BB0-98AF-ABBCD35ABB1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788F3CFE-39E9-4979-8C85-86EBA7E29DD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697BFBEA-0ABF-4EEC-85CA-7D0CE19EB356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id="{003A6FCD-DC7D-4670-9CE0-A300CEE33CF2}"/>
                </a:ext>
              </a:extLst>
            </p:cNvPr>
            <p:cNvCxnSpPr/>
            <p:nvPr/>
          </p:nvCxnSpPr>
          <p:spPr>
            <a:xfrm>
              <a:off x="7302723" y="3798752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2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id="{31FD76F8-8D44-4BF3-83CD-1F9F39CAC34E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id="{BFD8D32C-2355-4901-8EFB-A0C183CD2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124724FA-2BF0-4D53-9B12-FC95FBCE9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8BCE84CE-296F-4E7F-8EBD-C17F38CCD2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B9D683C3-1D8A-4623-899D-359B0FCCC2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EFC26BF1-3389-4183-A7BE-384201F8B5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50473F47-9EC6-490F-891A-A185EE2F96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id="{77F75669-50C7-4A3F-AB2C-32FC97C535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957AE0E8-E540-4359-A9EF-069BFA6098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id="{0E0B5D96-4EC6-46F6-97DE-8EB99AB7E8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76603028-2361-41F4-A004-1DAEE07FE7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id="{C6E9B94F-68C6-4C92-961A-4DDE1AC239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2F7744C0-A9B1-4544-B855-6724BED6EF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4EBD85F6-B3E0-4422-A5B5-86F40EC06D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2C56238B-EB2D-4746-843C-AC95A8C535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34F4F8F1-5A71-4493-AD9D-C81E2B3D3036}"/>
              </a:ext>
            </a:extLst>
          </p:cNvPr>
          <p:cNvGrpSpPr/>
          <p:nvPr/>
        </p:nvGrpSpPr>
        <p:grpSpPr>
          <a:xfrm>
            <a:off x="10806360" y="1335067"/>
            <a:ext cx="592520" cy="522514"/>
            <a:chOff x="10806360" y="1335067"/>
            <a:chExt cx="592520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4BE3565B-1CB7-440E-A66A-2CBF8EDF70B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B91A83C6-8F50-4507-AF11-25470F96B311}"/>
                </a:ext>
              </a:extLst>
            </p:cNvPr>
            <p:cNvSpPr txBox="1"/>
            <p:nvPr/>
          </p:nvSpPr>
          <p:spPr>
            <a:xfrm>
              <a:off x="10806360" y="1348848"/>
              <a:ext cx="592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DF422432-8892-4A14-AF7E-6C3CBCC89817}"/>
              </a:ext>
            </a:extLst>
          </p:cNvPr>
          <p:cNvGrpSpPr/>
          <p:nvPr/>
        </p:nvGrpSpPr>
        <p:grpSpPr>
          <a:xfrm>
            <a:off x="10796806" y="4739244"/>
            <a:ext cx="609600" cy="522514"/>
            <a:chOff x="10760296" y="1335067"/>
            <a:chExt cx="609600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3D6CA697-7852-4332-A0E9-A35F58F6AB26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E8022DD1-CEF6-4AF9-B449-450EAE0ECEF6}"/>
                </a:ext>
              </a:extLst>
            </p:cNvPr>
            <p:cNvSpPr txBox="1"/>
            <p:nvPr/>
          </p:nvSpPr>
          <p:spPr>
            <a:xfrm>
              <a:off x="10760296" y="136549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B5B6277E-E2AC-41BD-AE11-581C675ACA34}"/>
              </a:ext>
            </a:extLst>
          </p:cNvPr>
          <p:cNvGrpSpPr/>
          <p:nvPr/>
        </p:nvGrpSpPr>
        <p:grpSpPr>
          <a:xfrm>
            <a:off x="477171" y="883904"/>
            <a:ext cx="1589833" cy="1244656"/>
            <a:chOff x="6659225" y="2549868"/>
            <a:chExt cx="1589833" cy="1244656"/>
          </a:xfrm>
        </p:grpSpPr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E4BF78AF-537C-4CE2-B713-C2132AABD483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17AC3152-C2EE-4074-9B18-88A9B3BA3700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D1EEF70B-138A-44A4-B69E-2AD4B88B83F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2F325ACF-329E-44B6-B3EE-FB52E0F1C06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1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id="{694DF9EF-E6C4-49AD-9F8F-62420D674223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B467133E-7304-435C-82A5-B68B8CB6B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9823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FF5E70CA-C259-41C8-AD6D-1F8C38D5C5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4242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5083E210-3048-4756-BA10-93A382C154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4606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AD1D76C-67BA-4080-BA5E-1EE74AFFE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8487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2C3A79CD-8424-483A-8AF1-D6944E41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9134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0CF5630E-2FA7-4EF4-953B-77EE3032A9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9498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DA5C9638-17B0-4746-BEDE-461E5C85A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3379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2B0FFDD-35B5-430C-9F45-2C281145A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71121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5606314F-CE32-422E-90A9-45517CDCC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700321"/>
            <a:ext cx="2068924" cy="2072820"/>
          </a:xfrm>
          <a:prstGeom prst="rect">
            <a:avLst/>
          </a:prstGeom>
        </p:spPr>
      </p:pic>
      <p:pic>
        <p:nvPicPr>
          <p:cNvPr id="16" name="Imagen 19">
            <a:extLst>
              <a:ext uri="{FF2B5EF4-FFF2-40B4-BE49-F238E27FC236}">
                <a16:creationId xmlns:a16="http://schemas.microsoft.com/office/drawing/2014/main" id="{73B090E6-257D-41C5-BF2E-436A96CB1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98232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778A6A0F-D594-43A3-9624-36F2D9642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2957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15B45A19-CE5A-4C73-90D9-D98E299A0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610742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310BB321-365F-415E-BD7F-6E4E585B9B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9478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B97D40CB-7125-4038-92A5-CFB6041BB98E}"/>
              </a:ext>
            </a:extLst>
          </p:cNvPr>
          <p:cNvGrpSpPr/>
          <p:nvPr/>
        </p:nvGrpSpPr>
        <p:grpSpPr>
          <a:xfrm>
            <a:off x="10590157" y="1443199"/>
            <a:ext cx="648166" cy="522514"/>
            <a:chOff x="10779947" y="1335067"/>
            <a:chExt cx="648166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70D5EBD5-D2FD-4DF3-AD9A-0E277E66E5E3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9C9CBEE2-9A75-4AA9-AF31-A07ACCD74BA9}"/>
                </a:ext>
              </a:extLst>
            </p:cNvPr>
            <p:cNvSpPr txBox="1"/>
            <p:nvPr/>
          </p:nvSpPr>
          <p:spPr>
            <a:xfrm>
              <a:off x="10779947" y="1379761"/>
              <a:ext cx="648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74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7942E6A-52C2-405B-ABFB-2F3622060FA6}"/>
              </a:ext>
            </a:extLst>
          </p:cNvPr>
          <p:cNvGrpSpPr/>
          <p:nvPr/>
        </p:nvGrpSpPr>
        <p:grpSpPr>
          <a:xfrm>
            <a:off x="10614603" y="4811498"/>
            <a:ext cx="623720" cy="522514"/>
            <a:chOff x="10804394" y="1335067"/>
            <a:chExt cx="623720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AC17D617-201A-405C-AAC6-B1A398159CD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750450E5-BD96-48CF-886F-D6E44CCA3580}"/>
                </a:ext>
              </a:extLst>
            </p:cNvPr>
            <p:cNvSpPr txBox="1"/>
            <p:nvPr/>
          </p:nvSpPr>
          <p:spPr>
            <a:xfrm>
              <a:off x="10804394" y="1365491"/>
              <a:ext cx="6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78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C30A98B8-90E3-4627-9166-5C5EE332CBAD}"/>
              </a:ext>
            </a:extLst>
          </p:cNvPr>
          <p:cNvGrpSpPr/>
          <p:nvPr/>
        </p:nvGrpSpPr>
        <p:grpSpPr>
          <a:xfrm>
            <a:off x="528531" y="940219"/>
            <a:ext cx="1589833" cy="1244656"/>
            <a:chOff x="6659225" y="2549868"/>
            <a:chExt cx="1589833" cy="1244656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3D2B8978-F634-4C7A-8D1B-BE98CAB93E05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34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EF0D626A-9219-4D15-9052-D8662724AAA6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44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146B8DF4-7D49-4153-A78C-14630428D610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119CE459-93D6-48AF-8735-EB7BB181124E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8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6 -0.00221 -0.00255 -0.0052 0.00069 C -0.00781 0.00324 -0.0125 0.00949 -0.0125 0.00972 C -0.02213 0.03194 -0.00976 0.00417 -0.02083 0.0243 C -0.02226 0.02685 -0.02304 0.03032 -0.02448 0.03264 C -0.02591 0.03518 -0.02786 0.0368 -0.02916 0.03912 C -0.03073 0.04167 -0.03125 0.04537 -0.03281 0.04768 C -0.03502 0.05116 -0.0401 0.05625 -0.0401 0.05648 C -0.04075 0.05833 -0.04179 0.06018 -0.04244 0.06273 C -0.04296 0.06481 -0.04296 0.06713 -0.04375 0.06898 C -0.04453 0.07153 -0.04622 0.07315 -0.04713 0.07546 C -0.04817 0.07731 -0.04869 0.07986 -0.04974 0.08194 C -0.05065 0.08403 -0.05221 0.08588 -0.05312 0.08842 C -0.06067 0.10555 -0.05468 0.09699 -0.06145 0.10555 C -0.05612 0.07569 -0.06341 0.1118 -0.05312 0.07546 C -0.05247 0.07268 -0.05195 0.06944 -0.05078 0.0669 C -0.04987 0.06458 -0.0483 0.06296 -0.04713 0.06065 C -0.03919 0.04143 -0.04804 0.05787 -0.0401 0.04143 C -0.03893 0.03889 -0.03737 0.0375 -0.03645 0.03495 C -0.03541 0.03217 -0.03515 0.0287 -0.03411 0.02639 C -0.03164 0.02083 -0.02786 0.01736 -0.02578 0.01134 C -0.02382 0.00648 -0.022 0.00116 -0.01979 -0.00347 C -0.01862 -0.00579 -0.01705 -0.00741 -0.01614 -0.00995 C -0.01497 -0.0125 -0.01484 -0.01597 -0.0138 -0.01829 C -0.01145 -0.02315 -0.00885 -0.02708 -0.00651 -0.03125 C -0.0052 -0.03333 -0.00403 -0.03519 -0.00286 -0.03773 C 0.00313 -0.05185 -0.00078 -0.04375 0.00912 -0.06111 C 0.01068 -0.06389 0.01185 -0.06736 0.01381 -0.06968 C 0.01967 -0.07593 0.02071 -0.07616 0.02579 -0.08449 C 0.02787 -0.08773 0.02956 -0.09213 0.03177 -0.09537 C 0.0336 -0.09769 0.03594 -0.09908 0.03776 -0.10162 C 0.04167 -0.10741 0.04414 -0.1162 0.04857 -0.12083 C 0.05065 -0.12315 0.05261 -0.12523 0.05456 -0.12732 C 0.05612 -0.1287 0.05782 -0.12963 0.05938 -0.13148 C 0.0655 -0.13843 0.0655 -0.14259 0.0737 -0.14861 C 0.08907 -0.15949 0.06993 -0.14537 0.08568 -0.15926 C 0.08842 -0.16181 0.09141 -0.16296 0.09401 -0.16574 C 0.09701 -0.16875 0.09948 -0.17315 0.10248 -0.17639 C 0.12201 -0.19792 0.11355 -0.1875 0.12878 -0.20185 C 0.13164 -0.20463 0.13438 -0.20787 0.13724 -0.21042 C 0.13985 -0.21273 0.14284 -0.21435 0.14558 -0.2169 C 0.14844 -0.21921 0.15105 -0.22269 0.15391 -0.22523 C 0.16029 -0.23079 0.1668 -0.23542 0.17305 -0.24028 C 0.17579 -0.24236 0.17865 -0.24491 0.18151 -0.24653 C 0.18386 -0.24815 0.18633 -0.24931 0.18868 -0.25116 C 0.20365 -0.26204 0.18711 -0.2537 0.20664 -0.26181 C 0.20782 -0.26296 0.20886 -0.26528 0.21029 -0.26597 C 0.22331 -0.27292 0.21394 -0.26273 0.22461 -0.27222 C 0.2267 -0.27408 0.22852 -0.27662 0.2306 -0.27847 C 0.23295 -0.28079 0.23542 -0.28287 0.23776 -0.28495 C 0.24063 -0.28773 0.24323 -0.29097 0.24623 -0.29352 C 0.24883 -0.29607 0.2517 -0.29769 0.25456 -0.3 C 0.25769 -0.30255 0.26094 -0.30579 0.2642 -0.30857 C 0.27318 -0.31597 0.2724 -0.31435 0.28217 -0.3213 C 0.2849 -0.32315 0.28763 -0.32546 0.2905 -0.32778 C 0.29362 -0.33033 0.29675 -0.3338 0.30013 -0.33611 C 0.30313 -0.33843 0.30651 -0.33889 0.30951 -0.34051 C 0.31211 -0.3419 0.31446 -0.34352 0.3168 -0.34491 C 0.31875 -0.34583 0.32084 -0.34607 0.32279 -0.34676 C 0.33464 -0.35232 0.31368 -0.34537 0.33347 -0.35116 C 0.33477 -0.35255 0.33568 -0.35463 0.33711 -0.35556 C 0.33946 -0.35671 0.34206 -0.35671 0.3444 -0.35741 C 0.34753 -0.3588 0.35079 -0.36019 0.35404 -0.36204 C 0.37513 -0.37361 0.35079 -0.3632 0.37539 -0.37454 C 0.37904 -0.37639 0.38269 -0.37732 0.38633 -0.3787 C 0.39037 -0.38079 0.39427 -0.38357 0.39831 -0.38519 C 0.40222 -0.38704 0.40625 -0.38773 0.41029 -0.38958 C 0.42644 -0.39722 0.41524 -0.39445 0.4293 -0.40023 C 0.43164 -0.40116 0.43425 -0.40162 0.43659 -0.40232 C 0.43815 -0.40278 0.43959 -0.40394 0.44128 -0.40463 C 0.45599 -0.40972 0.44219 -0.40394 0.45326 -0.4088 C 0.46888 -0.42546 0.44818 -0.40463 0.46758 -0.41945 C 0.47058 -0.42176 0.47318 -0.42523 0.47605 -0.42801 C 0.47839 -0.43009 0.48073 -0.43241 0.48321 -0.43449 C 0.50469 -0.45208 0.47865 -0.43033 0.5 -0.44514 C 0.50612 -0.44931 0.50704 -0.45278 0.51315 -0.45579 C 0.51706 -0.45764 0.52513 -0.45995 0.52513 -0.45972 C 0.52917 -0.46482 0.5293 -0.46574 0.53477 -0.46852 C 0.53672 -0.46968 0.53881 -0.46968 0.54076 -0.4706 C 0.55508 -0.47824 0.5375 -0.47199 0.55391 -0.47708 C 0.56355 -0.48403 0.55782 -0.48056 0.57188 -0.48542 L 0.57188 -0.48519 C 0.57917 -0.49005 0.57162 -0.48588 0.58386 -0.49005 C 0.58542 -0.49051 0.58698 -0.49144 0.58855 -0.4919 C 0.59128 -0.49283 0.59427 -0.49352 0.59701 -0.49421 C 0.60521 -0.49884 0.59493 -0.49329 0.60651 -0.49838 C 0.60782 -0.49884 0.60886 -0.49977 0.61016 -0.5007 C 0.61211 -0.50162 0.61914 -0.50463 0.62097 -0.50486 C 0.63972 -0.50741 0.65847 -0.50903 0.67722 -0.51134 C 0.67943 -0.58843 0.67631 -0.53102 0.67969 -0.56019 C 0.68008 -0.56435 0.68008 -0.56875 0.68073 -0.57315 C 0.68125 -0.57593 0.68243 -0.5787 0.68321 -0.58148 C 0.68334 -0.58333 0.6849 -0.59838 0.68568 -0.60093 C 0.68659 -0.60463 0.68802 -0.60787 0.6892 -0.61158 C 0.69011 -0.61412 0.69076 -0.61713 0.69167 -0.61991 C 0.69271 -0.62361 0.69414 -0.62685 0.69519 -0.63056 C 0.69584 -0.63264 0.69584 -0.63519 0.69636 -0.63704 C 0.70079 -0.65046 0.69909 -0.64051 0.70469 -0.65394 C 0.70586 -0.65648 0.70599 -0.65995 0.70717 -0.66227 C 0.70964 -0.66759 0.71329 -0.6713 0.71563 -0.67732 C 0.71888 -0.68634 0.72006 -0.69005 0.72631 -0.69838 C 0.728 -0.70046 0.72969 -0.70232 0.73099 -0.7044 C 0.74193 -0.72245 0.7392 -0.72222 0.75157 -0.73681 C 0.75404 -0.74005 0.75677 -0.74352 0.7599 -0.74514 C 0.76185 -0.74653 0.76381 -0.74676 0.76589 -0.74745 C 0.76732 -0.74977 0.76875 -0.75278 0.77058 -0.75394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0.00023 C -0.00286 0.00116 -0.01601 0.00625 -0.01914 0.0081 C -0.02135 0.00926 -0.02382 0.00972 -0.02578 0.01204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1 -0.06054 0.04491 -0.06158 0.04583 C -0.06315 0.04699 -0.06458 0.04861 -0.06614 0.04977 C -0.06679 0.05185 -0.06731 0.0544 -0.06836 0.05579 C -0.06927 0.05717 -0.07122 0.05972 -0.07174 0.05787 C -0.07226 0.05555 -0.07031 0.0537 -0.0694 0.05185 C -0.06849 0.04954 -0.06705 0.04792 -0.06614 0.04583 C -0.06523 0.04398 -0.06484 0.04167 -0.0638 0.03981 C -0.0625 0.0375 -0.06067 0.03634 -0.05937 0.0338 C -0.05533 0.02662 -0.05703 0.02685 -0.05377 0.01991 C -0.0483 0.00833 -0.05273 0.01898 -0.04713 0.00995 C -0.04466 0.00625 -0.04205 0.00278 -0.04036 -0.00185 C -0.03958 -0.00394 -0.03906 -0.00625 -0.03815 -0.00787 C -0.02643 -0.0287 -0.03997 -0.00023 -0.03033 -0.01991 C -0.02838 -0.02361 -0.02669 -0.02801 -0.02474 -0.03171 C -0.02369 -0.03357 -0.02239 -0.03426 -0.02135 -0.03565 C -0.01979 -0.03773 -0.01823 -0.03958 -0.01679 -0.04167 C -0.01132 -0.05 -0.01601 -0.04653 -0.00898 -0.04977 C -0.00599 -0.0537 -0.00338 -0.05857 -3.75E-6 -0.06158 C 0.00417 -0.06551 0.00586 -0.06667 0.01003 -0.07153 C 0.01159 -0.07338 0.01589 -0.07963 0.01784 -0.08148 C 0.01967 -0.0831 0.02162 -0.08403 0.02344 -0.08542 C 0.04115 -0.09954 0.01693 -0.08056 0.03125 -0.09352 C 0.0405 -0.10162 0.03347 -0.09421 0.04024 -0.09954 C 0.0418 -0.1007 0.0431 -0.10232 0.04467 -0.10347 C 0.04753 -0.10533 0.04987 -0.10509 0.05261 -0.10741 C 0.05456 -0.10903 0.05612 -0.11181 0.05821 -0.11343 C 0.05951 -0.11458 0.0612 -0.11435 0.06263 -0.11528 C 0.0642 -0.11644 0.0655 -0.11852 0.06706 -0.11945 C 0.07071 -0.1213 0.07474 -0.12083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2 C 0.11537 -0.14954 0.1194 -0.15185 0.12305 -0.15324 C 0.12526 -0.15394 0.12761 -0.1544 0.12982 -0.15509 C 0.13164 -0.15579 0.1336 -0.15625 0.13542 -0.15718 C 0.13659 -0.15764 0.13763 -0.1588 0.13881 -0.15903 C 0.14388 -0.16088 0.15313 -0.16227 0.15782 -0.1632 C 0.17292 -0.16597 0.16263 -0.16412 0.17683 -0.16713 L 0.18685 -0.16898 L 0.18685 -0.16875 C 0.19935 -0.17107 0.19844 -0.17014 0.21042 -0.175 C 0.21394 -0.17662 0.21433 -0.17847 0.21823 -0.17894 C 0.22448 -0.18009 0.23086 -0.18009 0.23724 -0.18102 C 0.24063 -0.18148 0.24401 -0.18241 0.24727 -0.1831 C 0.25951 -0.18843 0.25326 -0.18634 0.26641 -0.18889 L 0.32787 -0.18704 C 0.33243 -0.18681 0.33685 -0.18565 0.34141 -0.18495 C 0.34805 -0.18426 0.35482 -0.1838 0.36146 -0.1831 C 0.36446 -0.18241 0.36745 -0.18148 0.37045 -0.18102 C 0.37487 -0.18033 0.37943 -0.17986 0.38386 -0.17894 C 0.38581 -0.1787 0.38763 -0.17732 0.38946 -0.17708 C 0.39727 -0.17593 0.40521 -0.17593 0.41302 -0.175 C 0.41823 -0.17454 0.42344 -0.17384 0.42865 -0.17315 C 0.43555 -0.17107 0.43594 -0.17083 0.44323 -0.16898 C 0.44623 -0.16829 0.44909 -0.16736 0.45222 -0.16713 C 0.46967 -0.16597 0.48724 -0.16574 0.50482 -0.16505 C 0.50586 -0.16435 0.50704 -0.16366 0.50808 -0.1632 C 0.51472 -0.16019 0.51836 -0.16042 0.52605 -0.15903 C 0.52722 -0.15857 0.52826 -0.15764 0.52943 -0.15718 C 0.53646 -0.1544 0.5405 -0.15486 0.54844 -0.15324 C 0.55065 -0.15278 0.55287 -0.15208 0.55508 -0.15116 C 0.56302 -0.14815 0.553 -0.14977 0.56407 -0.14722 C 0.56823 -0.1463 0.57227 -0.14583 0.57644 -0.14514 C 0.58776 -0.13843 0.57019 -0.14861 0.58425 -0.1412 C 0.58646 -0.14005 0.58868 -0.13866 0.59102 -0.13727 L 0.59427 -0.13519 C 0.59545 -0.13449 0.59649 -0.13357 0.59766 -0.13333 L 0.60326 -0.13125 C 0.60482 -0.12986 0.60612 -0.12824 0.60782 -0.12732 C 0.61029 -0.1257 0.61667 -0.12384 0.62006 -0.1213 C 0.62162 -0.12014 0.62305 -0.11875 0.62448 -0.11736 C 0.62487 -0.1206 0.62487 -0.12431 0.62565 -0.12732 C 0.62644 -0.12986 0.628 -0.13102 0.62904 -0.13333 C 0.63021 -0.13588 0.63112 -0.13866 0.63243 -0.1412 C 0.63451 -0.14537 0.63724 -0.14861 0.63907 -0.15324 C 0.64362 -0.16389 0.64102 -0.15903 0.64688 -0.16713 C 0.64766 -0.16898 0.64818 -0.17153 0.64922 -0.17315 C 0.65013 -0.17431 0.65144 -0.17431 0.65248 -0.175 C 0.65404 -0.17616 0.65547 -0.17778 0.65704 -0.17894 C 0.65782 -0.18102 0.65808 -0.1838 0.65925 -0.18495 C 0.66055 -0.18658 0.66224 -0.18611 0.66368 -0.18704 C 0.67761 -0.1963 0.65443 -0.18542 0.67722 -0.19306 C 0.68021 -0.19398 0.68308 -0.19607 0.68607 -0.19699 L 0.69388 -0.19884 C 0.69545 -0.20023 0.69688 -0.20185 0.69844 -0.20301 C 0.70404 -0.20695 0.70508 -0.20695 0.71068 -0.2088 C 0.71224 -0.21019 0.71368 -0.21158 0.71524 -0.21296 C 0.71836 -0.21528 0.72175 -0.21783 0.72526 -0.21875 C 0.72865 -0.21968 0.73204 -0.22014 0.73542 -0.22083 C 0.73829 -0.22222 0.74141 -0.22269 0.74427 -0.22477 C 0.74623 -0.22616 0.74792 -0.22801 0.74987 -0.2287 C 0.7573 -0.23195 0.77969 -0.23264 0.78125 -0.23287 L 0.78907 -0.23472 C 0.79128 -0.23542 0.79349 -0.23611 0.79584 -0.23681 C 0.79883 -0.2375 0.8017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-7.40741E-7 L 0.25 -7.40741E-7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id="{8436ED2C-55C7-48D9-8954-C00DCAA2E8C1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id="{9E7475DB-08B3-49DF-927B-EFE4D9A43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269890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54A75E03-3F77-48D7-B986-1117D4E56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078F2578-F2EA-408B-8044-3405E500B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19026BC7-97E8-41F0-B111-70225D2674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140D3ADE-3929-4CA2-9E7B-92947FA38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DDF1DD8F-64E6-431E-9534-519AF53CD6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id="{8BDB6D2F-5BC4-42D3-9676-4F09B4ABD5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09D3FCA4-1A21-4FB4-BBE3-E7B3FB3A77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id="{F4F464C2-EA15-448E-834E-D17749DE57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379" y="3927211"/>
            <a:ext cx="935656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C2E03563-6215-49BE-93A1-DB1600D68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282702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id="{74749C41-CDAF-42E2-A215-BFD68AF555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28" y="3695727"/>
            <a:ext cx="2068924" cy="2072820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0325556F-3610-43FC-B277-0955E1D4D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757647"/>
            <a:ext cx="740010" cy="740010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60D4637D-35FE-42A0-9036-6B62FF3A06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681127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5A10D771-847C-4D36-9A7E-1262ACD3E0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618115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B6DAC539-C5CA-4739-8E52-632F74773ED2}"/>
              </a:ext>
            </a:extLst>
          </p:cNvPr>
          <p:cNvGrpSpPr/>
          <p:nvPr/>
        </p:nvGrpSpPr>
        <p:grpSpPr>
          <a:xfrm>
            <a:off x="10767273" y="1432052"/>
            <a:ext cx="595673" cy="522514"/>
            <a:chOff x="10767273" y="1335067"/>
            <a:chExt cx="595673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424E041B-E12C-46DC-AC56-1072C233E38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9CFDBD7F-ABD1-4A79-9B42-3E5F146E863E}"/>
                </a:ext>
              </a:extLst>
            </p:cNvPr>
            <p:cNvSpPr txBox="1"/>
            <p:nvPr/>
          </p:nvSpPr>
          <p:spPr>
            <a:xfrm>
              <a:off x="10767273" y="1354947"/>
              <a:ext cx="595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1A44CDD1-309C-4DC4-8825-D8E436FA9673}"/>
              </a:ext>
            </a:extLst>
          </p:cNvPr>
          <p:cNvGrpSpPr/>
          <p:nvPr/>
        </p:nvGrpSpPr>
        <p:grpSpPr>
          <a:xfrm>
            <a:off x="10823198" y="4836229"/>
            <a:ext cx="592734" cy="522514"/>
            <a:chOff x="10786688" y="1335067"/>
            <a:chExt cx="592734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56540A1F-1822-42E2-8B05-964DA21EB07D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B9B8CFB5-FEC8-4355-B84D-8260E5FF68E8}"/>
                </a:ext>
              </a:extLst>
            </p:cNvPr>
            <p:cNvSpPr txBox="1"/>
            <p:nvPr/>
          </p:nvSpPr>
          <p:spPr>
            <a:xfrm>
              <a:off x="10786688" y="1365491"/>
              <a:ext cx="59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2D460BD-EA3C-4FEE-94A3-23120ED701A9}"/>
              </a:ext>
            </a:extLst>
          </p:cNvPr>
          <p:cNvGrpSpPr/>
          <p:nvPr/>
        </p:nvGrpSpPr>
        <p:grpSpPr>
          <a:xfrm>
            <a:off x="529424" y="890980"/>
            <a:ext cx="1589833" cy="1244656"/>
            <a:chOff x="6659225" y="2549868"/>
            <a:chExt cx="1589833" cy="1244656"/>
          </a:xfrm>
        </p:grpSpPr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733F960E-8273-4FA0-B046-62154055C74F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77A36917-8B66-4CAD-8B84-379CEB2C82CC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1232E125-355D-4130-9B53-303766FDA21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24E21CEA-D474-4652-8419-E8EF7F218E91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7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00023 C -0.00104 0.00509 -0.00234 0.01042 -0.00338 0.01551 C -0.0039 0.01806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6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1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19 0.07474 -0.06574 C 0.07617 -0.06759 0.07787 -0.06944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4 0.24857 -0.27014 0.24987 -0.2706 C 0.25625 -0.28218 0.24948 -0.27222 0.25742 -0.27824 C 0.26901 -0.2875 0.2569 -0.28218 0.26849 -0.28611 C 0.28464 -0.30949 0.26706 -0.28727 0.2806 -0.29769 C 0.28229 -0.29907 0.28347 -0.30185 0.28503 -0.30347 C 0.2918 -0.31181 0.28854 -0.30694 0.29492 -0.31319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4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4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69 0.67539 -0.50069 0.67995 -0.50069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4.81481E-6 L 0.09636 -0.34306 " pathEditMode="relative" rAng="0" ptsTypes="AA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4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4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4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4 L 0.61445 -0.02986 C 0.61328 -0.02917 0.61211 -0.02894 0.61107 -0.02801 C 0.6013 -0.01944 0.60547 -0.02222 0.59883 -0.01829 C 0.59063 -0.00857 0.60117 -0.02014 0.59115 -0.0125 C 0.58268 -0.00602 0.59518 -0.00787 0.57917 -0.00069 C 0.57774 -0.00046 0.57292 0.00162 0.57136 0.00301 C 0.5655 0.0081 0.57044 0.00556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1 0.48086 0.16134 0.47969 0.16227 C 0.47748 0.16458 0.47318 0.17014 0.47318 0.17037 C 0.47253 0.17199 0.47188 0.17431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3" name="Rectángulo 6">
            <a:extLst>
              <a:ext uri="{FF2B5EF4-FFF2-40B4-BE49-F238E27FC236}">
                <a16:creationId xmlns:a16="http://schemas.microsoft.com/office/drawing/2014/main" id="{DD9CEEA6-D092-4271-ABE5-C12CDE1E582F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7214488B-D070-4256-BAF4-2D905DB6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ED081F22-B211-40AF-B3FD-99F88782C1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166AD5E4-5F2D-4362-8BAA-5AE584B5B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C60234C0-68D4-419D-9001-366DBB010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8E592660-2FEF-440F-B8C4-0E896FDE8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631C036B-0EA4-41AE-AE55-4A18208A8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1EBA1DD6-EBE9-40BC-A785-F6875D432D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4B8CCD38-0334-4012-981E-2C11D0EDD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57266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CAFB51DC-4512-405E-81F1-83DB2C4BA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686466"/>
            <a:ext cx="2068924" cy="2072820"/>
          </a:xfrm>
          <a:prstGeom prst="rect">
            <a:avLst/>
          </a:prstGeom>
        </p:spPr>
      </p:pic>
      <p:pic>
        <p:nvPicPr>
          <p:cNvPr id="16" name="Imagen 19">
            <a:extLst>
              <a:ext uri="{FF2B5EF4-FFF2-40B4-BE49-F238E27FC236}">
                <a16:creationId xmlns:a16="http://schemas.microsoft.com/office/drawing/2014/main" id="{8AE4E696-207A-4D12-8E94-76448C8695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84377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6437F73E-8C14-4486-87C4-64F4C9075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19102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3CB45453-4C47-4F50-8462-1A1D22D746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596887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B5038878-6767-4EE3-A42E-D688F283B8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80931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4C3A4403-D23B-401F-85B9-053F916B52E8}"/>
              </a:ext>
            </a:extLst>
          </p:cNvPr>
          <p:cNvGrpSpPr/>
          <p:nvPr/>
        </p:nvGrpSpPr>
        <p:grpSpPr>
          <a:xfrm>
            <a:off x="10489926" y="1420787"/>
            <a:ext cx="794000" cy="849752"/>
            <a:chOff x="10811722" y="1335067"/>
            <a:chExt cx="534900" cy="849752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CE3750AC-05AF-4CE1-BA7B-FC1FBA3560D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B5A0FF4-38CA-4149-9E16-12624F38EB72}"/>
                </a:ext>
              </a:extLst>
            </p:cNvPr>
            <p:cNvSpPr txBox="1"/>
            <p:nvPr/>
          </p:nvSpPr>
          <p:spPr>
            <a:xfrm>
              <a:off x="10817290" y="1353822"/>
              <a:ext cx="529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8D3C8243-7875-4BBF-98BE-58A11019BBCC}"/>
              </a:ext>
            </a:extLst>
          </p:cNvPr>
          <p:cNvGrpSpPr/>
          <p:nvPr/>
        </p:nvGrpSpPr>
        <p:grpSpPr>
          <a:xfrm>
            <a:off x="10489925" y="4789086"/>
            <a:ext cx="785736" cy="891845"/>
            <a:chOff x="10811722" y="1335067"/>
            <a:chExt cx="529333" cy="891845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89B48AAA-7C52-473E-8AA3-0402CE517BB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60F99B0E-250B-4E07-9795-6D45E9B0F146}"/>
                </a:ext>
              </a:extLst>
            </p:cNvPr>
            <p:cNvSpPr txBox="1"/>
            <p:nvPr/>
          </p:nvSpPr>
          <p:spPr>
            <a:xfrm>
              <a:off x="10811722" y="1395915"/>
              <a:ext cx="529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75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C54669D7-3C81-48B0-A36A-3C614E7B83B5}"/>
              </a:ext>
            </a:extLst>
          </p:cNvPr>
          <p:cNvGrpSpPr/>
          <p:nvPr/>
        </p:nvGrpSpPr>
        <p:grpSpPr>
          <a:xfrm>
            <a:off x="511847" y="930248"/>
            <a:ext cx="1589833" cy="1244656"/>
            <a:chOff x="6659225" y="2549868"/>
            <a:chExt cx="1589833" cy="1244656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43582F2-BBA6-4902-BADC-3AE6DF3CB93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52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C6D3D50E-D2AC-4D36-A4A1-16195173C155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8F78B61A-1C52-46D8-BBBE-51DB67BE71EF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C139BE0C-984F-4176-B4EA-E13491D33C0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2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3 -0.04375 0.06898 C -0.04453 0.07152 -0.04622 0.07314 -0.04713 0.07546 C -0.04817 0.07731 -0.04869 0.07986 -0.04974 0.08194 C -0.05065 0.08402 -0.05221 0.08588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7 C 0.0336 -0.09769 0.03594 -0.09908 0.03776 -0.10162 C 0.04167 -0.10741 0.04414 -0.11621 0.04857 -0.12084 C 0.05065 -0.12315 0.05261 -0.12524 0.05456 -0.12732 C 0.05612 -0.12871 0.05782 -0.12963 0.05938 -0.13149 C 0.0655 -0.13843 0.0655 -0.1426 0.0737 -0.14862 C 0.08907 -0.1595 0.06993 -0.14537 0.08568 -0.15926 C 0.08842 -0.16181 0.09141 -0.16297 0.09401 -0.16575 C 0.09701 -0.16875 0.09948 -0.17315 0.10248 -0.17639 C 0.12201 -0.19792 0.11355 -0.1875 0.12878 -0.20186 C 0.13164 -0.20463 0.13438 -0.20787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2 0.2306 -0.27848 C 0.23295 -0.28079 0.23542 -0.28287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7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2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2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7 0.6892 -0.61158 C 0.69011 -0.61412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4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23 C -0.00286 0.00115 -0.01601 0.00625 -0.01914 0.0081 C -0.02135 0.00925 -0.02382 0.00972 -0.02578 0.01203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7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2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2 0.17683 -0.16713 L 0.18685 -0.16899 L 0.18685 -0.16875 C 0.19935 -0.17107 0.19844 -0.17014 0.21042 -0.175 C 0.21394 -0.17662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7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7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59259E-6 L 0.25 2.59259E-6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225" y="7144008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B3AE1008-9850-48AD-A055-86507D861DF7}"/>
              </a:ext>
            </a:extLst>
          </p:cNvPr>
          <p:cNvSpPr txBox="1">
            <a:spLocks/>
          </p:cNvSpPr>
          <p:nvPr/>
        </p:nvSpPr>
        <p:spPr>
          <a:xfrm>
            <a:off x="1424408" y="3643426"/>
            <a:ext cx="9144000" cy="1330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O" sz="5400" b="1" i="1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GIỎI QUÁ !!!</a:t>
            </a:r>
          </a:p>
        </p:txBody>
      </p:sp>
      <p:sp>
        <p:nvSpPr>
          <p:cNvPr id="12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id="{1239E4B9-459B-40CF-88F0-33C03CAF3538}"/>
              </a:ext>
            </a:extLst>
          </p:cNvPr>
          <p:cNvSpPr/>
          <p:nvPr/>
        </p:nvSpPr>
        <p:spPr>
          <a:xfrm>
            <a:off x="5079737" y="5366903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KẾT THÚC</a:t>
            </a:r>
            <a:endParaRPr kumimoji="0" lang="es-CO" sz="24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remove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remove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36818" y="328212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8" name="25 + 14">
            <a:hlinkClick r:id="" action="ppaction://media"/>
            <a:extLst>
              <a:ext uri="{FF2B5EF4-FFF2-40B4-BE49-F238E27FC236}">
                <a16:creationId xmlns:a16="http://schemas.microsoft.com/office/drawing/2014/main" id="{269E34F9-6249-4389-B18D-C442552D83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799" y="831273"/>
            <a:ext cx="10557164" cy="57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220671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617FA6B-3D16-41AB-BF7E-9E2F55B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035" y="952946"/>
            <a:ext cx="381807" cy="23609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F88FF28-5E05-4C42-BA88-4E7043AA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709" y="952947"/>
            <a:ext cx="381807" cy="2360959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B31677F4-7DE0-42A5-A6E7-BD8540055ACB}"/>
              </a:ext>
            </a:extLst>
          </p:cNvPr>
          <p:cNvGrpSpPr/>
          <p:nvPr/>
        </p:nvGrpSpPr>
        <p:grpSpPr>
          <a:xfrm>
            <a:off x="2825983" y="1875126"/>
            <a:ext cx="289130" cy="1438780"/>
            <a:chOff x="9201284" y="4618326"/>
            <a:chExt cx="289130" cy="1438780"/>
          </a:xfrm>
        </p:grpSpPr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1AE82775-E93B-4DE9-968A-90B96430A09D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B0300F3D-FA93-4B49-9592-8B6C3E1AECE6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9E92666-D2F6-4AE3-976D-98C7A8098136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71CF9E0C-27BD-42C7-84D6-4880A8FBC84D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396CBD1-4AD5-4A28-A075-71A7AFDEB8E5}"/>
                </a:ext>
              </a:extLst>
            </p:cNvPr>
            <p:cNvSpPr/>
            <p:nvPr/>
          </p:nvSpPr>
          <p:spPr>
            <a:xfrm>
              <a:off x="9201284" y="461832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F74C14F2-B39B-44DE-A982-09E2000BA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805" y="3889857"/>
            <a:ext cx="381807" cy="236096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4C233160-7807-4877-B69F-15A8D40A21DD}"/>
              </a:ext>
            </a:extLst>
          </p:cNvPr>
          <p:cNvGrpSpPr/>
          <p:nvPr/>
        </p:nvGrpSpPr>
        <p:grpSpPr>
          <a:xfrm>
            <a:off x="2824853" y="5070337"/>
            <a:ext cx="289130" cy="1155693"/>
            <a:chOff x="9201284" y="4901413"/>
            <a:chExt cx="289130" cy="1155693"/>
          </a:xfrm>
        </p:grpSpPr>
        <p:sp>
          <p:nvSpPr>
            <p:cNvPr id="16" name="Khối vuông 15">
              <a:extLst>
                <a:ext uri="{FF2B5EF4-FFF2-40B4-BE49-F238E27FC236}">
                  <a16:creationId xmlns:a16="http://schemas.microsoft.com/office/drawing/2014/main" id="{36FDDDB1-6F1B-4957-A93E-7D2E0D2C88BB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Khối vuông 16">
              <a:extLst>
                <a:ext uri="{FF2B5EF4-FFF2-40B4-BE49-F238E27FC236}">
                  <a16:creationId xmlns:a16="http://schemas.microsoft.com/office/drawing/2014/main" id="{898E73D3-0254-4227-A5F1-C50060092C0A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471B4BEC-C39A-4BA8-88F3-148872AA7569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EC15B6A9-E1BC-4762-96DF-E804DE4F4C9B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4F4294C6-0D37-4F17-AE51-8898F40722E9}"/>
              </a:ext>
            </a:extLst>
          </p:cNvPr>
          <p:cNvSpPr/>
          <p:nvPr/>
        </p:nvSpPr>
        <p:spPr>
          <a:xfrm>
            <a:off x="1219200" y="789709"/>
            <a:ext cx="2355273" cy="576349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4DD5535-890A-4293-8CE2-A4E489D30E1C}"/>
              </a:ext>
            </a:extLst>
          </p:cNvPr>
          <p:cNvCxnSpPr>
            <a:stCxn id="21" idx="1"/>
          </p:cNvCxnSpPr>
          <p:nvPr/>
        </p:nvCxnSpPr>
        <p:spPr>
          <a:xfrm>
            <a:off x="1219200" y="3671455"/>
            <a:ext cx="2355273" cy="277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>
            <a:extLst>
              <a:ext uri="{FF2B5EF4-FFF2-40B4-BE49-F238E27FC236}">
                <a16:creationId xmlns:a16="http://schemas.microsoft.com/office/drawing/2014/main" id="{F50BE20E-EA5C-436D-A06E-F7036889D406}"/>
              </a:ext>
            </a:extLst>
          </p:cNvPr>
          <p:cNvSpPr txBox="1"/>
          <p:nvPr/>
        </p:nvSpPr>
        <p:spPr>
          <a:xfrm>
            <a:off x="4605761" y="25325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E16722F-548C-40C4-8D10-1DD38DD0B367}"/>
              </a:ext>
            </a:extLst>
          </p:cNvPr>
          <p:cNvSpPr txBox="1"/>
          <p:nvPr/>
        </p:nvSpPr>
        <p:spPr>
          <a:xfrm>
            <a:off x="5603984" y="25270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5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0155F3-3CB2-4925-8792-03751F5596AD}"/>
              </a:ext>
            </a:extLst>
          </p:cNvPr>
          <p:cNvGrpSpPr/>
          <p:nvPr/>
        </p:nvGrpSpPr>
        <p:grpSpPr>
          <a:xfrm>
            <a:off x="4428210" y="1773954"/>
            <a:ext cx="2384432" cy="2554703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Chục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3" name="TextBox 15">
            <a:extLst>
              <a:ext uri="{FF2B5EF4-FFF2-40B4-BE49-F238E27FC236}">
                <a16:creationId xmlns:a16="http://schemas.microsoft.com/office/drawing/2014/main" id="{6F893205-7D8F-457C-8848-391CA310020B}"/>
              </a:ext>
            </a:extLst>
          </p:cNvPr>
          <p:cNvSpPr txBox="1"/>
          <p:nvPr/>
        </p:nvSpPr>
        <p:spPr>
          <a:xfrm>
            <a:off x="4622203" y="305852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C851C0D9-E249-489E-A9A5-5A0502ABD7A4}"/>
              </a:ext>
            </a:extLst>
          </p:cNvPr>
          <p:cNvSpPr txBox="1"/>
          <p:nvPr/>
        </p:nvSpPr>
        <p:spPr>
          <a:xfrm>
            <a:off x="5620426" y="305297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41D0250D-A467-4D53-9DEB-DCC6D9BB8813}"/>
              </a:ext>
            </a:extLst>
          </p:cNvPr>
          <p:cNvSpPr txBox="1"/>
          <p:nvPr/>
        </p:nvSpPr>
        <p:spPr>
          <a:xfrm>
            <a:off x="4211519" y="27886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A1AAEB5-AE31-41AA-99FC-35BD7164FD94}"/>
              </a:ext>
            </a:extLst>
          </p:cNvPr>
          <p:cNvCxnSpPr/>
          <p:nvPr/>
        </p:nvCxnSpPr>
        <p:spPr>
          <a:xfrm>
            <a:off x="4598069" y="3671455"/>
            <a:ext cx="2044714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">
            <a:extLst>
              <a:ext uri="{FF2B5EF4-FFF2-40B4-BE49-F238E27FC236}">
                <a16:creationId xmlns:a16="http://schemas.microsoft.com/office/drawing/2014/main" id="{22E27E70-0F57-45AF-94AF-5C7DD8B0F4CF}"/>
              </a:ext>
            </a:extLst>
          </p:cNvPr>
          <p:cNvSpPr txBox="1"/>
          <p:nvPr/>
        </p:nvSpPr>
        <p:spPr>
          <a:xfrm>
            <a:off x="5620426" y="377791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03E2DF6-2A57-4F6D-A951-0DBEE1828046}"/>
              </a:ext>
            </a:extLst>
          </p:cNvPr>
          <p:cNvSpPr txBox="1"/>
          <p:nvPr/>
        </p:nvSpPr>
        <p:spPr>
          <a:xfrm>
            <a:off x="4622203" y="380543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DFB42E84-E704-434C-AD77-594E8C1394C8}"/>
              </a:ext>
            </a:extLst>
          </p:cNvPr>
          <p:cNvSpPr/>
          <p:nvPr/>
        </p:nvSpPr>
        <p:spPr>
          <a:xfrm>
            <a:off x="7032960" y="2302213"/>
            <a:ext cx="1362074" cy="2056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A62B0BB-EE49-46BA-9B57-9C01A57FA73F}"/>
              </a:ext>
            </a:extLst>
          </p:cNvPr>
          <p:cNvSpPr txBox="1"/>
          <p:nvPr/>
        </p:nvSpPr>
        <p:spPr>
          <a:xfrm>
            <a:off x="7184388" y="254986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2 5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A3D87B-7E91-42F4-AA0B-270CD3F857F3}"/>
              </a:ext>
            </a:extLst>
          </p:cNvPr>
          <p:cNvSpPr txBox="1"/>
          <p:nvPr/>
        </p:nvSpPr>
        <p:spPr>
          <a:xfrm>
            <a:off x="7184388" y="314819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1 4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EDF9A2-B442-4C21-AED2-C250834D9198}"/>
              </a:ext>
            </a:extLst>
          </p:cNvPr>
          <p:cNvSpPr txBox="1"/>
          <p:nvPr/>
        </p:nvSpPr>
        <p:spPr>
          <a:xfrm>
            <a:off x="6659225" y="283335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3EC1E3B0-4D08-44D7-B4D7-BE8F6017C76B}"/>
              </a:ext>
            </a:extLst>
          </p:cNvPr>
          <p:cNvCxnSpPr/>
          <p:nvPr/>
        </p:nvCxnSpPr>
        <p:spPr>
          <a:xfrm>
            <a:off x="7327286" y="3698940"/>
            <a:ext cx="8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id="{CBB1434E-5912-4EF6-BE4D-4D4585BD5190}"/>
              </a:ext>
            </a:extLst>
          </p:cNvPr>
          <p:cNvSpPr txBox="1"/>
          <p:nvPr/>
        </p:nvSpPr>
        <p:spPr>
          <a:xfrm>
            <a:off x="7075273" y="960429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*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9,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9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C6DB720-E767-43E0-8E29-10C261ED4164}"/>
              </a:ext>
            </a:extLst>
          </p:cNvPr>
          <p:cNvSpPr txBox="1"/>
          <p:nvPr/>
        </p:nvSpPr>
        <p:spPr>
          <a:xfrm>
            <a:off x="7327286" y="37534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BA145A19-0387-4F98-B0E4-2E1B68CB3AD8}"/>
              </a:ext>
            </a:extLst>
          </p:cNvPr>
          <p:cNvSpPr txBox="1"/>
          <p:nvPr/>
        </p:nvSpPr>
        <p:spPr>
          <a:xfrm>
            <a:off x="7075273" y="37465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16664EE2-B50D-4071-9C49-E368CF4D8734}"/>
              </a:ext>
            </a:extLst>
          </p:cNvPr>
          <p:cNvSpPr txBox="1"/>
          <p:nvPr/>
        </p:nvSpPr>
        <p:spPr>
          <a:xfrm>
            <a:off x="7106688" y="1458622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*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3,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100A9BF-DA37-4A42-B574-C05019CBA80D}"/>
              </a:ext>
            </a:extLst>
          </p:cNvPr>
          <p:cNvSpPr/>
          <p:nvPr/>
        </p:nvSpPr>
        <p:spPr>
          <a:xfrm>
            <a:off x="5077031" y="5089625"/>
            <a:ext cx="3928745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FF00"/>
                </a:solidFill>
                <a:latin typeface="+mj-lt"/>
                <a:ea typeface="SimSun" pitchFamily="2" charset="-122"/>
              </a:rPr>
              <a:t>Vậy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SimSun" pitchFamily="2" charset="-122"/>
              </a:rPr>
              <a:t> 25 + 24 = 39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3" grpId="0"/>
      <p:bldP spid="34" grpId="0"/>
      <p:bldP spid="35" grpId="0"/>
      <p:bldP spid="38" grpId="0"/>
      <p:bldP spid="39" grpId="0"/>
      <p:bldP spid="44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D79B8DE-4978-4511-8DEC-B01BDDFF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6346" y="3429000"/>
            <a:ext cx="3209925" cy="333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65257" y="722536"/>
            <a:ext cx="1288666" cy="937052"/>
            <a:chOff x="530138" y="604864"/>
            <a:chExt cx="1585149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530138" y="827799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159006" y="2109294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2998600" y="2075528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45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4854421" y="2111234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54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6792116" y="2075528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86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691341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58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3528302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56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5384121" y="32327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77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7317279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75002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713447" y="3167955"/>
            <a:ext cx="4880508" cy="1410871"/>
          </a:xfrm>
          <a:prstGeom prst="cloudCallout">
            <a:avLst>
              <a:gd name="adj1" fmla="val -28565"/>
              <a:gd name="adj2" fmla="val 717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3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984898" y="821528"/>
            <a:ext cx="9641171" cy="119026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25 + 14,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đó</a:t>
            </a:r>
            <a:r>
              <a:rPr lang="en-US" sz="2400" b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161</Words>
  <Application>Microsoft Office PowerPoint</Application>
  <PresentationFormat>Widescreen</PresentationFormat>
  <Paragraphs>81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UTM Avo</vt:lpstr>
      <vt:lpstr>2_Office Theme</vt:lpstr>
      <vt:lpstr>Tuần 28 Bài 60: Phép cộng dạng 25 + 14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45</cp:revision>
  <dcterms:created xsi:type="dcterms:W3CDTF">2022-02-07T09:22:54Z</dcterms:created>
  <dcterms:modified xsi:type="dcterms:W3CDTF">2022-03-15T08:10:39Z</dcterms:modified>
</cp:coreProperties>
</file>