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3.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4.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94" r:id="rId3"/>
    <p:sldMasterId id="2147483732" r:id="rId4"/>
    <p:sldMasterId id="2147483743" r:id="rId5"/>
  </p:sldMasterIdLst>
  <p:notesMasterIdLst>
    <p:notesMasterId r:id="rId35"/>
  </p:notesMasterIdLst>
  <p:sldIdLst>
    <p:sldId id="257" r:id="rId6"/>
    <p:sldId id="259" r:id="rId7"/>
    <p:sldId id="262" r:id="rId8"/>
    <p:sldId id="279" r:id="rId9"/>
    <p:sldId id="278" r:id="rId10"/>
    <p:sldId id="289" r:id="rId11"/>
    <p:sldId id="280" r:id="rId12"/>
    <p:sldId id="290" r:id="rId13"/>
    <p:sldId id="281" r:id="rId14"/>
    <p:sldId id="291" r:id="rId15"/>
    <p:sldId id="284" r:id="rId16"/>
    <p:sldId id="292" r:id="rId17"/>
    <p:sldId id="285" r:id="rId18"/>
    <p:sldId id="293" r:id="rId19"/>
    <p:sldId id="286" r:id="rId20"/>
    <p:sldId id="294" r:id="rId21"/>
    <p:sldId id="287" r:id="rId22"/>
    <p:sldId id="295" r:id="rId23"/>
    <p:sldId id="288" r:id="rId24"/>
    <p:sldId id="296" r:id="rId25"/>
    <p:sldId id="283" r:id="rId26"/>
    <p:sldId id="263" r:id="rId27"/>
    <p:sldId id="265" r:id="rId28"/>
    <p:sldId id="264" r:id="rId29"/>
    <p:sldId id="276" r:id="rId30"/>
    <p:sldId id="277" r:id="rId31"/>
    <p:sldId id="275" r:id="rId32"/>
    <p:sldId id="274" r:id="rId33"/>
    <p:sldId id="258"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9362" autoAdjust="0"/>
  </p:normalViewPr>
  <p:slideViewPr>
    <p:cSldViewPr snapToGrid="0">
      <p:cViewPr varScale="1">
        <p:scale>
          <a:sx n="57" d="100"/>
          <a:sy n="57" d="100"/>
        </p:scale>
        <p:origin x="1242" y="42"/>
      </p:cViewPr>
      <p:guideLst/>
    </p:cSldViewPr>
  </p:slideViewPr>
  <p:notesTextViewPr>
    <p:cViewPr>
      <p:scale>
        <a:sx n="1" d="1"/>
        <a:sy n="1" d="1"/>
      </p:scale>
      <p:origin x="0" y="0"/>
    </p:cViewPr>
  </p:notesTextViewPr>
  <p:sorterViewPr>
    <p:cViewPr>
      <p:scale>
        <a:sx n="100" d="100"/>
        <a:sy n="100" d="100"/>
      </p:scale>
      <p:origin x="0" y="-913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gs" Target="tags/tag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AFFEF4-0B12-4A22-B317-01866AC54123}" type="datetimeFigureOut">
              <a:rPr lang="en-US" smtClean="0"/>
              <a:t>9/9/2022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D69F6-BBD7-4483-A038-4E2AFF238842}" type="slidenum">
              <a:rPr lang="en-US" smtClean="0"/>
              <a:t>‹#›</a:t>
            </a:fld>
            <a:endParaRPr lang="en-US"/>
          </a:p>
        </p:txBody>
      </p:sp>
    </p:spTree>
    <p:extLst>
      <p:ext uri="{BB962C8B-B14F-4D97-AF65-F5344CB8AC3E}">
        <p14:creationId xmlns:p14="http://schemas.microsoft.com/office/powerpoint/2010/main" val="181872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50749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10</a:t>
            </a:fld>
            <a:endParaRPr lang="en-US"/>
          </a:p>
        </p:txBody>
      </p:sp>
    </p:spTree>
    <p:extLst>
      <p:ext uri="{BB962C8B-B14F-4D97-AF65-F5344CB8AC3E}">
        <p14:creationId xmlns:p14="http://schemas.microsoft.com/office/powerpoint/2010/main" val="1975739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11</a:t>
            </a:fld>
            <a:endParaRPr lang="en-US"/>
          </a:p>
        </p:txBody>
      </p:sp>
    </p:spTree>
    <p:extLst>
      <p:ext uri="{BB962C8B-B14F-4D97-AF65-F5344CB8AC3E}">
        <p14:creationId xmlns:p14="http://schemas.microsoft.com/office/powerpoint/2010/main" val="24495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12</a:t>
            </a:fld>
            <a:endParaRPr lang="en-US"/>
          </a:p>
        </p:txBody>
      </p:sp>
    </p:spTree>
    <p:extLst>
      <p:ext uri="{BB962C8B-B14F-4D97-AF65-F5344CB8AC3E}">
        <p14:creationId xmlns:p14="http://schemas.microsoft.com/office/powerpoint/2010/main" val="12609546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13</a:t>
            </a:fld>
            <a:endParaRPr lang="en-US"/>
          </a:p>
        </p:txBody>
      </p:sp>
    </p:spTree>
    <p:extLst>
      <p:ext uri="{BB962C8B-B14F-4D97-AF65-F5344CB8AC3E}">
        <p14:creationId xmlns:p14="http://schemas.microsoft.com/office/powerpoint/2010/main" val="4130245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14</a:t>
            </a:fld>
            <a:endParaRPr lang="en-US"/>
          </a:p>
        </p:txBody>
      </p:sp>
    </p:spTree>
    <p:extLst>
      <p:ext uri="{BB962C8B-B14F-4D97-AF65-F5344CB8AC3E}">
        <p14:creationId xmlns:p14="http://schemas.microsoft.com/office/powerpoint/2010/main" val="33563926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15</a:t>
            </a:fld>
            <a:endParaRPr lang="en-US"/>
          </a:p>
        </p:txBody>
      </p:sp>
    </p:spTree>
    <p:extLst>
      <p:ext uri="{BB962C8B-B14F-4D97-AF65-F5344CB8AC3E}">
        <p14:creationId xmlns:p14="http://schemas.microsoft.com/office/powerpoint/2010/main" val="27643349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16</a:t>
            </a:fld>
            <a:endParaRPr lang="en-US"/>
          </a:p>
        </p:txBody>
      </p:sp>
    </p:spTree>
    <p:extLst>
      <p:ext uri="{BB962C8B-B14F-4D97-AF65-F5344CB8AC3E}">
        <p14:creationId xmlns:p14="http://schemas.microsoft.com/office/powerpoint/2010/main" val="3255955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17</a:t>
            </a:fld>
            <a:endParaRPr lang="en-US"/>
          </a:p>
        </p:txBody>
      </p:sp>
    </p:spTree>
    <p:extLst>
      <p:ext uri="{BB962C8B-B14F-4D97-AF65-F5344CB8AC3E}">
        <p14:creationId xmlns:p14="http://schemas.microsoft.com/office/powerpoint/2010/main" val="18886439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18</a:t>
            </a:fld>
            <a:endParaRPr lang="en-US"/>
          </a:p>
        </p:txBody>
      </p:sp>
    </p:spTree>
    <p:extLst>
      <p:ext uri="{BB962C8B-B14F-4D97-AF65-F5344CB8AC3E}">
        <p14:creationId xmlns:p14="http://schemas.microsoft.com/office/powerpoint/2010/main" val="588016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19</a:t>
            </a:fld>
            <a:endParaRPr lang="en-US"/>
          </a:p>
        </p:txBody>
      </p:sp>
    </p:spTree>
    <p:extLst>
      <p:ext uri="{BB962C8B-B14F-4D97-AF65-F5344CB8AC3E}">
        <p14:creationId xmlns:p14="http://schemas.microsoft.com/office/powerpoint/2010/main" val="147735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g104814dde1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5" name="Google Shape;885;g104814dde1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33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20</a:t>
            </a:fld>
            <a:endParaRPr lang="en-US"/>
          </a:p>
        </p:txBody>
      </p:sp>
    </p:spTree>
    <p:extLst>
      <p:ext uri="{BB962C8B-B14F-4D97-AF65-F5344CB8AC3E}">
        <p14:creationId xmlns:p14="http://schemas.microsoft.com/office/powerpoint/2010/main" val="2058001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 in the</a:t>
            </a:r>
            <a:r>
              <a:rPr lang="en-US" baseline="0" dirty="0"/>
              <a:t> task 1: find the code to open the treasure chest</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21</a:t>
            </a:fld>
            <a:endParaRPr lang="en-US"/>
          </a:p>
        </p:txBody>
      </p:sp>
    </p:spTree>
    <p:extLst>
      <p:ext uri="{BB962C8B-B14F-4D97-AF65-F5344CB8AC3E}">
        <p14:creationId xmlns:p14="http://schemas.microsoft.com/office/powerpoint/2010/main" val="1838220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22</a:t>
            </a:fld>
            <a:endParaRPr lang="en-US"/>
          </a:p>
        </p:txBody>
      </p:sp>
    </p:spTree>
    <p:extLst>
      <p:ext uri="{BB962C8B-B14F-4D97-AF65-F5344CB8AC3E}">
        <p14:creationId xmlns:p14="http://schemas.microsoft.com/office/powerpoint/2010/main" val="3988685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Xem</a:t>
            </a:r>
            <a:r>
              <a:rPr lang="en-US" dirty="0"/>
              <a:t> </a:t>
            </a:r>
            <a:r>
              <a:rPr lang="en-US" dirty="0" err="1"/>
              <a:t>lại</a:t>
            </a:r>
            <a:r>
              <a:rPr lang="en-US" dirty="0"/>
              <a:t> </a:t>
            </a:r>
            <a:r>
              <a:rPr lang="en-US" dirty="0" err="1"/>
              <a:t>thiết</a:t>
            </a:r>
            <a:r>
              <a:rPr lang="en-US" dirty="0"/>
              <a:t> </a:t>
            </a:r>
            <a:r>
              <a:rPr lang="en-US" dirty="0" err="1"/>
              <a:t>kế</a:t>
            </a:r>
            <a:r>
              <a:rPr lang="en-US" dirty="0"/>
              <a:t> </a:t>
            </a:r>
            <a:r>
              <a:rPr lang="en-US" dirty="0" err="1"/>
              <a:t>vì</a:t>
            </a:r>
            <a:r>
              <a:rPr lang="en-US" dirty="0"/>
              <a:t> </a:t>
            </a:r>
            <a:r>
              <a:rPr lang="en-US" dirty="0" err="1"/>
              <a:t>không</a:t>
            </a:r>
            <a:r>
              <a:rPr lang="en-US" dirty="0"/>
              <a:t> </a:t>
            </a:r>
            <a:r>
              <a:rPr lang="en-US" dirty="0" err="1"/>
              <a:t>ra</a:t>
            </a:r>
            <a:r>
              <a:rPr lang="en-US" dirty="0"/>
              <a:t> </a:t>
            </a:r>
            <a:r>
              <a:rPr lang="en-US" dirty="0" err="1"/>
              <a:t>kết</a:t>
            </a:r>
            <a:r>
              <a:rPr lang="en-US" dirty="0"/>
              <a:t> </a:t>
            </a:r>
            <a:r>
              <a:rPr lang="en-US" dirty="0" err="1"/>
              <a:t>quả</a:t>
            </a:r>
            <a:r>
              <a:rPr lang="en-US" dirty="0"/>
              <a:t> </a:t>
            </a:r>
            <a:r>
              <a:rPr lang="en-US" dirty="0" err="1"/>
              <a:t>từng</a:t>
            </a:r>
            <a:r>
              <a:rPr lang="en-US" dirty="0"/>
              <a:t> </a:t>
            </a:r>
            <a:r>
              <a:rPr lang="en-US" dirty="0" err="1"/>
              <a:t>từ</a:t>
            </a:r>
            <a:r>
              <a:rPr lang="en-US" dirty="0"/>
              <a:t>. </a:t>
            </a:r>
            <a:r>
              <a:rPr lang="en-US" dirty="0" err="1"/>
              <a:t>Ngoài</a:t>
            </a:r>
            <a:r>
              <a:rPr lang="en-US" dirty="0"/>
              <a:t> </a:t>
            </a:r>
            <a:r>
              <a:rPr lang="en-US" dirty="0" err="1"/>
              <a:t>ra</a:t>
            </a:r>
            <a:r>
              <a:rPr lang="en-US" dirty="0"/>
              <a:t> </a:t>
            </a:r>
            <a:r>
              <a:rPr lang="en-US" dirty="0" err="1"/>
              <a:t>việc</a:t>
            </a:r>
            <a:r>
              <a:rPr lang="en-US" dirty="0"/>
              <a:t> </a:t>
            </a:r>
            <a:r>
              <a:rPr lang="en-US" dirty="0" err="1"/>
              <a:t>để</a:t>
            </a:r>
            <a:r>
              <a:rPr lang="en-US" dirty="0"/>
              <a:t> </a:t>
            </a:r>
            <a:r>
              <a:rPr lang="en-US" dirty="0" err="1"/>
              <a:t>viên</a:t>
            </a:r>
            <a:r>
              <a:rPr lang="en-US" dirty="0"/>
              <a:t> </a:t>
            </a:r>
            <a:r>
              <a:rPr lang="en-US" dirty="0" err="1"/>
              <a:t>kim</a:t>
            </a:r>
            <a:r>
              <a:rPr lang="en-US" dirty="0"/>
              <a:t> </a:t>
            </a:r>
            <a:r>
              <a:rPr lang="en-US" dirty="0" err="1"/>
              <a:t>cương</a:t>
            </a:r>
            <a:r>
              <a:rPr lang="en-US" dirty="0"/>
              <a:t> k </a:t>
            </a:r>
            <a:r>
              <a:rPr lang="en-US" dirty="0" err="1"/>
              <a:t>có</a:t>
            </a:r>
            <a:r>
              <a:rPr lang="en-US" dirty="0"/>
              <a:t> </a:t>
            </a:r>
            <a:r>
              <a:rPr lang="en-US" dirty="0" err="1"/>
              <a:t>hiệu</a:t>
            </a:r>
            <a:r>
              <a:rPr lang="en-US" dirty="0"/>
              <a:t> </a:t>
            </a:r>
            <a:r>
              <a:rPr lang="en-US" dirty="0" err="1"/>
              <a:t>ứng</a:t>
            </a:r>
            <a:r>
              <a:rPr lang="en-US" dirty="0"/>
              <a:t> </a:t>
            </a:r>
            <a:r>
              <a:rPr lang="en-US" dirty="0" err="1"/>
              <a:t>tìm</a:t>
            </a:r>
            <a:r>
              <a:rPr lang="en-US" dirty="0"/>
              <a:t> </a:t>
            </a:r>
            <a:r>
              <a:rPr lang="en-US" dirty="0" err="1"/>
              <a:t>kim</a:t>
            </a:r>
            <a:r>
              <a:rPr lang="en-US" dirty="0"/>
              <a:t> </a:t>
            </a:r>
            <a:r>
              <a:rPr lang="en-US" dirty="0" err="1"/>
              <a:t>cương</a:t>
            </a:r>
            <a:r>
              <a:rPr lang="en-US" dirty="0"/>
              <a:t> </a:t>
            </a:r>
            <a:r>
              <a:rPr lang="en-US" dirty="0" err="1"/>
              <a:t>sau</a:t>
            </a:r>
            <a:r>
              <a:rPr lang="en-US" dirty="0"/>
              <a:t> </a:t>
            </a:r>
            <a:r>
              <a:rPr lang="en-US" dirty="0" err="1"/>
              <a:t>khi</a:t>
            </a:r>
            <a:r>
              <a:rPr lang="en-US" dirty="0"/>
              <a:t> </a:t>
            </a:r>
            <a:r>
              <a:rPr lang="en-US" dirty="0" err="1"/>
              <a:t>chơi</a:t>
            </a:r>
            <a:r>
              <a:rPr lang="en-US" dirty="0"/>
              <a:t> </a:t>
            </a:r>
            <a:r>
              <a:rPr lang="en-US" dirty="0" err="1"/>
              <a:t>xong</a:t>
            </a:r>
            <a:r>
              <a:rPr lang="en-US" dirty="0"/>
              <a:t> </a:t>
            </a:r>
            <a:r>
              <a:rPr lang="en-US" dirty="0" err="1"/>
              <a:t>nên</a:t>
            </a:r>
            <a:r>
              <a:rPr lang="en-US" dirty="0"/>
              <a:t> </a:t>
            </a:r>
            <a:r>
              <a:rPr lang="en-US" dirty="0" err="1"/>
              <a:t>hơi</a:t>
            </a:r>
            <a:r>
              <a:rPr lang="en-US" dirty="0"/>
              <a:t> </a:t>
            </a:r>
            <a:r>
              <a:rPr lang="en-US" dirty="0" err="1"/>
              <a:t>hẫng</a:t>
            </a:r>
            <a:r>
              <a:rPr lang="en-US" dirty="0"/>
              <a:t> </a:t>
            </a:r>
            <a:r>
              <a:rPr lang="en-US" dirty="0" err="1"/>
              <a:t>cho</a:t>
            </a:r>
            <a:r>
              <a:rPr lang="en-US" dirty="0"/>
              <a:t> </a:t>
            </a:r>
            <a:r>
              <a:rPr lang="en-US" dirty="0" err="1"/>
              <a:t>hs</a:t>
            </a:r>
            <a:endParaRPr lang="en-US" dirty="0"/>
          </a:p>
          <a:p>
            <a:endParaRPr lang="en-US" dirty="0"/>
          </a:p>
          <a:p>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khoanh</a:t>
            </a:r>
            <a:r>
              <a:rPr lang="en-US" baseline="0" dirty="0"/>
              <a:t> </a:t>
            </a:r>
            <a:r>
              <a:rPr lang="en-US" baseline="0" dirty="0" err="1"/>
              <a:t>tròn</a:t>
            </a:r>
            <a:r>
              <a:rPr lang="en-US" baseline="0" dirty="0"/>
              <a:t> </a:t>
            </a:r>
            <a:r>
              <a:rPr lang="en-US" baseline="0" dirty="0" err="1"/>
              <a:t>từ</a:t>
            </a:r>
            <a:r>
              <a:rPr lang="en-US" baseline="0" dirty="0"/>
              <a:t> </a:t>
            </a:r>
            <a:r>
              <a:rPr lang="en-US" baseline="0" dirty="0" err="1"/>
              <a:t>của</a:t>
            </a:r>
            <a:r>
              <a:rPr lang="en-US" baseline="0" dirty="0"/>
              <a:t> </a:t>
            </a:r>
            <a:r>
              <a:rPr lang="en-US" baseline="0" dirty="0" err="1"/>
              <a:t>ảnh</a:t>
            </a:r>
            <a:r>
              <a:rPr lang="en-US" baseline="0" dirty="0"/>
              <a:t> </a:t>
            </a:r>
            <a:r>
              <a:rPr lang="en-US" baseline="0" dirty="0" err="1"/>
              <a:t>đó</a:t>
            </a:r>
            <a:endParaRPr lang="en-US" baseline="0" dirty="0"/>
          </a:p>
          <a:p>
            <a:r>
              <a:rPr lang="en-US" sz="1200" kern="1200" dirty="0">
                <a:solidFill>
                  <a:schemeClr val="tx1"/>
                </a:solidFill>
                <a:effectLst/>
                <a:latin typeface="+mn-lt"/>
                <a:ea typeface="+mn-ea"/>
                <a:cs typeface="+mn-cs"/>
              </a:rPr>
              <a:t>- Show the platform of the task</a:t>
            </a:r>
          </a:p>
          <a:p>
            <a:r>
              <a:rPr lang="en-US" sz="1200" kern="1200" dirty="0">
                <a:solidFill>
                  <a:schemeClr val="tx1"/>
                </a:solidFill>
                <a:effectLst/>
                <a:latin typeface="+mn-lt"/>
                <a:ea typeface="+mn-ea"/>
                <a:cs typeface="+mn-cs"/>
              </a:rPr>
              <a:t>- Set context: You have to find 8 codes to open the treasure chest and get the big diamond.</a:t>
            </a:r>
          </a:p>
          <a:p>
            <a:r>
              <a:rPr lang="en-US" sz="1200" kern="1200" dirty="0">
                <a:solidFill>
                  <a:schemeClr val="tx1"/>
                </a:solidFill>
                <a:effectLst/>
                <a:latin typeface="+mn-lt"/>
                <a:ea typeface="+mn-ea"/>
                <a:cs typeface="+mn-cs"/>
              </a:rPr>
              <a:t>- Ask students to work in groups</a:t>
            </a:r>
          </a:p>
          <a:p>
            <a:r>
              <a:rPr lang="en-US" sz="1200" kern="1200" dirty="0">
                <a:solidFill>
                  <a:schemeClr val="tx1"/>
                </a:solidFill>
                <a:effectLst/>
                <a:latin typeface="+mn-lt"/>
                <a:ea typeface="+mn-ea"/>
                <a:cs typeface="+mn-cs"/>
              </a:rPr>
              <a:t>- Give game instruction: look at the picture, circle the equivalent words </a:t>
            </a:r>
          </a:p>
          <a:p>
            <a:r>
              <a:rPr lang="en-US" sz="1200" kern="1200" dirty="0">
                <a:solidFill>
                  <a:schemeClr val="tx1"/>
                </a:solidFill>
                <a:effectLst/>
                <a:latin typeface="+mn-lt"/>
                <a:ea typeface="+mn-ea"/>
                <a:cs typeface="+mn-cs"/>
              </a:rPr>
              <a:t>- Give students time to play the game</a:t>
            </a:r>
          </a:p>
          <a:p>
            <a:r>
              <a:rPr lang="en-US" sz="1200" kern="1200" dirty="0">
                <a:solidFill>
                  <a:schemeClr val="tx1"/>
                </a:solidFill>
                <a:effectLst/>
                <a:latin typeface="+mn-lt"/>
                <a:ea typeface="+mn-ea"/>
                <a:cs typeface="+mn-cs"/>
              </a:rPr>
              <a:t>- Have students do cross-check</a:t>
            </a:r>
          </a:p>
          <a:p>
            <a:r>
              <a:rPr lang="en-US" sz="1200" kern="1200" dirty="0">
                <a:solidFill>
                  <a:schemeClr val="tx1"/>
                </a:solidFill>
                <a:effectLst/>
                <a:latin typeface="+mn-lt"/>
                <a:ea typeface="+mn-ea"/>
                <a:cs typeface="+mn-cs"/>
              </a:rPr>
              <a:t>- Check with whole class by saying words aloud </a:t>
            </a:r>
          </a:p>
          <a:p>
            <a:r>
              <a:rPr lang="en-US" sz="1200" kern="1200" dirty="0">
                <a:solidFill>
                  <a:schemeClr val="tx1"/>
                </a:solidFill>
                <a:effectLst/>
                <a:latin typeface="+mn-lt"/>
                <a:ea typeface="+mn-ea"/>
                <a:cs typeface="+mn-cs"/>
              </a:rPr>
              <a:t>- Award the fastest team with most correct answer</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23</a:t>
            </a:fld>
            <a:endParaRPr lang="en-US"/>
          </a:p>
        </p:txBody>
      </p:sp>
    </p:spTree>
    <p:extLst>
      <p:ext uri="{BB962C8B-B14F-4D97-AF65-F5344CB8AC3E}">
        <p14:creationId xmlns:p14="http://schemas.microsoft.com/office/powerpoint/2010/main" val="3515155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24</a:t>
            </a:fld>
            <a:endParaRPr lang="en-US"/>
          </a:p>
        </p:txBody>
      </p:sp>
    </p:spTree>
    <p:extLst>
      <p:ext uri="{BB962C8B-B14F-4D97-AF65-F5344CB8AC3E}">
        <p14:creationId xmlns:p14="http://schemas.microsoft.com/office/powerpoint/2010/main" val="390284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Give students some green and red piece of papers. </a:t>
            </a:r>
          </a:p>
          <a:p>
            <a:r>
              <a:rPr lang="en-US" sz="1200" kern="1200" dirty="0">
                <a:solidFill>
                  <a:schemeClr val="tx1"/>
                </a:solidFill>
                <a:effectLst/>
                <a:latin typeface="+mn-lt"/>
                <a:ea typeface="+mn-ea"/>
                <a:cs typeface="+mn-cs"/>
              </a:rPr>
              <a:t>- Ask students to write the actions they and their family members can do on green piece of papers, the actions they and their family members can’t do on red piece of papers</a:t>
            </a:r>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25</a:t>
            </a:fld>
            <a:endParaRPr lang="en-US"/>
          </a:p>
        </p:txBody>
      </p:sp>
    </p:spTree>
    <p:extLst>
      <p:ext uri="{BB962C8B-B14F-4D97-AF65-F5344CB8AC3E}">
        <p14:creationId xmlns:p14="http://schemas.microsoft.com/office/powerpoint/2010/main" val="4117321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draw a family member’s tree and stick the action words each member can do and can’t do.</a:t>
            </a:r>
          </a:p>
          <a:p>
            <a:r>
              <a:rPr lang="en-US" sz="1200" kern="1200" dirty="0">
                <a:solidFill>
                  <a:schemeClr val="tx1"/>
                </a:solidFill>
                <a:effectLst/>
                <a:latin typeface="+mn-lt"/>
                <a:ea typeface="+mn-ea"/>
                <a:cs typeface="+mn-cs"/>
              </a:rPr>
              <a:t>- Ask students to share some ideas with friends next to them, using: </a:t>
            </a:r>
            <a:r>
              <a:rPr lang="en-US" sz="1200" i="1" kern="1200" dirty="0">
                <a:solidFill>
                  <a:schemeClr val="tx1"/>
                </a:solidFill>
                <a:effectLst/>
                <a:latin typeface="+mn-lt"/>
                <a:ea typeface="+mn-ea"/>
                <a:cs typeface="+mn-cs"/>
              </a:rPr>
              <a:t>I can/ can’t…, my … can/ can’t…., he/she can/ can’t….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Ask students to write about what your family member can do and can’t do.</a:t>
            </a:r>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26</a:t>
            </a:fld>
            <a:endParaRPr lang="en-US"/>
          </a:p>
        </p:txBody>
      </p:sp>
    </p:spTree>
    <p:extLst>
      <p:ext uri="{BB962C8B-B14F-4D97-AF65-F5344CB8AC3E}">
        <p14:creationId xmlns:p14="http://schemas.microsoft.com/office/powerpoint/2010/main" val="24181387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Ask students to display their works in front of the class</a:t>
            </a:r>
          </a:p>
          <a:p>
            <a:r>
              <a:rPr lang="en-US" sz="1200" kern="1200" dirty="0">
                <a:solidFill>
                  <a:schemeClr val="tx1"/>
                </a:solidFill>
                <a:effectLst/>
                <a:latin typeface="+mn-lt"/>
                <a:ea typeface="+mn-ea"/>
                <a:cs typeface="+mn-cs"/>
              </a:rPr>
              <a:t>- Ask others to give feedback</a:t>
            </a:r>
          </a:p>
          <a:p>
            <a:r>
              <a:rPr lang="en-US" sz="1200" kern="1200" dirty="0">
                <a:solidFill>
                  <a:schemeClr val="tx1"/>
                </a:solidFill>
                <a:effectLst/>
                <a:latin typeface="+mn-lt"/>
                <a:ea typeface="+mn-ea"/>
                <a:cs typeface="+mn-cs"/>
              </a:rPr>
              <a:t>- Give feedback at the end</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27</a:t>
            </a:fld>
            <a:endParaRPr lang="en-US"/>
          </a:p>
        </p:txBody>
      </p:sp>
    </p:spTree>
    <p:extLst>
      <p:ext uri="{BB962C8B-B14F-4D97-AF65-F5344CB8AC3E}">
        <p14:creationId xmlns:p14="http://schemas.microsoft.com/office/powerpoint/2010/main" val="2481725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HOẠT</a:t>
            </a:r>
            <a:r>
              <a:rPr lang="en-US" baseline="0" dirty="0"/>
              <a:t> ĐỘNG TƯƠNG TÁC</a:t>
            </a:r>
            <a:endParaRPr lang="en-US" dirty="0"/>
          </a:p>
          <a:p>
            <a:r>
              <a:rPr lang="en-US" dirty="0" err="1"/>
              <a:t>Bấm</a:t>
            </a:r>
            <a:r>
              <a:rPr lang="en-US" baseline="0" dirty="0"/>
              <a:t> </a:t>
            </a:r>
            <a:r>
              <a:rPr lang="en-US" baseline="0" dirty="0" err="1"/>
              <a:t>vào</a:t>
            </a:r>
            <a:r>
              <a:rPr lang="en-US" baseline="0" dirty="0"/>
              <a:t> </a:t>
            </a:r>
            <a:r>
              <a:rPr lang="en-US" baseline="0" dirty="0" err="1"/>
              <a:t>từng</a:t>
            </a:r>
            <a:r>
              <a:rPr lang="en-US" baseline="0" dirty="0"/>
              <a:t> </a:t>
            </a:r>
            <a:r>
              <a:rPr lang="en-US" baseline="0" dirty="0" err="1"/>
              <a:t>từ</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vị</a:t>
            </a:r>
            <a:r>
              <a:rPr lang="en-US" baseline="0" dirty="0"/>
              <a:t> </a:t>
            </a:r>
            <a:r>
              <a:rPr lang="en-US" baseline="0" dirty="0" err="1"/>
              <a:t>trí</a:t>
            </a:r>
            <a:r>
              <a:rPr lang="en-US" baseline="0" dirty="0"/>
              <a:t> </a:t>
            </a:r>
            <a:r>
              <a:rPr lang="en-US" baseline="0" dirty="0" err="1"/>
              <a:t>đúng</a:t>
            </a:r>
            <a:r>
              <a:rPr lang="en-US" baseline="0" dirty="0"/>
              <a:t> </a:t>
            </a:r>
            <a:r>
              <a:rPr lang="en-US" baseline="0" dirty="0" err="1"/>
              <a:t>của</a:t>
            </a:r>
            <a:r>
              <a:rPr lang="en-US" baseline="0" dirty="0"/>
              <a:t> </a:t>
            </a:r>
            <a:r>
              <a:rPr lang="en-US" baseline="0" dirty="0" err="1"/>
              <a:t>từ</a:t>
            </a:r>
            <a:r>
              <a:rPr lang="en-US" baseline="0" dirty="0"/>
              <a:t> </a:t>
            </a:r>
            <a:r>
              <a:rPr lang="en-US" baseline="0" dirty="0" err="1"/>
              <a:t>đó</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28</a:t>
            </a:fld>
            <a:endParaRPr lang="en-US"/>
          </a:p>
        </p:txBody>
      </p:sp>
    </p:spTree>
    <p:extLst>
      <p:ext uri="{BB962C8B-B14F-4D97-AF65-F5344CB8AC3E}">
        <p14:creationId xmlns:p14="http://schemas.microsoft.com/office/powerpoint/2010/main" val="16287613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29</a:t>
            </a:fld>
            <a:endParaRPr lang="zh-CN" altLang="en-US" dirty="0">
              <a:solidFill>
                <a:prstClr val="black"/>
              </a:solidFill>
            </a:endParaRPr>
          </a:p>
        </p:txBody>
      </p:sp>
    </p:spTree>
    <p:extLst>
      <p:ext uri="{BB962C8B-B14F-4D97-AF65-F5344CB8AC3E}">
        <p14:creationId xmlns:p14="http://schemas.microsoft.com/office/powerpoint/2010/main" val="77852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3</a:t>
            </a:fld>
            <a:endParaRPr lang="en-US"/>
          </a:p>
        </p:txBody>
      </p:sp>
    </p:spTree>
    <p:extLst>
      <p:ext uri="{BB962C8B-B14F-4D97-AF65-F5344CB8AC3E}">
        <p14:creationId xmlns:p14="http://schemas.microsoft.com/office/powerpoint/2010/main" val="38156544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(There are 8 questions. Students answer the questions to find the right way to a big diamond in a maze.)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Tell students how to play the game</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Do as a model</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 Ask students to choose the correct words.</a:t>
            </a:r>
            <a:endParaRPr lang="en-US" sz="105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4</a:t>
            </a:fld>
            <a:endParaRPr lang="en-US"/>
          </a:p>
        </p:txBody>
      </p:sp>
    </p:spTree>
    <p:extLst>
      <p:ext uri="{BB962C8B-B14F-4D97-AF65-F5344CB8AC3E}">
        <p14:creationId xmlns:p14="http://schemas.microsoft.com/office/powerpoint/2010/main" val="3712073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5</a:t>
            </a:fld>
            <a:endParaRPr lang="en-US"/>
          </a:p>
        </p:txBody>
      </p:sp>
    </p:spTree>
    <p:extLst>
      <p:ext uri="{BB962C8B-B14F-4D97-AF65-F5344CB8AC3E}">
        <p14:creationId xmlns:p14="http://schemas.microsoft.com/office/powerpoint/2010/main" val="2937287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r>
              <a:rPr lang="en-US" dirty="0" err="1"/>
              <a:t>Bấm</a:t>
            </a:r>
            <a:r>
              <a:rPr lang="en-US" baseline="0" dirty="0"/>
              <a:t> </a:t>
            </a:r>
            <a:r>
              <a:rPr lang="en-US" baseline="0" dirty="0" err="1"/>
              <a:t>vào</a:t>
            </a:r>
            <a:r>
              <a:rPr lang="en-US" baseline="0" dirty="0"/>
              <a:t> BACK </a:t>
            </a:r>
            <a:r>
              <a:rPr lang="en-US" baseline="0" dirty="0" err="1"/>
              <a:t>để</a:t>
            </a:r>
            <a:r>
              <a:rPr lang="en-US" baseline="0" dirty="0"/>
              <a:t> quay </a:t>
            </a:r>
            <a:r>
              <a:rPr lang="en-US" baseline="0" dirty="0" err="1"/>
              <a:t>lại</a:t>
            </a:r>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6</a:t>
            </a:fld>
            <a:endParaRPr lang="en-US"/>
          </a:p>
        </p:txBody>
      </p:sp>
    </p:spTree>
    <p:extLst>
      <p:ext uri="{BB962C8B-B14F-4D97-AF65-F5344CB8AC3E}">
        <p14:creationId xmlns:p14="http://schemas.microsoft.com/office/powerpoint/2010/main" val="879975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7</a:t>
            </a:fld>
            <a:endParaRPr lang="en-US"/>
          </a:p>
        </p:txBody>
      </p:sp>
    </p:spTree>
    <p:extLst>
      <p:ext uri="{BB962C8B-B14F-4D97-AF65-F5344CB8AC3E}">
        <p14:creationId xmlns:p14="http://schemas.microsoft.com/office/powerpoint/2010/main" val="2392707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23D69F6-BBD7-4483-A038-4E2AFF238842}" type="slidenum">
              <a:rPr lang="en-US" smtClean="0"/>
              <a:t>8</a:t>
            </a:fld>
            <a:endParaRPr lang="en-US"/>
          </a:p>
        </p:txBody>
      </p:sp>
    </p:spTree>
    <p:extLst>
      <p:ext uri="{BB962C8B-B14F-4D97-AF65-F5344CB8AC3E}">
        <p14:creationId xmlns:p14="http://schemas.microsoft.com/office/powerpoint/2010/main" val="327374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Bấm</a:t>
            </a:r>
            <a:r>
              <a:rPr lang="en-US" baseline="0" dirty="0"/>
              <a:t> </a:t>
            </a:r>
            <a:r>
              <a:rPr lang="en-US" baseline="0" dirty="0" err="1"/>
              <a:t>vào</a:t>
            </a:r>
            <a:r>
              <a:rPr lang="en-US" baseline="0" dirty="0"/>
              <a:t> </a:t>
            </a:r>
            <a:r>
              <a:rPr lang="en-US" baseline="0" dirty="0" err="1"/>
              <a:t>ảnh</a:t>
            </a:r>
            <a:r>
              <a:rPr lang="en-US" baseline="0" dirty="0"/>
              <a:t> </a:t>
            </a:r>
            <a:r>
              <a:rPr lang="en-US" baseline="0" dirty="0" err="1"/>
              <a:t>để</a:t>
            </a:r>
            <a:r>
              <a:rPr lang="en-US" baseline="0" dirty="0"/>
              <a:t> </a:t>
            </a:r>
            <a:r>
              <a:rPr lang="en-US" baseline="0" dirty="0" err="1"/>
              <a:t>hiển</a:t>
            </a:r>
            <a:r>
              <a:rPr lang="en-US" baseline="0" dirty="0"/>
              <a:t> </a:t>
            </a:r>
            <a:r>
              <a:rPr lang="en-US" baseline="0" dirty="0" err="1"/>
              <a:t>thị</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đúng</a:t>
            </a:r>
            <a:endParaRPr lang="en-US" baseline="0" dirty="0"/>
          </a:p>
          <a:p>
            <a:pPr marL="171450" indent="-171450">
              <a:buFontTx/>
              <a:buChar char="-"/>
            </a:pPr>
            <a:r>
              <a:rPr lang="en-US" baseline="0" dirty="0" err="1"/>
              <a:t>Bấm</a:t>
            </a:r>
            <a:r>
              <a:rPr lang="en-US" baseline="0" dirty="0"/>
              <a:t> </a:t>
            </a:r>
            <a:r>
              <a:rPr lang="en-US" baseline="0" dirty="0" err="1"/>
              <a:t>vào</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để</a:t>
            </a:r>
            <a:r>
              <a:rPr lang="en-US" baseline="0" dirty="0"/>
              <a:t> </a:t>
            </a:r>
            <a:r>
              <a:rPr lang="en-US" baseline="0" dirty="0" err="1"/>
              <a:t>đi</a:t>
            </a:r>
            <a:r>
              <a:rPr lang="en-US" baseline="0" dirty="0"/>
              <a:t> </a:t>
            </a:r>
            <a:r>
              <a:rPr lang="en-US" baseline="0" dirty="0" err="1"/>
              <a:t>tiếp</a:t>
            </a:r>
            <a:endParaRPr lang="en-US" dirty="0"/>
          </a:p>
          <a:p>
            <a:endParaRPr lang="en-US" dirty="0"/>
          </a:p>
        </p:txBody>
      </p:sp>
      <p:sp>
        <p:nvSpPr>
          <p:cNvPr id="4" name="Slide Number Placeholder 3"/>
          <p:cNvSpPr>
            <a:spLocks noGrp="1"/>
          </p:cNvSpPr>
          <p:nvPr>
            <p:ph type="sldNum" sz="quarter" idx="10"/>
          </p:nvPr>
        </p:nvSpPr>
        <p:spPr/>
        <p:txBody>
          <a:bodyPr/>
          <a:lstStyle/>
          <a:p>
            <a:fld id="{323D69F6-BBD7-4483-A038-4E2AFF238842}" type="slidenum">
              <a:rPr lang="en-US" smtClean="0"/>
              <a:t>9</a:t>
            </a:fld>
            <a:endParaRPr lang="en-US"/>
          </a:p>
        </p:txBody>
      </p:sp>
    </p:spTree>
    <p:extLst>
      <p:ext uri="{BB962C8B-B14F-4D97-AF65-F5344CB8AC3E}">
        <p14:creationId xmlns:p14="http://schemas.microsoft.com/office/powerpoint/2010/main" val="420624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9.jp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hyperlink" Target="https://www.twinkl.co.uk/resources/esl-resources" TargetMode="External"/><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2"/>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0" y="1061485"/>
            <a:ext cx="12192076" cy="4882291"/>
            <a:chOff x="240700" y="1004675"/>
            <a:chExt cx="2132675" cy="854025"/>
          </a:xfrm>
        </p:grpSpPr>
        <p:sp>
          <p:nvSpPr>
            <p:cNvPr id="10" name="Google Shape;10;p2"/>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 name="Google Shape;11;p2"/>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 name="Google Shape;12;p2"/>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 name="Google Shape;13;p2"/>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 name="Google Shape;14;p2"/>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chemeClr val="dk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15" name="Google Shape;15;p2"/>
          <p:cNvSpPr txBox="1">
            <a:spLocks noGrp="1"/>
          </p:cNvSpPr>
          <p:nvPr>
            <p:ph type="ctrTitle"/>
          </p:nvPr>
        </p:nvSpPr>
        <p:spPr>
          <a:xfrm>
            <a:off x="953467" y="930433"/>
            <a:ext cx="6190800" cy="28600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Clr>
                <a:srgbClr val="191919"/>
              </a:buClr>
              <a:buSzPts val="5200"/>
              <a:buNone/>
              <a:defRPr sz="113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1021300" y="3953633"/>
            <a:ext cx="4368000" cy="995200"/>
          </a:xfrm>
          <a:prstGeom prst="rect">
            <a:avLst/>
          </a:prstGeom>
        </p:spPr>
        <p:txBody>
          <a:bodyPr spcFirstLastPara="1" wrap="square" lIns="91425" tIns="91425" rIns="91425" bIns="91425" anchor="ctr" anchorCtr="0">
            <a:noAutofit/>
          </a:bodyPr>
          <a:lstStyle>
            <a:lvl1pPr marL="0" marR="0" lvl="0" indent="0" rtl="0">
              <a:lnSpc>
                <a:spcPct val="100000"/>
              </a:lnSpc>
              <a:spcBef>
                <a:spcPts val="0"/>
              </a:spcBef>
              <a:spcAft>
                <a:spcPts val="0"/>
              </a:spcAft>
              <a:buSzPts val="2200"/>
              <a:buFont typeface="Life Savers"/>
              <a:buNone/>
              <a:defRPr sz="2533">
                <a:solidFill>
                  <a:schemeClr val="lt1"/>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p:nvPr/>
        </p:nvSpPr>
        <p:spPr>
          <a:xfrm flipH="1">
            <a:off x="102369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8" name="Google Shape;18;p2"/>
          <p:cNvSpPr/>
          <p:nvPr/>
        </p:nvSpPr>
        <p:spPr>
          <a:xfrm flipH="1">
            <a:off x="77166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9" name="Google Shape;19;p2"/>
          <p:cNvSpPr/>
          <p:nvPr/>
        </p:nvSpPr>
        <p:spPr>
          <a:xfrm>
            <a:off x="-856576" y="-15"/>
            <a:ext cx="2409787" cy="693945"/>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0" name="Google Shape;20;p2"/>
          <p:cNvSpPr/>
          <p:nvPr/>
        </p:nvSpPr>
        <p:spPr>
          <a:xfrm flipH="1">
            <a:off x="98419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62067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2"/>
        <p:cNvGrpSpPr/>
        <p:nvPr/>
      </p:nvGrpSpPr>
      <p:grpSpPr>
        <a:xfrm>
          <a:off x="0" y="0"/>
          <a:ext cx="0" cy="0"/>
          <a:chOff x="0" y="0"/>
          <a:chExt cx="0" cy="0"/>
        </a:xfrm>
      </p:grpSpPr>
      <p:grpSp>
        <p:nvGrpSpPr>
          <p:cNvPr id="173" name="Google Shape;173;p5"/>
          <p:cNvGrpSpPr/>
          <p:nvPr/>
        </p:nvGrpSpPr>
        <p:grpSpPr>
          <a:xfrm>
            <a:off x="-189467" y="-64267"/>
            <a:ext cx="12566000" cy="7012400"/>
            <a:chOff x="-142100" y="-48200"/>
            <a:chExt cx="9424500" cy="5259300"/>
          </a:xfrm>
        </p:grpSpPr>
        <p:cxnSp>
          <p:nvCxnSpPr>
            <p:cNvPr id="174" name="Google Shape;174;p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5" name="Google Shape;175;p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6" name="Google Shape;176;p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7" name="Google Shape;177;p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8" name="Google Shape;178;p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9" name="Google Shape;179;p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0" name="Google Shape;180;p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1" name="Google Shape;181;p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2" name="Google Shape;182;p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3" name="Google Shape;183;p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4" name="Google Shape;184;p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5" name="Google Shape;185;p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6" name="Google Shape;186;p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7" name="Google Shape;187;p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8" name="Google Shape;188;p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9" name="Google Shape;189;p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0" name="Google Shape;190;p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1" name="Google Shape;191;p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2" name="Google Shape;192;p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3" name="Google Shape;193;p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4" name="Google Shape;194;p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5" name="Google Shape;195;p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6" name="Google Shape;196;p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7" name="Google Shape;197;p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8" name="Google Shape;198;p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9" name="Google Shape;199;p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0" name="Google Shape;200;p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1" name="Google Shape;201;p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2" name="Google Shape;202;p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3" name="Google Shape;203;p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4" name="Google Shape;204;p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5" name="Google Shape;205;p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6" name="Google Shape;206;p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7" name="Google Shape;207;p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8" name="Google Shape;208;p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09" name="Google Shape;209;p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0" name="Google Shape;210;p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1" name="Google Shape;211;p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2" name="Google Shape;212;p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3" name="Google Shape;213;p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4" name="Google Shape;214;p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5" name="Google Shape;215;p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6" name="Google Shape;216;p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217" name="Google Shape;217;p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218" name="Google Shape;218;p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19" name="Google Shape;219;p5"/>
          <p:cNvSpPr txBox="1">
            <a:spLocks noGrp="1"/>
          </p:cNvSpPr>
          <p:nvPr>
            <p:ph type="subTitle" idx="1"/>
          </p:nvPr>
        </p:nvSpPr>
        <p:spPr>
          <a:xfrm rot="-59916">
            <a:off x="1708509" y="3429061"/>
            <a:ext cx="3901792" cy="609289"/>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0" name="Google Shape;220;p5"/>
          <p:cNvSpPr txBox="1">
            <a:spLocks noGrp="1"/>
          </p:cNvSpPr>
          <p:nvPr>
            <p:ph type="subTitle" idx="2"/>
          </p:nvPr>
        </p:nvSpPr>
        <p:spPr>
          <a:xfrm rot="-59916">
            <a:off x="6581643" y="3395161"/>
            <a:ext cx="3901792" cy="609289"/>
          </a:xfrm>
          <a:prstGeom prst="rect">
            <a:avLst/>
          </a:pr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221" name="Google Shape;221;p5"/>
          <p:cNvSpPr txBox="1">
            <a:spLocks noGrp="1"/>
          </p:cNvSpPr>
          <p:nvPr>
            <p:ph type="subTitle" idx="3"/>
          </p:nvPr>
        </p:nvSpPr>
        <p:spPr>
          <a:xfrm>
            <a:off x="1708600"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2" name="Google Shape;222;p5"/>
          <p:cNvSpPr txBox="1">
            <a:spLocks noGrp="1"/>
          </p:cNvSpPr>
          <p:nvPr>
            <p:ph type="subTitle" idx="4"/>
          </p:nvPr>
        </p:nvSpPr>
        <p:spPr>
          <a:xfrm>
            <a:off x="6581767" y="4038616"/>
            <a:ext cx="3901600" cy="134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23" name="Google Shape;223;p5"/>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7910271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1"/>
        <p:cNvGrpSpPr/>
        <p:nvPr/>
      </p:nvGrpSpPr>
      <p:grpSpPr>
        <a:xfrm>
          <a:off x="0" y="0"/>
          <a:ext cx="0" cy="0"/>
          <a:chOff x="0" y="0"/>
          <a:chExt cx="0" cy="0"/>
        </a:xfrm>
      </p:grpSpPr>
      <p:grpSp>
        <p:nvGrpSpPr>
          <p:cNvPr id="322" name="Google Shape;322;p8"/>
          <p:cNvGrpSpPr/>
          <p:nvPr/>
        </p:nvGrpSpPr>
        <p:grpSpPr>
          <a:xfrm>
            <a:off x="-189467" y="-64267"/>
            <a:ext cx="12566000" cy="7012400"/>
            <a:chOff x="-142100" y="-48200"/>
            <a:chExt cx="9424500" cy="5259300"/>
          </a:xfrm>
        </p:grpSpPr>
        <p:cxnSp>
          <p:nvCxnSpPr>
            <p:cNvPr id="323" name="Google Shape;323;p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4" name="Google Shape;324;p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5" name="Google Shape;325;p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6" name="Google Shape;326;p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7" name="Google Shape;327;p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8" name="Google Shape;328;p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9" name="Google Shape;329;p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0" name="Google Shape;330;p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1" name="Google Shape;331;p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2" name="Google Shape;332;p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3" name="Google Shape;333;p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4" name="Google Shape;334;p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5" name="Google Shape;335;p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6" name="Google Shape;336;p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7" name="Google Shape;337;p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8" name="Google Shape;338;p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9" name="Google Shape;339;p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0" name="Google Shape;340;p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1" name="Google Shape;341;p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2" name="Google Shape;342;p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3" name="Google Shape;343;p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4" name="Google Shape;344;p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5" name="Google Shape;345;p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6" name="Google Shape;346;p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7" name="Google Shape;347;p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8" name="Google Shape;348;p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9" name="Google Shape;349;p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0" name="Google Shape;350;p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1" name="Google Shape;351;p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2" name="Google Shape;352;p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3" name="Google Shape;353;p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4" name="Google Shape;354;p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5" name="Google Shape;355;p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6" name="Google Shape;356;p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7" name="Google Shape;357;p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8" name="Google Shape;358;p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59" name="Google Shape;359;p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0" name="Google Shape;360;p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1" name="Google Shape;361;p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2" name="Google Shape;362;p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3" name="Google Shape;363;p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4" name="Google Shape;364;p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5" name="Google Shape;365;p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366" name="Google Shape;366;p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367" name="Google Shape;367;p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8"/>
          <p:cNvSpPr txBox="1">
            <a:spLocks noGrp="1"/>
          </p:cNvSpPr>
          <p:nvPr>
            <p:ph type="title"/>
          </p:nvPr>
        </p:nvSpPr>
        <p:spPr>
          <a:xfrm rot="-60073">
            <a:off x="487489" y="2209673"/>
            <a:ext cx="11216912" cy="2438768"/>
          </a:xfrm>
          <a:prstGeom prst="rect">
            <a:avLst/>
          </a:prstGeom>
          <a:solidFill>
            <a:schemeClr val="lt2"/>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6000"/>
              <a:buNone/>
              <a:defRPr sz="10666"/>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grpSp>
        <p:nvGrpSpPr>
          <p:cNvPr id="369" name="Google Shape;369;p8"/>
          <p:cNvGrpSpPr/>
          <p:nvPr/>
        </p:nvGrpSpPr>
        <p:grpSpPr>
          <a:xfrm flipH="1">
            <a:off x="5204782" y="5217852"/>
            <a:ext cx="1782303" cy="920160"/>
            <a:chOff x="157977" y="4282239"/>
            <a:chExt cx="1336727" cy="690120"/>
          </a:xfrm>
        </p:grpSpPr>
        <p:sp>
          <p:nvSpPr>
            <p:cNvPr id="370" name="Google Shape;370;p8"/>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8"/>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8"/>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8"/>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8"/>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5" name="Google Shape;375;p8"/>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6" name="Google Shape;376;p8"/>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67352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77"/>
        <p:cNvGrpSpPr/>
        <p:nvPr/>
      </p:nvGrpSpPr>
      <p:grpSpPr>
        <a:xfrm>
          <a:off x="0" y="0"/>
          <a:ext cx="0" cy="0"/>
          <a:chOff x="0" y="0"/>
          <a:chExt cx="0" cy="0"/>
        </a:xfrm>
      </p:grpSpPr>
      <p:grpSp>
        <p:nvGrpSpPr>
          <p:cNvPr id="378" name="Google Shape;378;p9"/>
          <p:cNvGrpSpPr/>
          <p:nvPr/>
        </p:nvGrpSpPr>
        <p:grpSpPr>
          <a:xfrm>
            <a:off x="-189467" y="-64267"/>
            <a:ext cx="12566000" cy="7012400"/>
            <a:chOff x="-142100" y="-48200"/>
            <a:chExt cx="9424500" cy="5259300"/>
          </a:xfrm>
        </p:grpSpPr>
        <p:cxnSp>
          <p:nvCxnSpPr>
            <p:cNvPr id="379" name="Google Shape;379;p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0" name="Google Shape;380;p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1" name="Google Shape;381;p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2" name="Google Shape;382;p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3" name="Google Shape;383;p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4" name="Google Shape;384;p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5" name="Google Shape;385;p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6" name="Google Shape;386;p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7" name="Google Shape;387;p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8" name="Google Shape;388;p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9" name="Google Shape;389;p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0" name="Google Shape;390;p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1" name="Google Shape;391;p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2" name="Google Shape;392;p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3" name="Google Shape;393;p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4" name="Google Shape;394;p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5" name="Google Shape;395;p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6" name="Google Shape;396;p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7" name="Google Shape;397;p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8" name="Google Shape;398;p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9" name="Google Shape;399;p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0" name="Google Shape;400;p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1" name="Google Shape;401;p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2" name="Google Shape;402;p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3" name="Google Shape;403;p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4" name="Google Shape;404;p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5" name="Google Shape;405;p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6" name="Google Shape;406;p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7" name="Google Shape;407;p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408" name="Google Shape;408;p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9" name="Google Shape;409;p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0" name="Google Shape;410;p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1" name="Google Shape;411;p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2" name="Google Shape;412;p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3" name="Google Shape;413;p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4" name="Google Shape;414;p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5" name="Google Shape;415;p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6" name="Google Shape;416;p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7" name="Google Shape;417;p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8" name="Google Shape;418;p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9" name="Google Shape;419;p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0" name="Google Shape;420;p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1" name="Google Shape;421;p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2" name="Google Shape;422;p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423" name="Google Shape;423;p9"/>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9"/>
          <p:cNvSpPr txBox="1">
            <a:spLocks noGrp="1"/>
          </p:cNvSpPr>
          <p:nvPr>
            <p:ph type="title"/>
          </p:nvPr>
        </p:nvSpPr>
        <p:spPr>
          <a:xfrm rot="-60216">
            <a:off x="957545" y="2018055"/>
            <a:ext cx="10276776" cy="252998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Clr>
                <a:schemeClr val="lt1"/>
              </a:buClr>
              <a:buSzPts val="3600"/>
              <a:buNone/>
              <a:defRPr sz="13333">
                <a:solidFill>
                  <a:schemeClr val="lt1"/>
                </a:solidFill>
              </a:defRPr>
            </a:lvl1pPr>
            <a:lvl2pPr lvl="1" algn="ctr" rtl="0">
              <a:spcBef>
                <a:spcPts val="0"/>
              </a:spcBef>
              <a:spcAft>
                <a:spcPts val="0"/>
              </a:spcAft>
              <a:buClr>
                <a:schemeClr val="lt1"/>
              </a:buClr>
              <a:buSzPts val="3600"/>
              <a:buNone/>
              <a:defRPr sz="4800">
                <a:solidFill>
                  <a:schemeClr val="lt1"/>
                </a:solidFill>
              </a:defRPr>
            </a:lvl2pPr>
            <a:lvl3pPr lvl="2" algn="ctr" rtl="0">
              <a:spcBef>
                <a:spcPts val="0"/>
              </a:spcBef>
              <a:spcAft>
                <a:spcPts val="0"/>
              </a:spcAft>
              <a:buClr>
                <a:schemeClr val="lt1"/>
              </a:buClr>
              <a:buSzPts val="3600"/>
              <a:buNone/>
              <a:defRPr sz="4800">
                <a:solidFill>
                  <a:schemeClr val="lt1"/>
                </a:solidFill>
              </a:defRPr>
            </a:lvl3pPr>
            <a:lvl4pPr lvl="3" algn="ctr" rtl="0">
              <a:spcBef>
                <a:spcPts val="0"/>
              </a:spcBef>
              <a:spcAft>
                <a:spcPts val="0"/>
              </a:spcAft>
              <a:buClr>
                <a:schemeClr val="lt1"/>
              </a:buClr>
              <a:buSzPts val="3600"/>
              <a:buNone/>
              <a:defRPr sz="4800">
                <a:solidFill>
                  <a:schemeClr val="lt1"/>
                </a:solidFill>
              </a:defRPr>
            </a:lvl4pPr>
            <a:lvl5pPr lvl="4" algn="ctr" rtl="0">
              <a:spcBef>
                <a:spcPts val="0"/>
              </a:spcBef>
              <a:spcAft>
                <a:spcPts val="0"/>
              </a:spcAft>
              <a:buClr>
                <a:schemeClr val="lt1"/>
              </a:buClr>
              <a:buSzPts val="3600"/>
              <a:buNone/>
              <a:defRPr sz="4800">
                <a:solidFill>
                  <a:schemeClr val="lt1"/>
                </a:solidFill>
              </a:defRPr>
            </a:lvl5pPr>
            <a:lvl6pPr lvl="5" algn="ctr" rtl="0">
              <a:spcBef>
                <a:spcPts val="0"/>
              </a:spcBef>
              <a:spcAft>
                <a:spcPts val="0"/>
              </a:spcAft>
              <a:buClr>
                <a:schemeClr val="lt1"/>
              </a:buClr>
              <a:buSzPts val="3600"/>
              <a:buNone/>
              <a:defRPr sz="4800">
                <a:solidFill>
                  <a:schemeClr val="lt1"/>
                </a:solidFill>
              </a:defRPr>
            </a:lvl6pPr>
            <a:lvl7pPr lvl="6" algn="ctr" rtl="0">
              <a:spcBef>
                <a:spcPts val="0"/>
              </a:spcBef>
              <a:spcAft>
                <a:spcPts val="0"/>
              </a:spcAft>
              <a:buClr>
                <a:schemeClr val="lt1"/>
              </a:buClr>
              <a:buSzPts val="3600"/>
              <a:buNone/>
              <a:defRPr sz="4800">
                <a:solidFill>
                  <a:schemeClr val="lt1"/>
                </a:solidFill>
              </a:defRPr>
            </a:lvl7pPr>
            <a:lvl8pPr lvl="7" algn="ctr" rtl="0">
              <a:spcBef>
                <a:spcPts val="0"/>
              </a:spcBef>
              <a:spcAft>
                <a:spcPts val="0"/>
              </a:spcAft>
              <a:buClr>
                <a:schemeClr val="lt1"/>
              </a:buClr>
              <a:buSzPts val="3600"/>
              <a:buNone/>
              <a:defRPr sz="4800">
                <a:solidFill>
                  <a:schemeClr val="lt1"/>
                </a:solidFill>
              </a:defRPr>
            </a:lvl8pPr>
            <a:lvl9pPr lvl="8" algn="ctr" rtl="0">
              <a:spcBef>
                <a:spcPts val="0"/>
              </a:spcBef>
              <a:spcAft>
                <a:spcPts val="0"/>
              </a:spcAft>
              <a:buClr>
                <a:schemeClr val="lt1"/>
              </a:buClr>
              <a:buSzPts val="3600"/>
              <a:buNone/>
              <a:defRPr sz="4800">
                <a:solidFill>
                  <a:schemeClr val="lt1"/>
                </a:solidFill>
              </a:defRPr>
            </a:lvl9pPr>
          </a:lstStyle>
          <a:p>
            <a:endParaRPr/>
          </a:p>
        </p:txBody>
      </p:sp>
      <p:sp>
        <p:nvSpPr>
          <p:cNvPr id="425" name="Google Shape;425;p9"/>
          <p:cNvSpPr txBox="1">
            <a:spLocks noGrp="1"/>
          </p:cNvSpPr>
          <p:nvPr>
            <p:ph type="subTitle" idx="1"/>
          </p:nvPr>
        </p:nvSpPr>
        <p:spPr>
          <a:xfrm rot="-60089">
            <a:off x="2743277" y="4233279"/>
            <a:ext cx="6705424" cy="975352"/>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26" name="Google Shape;426;p9"/>
          <p:cNvGrpSpPr/>
          <p:nvPr/>
        </p:nvGrpSpPr>
        <p:grpSpPr>
          <a:xfrm flipH="1">
            <a:off x="9753031" y="5296745"/>
            <a:ext cx="1782303" cy="841249"/>
            <a:chOff x="157977" y="4219508"/>
            <a:chExt cx="1336727" cy="630937"/>
          </a:xfrm>
        </p:grpSpPr>
        <p:sp>
          <p:nvSpPr>
            <p:cNvPr id="427" name="Google Shape;427;p9"/>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8" name="Google Shape;428;p9"/>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9" name="Google Shape;429;p9"/>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0" name="Google Shape;430;p9"/>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1" name="Google Shape;431;p9"/>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2" name="Google Shape;432;p9"/>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3" name="Google Shape;433;p9"/>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4" name="Google Shape;434;p9"/>
          <p:cNvGrpSpPr/>
          <p:nvPr/>
        </p:nvGrpSpPr>
        <p:grpSpPr>
          <a:xfrm rot="-500985" flipH="1">
            <a:off x="852337" y="747754"/>
            <a:ext cx="1463047" cy="731535"/>
            <a:chOff x="6697867" y="-312822"/>
            <a:chExt cx="786877" cy="390023"/>
          </a:xfrm>
        </p:grpSpPr>
        <p:sp>
          <p:nvSpPr>
            <p:cNvPr id="435" name="Google Shape;435;p9"/>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6" name="Google Shape;436;p9"/>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7" name="Google Shape;437;p9"/>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8" name="Google Shape;438;p9"/>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39" name="Google Shape;439;p9"/>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0" name="Google Shape;440;p9"/>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1" name="Google Shape;441;p9"/>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219949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41"/>
        <p:cNvGrpSpPr/>
        <p:nvPr/>
      </p:nvGrpSpPr>
      <p:grpSpPr>
        <a:xfrm>
          <a:off x="0" y="0"/>
          <a:ext cx="0" cy="0"/>
          <a:chOff x="0" y="0"/>
          <a:chExt cx="0" cy="0"/>
        </a:xfrm>
      </p:grpSpPr>
      <p:grpSp>
        <p:nvGrpSpPr>
          <p:cNvPr id="542" name="Google Shape;542;p11"/>
          <p:cNvGrpSpPr/>
          <p:nvPr/>
        </p:nvGrpSpPr>
        <p:grpSpPr>
          <a:xfrm>
            <a:off x="-189467" y="-64267"/>
            <a:ext cx="12566000" cy="7012400"/>
            <a:chOff x="-142100" y="-48200"/>
            <a:chExt cx="9424500" cy="5259300"/>
          </a:xfrm>
        </p:grpSpPr>
        <p:cxnSp>
          <p:nvCxnSpPr>
            <p:cNvPr id="543" name="Google Shape;543;p1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4" name="Google Shape;544;p1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5" name="Google Shape;545;p1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6" name="Google Shape;546;p1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7" name="Google Shape;547;p1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8" name="Google Shape;548;p1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49" name="Google Shape;549;p1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0" name="Google Shape;550;p1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1" name="Google Shape;551;p1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2" name="Google Shape;552;p1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3" name="Google Shape;553;p1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4" name="Google Shape;554;p1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5" name="Google Shape;555;p1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6" name="Google Shape;556;p1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7" name="Google Shape;557;p1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8" name="Google Shape;558;p1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59" name="Google Shape;559;p1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0" name="Google Shape;560;p1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1" name="Google Shape;561;p1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2" name="Google Shape;562;p1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3" name="Google Shape;563;p1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4" name="Google Shape;564;p1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5" name="Google Shape;565;p1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6" name="Google Shape;566;p1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7" name="Google Shape;567;p1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8" name="Google Shape;568;p1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69" name="Google Shape;569;p1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0" name="Google Shape;570;p1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1" name="Google Shape;571;p1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72" name="Google Shape;572;p1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3" name="Google Shape;573;p1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4" name="Google Shape;574;p1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5" name="Google Shape;575;p1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6" name="Google Shape;576;p1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7" name="Google Shape;577;p1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8" name="Google Shape;578;p1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79" name="Google Shape;579;p1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0" name="Google Shape;580;p1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1" name="Google Shape;581;p1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2" name="Google Shape;582;p1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3" name="Google Shape;583;p1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4" name="Google Shape;584;p1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5" name="Google Shape;585;p1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86" name="Google Shape;586;p1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87" name="Google Shape;587;p11"/>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8" name="Google Shape;588;p11"/>
          <p:cNvSpPr txBox="1">
            <a:spLocks noGrp="1"/>
          </p:cNvSpPr>
          <p:nvPr>
            <p:ph type="title" hasCustomPrompt="1"/>
          </p:nvPr>
        </p:nvSpPr>
        <p:spPr>
          <a:xfrm>
            <a:off x="609600" y="2139284"/>
            <a:ext cx="10972800" cy="22556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SzPts val="9600"/>
              <a:buNone/>
              <a:defRPr sz="12000">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589" name="Google Shape;589;p11"/>
          <p:cNvSpPr txBox="1">
            <a:spLocks noGrp="1"/>
          </p:cNvSpPr>
          <p:nvPr>
            <p:ph type="subTitle" idx="1"/>
          </p:nvPr>
        </p:nvSpPr>
        <p:spPr>
          <a:xfrm rot="-60089">
            <a:off x="2743299" y="3912030"/>
            <a:ext cx="6705424" cy="95134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73634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591"/>
        <p:cNvGrpSpPr/>
        <p:nvPr/>
      </p:nvGrpSpPr>
      <p:grpSpPr>
        <a:xfrm>
          <a:off x="0" y="0"/>
          <a:ext cx="0" cy="0"/>
          <a:chOff x="0" y="0"/>
          <a:chExt cx="0" cy="0"/>
        </a:xfrm>
      </p:grpSpPr>
      <p:grpSp>
        <p:nvGrpSpPr>
          <p:cNvPr id="592" name="Google Shape;592;p13"/>
          <p:cNvGrpSpPr/>
          <p:nvPr/>
        </p:nvGrpSpPr>
        <p:grpSpPr>
          <a:xfrm>
            <a:off x="-189467" y="-64267"/>
            <a:ext cx="12566000" cy="7012400"/>
            <a:chOff x="-142100" y="-48200"/>
            <a:chExt cx="9424500" cy="5259300"/>
          </a:xfrm>
        </p:grpSpPr>
        <p:cxnSp>
          <p:nvCxnSpPr>
            <p:cNvPr id="593" name="Google Shape;593;p1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4" name="Google Shape;594;p1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5" name="Google Shape;595;p1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6" name="Google Shape;596;p1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7" name="Google Shape;597;p1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8" name="Google Shape;598;p1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599" name="Google Shape;599;p1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0" name="Google Shape;600;p1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1" name="Google Shape;601;p1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2" name="Google Shape;602;p1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3" name="Google Shape;603;p1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4" name="Google Shape;604;p1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5" name="Google Shape;605;p1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6" name="Google Shape;606;p1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7" name="Google Shape;607;p1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8" name="Google Shape;608;p1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09" name="Google Shape;609;p1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0" name="Google Shape;610;p1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1" name="Google Shape;611;p1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2" name="Google Shape;612;p1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3" name="Google Shape;613;p1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4" name="Google Shape;614;p1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5" name="Google Shape;615;p1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6" name="Google Shape;616;p1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7" name="Google Shape;617;p1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8" name="Google Shape;618;p1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19" name="Google Shape;619;p1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0" name="Google Shape;620;p1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1" name="Google Shape;621;p1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22" name="Google Shape;622;p1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3" name="Google Shape;623;p1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4" name="Google Shape;624;p1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5" name="Google Shape;625;p1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6" name="Google Shape;626;p1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7" name="Google Shape;627;p1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8" name="Google Shape;628;p1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29" name="Google Shape;629;p1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0" name="Google Shape;630;p1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1" name="Google Shape;631;p1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2" name="Google Shape;632;p1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3" name="Google Shape;633;p1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4" name="Google Shape;634;p1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5" name="Google Shape;635;p1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636" name="Google Shape;636;p1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637" name="Google Shape;637;p1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8" name="Google Shape;638;p13"/>
          <p:cNvSpPr txBox="1">
            <a:spLocks noGrp="1"/>
          </p:cNvSpPr>
          <p:nvPr>
            <p:ph type="subTitle" idx="1"/>
          </p:nvPr>
        </p:nvSpPr>
        <p:spPr>
          <a:xfrm rot="-66132">
            <a:off x="2803936" y="1974958"/>
            <a:ext cx="2682496" cy="1843477"/>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39" name="Google Shape;639;p13"/>
          <p:cNvSpPr txBox="1">
            <a:spLocks noGrp="1"/>
          </p:cNvSpPr>
          <p:nvPr>
            <p:ph type="subTitle" idx="2"/>
          </p:nvPr>
        </p:nvSpPr>
        <p:spPr>
          <a:xfrm rot="-66132">
            <a:off x="6705553" y="4047759"/>
            <a:ext cx="2682496" cy="1843477"/>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3333" b="1">
                <a:latin typeface="Nunito"/>
                <a:ea typeface="Nunito"/>
                <a:cs typeface="Nunito"/>
                <a:sym typeface="Nunito"/>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640" name="Google Shape;640;p13"/>
          <p:cNvSpPr txBox="1">
            <a:spLocks noGrp="1"/>
          </p:cNvSpPr>
          <p:nvPr>
            <p:ph type="subTitle" idx="3"/>
          </p:nvPr>
        </p:nvSpPr>
        <p:spPr>
          <a:xfrm>
            <a:off x="5502184" y="2222496"/>
            <a:ext cx="3901600" cy="13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1" name="Google Shape;641;p13"/>
          <p:cNvSpPr txBox="1">
            <a:spLocks noGrp="1"/>
          </p:cNvSpPr>
          <p:nvPr>
            <p:ph type="subTitle" idx="4"/>
          </p:nvPr>
        </p:nvSpPr>
        <p:spPr>
          <a:xfrm>
            <a:off x="2788200" y="4295297"/>
            <a:ext cx="3901600" cy="1348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42" name="Google Shape;642;p13"/>
          <p:cNvSpPr txBox="1">
            <a:spLocks noGrp="1"/>
          </p:cNvSpPr>
          <p:nvPr>
            <p:ph type="title"/>
          </p:nvPr>
        </p:nvSpPr>
        <p:spPr>
          <a:xfrm rot="-30146">
            <a:off x="2743272" y="595571"/>
            <a:ext cx="6705457"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9055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691"/>
        <p:cNvGrpSpPr/>
        <p:nvPr/>
      </p:nvGrpSpPr>
      <p:grpSpPr>
        <a:xfrm>
          <a:off x="0" y="0"/>
          <a:ext cx="0" cy="0"/>
          <a:chOff x="0" y="0"/>
          <a:chExt cx="0" cy="0"/>
        </a:xfrm>
      </p:grpSpPr>
      <p:grpSp>
        <p:nvGrpSpPr>
          <p:cNvPr id="692" name="Google Shape;692;p15"/>
          <p:cNvGrpSpPr/>
          <p:nvPr/>
        </p:nvGrpSpPr>
        <p:grpSpPr>
          <a:xfrm>
            <a:off x="-189467" y="-64267"/>
            <a:ext cx="12566000" cy="7012400"/>
            <a:chOff x="-142100" y="-48200"/>
            <a:chExt cx="9424500" cy="5259300"/>
          </a:xfrm>
        </p:grpSpPr>
        <p:cxnSp>
          <p:nvCxnSpPr>
            <p:cNvPr id="693" name="Google Shape;693;p1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4" name="Google Shape;694;p1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5" name="Google Shape;695;p1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6" name="Google Shape;696;p1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7" name="Google Shape;697;p1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8" name="Google Shape;698;p1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699" name="Google Shape;699;p1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0" name="Google Shape;700;p1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1" name="Google Shape;701;p1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2" name="Google Shape;702;p1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3" name="Google Shape;703;p1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4" name="Google Shape;704;p1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5" name="Google Shape;705;p1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6" name="Google Shape;706;p1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7" name="Google Shape;707;p1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8" name="Google Shape;708;p1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09" name="Google Shape;709;p1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0" name="Google Shape;710;p1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1" name="Google Shape;711;p1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2" name="Google Shape;712;p1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3" name="Google Shape;713;p1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4" name="Google Shape;714;p1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5" name="Google Shape;715;p1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6" name="Google Shape;716;p1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7" name="Google Shape;717;p1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8" name="Google Shape;718;p1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19" name="Google Shape;719;p1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0" name="Google Shape;720;p1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1" name="Google Shape;721;p1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22" name="Google Shape;722;p1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3" name="Google Shape;723;p1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4" name="Google Shape;724;p1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5" name="Google Shape;725;p1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6" name="Google Shape;726;p1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7" name="Google Shape;727;p1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8" name="Google Shape;728;p1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29" name="Google Shape;729;p1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0" name="Google Shape;730;p1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1" name="Google Shape;731;p1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2" name="Google Shape;732;p1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3" name="Google Shape;733;p1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4" name="Google Shape;734;p1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5" name="Google Shape;735;p1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36" name="Google Shape;736;p1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37" name="Google Shape;737;p15"/>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38" name="Google Shape;738;p15"/>
          <p:cNvSpPr txBox="1">
            <a:spLocks noGrp="1"/>
          </p:cNvSpPr>
          <p:nvPr>
            <p:ph type="title"/>
          </p:nvPr>
        </p:nvSpPr>
        <p:spPr>
          <a:xfrm rot="-2406">
            <a:off x="2402349"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39" name="Google Shape;739;p15"/>
          <p:cNvSpPr txBox="1">
            <a:spLocks noGrp="1"/>
          </p:cNvSpPr>
          <p:nvPr>
            <p:ph type="title" idx="2" hasCustomPrompt="1"/>
          </p:nvPr>
        </p:nvSpPr>
        <p:spPr>
          <a:xfrm rot="-27490">
            <a:off x="653903"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0" name="Google Shape;740;p15"/>
          <p:cNvSpPr txBox="1">
            <a:spLocks noGrp="1"/>
          </p:cNvSpPr>
          <p:nvPr>
            <p:ph type="subTitle" idx="1"/>
          </p:nvPr>
        </p:nvSpPr>
        <p:spPr>
          <a:xfrm rot="-29710">
            <a:off x="2478595"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41" name="Google Shape;741;p15"/>
          <p:cNvGrpSpPr/>
          <p:nvPr/>
        </p:nvGrpSpPr>
        <p:grpSpPr>
          <a:xfrm flipH="1">
            <a:off x="9884449" y="5137419"/>
            <a:ext cx="1782303" cy="920160"/>
            <a:chOff x="157977" y="4282239"/>
            <a:chExt cx="1336727" cy="690120"/>
          </a:xfrm>
        </p:grpSpPr>
        <p:sp>
          <p:nvSpPr>
            <p:cNvPr id="742" name="Google Shape;742;p15"/>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3" name="Google Shape;743;p15"/>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4" name="Google Shape;744;p15"/>
            <p:cNvSpPr/>
            <p:nvPr/>
          </p:nvSpPr>
          <p:spPr>
            <a:xfrm>
              <a:off x="640408" y="47575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5" name="Google Shape;745;p15"/>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6" name="Google Shape;746;p15"/>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7" name="Google Shape;747;p15"/>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15"/>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97448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749"/>
        <p:cNvGrpSpPr/>
        <p:nvPr/>
      </p:nvGrpSpPr>
      <p:grpSpPr>
        <a:xfrm>
          <a:off x="0" y="0"/>
          <a:ext cx="0" cy="0"/>
          <a:chOff x="0" y="0"/>
          <a:chExt cx="0" cy="0"/>
        </a:xfrm>
      </p:grpSpPr>
      <p:grpSp>
        <p:nvGrpSpPr>
          <p:cNvPr id="750" name="Google Shape;750;p16"/>
          <p:cNvGrpSpPr/>
          <p:nvPr/>
        </p:nvGrpSpPr>
        <p:grpSpPr>
          <a:xfrm>
            <a:off x="-189467" y="-64267"/>
            <a:ext cx="12566000" cy="7012400"/>
            <a:chOff x="-142100" y="-48200"/>
            <a:chExt cx="9424500" cy="5259300"/>
          </a:xfrm>
        </p:grpSpPr>
        <p:cxnSp>
          <p:nvCxnSpPr>
            <p:cNvPr id="751" name="Google Shape;751;p1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2" name="Google Shape;752;p1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3" name="Google Shape;753;p1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4" name="Google Shape;754;p1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5" name="Google Shape;755;p1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6" name="Google Shape;756;p1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7" name="Google Shape;757;p1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8" name="Google Shape;758;p1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59" name="Google Shape;759;p1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0" name="Google Shape;760;p1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1" name="Google Shape;761;p1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2" name="Google Shape;762;p1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3" name="Google Shape;763;p1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4" name="Google Shape;764;p1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5" name="Google Shape;765;p1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6" name="Google Shape;766;p1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7" name="Google Shape;767;p1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8" name="Google Shape;768;p1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9" name="Google Shape;769;p1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0" name="Google Shape;770;p1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1" name="Google Shape;771;p1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2" name="Google Shape;772;p1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3" name="Google Shape;773;p1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4" name="Google Shape;774;p1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5" name="Google Shape;775;p1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6" name="Google Shape;776;p1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7" name="Google Shape;777;p1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8" name="Google Shape;778;p1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9" name="Google Shape;779;p1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0" name="Google Shape;780;p1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1" name="Google Shape;781;p1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2" name="Google Shape;782;p1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3" name="Google Shape;783;p1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4" name="Google Shape;784;p1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5" name="Google Shape;785;p1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6" name="Google Shape;786;p1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7" name="Google Shape;787;p1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8" name="Google Shape;788;p1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89" name="Google Shape;789;p1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0" name="Google Shape;790;p1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1" name="Google Shape;791;p1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2" name="Google Shape;792;p1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3" name="Google Shape;793;p1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794" name="Google Shape;794;p1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795" name="Google Shape;795;p16"/>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6" name="Google Shape;796;p16"/>
          <p:cNvSpPr txBox="1">
            <a:spLocks noGrp="1"/>
          </p:cNvSpPr>
          <p:nvPr>
            <p:ph type="title"/>
          </p:nvPr>
        </p:nvSpPr>
        <p:spPr>
          <a:xfrm rot="-2406">
            <a:off x="638816" y="2587677"/>
            <a:ext cx="9144003" cy="1219200"/>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7" name="Google Shape;797;p16"/>
          <p:cNvSpPr txBox="1">
            <a:spLocks noGrp="1"/>
          </p:cNvSpPr>
          <p:nvPr>
            <p:ph type="title" idx="2" hasCustomPrompt="1"/>
          </p:nvPr>
        </p:nvSpPr>
        <p:spPr>
          <a:xfrm rot="-27490">
            <a:off x="9584737" y="2209752"/>
            <a:ext cx="1950863" cy="24384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98" name="Google Shape;798;p16"/>
          <p:cNvSpPr txBox="1">
            <a:spLocks noGrp="1"/>
          </p:cNvSpPr>
          <p:nvPr>
            <p:ph type="subTitle" idx="1"/>
          </p:nvPr>
        </p:nvSpPr>
        <p:spPr>
          <a:xfrm rot="-29710">
            <a:off x="3370072" y="3703632"/>
            <a:ext cx="6341037" cy="609619"/>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799" name="Google Shape;799;p16"/>
          <p:cNvGrpSpPr/>
          <p:nvPr/>
        </p:nvGrpSpPr>
        <p:grpSpPr>
          <a:xfrm>
            <a:off x="536134" y="5194012"/>
            <a:ext cx="1782303" cy="920160"/>
            <a:chOff x="157977" y="4282239"/>
            <a:chExt cx="1336727" cy="690120"/>
          </a:xfrm>
        </p:grpSpPr>
        <p:sp>
          <p:nvSpPr>
            <p:cNvPr id="800" name="Google Shape;800;p16"/>
            <p:cNvSpPr/>
            <p:nvPr/>
          </p:nvSpPr>
          <p:spPr>
            <a:xfrm>
              <a:off x="1268232" y="43063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1" name="Google Shape;801;p16"/>
            <p:cNvSpPr/>
            <p:nvPr/>
          </p:nvSpPr>
          <p:spPr>
            <a:xfrm>
              <a:off x="1320834" y="44032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2" name="Google Shape;802;p16"/>
            <p:cNvSpPr/>
            <p:nvPr/>
          </p:nvSpPr>
          <p:spPr>
            <a:xfrm>
              <a:off x="656810" y="47529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3" name="Google Shape;803;p16"/>
            <p:cNvSpPr/>
            <p:nvPr/>
          </p:nvSpPr>
          <p:spPr>
            <a:xfrm>
              <a:off x="157977" y="42822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4" name="Google Shape;804;p16"/>
            <p:cNvSpPr/>
            <p:nvPr/>
          </p:nvSpPr>
          <p:spPr>
            <a:xfrm>
              <a:off x="1007592" y="43928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05" name="Google Shape;805;p16"/>
            <p:cNvSpPr/>
            <p:nvPr/>
          </p:nvSpPr>
          <p:spPr>
            <a:xfrm>
              <a:off x="233851" y="44255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972661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806"/>
        <p:cNvGrpSpPr/>
        <p:nvPr/>
      </p:nvGrpSpPr>
      <p:grpSpPr>
        <a:xfrm>
          <a:off x="0" y="0"/>
          <a:ext cx="0" cy="0"/>
          <a:chOff x="0" y="0"/>
          <a:chExt cx="0" cy="0"/>
        </a:xfrm>
      </p:grpSpPr>
      <p:grpSp>
        <p:nvGrpSpPr>
          <p:cNvPr id="807" name="Google Shape;807;p17"/>
          <p:cNvGrpSpPr/>
          <p:nvPr/>
        </p:nvGrpSpPr>
        <p:grpSpPr>
          <a:xfrm>
            <a:off x="-189467" y="-64267"/>
            <a:ext cx="12566000" cy="7012400"/>
            <a:chOff x="-142100" y="-48200"/>
            <a:chExt cx="9424500" cy="5259300"/>
          </a:xfrm>
        </p:grpSpPr>
        <p:cxnSp>
          <p:nvCxnSpPr>
            <p:cNvPr id="808" name="Google Shape;808;p1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9" name="Google Shape;809;p1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0" name="Google Shape;810;p1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1" name="Google Shape;811;p1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2" name="Google Shape;812;p1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3" name="Google Shape;813;p1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4" name="Google Shape;814;p1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5" name="Google Shape;815;p1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6" name="Google Shape;816;p1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7" name="Google Shape;817;p1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8" name="Google Shape;818;p1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9" name="Google Shape;819;p1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0" name="Google Shape;820;p1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1" name="Google Shape;821;p1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2" name="Google Shape;822;p1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3" name="Google Shape;823;p1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4" name="Google Shape;824;p1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5" name="Google Shape;825;p1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6" name="Google Shape;826;p1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7" name="Google Shape;827;p1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8" name="Google Shape;828;p1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9" name="Google Shape;829;p1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0" name="Google Shape;830;p1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1" name="Google Shape;831;p1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2" name="Google Shape;832;p1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3" name="Google Shape;833;p1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4" name="Google Shape;834;p1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5" name="Google Shape;835;p1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6" name="Google Shape;836;p1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7" name="Google Shape;837;p1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8" name="Google Shape;838;p1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39" name="Google Shape;839;p1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0" name="Google Shape;840;p1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1" name="Google Shape;841;p1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2" name="Google Shape;842;p1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3" name="Google Shape;843;p1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4" name="Google Shape;844;p1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5" name="Google Shape;845;p1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6" name="Google Shape;846;p1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7" name="Google Shape;847;p1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8" name="Google Shape;848;p1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49" name="Google Shape;849;p1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0" name="Google Shape;850;p1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851" name="Google Shape;851;p1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852" name="Google Shape;852;p1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3" name="Google Shape;853;p17"/>
          <p:cNvSpPr txBox="1">
            <a:spLocks noGrp="1"/>
          </p:cNvSpPr>
          <p:nvPr>
            <p:ph type="title"/>
          </p:nvPr>
        </p:nvSpPr>
        <p:spPr>
          <a:xfrm>
            <a:off x="9600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4" name="Google Shape;854;p17"/>
          <p:cNvSpPr txBox="1">
            <a:spLocks noGrp="1"/>
          </p:cNvSpPr>
          <p:nvPr>
            <p:ph type="title" idx="2" hasCustomPrompt="1"/>
          </p:nvPr>
        </p:nvSpPr>
        <p:spPr>
          <a:xfrm rot="-121265">
            <a:off x="2030178" y="1630581"/>
            <a:ext cx="975407" cy="975407"/>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5" name="Google Shape;855;p17"/>
          <p:cNvSpPr txBox="1">
            <a:spLocks noGrp="1"/>
          </p:cNvSpPr>
          <p:nvPr>
            <p:ph type="subTitle" idx="1"/>
          </p:nvPr>
        </p:nvSpPr>
        <p:spPr>
          <a:xfrm>
            <a:off x="9600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6" name="Google Shape;856;p17"/>
          <p:cNvSpPr txBox="1">
            <a:spLocks noGrp="1"/>
          </p:cNvSpPr>
          <p:nvPr>
            <p:ph type="title" idx="3"/>
          </p:nvPr>
        </p:nvSpPr>
        <p:spPr>
          <a:xfrm>
            <a:off x="45384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57" name="Google Shape;857;p17"/>
          <p:cNvSpPr txBox="1">
            <a:spLocks noGrp="1"/>
          </p:cNvSpPr>
          <p:nvPr>
            <p:ph type="title" idx="4" hasCustomPrompt="1"/>
          </p:nvPr>
        </p:nvSpPr>
        <p:spPr>
          <a:xfrm rot="-119856">
            <a:off x="5608385" y="1630785"/>
            <a:ext cx="975393" cy="975393"/>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8" name="Google Shape;858;p17"/>
          <p:cNvSpPr txBox="1">
            <a:spLocks noGrp="1"/>
          </p:cNvSpPr>
          <p:nvPr>
            <p:ph type="subTitle" idx="5"/>
          </p:nvPr>
        </p:nvSpPr>
        <p:spPr>
          <a:xfrm>
            <a:off x="45384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59" name="Google Shape;859;p17"/>
          <p:cNvSpPr txBox="1">
            <a:spLocks noGrp="1"/>
          </p:cNvSpPr>
          <p:nvPr>
            <p:ph type="title" idx="6"/>
          </p:nvPr>
        </p:nvSpPr>
        <p:spPr>
          <a:xfrm>
            <a:off x="8116800" y="2658228"/>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0" name="Google Shape;860;p17"/>
          <p:cNvSpPr txBox="1">
            <a:spLocks noGrp="1"/>
          </p:cNvSpPr>
          <p:nvPr>
            <p:ph type="title" idx="7" hasCustomPrompt="1"/>
          </p:nvPr>
        </p:nvSpPr>
        <p:spPr>
          <a:xfrm rot="-119856">
            <a:off x="9186785" y="1630785"/>
            <a:ext cx="975393" cy="975393"/>
          </a:xfrm>
          <a:prstGeom prst="rect">
            <a:avLst/>
          </a:prstGeom>
          <a:solidFill>
            <a:schemeClr val="accent1"/>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1" name="Google Shape;861;p17"/>
          <p:cNvSpPr txBox="1">
            <a:spLocks noGrp="1"/>
          </p:cNvSpPr>
          <p:nvPr>
            <p:ph type="subTitle" idx="8"/>
          </p:nvPr>
        </p:nvSpPr>
        <p:spPr>
          <a:xfrm>
            <a:off x="8116800" y="3145828"/>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2" name="Google Shape;862;p17"/>
          <p:cNvSpPr txBox="1">
            <a:spLocks noGrp="1"/>
          </p:cNvSpPr>
          <p:nvPr>
            <p:ph type="title" idx="9"/>
          </p:nvPr>
        </p:nvSpPr>
        <p:spPr>
          <a:xfrm>
            <a:off x="9600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3" name="Google Shape;863;p17"/>
          <p:cNvSpPr txBox="1">
            <a:spLocks noGrp="1"/>
          </p:cNvSpPr>
          <p:nvPr>
            <p:ph type="title" idx="13" hasCustomPrompt="1"/>
          </p:nvPr>
        </p:nvSpPr>
        <p:spPr>
          <a:xfrm rot="-119856">
            <a:off x="2029985" y="4013352"/>
            <a:ext cx="975393" cy="975393"/>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4" name="Google Shape;864;p17"/>
          <p:cNvSpPr txBox="1">
            <a:spLocks noGrp="1"/>
          </p:cNvSpPr>
          <p:nvPr>
            <p:ph type="subTitle" idx="14"/>
          </p:nvPr>
        </p:nvSpPr>
        <p:spPr>
          <a:xfrm>
            <a:off x="9600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5" name="Google Shape;865;p17"/>
          <p:cNvSpPr txBox="1">
            <a:spLocks noGrp="1"/>
          </p:cNvSpPr>
          <p:nvPr>
            <p:ph type="title" idx="15"/>
          </p:nvPr>
        </p:nvSpPr>
        <p:spPr>
          <a:xfrm>
            <a:off x="45384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6" name="Google Shape;866;p17"/>
          <p:cNvSpPr txBox="1">
            <a:spLocks noGrp="1"/>
          </p:cNvSpPr>
          <p:nvPr>
            <p:ph type="title" idx="16" hasCustomPrompt="1"/>
          </p:nvPr>
        </p:nvSpPr>
        <p:spPr>
          <a:xfrm rot="-119856">
            <a:off x="5608385" y="4013352"/>
            <a:ext cx="975393" cy="975393"/>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67" name="Google Shape;867;p17"/>
          <p:cNvSpPr txBox="1">
            <a:spLocks noGrp="1"/>
          </p:cNvSpPr>
          <p:nvPr>
            <p:ph type="subTitle" idx="17"/>
          </p:nvPr>
        </p:nvSpPr>
        <p:spPr>
          <a:xfrm>
            <a:off x="45384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8" name="Google Shape;868;p17"/>
          <p:cNvSpPr txBox="1">
            <a:spLocks noGrp="1"/>
          </p:cNvSpPr>
          <p:nvPr>
            <p:ph type="title" idx="18"/>
          </p:nvPr>
        </p:nvSpPr>
        <p:spPr>
          <a:xfrm>
            <a:off x="8116800" y="5040795"/>
            <a:ext cx="3115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69" name="Google Shape;869;p17"/>
          <p:cNvSpPr txBox="1">
            <a:spLocks noGrp="1"/>
          </p:cNvSpPr>
          <p:nvPr>
            <p:ph type="title" idx="19" hasCustomPrompt="1"/>
          </p:nvPr>
        </p:nvSpPr>
        <p:spPr>
          <a:xfrm rot="-119856">
            <a:off x="9186785" y="4013352"/>
            <a:ext cx="975393" cy="975393"/>
          </a:xfrm>
          <a:prstGeom prst="rect">
            <a:avLst/>
          </a:prstGeom>
          <a:solidFill>
            <a:schemeClr val="dk2"/>
          </a:solidFill>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70" name="Google Shape;870;p17"/>
          <p:cNvSpPr txBox="1">
            <a:spLocks noGrp="1"/>
          </p:cNvSpPr>
          <p:nvPr>
            <p:ph type="subTitle" idx="20"/>
          </p:nvPr>
        </p:nvSpPr>
        <p:spPr>
          <a:xfrm>
            <a:off x="8116800" y="5528395"/>
            <a:ext cx="31152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71" name="Google Shape;871;p17"/>
          <p:cNvSpPr txBox="1">
            <a:spLocks noGrp="1"/>
          </p:cNvSpPr>
          <p:nvPr>
            <p:ph type="title" idx="21"/>
          </p:nvPr>
        </p:nvSpPr>
        <p:spPr>
          <a:xfrm rot="-30015">
            <a:off x="2957745" y="595317"/>
            <a:ext cx="627663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72" name="Google Shape;872;p17"/>
          <p:cNvGrpSpPr/>
          <p:nvPr/>
        </p:nvGrpSpPr>
        <p:grpSpPr>
          <a:xfrm rot="10800000" flipH="1">
            <a:off x="674177" y="491868"/>
            <a:ext cx="1782303" cy="739649"/>
            <a:chOff x="157977" y="4295708"/>
            <a:chExt cx="1336727" cy="554737"/>
          </a:xfrm>
        </p:grpSpPr>
        <p:sp>
          <p:nvSpPr>
            <p:cNvPr id="873" name="Google Shape;873;p17"/>
            <p:cNvSpPr/>
            <p:nvPr/>
          </p:nvSpPr>
          <p:spPr>
            <a:xfrm rot="10800000" flipH="1">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4" name="Google Shape;874;p17"/>
            <p:cNvSpPr/>
            <p:nvPr/>
          </p:nvSpPr>
          <p:spPr>
            <a:xfrm rot="10800000" flipH="1">
              <a:off x="1320834" y="4487026"/>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17"/>
            <p:cNvSpPr/>
            <p:nvPr/>
          </p:nvSpPr>
          <p:spPr>
            <a:xfrm>
              <a:off x="488008" y="43003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17"/>
            <p:cNvSpPr/>
            <p:nvPr/>
          </p:nvSpPr>
          <p:spPr>
            <a:xfrm>
              <a:off x="504410" y="42957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7" name="Google Shape;877;p17"/>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8" name="Google Shape;878;p17"/>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9" name="Google Shape;879;p17"/>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40618445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80"/>
        <p:cNvGrpSpPr/>
        <p:nvPr/>
      </p:nvGrpSpPr>
      <p:grpSpPr>
        <a:xfrm>
          <a:off x="0" y="0"/>
          <a:ext cx="0" cy="0"/>
          <a:chOff x="0" y="0"/>
          <a:chExt cx="0" cy="0"/>
        </a:xfrm>
      </p:grpSpPr>
      <p:grpSp>
        <p:nvGrpSpPr>
          <p:cNvPr id="881" name="Google Shape;881;p18"/>
          <p:cNvGrpSpPr/>
          <p:nvPr/>
        </p:nvGrpSpPr>
        <p:grpSpPr>
          <a:xfrm>
            <a:off x="-189467" y="-64267"/>
            <a:ext cx="12566000" cy="7012400"/>
            <a:chOff x="-142100" y="-48200"/>
            <a:chExt cx="9424500" cy="5259300"/>
          </a:xfrm>
        </p:grpSpPr>
        <p:cxnSp>
          <p:nvCxnSpPr>
            <p:cNvPr id="882" name="Google Shape;882;p1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3" name="Google Shape;883;p1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4" name="Google Shape;884;p1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5" name="Google Shape;885;p1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6" name="Google Shape;886;p1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7" name="Google Shape;887;p1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8" name="Google Shape;888;p1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9" name="Google Shape;889;p1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0" name="Google Shape;890;p1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1" name="Google Shape;891;p1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2" name="Google Shape;892;p1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3" name="Google Shape;893;p1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4" name="Google Shape;894;p1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5" name="Google Shape;895;p1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6" name="Google Shape;896;p1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7" name="Google Shape;897;p1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8" name="Google Shape;898;p1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9" name="Google Shape;899;p1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0" name="Google Shape;900;p1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1" name="Google Shape;901;p1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2" name="Google Shape;902;p1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3" name="Google Shape;903;p1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4" name="Google Shape;904;p1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5" name="Google Shape;905;p1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6" name="Google Shape;906;p1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7" name="Google Shape;907;p1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8" name="Google Shape;908;p1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9" name="Google Shape;909;p1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0" name="Google Shape;910;p1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1" name="Google Shape;911;p1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2" name="Google Shape;912;p1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3" name="Google Shape;913;p1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4" name="Google Shape;914;p1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5" name="Google Shape;915;p1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6" name="Google Shape;916;p1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7" name="Google Shape;917;p1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8" name="Google Shape;918;p1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19" name="Google Shape;919;p1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0" name="Google Shape;920;p1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1" name="Google Shape;921;p1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2" name="Google Shape;922;p1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3" name="Google Shape;923;p1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4" name="Google Shape;924;p1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925" name="Google Shape;925;p1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926" name="Google Shape;926;p18"/>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18"/>
          <p:cNvSpPr txBox="1">
            <a:spLocks noGrp="1"/>
          </p:cNvSpPr>
          <p:nvPr>
            <p:ph type="title"/>
          </p:nvPr>
        </p:nvSpPr>
        <p:spPr>
          <a:xfrm rot="-59885">
            <a:off x="3053408" y="4506019"/>
            <a:ext cx="6085323" cy="70890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3000"/>
              <a:buNone/>
              <a:defRPr sz="3333"/>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928" name="Google Shape;928;p18"/>
          <p:cNvSpPr txBox="1">
            <a:spLocks noGrp="1"/>
          </p:cNvSpPr>
          <p:nvPr>
            <p:ph type="subTitle" idx="1"/>
          </p:nvPr>
        </p:nvSpPr>
        <p:spPr>
          <a:xfrm>
            <a:off x="609600" y="1913849"/>
            <a:ext cx="10972800" cy="2926000"/>
          </a:xfrm>
          <a:prstGeom prst="rect">
            <a:avLst/>
          </a:prstGeom>
          <a:solidFill>
            <a:schemeClr val="accent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3333">
                <a:solidFill>
                  <a:schemeClr val="lt1"/>
                </a:solidFill>
              </a:defRPr>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700994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978"/>
        <p:cNvGrpSpPr/>
        <p:nvPr/>
      </p:nvGrpSpPr>
      <p:grpSpPr>
        <a:xfrm>
          <a:off x="0" y="0"/>
          <a:ext cx="0" cy="0"/>
          <a:chOff x="0" y="0"/>
          <a:chExt cx="0" cy="0"/>
        </a:xfrm>
      </p:grpSpPr>
      <p:grpSp>
        <p:nvGrpSpPr>
          <p:cNvPr id="979" name="Google Shape;979;p20"/>
          <p:cNvGrpSpPr/>
          <p:nvPr/>
        </p:nvGrpSpPr>
        <p:grpSpPr>
          <a:xfrm>
            <a:off x="-189467" y="-64267"/>
            <a:ext cx="12566000" cy="7012400"/>
            <a:chOff x="-142100" y="-48200"/>
            <a:chExt cx="9424500" cy="5259300"/>
          </a:xfrm>
        </p:grpSpPr>
        <p:cxnSp>
          <p:nvCxnSpPr>
            <p:cNvPr id="980" name="Google Shape;980;p2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1" name="Google Shape;981;p2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2" name="Google Shape;982;p2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3" name="Google Shape;983;p2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4" name="Google Shape;984;p2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5" name="Google Shape;985;p2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6" name="Google Shape;986;p2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7" name="Google Shape;987;p2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8" name="Google Shape;988;p2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9" name="Google Shape;989;p2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0" name="Google Shape;990;p2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1" name="Google Shape;991;p2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2" name="Google Shape;992;p2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3" name="Google Shape;993;p2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4" name="Google Shape;994;p2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5" name="Google Shape;995;p2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6" name="Google Shape;996;p2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7" name="Google Shape;997;p2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8" name="Google Shape;998;p2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9" name="Google Shape;999;p2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0" name="Google Shape;1000;p2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1" name="Google Shape;1001;p2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2" name="Google Shape;1002;p2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3" name="Google Shape;1003;p2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4" name="Google Shape;1004;p2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5" name="Google Shape;1005;p2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6" name="Google Shape;1006;p2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7" name="Google Shape;1007;p2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8" name="Google Shape;1008;p2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9" name="Google Shape;1009;p2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0" name="Google Shape;1010;p2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1" name="Google Shape;1011;p2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2" name="Google Shape;1012;p2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3" name="Google Shape;1013;p2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4" name="Google Shape;1014;p2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5" name="Google Shape;1015;p2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6" name="Google Shape;1016;p2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7" name="Google Shape;1017;p2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8" name="Google Shape;1018;p2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19" name="Google Shape;1019;p2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0" name="Google Shape;1020;p2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1" name="Google Shape;1021;p2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2" name="Google Shape;1022;p2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23" name="Google Shape;1023;p2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24" name="Google Shape;1024;p20"/>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25" name="Google Shape;1025;p20"/>
          <p:cNvSpPr txBox="1">
            <a:spLocks noGrp="1"/>
          </p:cNvSpPr>
          <p:nvPr>
            <p:ph type="subTitle" idx="1"/>
          </p:nvPr>
        </p:nvSpPr>
        <p:spPr>
          <a:xfrm>
            <a:off x="2682200" y="5650400"/>
            <a:ext cx="68276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26" name="Google Shape;1026;p20"/>
          <p:cNvSpPr txBox="1">
            <a:spLocks noGrp="1"/>
          </p:cNvSpPr>
          <p:nvPr>
            <p:ph type="title"/>
          </p:nvPr>
        </p:nvSpPr>
        <p:spPr>
          <a:xfrm rot="-30077">
            <a:off x="2621268" y="595658"/>
            <a:ext cx="694946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488128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ext 5">
  <p:cSld name="Title and text 5">
    <p:bg>
      <p:bgPr>
        <a:solidFill>
          <a:schemeClr val="accent2"/>
        </a:solidFill>
        <a:effectLst/>
      </p:bgPr>
    </p:bg>
    <p:spTree>
      <p:nvGrpSpPr>
        <p:cNvPr id="1" name="Shape 397"/>
        <p:cNvGrpSpPr/>
        <p:nvPr/>
      </p:nvGrpSpPr>
      <p:grpSpPr>
        <a:xfrm>
          <a:off x="0" y="0"/>
          <a:ext cx="0" cy="0"/>
          <a:chOff x="0" y="0"/>
          <a:chExt cx="0" cy="0"/>
        </a:xfrm>
      </p:grpSpPr>
      <p:sp>
        <p:nvSpPr>
          <p:cNvPr id="398" name="Google Shape;398;p20"/>
          <p:cNvSpPr txBox="1">
            <a:spLocks noGrp="1"/>
          </p:cNvSpPr>
          <p:nvPr>
            <p:ph type="subTitle" idx="1"/>
          </p:nvPr>
        </p:nvSpPr>
        <p:spPr>
          <a:xfrm>
            <a:off x="2881600" y="1426300"/>
            <a:ext cx="6428800" cy="88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9" name="Google Shape;399;p20"/>
          <p:cNvSpPr/>
          <p:nvPr/>
        </p:nvSpPr>
        <p:spPr>
          <a:xfrm rot="10800000">
            <a:off x="-33" y="1125213"/>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0" name="Google Shape;400;p20"/>
          <p:cNvSpPr/>
          <p:nvPr/>
        </p:nvSpPr>
        <p:spPr>
          <a:xfrm rot="10800000">
            <a:off x="-33" y="32638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1" name="Google Shape;401;p20"/>
          <p:cNvSpPr/>
          <p:nvPr/>
        </p:nvSpPr>
        <p:spPr>
          <a:xfrm rot="10800000">
            <a:off x="-33" y="2202373"/>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2" name="Google Shape;402;p20"/>
          <p:cNvSpPr/>
          <p:nvPr/>
        </p:nvSpPr>
        <p:spPr>
          <a:xfrm>
            <a:off x="-33" y="5387517"/>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3" name="Google Shape;403;p20"/>
          <p:cNvSpPr/>
          <p:nvPr/>
        </p:nvSpPr>
        <p:spPr>
          <a:xfrm>
            <a:off x="-33" y="4326766"/>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4" name="Google Shape;404;p20"/>
          <p:cNvSpPr txBox="1">
            <a:spLocks noGrp="1"/>
          </p:cNvSpPr>
          <p:nvPr>
            <p:ph type="title"/>
          </p:nvPr>
        </p:nvSpPr>
        <p:spPr>
          <a:xfrm>
            <a:off x="960000" y="627025"/>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7565467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027"/>
        <p:cNvGrpSpPr/>
        <p:nvPr/>
      </p:nvGrpSpPr>
      <p:grpSpPr>
        <a:xfrm>
          <a:off x="0" y="0"/>
          <a:ext cx="0" cy="0"/>
          <a:chOff x="0" y="0"/>
          <a:chExt cx="0" cy="0"/>
        </a:xfrm>
      </p:grpSpPr>
      <p:grpSp>
        <p:nvGrpSpPr>
          <p:cNvPr id="1028" name="Google Shape;1028;p21"/>
          <p:cNvGrpSpPr/>
          <p:nvPr/>
        </p:nvGrpSpPr>
        <p:grpSpPr>
          <a:xfrm>
            <a:off x="-189467" y="-64267"/>
            <a:ext cx="12566000" cy="7012400"/>
            <a:chOff x="-142100" y="-48200"/>
            <a:chExt cx="9424500" cy="5259300"/>
          </a:xfrm>
        </p:grpSpPr>
        <p:cxnSp>
          <p:nvCxnSpPr>
            <p:cNvPr id="1029" name="Google Shape;1029;p2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0" name="Google Shape;1030;p2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1" name="Google Shape;1031;p2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2" name="Google Shape;1032;p2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3" name="Google Shape;1033;p2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4" name="Google Shape;1034;p2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5" name="Google Shape;1035;p2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6" name="Google Shape;1036;p2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7" name="Google Shape;1037;p2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8" name="Google Shape;1038;p2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9" name="Google Shape;1039;p2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0" name="Google Shape;1040;p2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1" name="Google Shape;1041;p2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2" name="Google Shape;1042;p2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3" name="Google Shape;1043;p2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4" name="Google Shape;1044;p2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5" name="Google Shape;1045;p2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6" name="Google Shape;1046;p2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7" name="Google Shape;1047;p2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8" name="Google Shape;1048;p2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9" name="Google Shape;1049;p2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0" name="Google Shape;1050;p2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1" name="Google Shape;1051;p2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2" name="Google Shape;1052;p2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3" name="Google Shape;1053;p2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4" name="Google Shape;1054;p2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5" name="Google Shape;1055;p2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6" name="Google Shape;1056;p2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7" name="Google Shape;1057;p2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58" name="Google Shape;1058;p2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9" name="Google Shape;1059;p2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0" name="Google Shape;1060;p2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1" name="Google Shape;1061;p2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2" name="Google Shape;1062;p2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3" name="Google Shape;1063;p2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4" name="Google Shape;1064;p2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5" name="Google Shape;1065;p2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6" name="Google Shape;1066;p2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7" name="Google Shape;1067;p2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8" name="Google Shape;1068;p2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9" name="Google Shape;1069;p2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0" name="Google Shape;1070;p2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1" name="Google Shape;1071;p2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2" name="Google Shape;1072;p2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073" name="Google Shape;1073;p21"/>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74" name="Google Shape;1074;p21"/>
          <p:cNvSpPr txBox="1">
            <a:spLocks noGrp="1"/>
          </p:cNvSpPr>
          <p:nvPr>
            <p:ph type="subTitle" idx="1"/>
          </p:nvPr>
        </p:nvSpPr>
        <p:spPr>
          <a:xfrm>
            <a:off x="960000" y="2664367"/>
            <a:ext cx="3510000" cy="180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75" name="Google Shape;1075;p21"/>
          <p:cNvSpPr txBox="1">
            <a:spLocks noGrp="1"/>
          </p:cNvSpPr>
          <p:nvPr>
            <p:ph type="title"/>
          </p:nvPr>
        </p:nvSpPr>
        <p:spPr>
          <a:xfrm rot="-30035">
            <a:off x="943107" y="617815"/>
            <a:ext cx="51277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147205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076"/>
        <p:cNvGrpSpPr/>
        <p:nvPr/>
      </p:nvGrpSpPr>
      <p:grpSpPr>
        <a:xfrm>
          <a:off x="0" y="0"/>
          <a:ext cx="0" cy="0"/>
          <a:chOff x="0" y="0"/>
          <a:chExt cx="0" cy="0"/>
        </a:xfrm>
      </p:grpSpPr>
      <p:grpSp>
        <p:nvGrpSpPr>
          <p:cNvPr id="1077" name="Google Shape;1077;p22"/>
          <p:cNvGrpSpPr/>
          <p:nvPr/>
        </p:nvGrpSpPr>
        <p:grpSpPr>
          <a:xfrm>
            <a:off x="-189467" y="-64267"/>
            <a:ext cx="12566000" cy="7012400"/>
            <a:chOff x="-142100" y="-48200"/>
            <a:chExt cx="9424500" cy="5259300"/>
          </a:xfrm>
        </p:grpSpPr>
        <p:cxnSp>
          <p:nvCxnSpPr>
            <p:cNvPr id="1078" name="Google Shape;1078;p2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79" name="Google Shape;1079;p2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0" name="Google Shape;1080;p2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1" name="Google Shape;1081;p2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2" name="Google Shape;1082;p2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3" name="Google Shape;1083;p2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4" name="Google Shape;1084;p2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5" name="Google Shape;1085;p2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6" name="Google Shape;1086;p2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7" name="Google Shape;1087;p2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8" name="Google Shape;1088;p2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89" name="Google Shape;1089;p2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0" name="Google Shape;1090;p2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1" name="Google Shape;1091;p2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2" name="Google Shape;1092;p2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3" name="Google Shape;1093;p2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4" name="Google Shape;1094;p2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5" name="Google Shape;1095;p2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6" name="Google Shape;1096;p2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7" name="Google Shape;1097;p2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8" name="Google Shape;1098;p2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99" name="Google Shape;1099;p2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0" name="Google Shape;1100;p2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1" name="Google Shape;1101;p2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2" name="Google Shape;1102;p2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3" name="Google Shape;1103;p2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4" name="Google Shape;1104;p2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5" name="Google Shape;1105;p2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6" name="Google Shape;1106;p2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07" name="Google Shape;1107;p2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8" name="Google Shape;1108;p2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9" name="Google Shape;1109;p2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0" name="Google Shape;1110;p2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1" name="Google Shape;1111;p2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2" name="Google Shape;1112;p2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3" name="Google Shape;1113;p2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4" name="Google Shape;1114;p2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5" name="Google Shape;1115;p2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6" name="Google Shape;1116;p2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7" name="Google Shape;1117;p2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8" name="Google Shape;1118;p2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9" name="Google Shape;1119;p2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0" name="Google Shape;1120;p2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1" name="Google Shape;1121;p2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22" name="Google Shape;1122;p22"/>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23" name="Google Shape;1123;p22"/>
          <p:cNvSpPr txBox="1">
            <a:spLocks noGrp="1"/>
          </p:cNvSpPr>
          <p:nvPr>
            <p:ph type="subTitle" idx="1"/>
          </p:nvPr>
        </p:nvSpPr>
        <p:spPr>
          <a:xfrm>
            <a:off x="7943433" y="2666900"/>
            <a:ext cx="3288400" cy="1805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4" name="Google Shape;1124;p22"/>
          <p:cNvSpPr txBox="1">
            <a:spLocks noGrp="1"/>
          </p:cNvSpPr>
          <p:nvPr>
            <p:ph type="title"/>
          </p:nvPr>
        </p:nvSpPr>
        <p:spPr>
          <a:xfrm rot="-30065">
            <a:off x="6092174" y="572706"/>
            <a:ext cx="5122596"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8876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125"/>
        <p:cNvGrpSpPr/>
        <p:nvPr/>
      </p:nvGrpSpPr>
      <p:grpSpPr>
        <a:xfrm>
          <a:off x="0" y="0"/>
          <a:ext cx="0" cy="0"/>
          <a:chOff x="0" y="0"/>
          <a:chExt cx="0" cy="0"/>
        </a:xfrm>
      </p:grpSpPr>
      <p:grpSp>
        <p:nvGrpSpPr>
          <p:cNvPr id="1126" name="Google Shape;1126;p23"/>
          <p:cNvGrpSpPr/>
          <p:nvPr/>
        </p:nvGrpSpPr>
        <p:grpSpPr>
          <a:xfrm>
            <a:off x="-189467" y="-64267"/>
            <a:ext cx="12566000" cy="7012400"/>
            <a:chOff x="-142100" y="-48200"/>
            <a:chExt cx="9424500" cy="5259300"/>
          </a:xfrm>
        </p:grpSpPr>
        <p:cxnSp>
          <p:nvCxnSpPr>
            <p:cNvPr id="1127" name="Google Shape;1127;p2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8" name="Google Shape;1128;p2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29" name="Google Shape;1129;p2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0" name="Google Shape;1130;p2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1" name="Google Shape;1131;p2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2" name="Google Shape;1132;p2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3" name="Google Shape;1133;p2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4" name="Google Shape;1134;p2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5" name="Google Shape;1135;p2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6" name="Google Shape;1136;p2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7" name="Google Shape;1137;p2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8" name="Google Shape;1138;p2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39" name="Google Shape;1139;p2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0" name="Google Shape;1140;p2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1" name="Google Shape;1141;p2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2" name="Google Shape;1142;p2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3" name="Google Shape;1143;p2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4" name="Google Shape;1144;p2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5" name="Google Shape;1145;p2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6" name="Google Shape;1146;p2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7" name="Google Shape;1147;p2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8" name="Google Shape;1148;p2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49" name="Google Shape;1149;p2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0" name="Google Shape;1150;p2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1" name="Google Shape;1151;p2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2" name="Google Shape;1152;p2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3" name="Google Shape;1153;p2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4" name="Google Shape;1154;p2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5" name="Google Shape;1155;p2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56" name="Google Shape;1156;p2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7" name="Google Shape;1157;p2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8" name="Google Shape;1158;p2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9" name="Google Shape;1159;p2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0" name="Google Shape;1160;p2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1" name="Google Shape;1161;p2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2" name="Google Shape;1162;p2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3" name="Google Shape;1163;p2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4" name="Google Shape;1164;p2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5" name="Google Shape;1165;p2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6" name="Google Shape;1166;p2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7" name="Google Shape;1167;p2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8" name="Google Shape;1168;p2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9" name="Google Shape;1169;p2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0" name="Google Shape;1170;p2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71" name="Google Shape;1171;p23"/>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172" name="Google Shape;1172;p23"/>
          <p:cNvSpPr txBox="1">
            <a:spLocks noGrp="1"/>
          </p:cNvSpPr>
          <p:nvPr>
            <p:ph type="subTitle" idx="1"/>
          </p:nvPr>
        </p:nvSpPr>
        <p:spPr>
          <a:xfrm>
            <a:off x="8336933" y="2206433"/>
            <a:ext cx="2895200" cy="3108800"/>
          </a:xfrm>
          <a:prstGeom prst="rect">
            <a:avLst/>
          </a:prstGeom>
          <a:solidFill>
            <a:schemeClr val="lt1"/>
          </a:solid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2133"/>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73" name="Google Shape;1173;p23"/>
          <p:cNvSpPr txBox="1">
            <a:spLocks noGrp="1"/>
          </p:cNvSpPr>
          <p:nvPr>
            <p:ph type="title"/>
          </p:nvPr>
        </p:nvSpPr>
        <p:spPr>
          <a:xfrm rot="-30010">
            <a:off x="963085" y="568917"/>
            <a:ext cx="6002629"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434708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174"/>
        <p:cNvGrpSpPr/>
        <p:nvPr/>
      </p:nvGrpSpPr>
      <p:grpSpPr>
        <a:xfrm>
          <a:off x="0" y="0"/>
          <a:ext cx="0" cy="0"/>
          <a:chOff x="0" y="0"/>
          <a:chExt cx="0" cy="0"/>
        </a:xfrm>
      </p:grpSpPr>
      <p:grpSp>
        <p:nvGrpSpPr>
          <p:cNvPr id="1175" name="Google Shape;1175;p24"/>
          <p:cNvGrpSpPr/>
          <p:nvPr/>
        </p:nvGrpSpPr>
        <p:grpSpPr>
          <a:xfrm>
            <a:off x="-189467" y="-64267"/>
            <a:ext cx="12566000" cy="7012400"/>
            <a:chOff x="-142100" y="-48200"/>
            <a:chExt cx="9424500" cy="5259300"/>
          </a:xfrm>
        </p:grpSpPr>
        <p:cxnSp>
          <p:nvCxnSpPr>
            <p:cNvPr id="1176" name="Google Shape;1176;p24"/>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7" name="Google Shape;1177;p24"/>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8" name="Google Shape;1178;p24"/>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79" name="Google Shape;1179;p24"/>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0" name="Google Shape;1180;p24"/>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1" name="Google Shape;1181;p24"/>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2" name="Google Shape;1182;p24"/>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3" name="Google Shape;1183;p24"/>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4" name="Google Shape;1184;p24"/>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5" name="Google Shape;1185;p24"/>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6" name="Google Shape;1186;p24"/>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7" name="Google Shape;1187;p24"/>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8" name="Google Shape;1188;p24"/>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89" name="Google Shape;1189;p24"/>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0" name="Google Shape;1190;p24"/>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1" name="Google Shape;1191;p24"/>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2" name="Google Shape;1192;p24"/>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3" name="Google Shape;1193;p24"/>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4" name="Google Shape;1194;p24"/>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5" name="Google Shape;1195;p24"/>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6" name="Google Shape;1196;p24"/>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7" name="Google Shape;1197;p24"/>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8" name="Google Shape;1198;p24"/>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99" name="Google Shape;1199;p24"/>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0" name="Google Shape;1200;p24"/>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1" name="Google Shape;1201;p24"/>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2" name="Google Shape;1202;p24"/>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3" name="Google Shape;1203;p24"/>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4" name="Google Shape;1204;p24"/>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05" name="Google Shape;1205;p24"/>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6" name="Google Shape;1206;p24"/>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7" name="Google Shape;1207;p24"/>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8" name="Google Shape;1208;p24"/>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09" name="Google Shape;1209;p24"/>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0" name="Google Shape;1210;p24"/>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1" name="Google Shape;1211;p24"/>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2" name="Google Shape;1212;p24"/>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3" name="Google Shape;1213;p24"/>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4" name="Google Shape;1214;p24"/>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5" name="Google Shape;1215;p24"/>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6" name="Google Shape;1216;p24"/>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7" name="Google Shape;1217;p24"/>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8" name="Google Shape;1218;p24"/>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19" name="Google Shape;1219;p24"/>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20" name="Google Shape;1220;p24"/>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21" name="Google Shape;1221;p24"/>
          <p:cNvSpPr txBox="1">
            <a:spLocks noGrp="1"/>
          </p:cNvSpPr>
          <p:nvPr>
            <p:ph type="title"/>
          </p:nvPr>
        </p:nvSpPr>
        <p:spPr>
          <a:xfrm rot="-60034">
            <a:off x="959919" y="4419817"/>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2" name="Google Shape;1222;p24"/>
          <p:cNvSpPr txBox="1">
            <a:spLocks noGrp="1"/>
          </p:cNvSpPr>
          <p:nvPr>
            <p:ph type="subTitle" idx="1"/>
          </p:nvPr>
        </p:nvSpPr>
        <p:spPr>
          <a:xfrm>
            <a:off x="9600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4"/>
          <p:cNvSpPr txBox="1">
            <a:spLocks noGrp="1"/>
          </p:cNvSpPr>
          <p:nvPr>
            <p:ph type="title" idx="2"/>
          </p:nvPr>
        </p:nvSpPr>
        <p:spPr>
          <a:xfrm rot="-60034">
            <a:off x="4538207" y="4419933"/>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4" name="Google Shape;1224;p24"/>
          <p:cNvSpPr txBox="1">
            <a:spLocks noGrp="1"/>
          </p:cNvSpPr>
          <p:nvPr>
            <p:ph type="subTitle" idx="3"/>
          </p:nvPr>
        </p:nvSpPr>
        <p:spPr>
          <a:xfrm>
            <a:off x="45384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5" name="Google Shape;1225;p24"/>
          <p:cNvSpPr txBox="1">
            <a:spLocks noGrp="1"/>
          </p:cNvSpPr>
          <p:nvPr>
            <p:ph type="title" idx="4"/>
          </p:nvPr>
        </p:nvSpPr>
        <p:spPr>
          <a:xfrm rot="-60034">
            <a:off x="8116860" y="4419784"/>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26" name="Google Shape;1226;p24"/>
          <p:cNvSpPr txBox="1">
            <a:spLocks noGrp="1"/>
          </p:cNvSpPr>
          <p:nvPr>
            <p:ph type="subTitle" idx="5"/>
          </p:nvPr>
        </p:nvSpPr>
        <p:spPr>
          <a:xfrm>
            <a:off x="8116800" y="5283801"/>
            <a:ext cx="3115200" cy="85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7" name="Google Shape;1227;p24"/>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1182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228"/>
        <p:cNvGrpSpPr/>
        <p:nvPr/>
      </p:nvGrpSpPr>
      <p:grpSpPr>
        <a:xfrm>
          <a:off x="0" y="0"/>
          <a:ext cx="0" cy="0"/>
          <a:chOff x="0" y="0"/>
          <a:chExt cx="0" cy="0"/>
        </a:xfrm>
      </p:grpSpPr>
      <p:grpSp>
        <p:nvGrpSpPr>
          <p:cNvPr id="1229" name="Google Shape;1229;p25"/>
          <p:cNvGrpSpPr/>
          <p:nvPr/>
        </p:nvGrpSpPr>
        <p:grpSpPr>
          <a:xfrm>
            <a:off x="-189467" y="-64267"/>
            <a:ext cx="12566000" cy="7012400"/>
            <a:chOff x="-142100" y="-48200"/>
            <a:chExt cx="9424500" cy="5259300"/>
          </a:xfrm>
        </p:grpSpPr>
        <p:cxnSp>
          <p:nvCxnSpPr>
            <p:cNvPr id="1230" name="Google Shape;1230;p25"/>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1" name="Google Shape;1231;p25"/>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2" name="Google Shape;1232;p25"/>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3" name="Google Shape;1233;p25"/>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4" name="Google Shape;1234;p25"/>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5" name="Google Shape;1235;p25"/>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6" name="Google Shape;1236;p25"/>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7" name="Google Shape;1237;p25"/>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8" name="Google Shape;1238;p25"/>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39" name="Google Shape;1239;p25"/>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0" name="Google Shape;1240;p25"/>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1" name="Google Shape;1241;p25"/>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2" name="Google Shape;1242;p25"/>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3" name="Google Shape;1243;p25"/>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4" name="Google Shape;1244;p25"/>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5" name="Google Shape;1245;p25"/>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6" name="Google Shape;1246;p25"/>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7" name="Google Shape;1247;p25"/>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8" name="Google Shape;1248;p25"/>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49" name="Google Shape;1249;p25"/>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0" name="Google Shape;1250;p25"/>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1" name="Google Shape;1251;p25"/>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2" name="Google Shape;1252;p25"/>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3" name="Google Shape;1253;p25"/>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4" name="Google Shape;1254;p25"/>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5" name="Google Shape;1255;p25"/>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6" name="Google Shape;1256;p25"/>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7" name="Google Shape;1257;p25"/>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8" name="Google Shape;1258;p25"/>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59" name="Google Shape;1259;p25"/>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0" name="Google Shape;1260;p25"/>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1" name="Google Shape;1261;p25"/>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2" name="Google Shape;1262;p25"/>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3" name="Google Shape;1263;p25"/>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4" name="Google Shape;1264;p25"/>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5" name="Google Shape;1265;p25"/>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6" name="Google Shape;1266;p25"/>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7" name="Google Shape;1267;p25"/>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8" name="Google Shape;1268;p25"/>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69" name="Google Shape;1269;p25"/>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0" name="Google Shape;1270;p25"/>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1" name="Google Shape;1271;p25"/>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2" name="Google Shape;1272;p25"/>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273" name="Google Shape;1273;p25"/>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274" name="Google Shape;1274;p25"/>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5" name="Google Shape;1275;p25"/>
          <p:cNvSpPr txBox="1">
            <a:spLocks noGrp="1"/>
          </p:cNvSpPr>
          <p:nvPr>
            <p:ph type="title"/>
          </p:nvPr>
        </p:nvSpPr>
        <p:spPr>
          <a:xfrm rot="-60034">
            <a:off x="2221953" y="2212435"/>
            <a:ext cx="3115275" cy="863727"/>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6" name="Google Shape;1276;p25"/>
          <p:cNvSpPr txBox="1">
            <a:spLocks noGrp="1"/>
          </p:cNvSpPr>
          <p:nvPr>
            <p:ph type="subTitle" idx="1"/>
          </p:nvPr>
        </p:nvSpPr>
        <p:spPr>
          <a:xfrm>
            <a:off x="5344400" y="2217497"/>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7" name="Google Shape;1277;p25"/>
          <p:cNvSpPr txBox="1">
            <a:spLocks noGrp="1"/>
          </p:cNvSpPr>
          <p:nvPr>
            <p:ph type="title" idx="2"/>
          </p:nvPr>
        </p:nvSpPr>
        <p:spPr>
          <a:xfrm rot="-60034">
            <a:off x="6854763" y="3403158"/>
            <a:ext cx="3115275" cy="863727"/>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78" name="Google Shape;1278;p25"/>
          <p:cNvSpPr txBox="1">
            <a:spLocks noGrp="1"/>
          </p:cNvSpPr>
          <p:nvPr>
            <p:ph type="subTitle" idx="3"/>
          </p:nvPr>
        </p:nvSpPr>
        <p:spPr>
          <a:xfrm>
            <a:off x="2214791" y="3408220"/>
            <a:ext cx="4632800" cy="85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79" name="Google Shape;1279;p25"/>
          <p:cNvSpPr txBox="1">
            <a:spLocks noGrp="1"/>
          </p:cNvSpPr>
          <p:nvPr>
            <p:ph type="title" idx="4"/>
          </p:nvPr>
        </p:nvSpPr>
        <p:spPr>
          <a:xfrm rot="-60034">
            <a:off x="2221960" y="4593875"/>
            <a:ext cx="3115275" cy="864133"/>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280" name="Google Shape;1280;p25"/>
          <p:cNvSpPr txBox="1">
            <a:spLocks noGrp="1"/>
          </p:cNvSpPr>
          <p:nvPr>
            <p:ph type="subTitle" idx="5"/>
          </p:nvPr>
        </p:nvSpPr>
        <p:spPr>
          <a:xfrm>
            <a:off x="5344605" y="4599141"/>
            <a:ext cx="4632800" cy="85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81" name="Google Shape;1281;p25"/>
          <p:cNvSpPr txBox="1">
            <a:spLocks noGrp="1"/>
          </p:cNvSpPr>
          <p:nvPr>
            <p:ph type="title" idx="6"/>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6889263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282"/>
        <p:cNvGrpSpPr/>
        <p:nvPr/>
      </p:nvGrpSpPr>
      <p:grpSpPr>
        <a:xfrm>
          <a:off x="0" y="0"/>
          <a:ext cx="0" cy="0"/>
          <a:chOff x="0" y="0"/>
          <a:chExt cx="0" cy="0"/>
        </a:xfrm>
      </p:grpSpPr>
      <p:grpSp>
        <p:nvGrpSpPr>
          <p:cNvPr id="1283" name="Google Shape;1283;p26"/>
          <p:cNvGrpSpPr/>
          <p:nvPr/>
        </p:nvGrpSpPr>
        <p:grpSpPr>
          <a:xfrm>
            <a:off x="-189467" y="-64267"/>
            <a:ext cx="12566000" cy="7012400"/>
            <a:chOff x="-142100" y="-48200"/>
            <a:chExt cx="9424500" cy="5259300"/>
          </a:xfrm>
        </p:grpSpPr>
        <p:cxnSp>
          <p:nvCxnSpPr>
            <p:cNvPr id="1284" name="Google Shape;1284;p26"/>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5" name="Google Shape;1285;p26"/>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6" name="Google Shape;1286;p26"/>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7" name="Google Shape;1287;p26"/>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8" name="Google Shape;1288;p26"/>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89" name="Google Shape;1289;p26"/>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0" name="Google Shape;1290;p26"/>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1" name="Google Shape;1291;p26"/>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2" name="Google Shape;1292;p26"/>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3" name="Google Shape;1293;p26"/>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4" name="Google Shape;1294;p26"/>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5" name="Google Shape;1295;p26"/>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6" name="Google Shape;1296;p26"/>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7" name="Google Shape;1297;p26"/>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8" name="Google Shape;1298;p26"/>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99" name="Google Shape;1299;p26"/>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0" name="Google Shape;1300;p26"/>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1" name="Google Shape;1301;p26"/>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2" name="Google Shape;1302;p26"/>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3" name="Google Shape;1303;p26"/>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4" name="Google Shape;1304;p26"/>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5" name="Google Shape;1305;p26"/>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6" name="Google Shape;1306;p26"/>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7" name="Google Shape;1307;p26"/>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8" name="Google Shape;1308;p26"/>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09" name="Google Shape;1309;p26"/>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0" name="Google Shape;1310;p26"/>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1" name="Google Shape;1311;p26"/>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2" name="Google Shape;1312;p26"/>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13" name="Google Shape;1313;p26"/>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4" name="Google Shape;1314;p26"/>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5" name="Google Shape;1315;p26"/>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6" name="Google Shape;1316;p26"/>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7" name="Google Shape;1317;p26"/>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8" name="Google Shape;1318;p26"/>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19" name="Google Shape;1319;p26"/>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0" name="Google Shape;1320;p26"/>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1" name="Google Shape;1321;p26"/>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2" name="Google Shape;1322;p26"/>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3" name="Google Shape;1323;p26"/>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4" name="Google Shape;1324;p26"/>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5" name="Google Shape;1325;p26"/>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6" name="Google Shape;1326;p26"/>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27" name="Google Shape;1327;p26"/>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28" name="Google Shape;1328;p26"/>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29" name="Google Shape;1329;p26"/>
          <p:cNvSpPr txBox="1">
            <a:spLocks noGrp="1"/>
          </p:cNvSpPr>
          <p:nvPr>
            <p:ph type="title"/>
          </p:nvPr>
        </p:nvSpPr>
        <p:spPr>
          <a:xfrm rot="-60151">
            <a:off x="1079277" y="3431074"/>
            <a:ext cx="2194736" cy="616101"/>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0" name="Google Shape;1330;p26"/>
          <p:cNvSpPr txBox="1">
            <a:spLocks noGrp="1"/>
          </p:cNvSpPr>
          <p:nvPr>
            <p:ph type="subTitle" idx="1"/>
          </p:nvPr>
        </p:nvSpPr>
        <p:spPr>
          <a:xfrm>
            <a:off x="957445"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1" name="Google Shape;1331;p26"/>
          <p:cNvSpPr txBox="1">
            <a:spLocks noGrp="1"/>
          </p:cNvSpPr>
          <p:nvPr>
            <p:ph type="title" idx="2"/>
          </p:nvPr>
        </p:nvSpPr>
        <p:spPr>
          <a:xfrm rot="-60151">
            <a:off x="6301655" y="3431076"/>
            <a:ext cx="2194736"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2" name="Google Shape;1332;p26"/>
          <p:cNvSpPr txBox="1">
            <a:spLocks noGrp="1"/>
          </p:cNvSpPr>
          <p:nvPr>
            <p:ph type="subTitle" idx="3"/>
          </p:nvPr>
        </p:nvSpPr>
        <p:spPr>
          <a:xfrm>
            <a:off x="617982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3" name="Google Shape;1333;p26"/>
          <p:cNvSpPr txBox="1">
            <a:spLocks noGrp="1"/>
          </p:cNvSpPr>
          <p:nvPr>
            <p:ph type="title" idx="4"/>
          </p:nvPr>
        </p:nvSpPr>
        <p:spPr>
          <a:xfrm rot="-60151">
            <a:off x="3690465" y="3431076"/>
            <a:ext cx="2194736"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4" name="Google Shape;1334;p26"/>
          <p:cNvSpPr txBox="1">
            <a:spLocks noGrp="1"/>
          </p:cNvSpPr>
          <p:nvPr>
            <p:ph type="subTitle" idx="5"/>
          </p:nvPr>
        </p:nvSpPr>
        <p:spPr>
          <a:xfrm>
            <a:off x="356863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5" name="Google Shape;1335;p26"/>
          <p:cNvSpPr txBox="1">
            <a:spLocks noGrp="1"/>
          </p:cNvSpPr>
          <p:nvPr>
            <p:ph type="title" idx="6"/>
          </p:nvPr>
        </p:nvSpPr>
        <p:spPr>
          <a:xfrm rot="-60151">
            <a:off x="8915405" y="3433070"/>
            <a:ext cx="2194736" cy="609711"/>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36" name="Google Shape;1336;p26"/>
          <p:cNvSpPr txBox="1">
            <a:spLocks noGrp="1"/>
          </p:cNvSpPr>
          <p:nvPr>
            <p:ph type="subTitle" idx="7"/>
          </p:nvPr>
        </p:nvSpPr>
        <p:spPr>
          <a:xfrm>
            <a:off x="8793573" y="4140200"/>
            <a:ext cx="24384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7" name="Google Shape;1337;p26"/>
          <p:cNvSpPr txBox="1">
            <a:spLocks noGrp="1"/>
          </p:cNvSpPr>
          <p:nvPr>
            <p:ph type="title" idx="8"/>
          </p:nvPr>
        </p:nvSpPr>
        <p:spPr>
          <a:xfrm rot="-30121">
            <a:off x="960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835459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1338"/>
        <p:cNvGrpSpPr/>
        <p:nvPr/>
      </p:nvGrpSpPr>
      <p:grpSpPr>
        <a:xfrm>
          <a:off x="0" y="0"/>
          <a:ext cx="0" cy="0"/>
          <a:chOff x="0" y="0"/>
          <a:chExt cx="0" cy="0"/>
        </a:xfrm>
      </p:grpSpPr>
      <p:grpSp>
        <p:nvGrpSpPr>
          <p:cNvPr id="1339" name="Google Shape;1339;p27"/>
          <p:cNvGrpSpPr/>
          <p:nvPr/>
        </p:nvGrpSpPr>
        <p:grpSpPr>
          <a:xfrm>
            <a:off x="-189467" y="-64267"/>
            <a:ext cx="12566000" cy="7012400"/>
            <a:chOff x="-142100" y="-48200"/>
            <a:chExt cx="9424500" cy="5259300"/>
          </a:xfrm>
        </p:grpSpPr>
        <p:cxnSp>
          <p:nvCxnSpPr>
            <p:cNvPr id="1340" name="Google Shape;1340;p27"/>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1" name="Google Shape;1341;p27"/>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2" name="Google Shape;1342;p27"/>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3" name="Google Shape;1343;p27"/>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4" name="Google Shape;1344;p27"/>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5" name="Google Shape;1345;p27"/>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6" name="Google Shape;1346;p27"/>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7" name="Google Shape;1347;p27"/>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8" name="Google Shape;1348;p27"/>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49" name="Google Shape;1349;p27"/>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0" name="Google Shape;1350;p27"/>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1" name="Google Shape;1351;p27"/>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2" name="Google Shape;1352;p27"/>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3" name="Google Shape;1353;p27"/>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4" name="Google Shape;1354;p27"/>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5" name="Google Shape;1355;p27"/>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6" name="Google Shape;1356;p27"/>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7" name="Google Shape;1357;p27"/>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8" name="Google Shape;1358;p27"/>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59" name="Google Shape;1359;p27"/>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0" name="Google Shape;1360;p27"/>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1" name="Google Shape;1361;p27"/>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2" name="Google Shape;1362;p27"/>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3" name="Google Shape;1363;p27"/>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4" name="Google Shape;1364;p27"/>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5" name="Google Shape;1365;p27"/>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6" name="Google Shape;1366;p27"/>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7" name="Google Shape;1367;p27"/>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8" name="Google Shape;1368;p27"/>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69" name="Google Shape;1369;p27"/>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0" name="Google Shape;1370;p27"/>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1" name="Google Shape;1371;p27"/>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2" name="Google Shape;1372;p27"/>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3" name="Google Shape;1373;p27"/>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4" name="Google Shape;1374;p27"/>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5" name="Google Shape;1375;p27"/>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6" name="Google Shape;1376;p27"/>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7" name="Google Shape;1377;p27"/>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8" name="Google Shape;1378;p27"/>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79" name="Google Shape;1379;p27"/>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0" name="Google Shape;1380;p27"/>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1" name="Google Shape;1381;p27"/>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2" name="Google Shape;1382;p27"/>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383" name="Google Shape;1383;p27"/>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384" name="Google Shape;1384;p27"/>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385" name="Google Shape;1385;p27"/>
          <p:cNvSpPr txBox="1">
            <a:spLocks noGrp="1"/>
          </p:cNvSpPr>
          <p:nvPr>
            <p:ph type="title"/>
          </p:nvPr>
        </p:nvSpPr>
        <p:spPr>
          <a:xfrm rot="-33422">
            <a:off x="1536047" y="2602294"/>
            <a:ext cx="3949787" cy="616263"/>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6" name="Google Shape;1386;p27"/>
          <p:cNvSpPr txBox="1">
            <a:spLocks noGrp="1"/>
          </p:cNvSpPr>
          <p:nvPr>
            <p:ph type="subTitle" idx="1"/>
          </p:nvPr>
        </p:nvSpPr>
        <p:spPr>
          <a:xfrm>
            <a:off x="1317637"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7" name="Google Shape;1387;p27"/>
          <p:cNvSpPr txBox="1">
            <a:spLocks noGrp="1"/>
          </p:cNvSpPr>
          <p:nvPr>
            <p:ph type="title" idx="2"/>
          </p:nvPr>
        </p:nvSpPr>
        <p:spPr>
          <a:xfrm rot="-33429">
            <a:off x="6669485" y="2602303"/>
            <a:ext cx="3948987" cy="609843"/>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88" name="Google Shape;1388;p27"/>
          <p:cNvSpPr txBox="1">
            <a:spLocks noGrp="1"/>
          </p:cNvSpPr>
          <p:nvPr>
            <p:ph type="subTitle" idx="3"/>
          </p:nvPr>
        </p:nvSpPr>
        <p:spPr>
          <a:xfrm>
            <a:off x="6451140" y="3311500"/>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9" name="Google Shape;1389;p27"/>
          <p:cNvSpPr txBox="1">
            <a:spLocks noGrp="1"/>
          </p:cNvSpPr>
          <p:nvPr>
            <p:ph type="title" idx="4"/>
          </p:nvPr>
        </p:nvSpPr>
        <p:spPr>
          <a:xfrm rot="-33422">
            <a:off x="1536187" y="4650431"/>
            <a:ext cx="3949787" cy="609855"/>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0" name="Google Shape;1390;p27"/>
          <p:cNvSpPr txBox="1">
            <a:spLocks noGrp="1"/>
          </p:cNvSpPr>
          <p:nvPr>
            <p:ph type="subTitle" idx="5"/>
          </p:nvPr>
        </p:nvSpPr>
        <p:spPr>
          <a:xfrm>
            <a:off x="1317617"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1" name="Google Shape;1391;p27"/>
          <p:cNvSpPr txBox="1">
            <a:spLocks noGrp="1"/>
          </p:cNvSpPr>
          <p:nvPr>
            <p:ph type="title" idx="6"/>
          </p:nvPr>
        </p:nvSpPr>
        <p:spPr>
          <a:xfrm rot="-33429">
            <a:off x="6669196" y="4652426"/>
            <a:ext cx="3948987" cy="609865"/>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392" name="Google Shape;1392;p27"/>
          <p:cNvSpPr txBox="1">
            <a:spLocks noGrp="1"/>
          </p:cNvSpPr>
          <p:nvPr>
            <p:ph type="subTitle" idx="7"/>
          </p:nvPr>
        </p:nvSpPr>
        <p:spPr>
          <a:xfrm>
            <a:off x="6451171" y="5359633"/>
            <a:ext cx="43892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93" name="Google Shape;1393;p27"/>
          <p:cNvSpPr txBox="1">
            <a:spLocks noGrp="1"/>
          </p:cNvSpPr>
          <p:nvPr>
            <p:ph type="title" idx="8"/>
          </p:nvPr>
        </p:nvSpPr>
        <p:spPr>
          <a:xfrm rot="-30121">
            <a:off x="943012" y="595223"/>
            <a:ext cx="10271995"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12097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394"/>
        <p:cNvGrpSpPr/>
        <p:nvPr/>
      </p:nvGrpSpPr>
      <p:grpSpPr>
        <a:xfrm>
          <a:off x="0" y="0"/>
          <a:ext cx="0" cy="0"/>
          <a:chOff x="0" y="0"/>
          <a:chExt cx="0" cy="0"/>
        </a:xfrm>
      </p:grpSpPr>
      <p:grpSp>
        <p:nvGrpSpPr>
          <p:cNvPr id="1395" name="Google Shape;1395;p28"/>
          <p:cNvGrpSpPr/>
          <p:nvPr/>
        </p:nvGrpSpPr>
        <p:grpSpPr>
          <a:xfrm>
            <a:off x="-189467" y="-64267"/>
            <a:ext cx="12566000" cy="7012400"/>
            <a:chOff x="-142100" y="-48200"/>
            <a:chExt cx="9424500" cy="5259300"/>
          </a:xfrm>
        </p:grpSpPr>
        <p:cxnSp>
          <p:nvCxnSpPr>
            <p:cNvPr id="1396" name="Google Shape;1396;p28"/>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7" name="Google Shape;1397;p28"/>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8" name="Google Shape;1398;p28"/>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99" name="Google Shape;1399;p28"/>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0" name="Google Shape;1400;p28"/>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1" name="Google Shape;1401;p28"/>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2" name="Google Shape;1402;p28"/>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3" name="Google Shape;1403;p28"/>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4" name="Google Shape;1404;p28"/>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5" name="Google Shape;1405;p28"/>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6" name="Google Shape;1406;p28"/>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7" name="Google Shape;1407;p28"/>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8" name="Google Shape;1408;p28"/>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09" name="Google Shape;1409;p28"/>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0" name="Google Shape;1410;p28"/>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1" name="Google Shape;1411;p28"/>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2" name="Google Shape;1412;p28"/>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3" name="Google Shape;1413;p28"/>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4" name="Google Shape;1414;p28"/>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5" name="Google Shape;1415;p28"/>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6" name="Google Shape;1416;p28"/>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7" name="Google Shape;1417;p28"/>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8" name="Google Shape;1418;p28"/>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19" name="Google Shape;1419;p28"/>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0" name="Google Shape;1420;p28"/>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1" name="Google Shape;1421;p28"/>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2" name="Google Shape;1422;p28"/>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3" name="Google Shape;1423;p28"/>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4" name="Google Shape;1424;p28"/>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25" name="Google Shape;1425;p28"/>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6" name="Google Shape;1426;p28"/>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7" name="Google Shape;1427;p28"/>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8" name="Google Shape;1428;p28"/>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29" name="Google Shape;1429;p28"/>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0" name="Google Shape;1430;p28"/>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1" name="Google Shape;1431;p28"/>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2" name="Google Shape;1432;p28"/>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3" name="Google Shape;1433;p28"/>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4" name="Google Shape;1434;p28"/>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5" name="Google Shape;1435;p28"/>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6" name="Google Shape;1436;p28"/>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7" name="Google Shape;1437;p28"/>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8" name="Google Shape;1438;p28"/>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39" name="Google Shape;1439;p28"/>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440" name="Google Shape;1440;p28"/>
          <p:cNvSpPr/>
          <p:nvPr/>
        </p:nvSpPr>
        <p:spPr>
          <a:xfrm rot="-29936" flipH="1">
            <a:off x="514789" y="1037964"/>
            <a:ext cx="11162423" cy="542540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441" name="Google Shape;1441;p28"/>
          <p:cNvSpPr txBox="1">
            <a:spLocks noGrp="1"/>
          </p:cNvSpPr>
          <p:nvPr>
            <p:ph type="title"/>
          </p:nvPr>
        </p:nvSpPr>
        <p:spPr>
          <a:xfrm rot="-60004">
            <a:off x="960080" y="2699629"/>
            <a:ext cx="3048064" cy="609696"/>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2" name="Google Shape;1442;p28"/>
          <p:cNvSpPr txBox="1">
            <a:spLocks noGrp="1"/>
          </p:cNvSpPr>
          <p:nvPr>
            <p:ph type="subTitle" idx="1"/>
          </p:nvPr>
        </p:nvSpPr>
        <p:spPr>
          <a:xfrm>
            <a:off x="960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3" name="Google Shape;1443;p28"/>
          <p:cNvSpPr txBox="1">
            <a:spLocks noGrp="1"/>
          </p:cNvSpPr>
          <p:nvPr>
            <p:ph type="title" idx="2"/>
          </p:nvPr>
        </p:nvSpPr>
        <p:spPr>
          <a:xfrm rot="-60004">
            <a:off x="4572080" y="2699629"/>
            <a:ext cx="3048064" cy="609696"/>
          </a:xfrm>
          <a:prstGeom prst="rect">
            <a:avLst/>
          </a:pr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4" name="Google Shape;1444;p28"/>
          <p:cNvSpPr txBox="1">
            <a:spLocks noGrp="1"/>
          </p:cNvSpPr>
          <p:nvPr>
            <p:ph type="subTitle" idx="3"/>
          </p:nvPr>
        </p:nvSpPr>
        <p:spPr>
          <a:xfrm>
            <a:off x="4572000"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5" name="Google Shape;1445;p28"/>
          <p:cNvSpPr txBox="1">
            <a:spLocks noGrp="1"/>
          </p:cNvSpPr>
          <p:nvPr>
            <p:ph type="title" idx="4"/>
          </p:nvPr>
        </p:nvSpPr>
        <p:spPr>
          <a:xfrm rot="-60004">
            <a:off x="960080" y="4910365"/>
            <a:ext cx="3048064" cy="60969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6" name="Google Shape;1446;p28"/>
          <p:cNvSpPr txBox="1">
            <a:spLocks noGrp="1"/>
          </p:cNvSpPr>
          <p:nvPr>
            <p:ph type="subTitle" idx="5"/>
          </p:nvPr>
        </p:nvSpPr>
        <p:spPr>
          <a:xfrm>
            <a:off x="960000"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7" name="Google Shape;1447;p28"/>
          <p:cNvSpPr txBox="1">
            <a:spLocks noGrp="1"/>
          </p:cNvSpPr>
          <p:nvPr>
            <p:ph type="title" idx="6"/>
          </p:nvPr>
        </p:nvSpPr>
        <p:spPr>
          <a:xfrm rot="-60004">
            <a:off x="4572080" y="4910365"/>
            <a:ext cx="3048064" cy="609696"/>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48" name="Google Shape;1448;p28"/>
          <p:cNvSpPr txBox="1">
            <a:spLocks noGrp="1"/>
          </p:cNvSpPr>
          <p:nvPr>
            <p:ph type="subTitle" idx="7"/>
          </p:nvPr>
        </p:nvSpPr>
        <p:spPr>
          <a:xfrm>
            <a:off x="4571997"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8"/>
          <p:cNvSpPr txBox="1">
            <a:spLocks noGrp="1"/>
          </p:cNvSpPr>
          <p:nvPr>
            <p:ph type="title" idx="8"/>
          </p:nvPr>
        </p:nvSpPr>
        <p:spPr>
          <a:xfrm rot="-60004">
            <a:off x="8184075" y="2699629"/>
            <a:ext cx="3048064" cy="60969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0" name="Google Shape;1450;p28"/>
          <p:cNvSpPr txBox="1">
            <a:spLocks noGrp="1"/>
          </p:cNvSpPr>
          <p:nvPr>
            <p:ph type="subTitle" idx="9"/>
          </p:nvPr>
        </p:nvSpPr>
        <p:spPr>
          <a:xfrm>
            <a:off x="8183993" y="3331780"/>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8"/>
          <p:cNvSpPr txBox="1">
            <a:spLocks noGrp="1"/>
          </p:cNvSpPr>
          <p:nvPr>
            <p:ph type="title" idx="13"/>
          </p:nvPr>
        </p:nvSpPr>
        <p:spPr>
          <a:xfrm rot="-60004">
            <a:off x="8184075" y="4910365"/>
            <a:ext cx="3048064" cy="609696"/>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2" name="Google Shape;1452;p28"/>
          <p:cNvSpPr txBox="1">
            <a:spLocks noGrp="1"/>
          </p:cNvSpPr>
          <p:nvPr>
            <p:ph type="subTitle" idx="14"/>
          </p:nvPr>
        </p:nvSpPr>
        <p:spPr>
          <a:xfrm>
            <a:off x="8183993" y="5542533"/>
            <a:ext cx="3048000" cy="36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3" name="Google Shape;1453;p28"/>
          <p:cNvSpPr txBox="1">
            <a:spLocks noGrp="1"/>
          </p:cNvSpPr>
          <p:nvPr>
            <p:ph type="title" idx="15"/>
          </p:nvPr>
        </p:nvSpPr>
        <p:spPr>
          <a:xfrm rot="-30141">
            <a:off x="2560264" y="595381"/>
            <a:ext cx="7071472" cy="731628"/>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0" tIns="0" rIns="0" bIns="0"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798769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454"/>
        <p:cNvGrpSpPr/>
        <p:nvPr/>
      </p:nvGrpSpPr>
      <p:grpSpPr>
        <a:xfrm>
          <a:off x="0" y="0"/>
          <a:ext cx="0" cy="0"/>
          <a:chOff x="0" y="0"/>
          <a:chExt cx="0" cy="0"/>
        </a:xfrm>
      </p:grpSpPr>
      <p:grpSp>
        <p:nvGrpSpPr>
          <p:cNvPr id="1455" name="Google Shape;1455;p29"/>
          <p:cNvGrpSpPr/>
          <p:nvPr/>
        </p:nvGrpSpPr>
        <p:grpSpPr>
          <a:xfrm>
            <a:off x="-189467" y="-64267"/>
            <a:ext cx="12566000" cy="7012400"/>
            <a:chOff x="-142100" y="-48200"/>
            <a:chExt cx="9424500" cy="5259300"/>
          </a:xfrm>
        </p:grpSpPr>
        <p:cxnSp>
          <p:nvCxnSpPr>
            <p:cNvPr id="1456" name="Google Shape;1456;p29"/>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7" name="Google Shape;1457;p29"/>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8" name="Google Shape;1458;p29"/>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59" name="Google Shape;1459;p29"/>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0" name="Google Shape;1460;p29"/>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1" name="Google Shape;1461;p29"/>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2" name="Google Shape;1462;p29"/>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3" name="Google Shape;1463;p29"/>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4" name="Google Shape;1464;p29"/>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5" name="Google Shape;1465;p29"/>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6" name="Google Shape;1466;p29"/>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7" name="Google Shape;1467;p29"/>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8" name="Google Shape;1468;p29"/>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69" name="Google Shape;1469;p29"/>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0" name="Google Shape;1470;p29"/>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1" name="Google Shape;1471;p29"/>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2" name="Google Shape;1472;p29"/>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3" name="Google Shape;1473;p29"/>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4" name="Google Shape;1474;p29"/>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5" name="Google Shape;1475;p29"/>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6" name="Google Shape;1476;p29"/>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7" name="Google Shape;1477;p29"/>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8" name="Google Shape;1478;p29"/>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79" name="Google Shape;1479;p29"/>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0" name="Google Shape;1480;p29"/>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1" name="Google Shape;1481;p29"/>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2" name="Google Shape;1482;p29"/>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3" name="Google Shape;1483;p29"/>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4" name="Google Shape;1484;p29"/>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85" name="Google Shape;1485;p29"/>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6" name="Google Shape;1486;p29"/>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7" name="Google Shape;1487;p29"/>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8" name="Google Shape;1488;p29"/>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89" name="Google Shape;1489;p29"/>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0" name="Google Shape;1490;p29"/>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1" name="Google Shape;1491;p29"/>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2" name="Google Shape;1492;p29"/>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3" name="Google Shape;1493;p29"/>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4" name="Google Shape;1494;p29"/>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5" name="Google Shape;1495;p29"/>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6" name="Google Shape;1496;p29"/>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7" name="Google Shape;1497;p29"/>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8" name="Google Shape;1498;p29"/>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499" name="Google Shape;1499;p29"/>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00" name="Google Shape;1500;p29"/>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1" name="Google Shape;1501;p29"/>
          <p:cNvSpPr txBox="1">
            <a:spLocks noGrp="1"/>
          </p:cNvSpPr>
          <p:nvPr>
            <p:ph type="title" hasCustomPrompt="1"/>
          </p:nvPr>
        </p:nvSpPr>
        <p:spPr>
          <a:xfrm>
            <a:off x="2926107" y="720000"/>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2" name="Google Shape;1502;p29"/>
          <p:cNvSpPr txBox="1">
            <a:spLocks noGrp="1"/>
          </p:cNvSpPr>
          <p:nvPr>
            <p:ph type="subTitle" idx="1"/>
          </p:nvPr>
        </p:nvSpPr>
        <p:spPr>
          <a:xfrm rot="-60081">
            <a:off x="2926021" y="1824709"/>
            <a:ext cx="6340168" cy="36565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3" name="Google Shape;1503;p29"/>
          <p:cNvSpPr txBox="1">
            <a:spLocks noGrp="1"/>
          </p:cNvSpPr>
          <p:nvPr>
            <p:ph type="title" idx="2" hasCustomPrompt="1"/>
          </p:nvPr>
        </p:nvSpPr>
        <p:spPr>
          <a:xfrm>
            <a:off x="2926107" y="2693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4" name="Google Shape;1504;p29"/>
          <p:cNvSpPr txBox="1">
            <a:spLocks noGrp="1"/>
          </p:cNvSpPr>
          <p:nvPr>
            <p:ph type="subTitle" idx="3"/>
          </p:nvPr>
        </p:nvSpPr>
        <p:spPr>
          <a:xfrm rot="60081">
            <a:off x="2926021" y="3798381"/>
            <a:ext cx="6340168" cy="365656"/>
          </a:xfrm>
          <a:prstGeom prst="rect">
            <a:avLst/>
          </a:prstGeom>
          <a:solidFill>
            <a:schemeClr val="accent4"/>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05" name="Google Shape;1505;p29"/>
          <p:cNvSpPr txBox="1">
            <a:spLocks noGrp="1"/>
          </p:cNvSpPr>
          <p:nvPr>
            <p:ph type="title" idx="4" hasCustomPrompt="1"/>
          </p:nvPr>
        </p:nvSpPr>
        <p:spPr>
          <a:xfrm>
            <a:off x="2926107" y="4667984"/>
            <a:ext cx="6340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06" name="Google Shape;1506;p29"/>
          <p:cNvSpPr txBox="1">
            <a:spLocks noGrp="1"/>
          </p:cNvSpPr>
          <p:nvPr>
            <p:ph type="subTitle" idx="5"/>
          </p:nvPr>
        </p:nvSpPr>
        <p:spPr>
          <a:xfrm rot="-60081">
            <a:off x="2926021" y="5772092"/>
            <a:ext cx="6340168" cy="365656"/>
          </a:xfrm>
          <a:prstGeom prst="rect">
            <a:avLst/>
          </a:prstGeom>
          <a:solidFill>
            <a:schemeClr val="accent3"/>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0331163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507"/>
        <p:cNvGrpSpPr/>
        <p:nvPr/>
      </p:nvGrpSpPr>
      <p:grpSpPr>
        <a:xfrm>
          <a:off x="0" y="0"/>
          <a:ext cx="0" cy="0"/>
          <a:chOff x="0" y="0"/>
          <a:chExt cx="0" cy="0"/>
        </a:xfrm>
      </p:grpSpPr>
      <p:grpSp>
        <p:nvGrpSpPr>
          <p:cNvPr id="1508" name="Google Shape;1508;p30"/>
          <p:cNvGrpSpPr/>
          <p:nvPr/>
        </p:nvGrpSpPr>
        <p:grpSpPr>
          <a:xfrm>
            <a:off x="-189467" y="-64267"/>
            <a:ext cx="12566000" cy="7012400"/>
            <a:chOff x="-142100" y="-48200"/>
            <a:chExt cx="9424500" cy="5259300"/>
          </a:xfrm>
        </p:grpSpPr>
        <p:cxnSp>
          <p:nvCxnSpPr>
            <p:cNvPr id="1509" name="Google Shape;1509;p30"/>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0" name="Google Shape;1510;p30"/>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1" name="Google Shape;1511;p30"/>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2" name="Google Shape;1512;p30"/>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3" name="Google Shape;1513;p30"/>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4" name="Google Shape;1514;p30"/>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5" name="Google Shape;1515;p30"/>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6" name="Google Shape;1516;p30"/>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7" name="Google Shape;1517;p30"/>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8" name="Google Shape;1518;p30"/>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19" name="Google Shape;1519;p30"/>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0" name="Google Shape;1520;p30"/>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1" name="Google Shape;1521;p30"/>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2" name="Google Shape;1522;p30"/>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3" name="Google Shape;1523;p30"/>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4" name="Google Shape;1524;p30"/>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5" name="Google Shape;1525;p30"/>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6" name="Google Shape;1526;p30"/>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7" name="Google Shape;1527;p30"/>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8" name="Google Shape;1528;p30"/>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29" name="Google Shape;1529;p30"/>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0" name="Google Shape;1530;p30"/>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1" name="Google Shape;1531;p30"/>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2" name="Google Shape;1532;p30"/>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3" name="Google Shape;1533;p30"/>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4" name="Google Shape;1534;p30"/>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5" name="Google Shape;1535;p30"/>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6" name="Google Shape;1536;p30"/>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7" name="Google Shape;1537;p30"/>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38" name="Google Shape;1538;p30"/>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39" name="Google Shape;1539;p30"/>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0" name="Google Shape;1540;p30"/>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1" name="Google Shape;1541;p30"/>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2" name="Google Shape;1542;p30"/>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3" name="Google Shape;1543;p30"/>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4" name="Google Shape;1544;p30"/>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5" name="Google Shape;1545;p30"/>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6" name="Google Shape;1546;p30"/>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7" name="Google Shape;1547;p30"/>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8" name="Google Shape;1548;p30"/>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49" name="Google Shape;1549;p30"/>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0" name="Google Shape;1550;p30"/>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1" name="Google Shape;1551;p30"/>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52" name="Google Shape;1552;p30"/>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553" name="Google Shape;1553;p30"/>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4" name="Google Shape;1554;p30"/>
          <p:cNvSpPr txBox="1">
            <a:spLocks noGrp="1"/>
          </p:cNvSpPr>
          <p:nvPr>
            <p:ph type="title" hasCustomPrompt="1"/>
          </p:nvPr>
        </p:nvSpPr>
        <p:spPr>
          <a:xfrm>
            <a:off x="1264800" y="2396443"/>
            <a:ext cx="2926000" cy="1706800"/>
          </a:xfrm>
          <a:prstGeom prst="rect">
            <a:avLst/>
          </a:pr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5" name="Google Shape;1555;p30"/>
          <p:cNvSpPr txBox="1">
            <a:spLocks noGrp="1"/>
          </p:cNvSpPr>
          <p:nvPr>
            <p:ph type="subTitle" idx="1"/>
          </p:nvPr>
        </p:nvSpPr>
        <p:spPr>
          <a:xfrm rot="-59781">
            <a:off x="1508698" y="3900121"/>
            <a:ext cx="2438369" cy="13410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6" name="Google Shape;1556;p30"/>
          <p:cNvSpPr txBox="1">
            <a:spLocks noGrp="1"/>
          </p:cNvSpPr>
          <p:nvPr>
            <p:ph type="title" idx="2" hasCustomPrompt="1"/>
          </p:nvPr>
        </p:nvSpPr>
        <p:spPr>
          <a:xfrm>
            <a:off x="4633000" y="2396417"/>
            <a:ext cx="2926000" cy="1706800"/>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7" name="Google Shape;1557;p30"/>
          <p:cNvSpPr txBox="1">
            <a:spLocks noGrp="1"/>
          </p:cNvSpPr>
          <p:nvPr>
            <p:ph type="subTitle" idx="3"/>
          </p:nvPr>
        </p:nvSpPr>
        <p:spPr>
          <a:xfrm rot="-59771">
            <a:off x="48768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58" name="Google Shape;1558;p30"/>
          <p:cNvSpPr txBox="1">
            <a:spLocks noGrp="1"/>
          </p:cNvSpPr>
          <p:nvPr>
            <p:ph type="title" idx="4" hasCustomPrompt="1"/>
          </p:nvPr>
        </p:nvSpPr>
        <p:spPr>
          <a:xfrm>
            <a:off x="8001200" y="2396417"/>
            <a:ext cx="2926000" cy="1706800"/>
          </a:xfrm>
          <a:prstGeom prst="rect">
            <a:avLst/>
          </a:pr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200"/>
              <a:buNone/>
              <a:defRPr sz="80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1559" name="Google Shape;1559;p30"/>
          <p:cNvSpPr txBox="1">
            <a:spLocks noGrp="1"/>
          </p:cNvSpPr>
          <p:nvPr>
            <p:ph type="subTitle" idx="5"/>
          </p:nvPr>
        </p:nvSpPr>
        <p:spPr>
          <a:xfrm rot="-59771">
            <a:off x="8245021" y="3900169"/>
            <a:ext cx="2438768" cy="1341408"/>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PT Sans"/>
                <a:ea typeface="PT Sans"/>
                <a:cs typeface="PT Sans"/>
                <a:sym typeface="PT Sans"/>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39104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bg>
      <p:bgPr>
        <a:solidFill>
          <a:schemeClr val="accent2"/>
        </a:solidFill>
        <a:effectLst/>
      </p:bgPr>
    </p:bg>
    <p:spTree>
      <p:nvGrpSpPr>
        <p:cNvPr id="1" name="Shape 405"/>
        <p:cNvGrpSpPr/>
        <p:nvPr/>
      </p:nvGrpSpPr>
      <p:grpSpPr>
        <a:xfrm>
          <a:off x="0" y="0"/>
          <a:ext cx="0" cy="0"/>
          <a:chOff x="0" y="0"/>
          <a:chExt cx="0" cy="0"/>
        </a:xfrm>
      </p:grpSpPr>
      <p:sp>
        <p:nvSpPr>
          <p:cNvPr id="406" name="Google Shape;406;p21"/>
          <p:cNvSpPr/>
          <p:nvPr/>
        </p:nvSpPr>
        <p:spPr>
          <a:xfrm>
            <a:off x="-33" y="5388660"/>
            <a:ext cx="12192076" cy="862808"/>
          </a:xfrm>
          <a:custGeom>
            <a:avLst/>
            <a:gdLst/>
            <a:ahLst/>
            <a:cxnLst/>
            <a:rect l="l" t="t" r="r" b="b"/>
            <a:pathLst>
              <a:path w="85307" h="6037" extrusionOk="0">
                <a:moveTo>
                  <a:pt x="29824" y="1"/>
                </a:moveTo>
                <a:cubicBezTo>
                  <a:pt x="25059" y="1"/>
                  <a:pt x="20248" y="1271"/>
                  <a:pt x="15614" y="2498"/>
                </a:cubicBezTo>
                <a:cubicBezTo>
                  <a:pt x="15097" y="2601"/>
                  <a:pt x="14554" y="2808"/>
                  <a:pt x="14011" y="2912"/>
                </a:cubicBezTo>
                <a:cubicBezTo>
                  <a:pt x="10103" y="3916"/>
                  <a:pt x="6028" y="4847"/>
                  <a:pt x="2130" y="4847"/>
                </a:cubicBezTo>
                <a:cubicBezTo>
                  <a:pt x="1414" y="4847"/>
                  <a:pt x="703" y="4815"/>
                  <a:pt x="0" y="4747"/>
                </a:cubicBezTo>
                <a:lnTo>
                  <a:pt x="0" y="4850"/>
                </a:lnTo>
                <a:cubicBezTo>
                  <a:pt x="704" y="4919"/>
                  <a:pt x="1416" y="4950"/>
                  <a:pt x="2134" y="4950"/>
                </a:cubicBezTo>
                <a:cubicBezTo>
                  <a:pt x="6030" y="4950"/>
                  <a:pt x="10104" y="4023"/>
                  <a:pt x="14011" y="3041"/>
                </a:cubicBezTo>
                <a:cubicBezTo>
                  <a:pt x="14554" y="2912"/>
                  <a:pt x="15097" y="2705"/>
                  <a:pt x="15614" y="2601"/>
                </a:cubicBezTo>
                <a:cubicBezTo>
                  <a:pt x="20326" y="1375"/>
                  <a:pt x="25097" y="104"/>
                  <a:pt x="29838" y="104"/>
                </a:cubicBezTo>
                <a:cubicBezTo>
                  <a:pt x="31391" y="104"/>
                  <a:pt x="32941" y="240"/>
                  <a:pt x="34485" y="559"/>
                </a:cubicBezTo>
                <a:cubicBezTo>
                  <a:pt x="36527" y="973"/>
                  <a:pt x="38569" y="1748"/>
                  <a:pt x="40508" y="2498"/>
                </a:cubicBezTo>
                <a:cubicBezTo>
                  <a:pt x="41594" y="2912"/>
                  <a:pt x="42654" y="3351"/>
                  <a:pt x="43636" y="3687"/>
                </a:cubicBezTo>
                <a:cubicBezTo>
                  <a:pt x="48226" y="5278"/>
                  <a:pt x="53269" y="6036"/>
                  <a:pt x="58920" y="6036"/>
                </a:cubicBezTo>
                <a:cubicBezTo>
                  <a:pt x="62816" y="6036"/>
                  <a:pt x="67002" y="5676"/>
                  <a:pt x="71528" y="4980"/>
                </a:cubicBezTo>
                <a:cubicBezTo>
                  <a:pt x="72278" y="4747"/>
                  <a:pt x="73131" y="4644"/>
                  <a:pt x="74010" y="4540"/>
                </a:cubicBezTo>
                <a:cubicBezTo>
                  <a:pt x="77784" y="3894"/>
                  <a:pt x="81662" y="3248"/>
                  <a:pt x="85307" y="3248"/>
                </a:cubicBezTo>
                <a:lnTo>
                  <a:pt x="85307" y="3144"/>
                </a:lnTo>
                <a:cubicBezTo>
                  <a:pt x="81532" y="3144"/>
                  <a:pt x="77784" y="3790"/>
                  <a:pt x="74010" y="4437"/>
                </a:cubicBezTo>
                <a:cubicBezTo>
                  <a:pt x="73131" y="4540"/>
                  <a:pt x="72278" y="4644"/>
                  <a:pt x="71528" y="4850"/>
                </a:cubicBezTo>
                <a:cubicBezTo>
                  <a:pt x="66990" y="5559"/>
                  <a:pt x="62794" y="5926"/>
                  <a:pt x="58896" y="5926"/>
                </a:cubicBezTo>
                <a:cubicBezTo>
                  <a:pt x="53268" y="5926"/>
                  <a:pt x="48260" y="5161"/>
                  <a:pt x="43739" y="3558"/>
                </a:cubicBezTo>
                <a:cubicBezTo>
                  <a:pt x="42654" y="3248"/>
                  <a:pt x="41594" y="2808"/>
                  <a:pt x="40611" y="2498"/>
                </a:cubicBezTo>
                <a:cubicBezTo>
                  <a:pt x="38569" y="1748"/>
                  <a:pt x="36527" y="869"/>
                  <a:pt x="34485" y="456"/>
                </a:cubicBezTo>
                <a:cubicBezTo>
                  <a:pt x="32941" y="137"/>
                  <a:pt x="31385" y="1"/>
                  <a:pt x="2982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7" name="Google Shape;407;p21"/>
          <p:cNvSpPr/>
          <p:nvPr/>
        </p:nvSpPr>
        <p:spPr>
          <a:xfrm>
            <a:off x="-33" y="2709768"/>
            <a:ext cx="12192076" cy="1403045"/>
          </a:xfrm>
          <a:custGeom>
            <a:avLst/>
            <a:gdLst/>
            <a:ahLst/>
            <a:cxnLst/>
            <a:rect l="l" t="t" r="r" b="b"/>
            <a:pathLst>
              <a:path w="85307" h="9817" extrusionOk="0">
                <a:moveTo>
                  <a:pt x="79170" y="5358"/>
                </a:moveTo>
                <a:cubicBezTo>
                  <a:pt x="77082" y="5358"/>
                  <a:pt x="74973" y="5626"/>
                  <a:pt x="72924" y="6145"/>
                </a:cubicBezTo>
                <a:cubicBezTo>
                  <a:pt x="71632" y="6481"/>
                  <a:pt x="70236" y="6921"/>
                  <a:pt x="68943" y="7334"/>
                </a:cubicBezTo>
                <a:cubicBezTo>
                  <a:pt x="67108" y="7981"/>
                  <a:pt x="65273" y="8627"/>
                  <a:pt x="63437" y="8963"/>
                </a:cubicBezTo>
                <a:cubicBezTo>
                  <a:pt x="65376" y="8627"/>
                  <a:pt x="67211" y="8084"/>
                  <a:pt x="68943" y="7438"/>
                </a:cubicBezTo>
                <a:cubicBezTo>
                  <a:pt x="70236" y="7024"/>
                  <a:pt x="71632" y="6585"/>
                  <a:pt x="73028" y="6145"/>
                </a:cubicBezTo>
                <a:cubicBezTo>
                  <a:pt x="74974" y="5693"/>
                  <a:pt x="77007" y="5452"/>
                  <a:pt x="79035" y="5452"/>
                </a:cubicBezTo>
                <a:cubicBezTo>
                  <a:pt x="80833" y="5452"/>
                  <a:pt x="82626" y="5641"/>
                  <a:pt x="84350" y="6042"/>
                </a:cubicBezTo>
                <a:cubicBezTo>
                  <a:pt x="84660" y="6145"/>
                  <a:pt x="84996" y="6145"/>
                  <a:pt x="85307" y="6275"/>
                </a:cubicBezTo>
                <a:lnTo>
                  <a:pt x="85307" y="6145"/>
                </a:lnTo>
                <a:cubicBezTo>
                  <a:pt x="84996" y="6042"/>
                  <a:pt x="84660" y="6042"/>
                  <a:pt x="84350" y="5939"/>
                </a:cubicBezTo>
                <a:cubicBezTo>
                  <a:pt x="82672" y="5549"/>
                  <a:pt x="80928" y="5358"/>
                  <a:pt x="79170" y="5358"/>
                </a:cubicBezTo>
                <a:close/>
                <a:moveTo>
                  <a:pt x="28606" y="1"/>
                </a:moveTo>
                <a:cubicBezTo>
                  <a:pt x="27865" y="1"/>
                  <a:pt x="27120" y="67"/>
                  <a:pt x="26394" y="226"/>
                </a:cubicBezTo>
                <a:cubicBezTo>
                  <a:pt x="23912" y="768"/>
                  <a:pt x="21973" y="2164"/>
                  <a:pt x="20034" y="3560"/>
                </a:cubicBezTo>
                <a:cubicBezTo>
                  <a:pt x="19388" y="4000"/>
                  <a:pt x="18845" y="4439"/>
                  <a:pt x="18199" y="4853"/>
                </a:cubicBezTo>
                <a:cubicBezTo>
                  <a:pt x="13562" y="7990"/>
                  <a:pt x="7926" y="9707"/>
                  <a:pt x="2310" y="9707"/>
                </a:cubicBezTo>
                <a:cubicBezTo>
                  <a:pt x="1539" y="9707"/>
                  <a:pt x="768" y="9675"/>
                  <a:pt x="0" y="9609"/>
                </a:cubicBezTo>
                <a:lnTo>
                  <a:pt x="0" y="9713"/>
                </a:lnTo>
                <a:cubicBezTo>
                  <a:pt x="750" y="9713"/>
                  <a:pt x="1526" y="9816"/>
                  <a:pt x="2172" y="9816"/>
                </a:cubicBezTo>
                <a:cubicBezTo>
                  <a:pt x="7859" y="9816"/>
                  <a:pt x="13572" y="8084"/>
                  <a:pt x="18199" y="4982"/>
                </a:cubicBezTo>
                <a:cubicBezTo>
                  <a:pt x="18845" y="4543"/>
                  <a:pt x="19492" y="4103"/>
                  <a:pt x="20034" y="3690"/>
                </a:cubicBezTo>
                <a:cubicBezTo>
                  <a:pt x="21973" y="2268"/>
                  <a:pt x="24015" y="872"/>
                  <a:pt x="26394" y="329"/>
                </a:cubicBezTo>
                <a:cubicBezTo>
                  <a:pt x="27133" y="137"/>
                  <a:pt x="27891" y="59"/>
                  <a:pt x="28641" y="59"/>
                </a:cubicBezTo>
                <a:cubicBezTo>
                  <a:pt x="30411" y="59"/>
                  <a:pt x="32141" y="491"/>
                  <a:pt x="33502" y="872"/>
                </a:cubicBezTo>
                <a:cubicBezTo>
                  <a:pt x="36734" y="1854"/>
                  <a:pt x="39862" y="3147"/>
                  <a:pt x="42886" y="4543"/>
                </a:cubicBezTo>
                <a:cubicBezTo>
                  <a:pt x="44592" y="5189"/>
                  <a:pt x="46324" y="5939"/>
                  <a:pt x="48056" y="6688"/>
                </a:cubicBezTo>
                <a:cubicBezTo>
                  <a:pt x="52556" y="8435"/>
                  <a:pt x="56372" y="9303"/>
                  <a:pt x="59823" y="9303"/>
                </a:cubicBezTo>
                <a:cubicBezTo>
                  <a:pt x="61070" y="9303"/>
                  <a:pt x="62270" y="9190"/>
                  <a:pt x="63437" y="8963"/>
                </a:cubicBezTo>
                <a:lnTo>
                  <a:pt x="63437" y="8963"/>
                </a:lnTo>
                <a:cubicBezTo>
                  <a:pt x="62350" y="9148"/>
                  <a:pt x="61235" y="9242"/>
                  <a:pt x="60080" y="9242"/>
                </a:cubicBezTo>
                <a:cubicBezTo>
                  <a:pt x="56567" y="9242"/>
                  <a:pt x="52693" y="8375"/>
                  <a:pt x="48160" y="6585"/>
                </a:cubicBezTo>
                <a:cubicBezTo>
                  <a:pt x="46324" y="5939"/>
                  <a:pt x="44592" y="5189"/>
                  <a:pt x="42886" y="4439"/>
                </a:cubicBezTo>
                <a:cubicBezTo>
                  <a:pt x="39965" y="3147"/>
                  <a:pt x="36837" y="1751"/>
                  <a:pt x="33606" y="768"/>
                </a:cubicBezTo>
                <a:cubicBezTo>
                  <a:pt x="32162" y="385"/>
                  <a:pt x="30395" y="1"/>
                  <a:pt x="28606"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8" name="Google Shape;408;p21"/>
          <p:cNvSpPr/>
          <p:nvPr/>
        </p:nvSpPr>
        <p:spPr>
          <a:xfrm rot="10800000">
            <a:off x="-33" y="4294926"/>
            <a:ext cx="12192076" cy="863380"/>
          </a:xfrm>
          <a:custGeom>
            <a:avLst/>
            <a:gdLst/>
            <a:ahLst/>
            <a:cxnLst/>
            <a:rect l="l" t="t" r="r" b="b"/>
            <a:pathLst>
              <a:path w="85307" h="6041" extrusionOk="0">
                <a:moveTo>
                  <a:pt x="56902" y="0"/>
                </a:moveTo>
                <a:cubicBezTo>
                  <a:pt x="53061" y="0"/>
                  <a:pt x="49167" y="505"/>
                  <a:pt x="45471" y="1620"/>
                </a:cubicBezTo>
                <a:cubicBezTo>
                  <a:pt x="44489" y="1930"/>
                  <a:pt x="43636" y="2266"/>
                  <a:pt x="42757" y="2577"/>
                </a:cubicBezTo>
                <a:cubicBezTo>
                  <a:pt x="41051" y="3119"/>
                  <a:pt x="39422" y="3662"/>
                  <a:pt x="37716" y="4102"/>
                </a:cubicBezTo>
                <a:cubicBezTo>
                  <a:pt x="39422" y="3766"/>
                  <a:pt x="41154" y="3223"/>
                  <a:pt x="42757" y="2680"/>
                </a:cubicBezTo>
                <a:cubicBezTo>
                  <a:pt x="43636" y="2370"/>
                  <a:pt x="44592" y="2034"/>
                  <a:pt x="45471" y="1724"/>
                </a:cubicBezTo>
                <a:cubicBezTo>
                  <a:pt x="49120" y="623"/>
                  <a:pt x="52962" y="117"/>
                  <a:pt x="56755" y="117"/>
                </a:cubicBezTo>
                <a:cubicBezTo>
                  <a:pt x="57773" y="117"/>
                  <a:pt x="58787" y="153"/>
                  <a:pt x="59792" y="224"/>
                </a:cubicBezTo>
                <a:cubicBezTo>
                  <a:pt x="62145" y="431"/>
                  <a:pt x="64523" y="870"/>
                  <a:pt x="66901" y="1284"/>
                </a:cubicBezTo>
                <a:cubicBezTo>
                  <a:pt x="69254" y="1724"/>
                  <a:pt x="71632" y="2163"/>
                  <a:pt x="74113" y="2370"/>
                </a:cubicBezTo>
                <a:cubicBezTo>
                  <a:pt x="74828" y="2416"/>
                  <a:pt x="75596" y="2446"/>
                  <a:pt x="76398" y="2446"/>
                </a:cubicBezTo>
                <a:cubicBezTo>
                  <a:pt x="79222" y="2446"/>
                  <a:pt x="82468" y="2067"/>
                  <a:pt x="85307" y="638"/>
                </a:cubicBezTo>
                <a:lnTo>
                  <a:pt x="85307" y="534"/>
                </a:lnTo>
                <a:cubicBezTo>
                  <a:pt x="82468" y="1964"/>
                  <a:pt x="79222" y="2343"/>
                  <a:pt x="76398" y="2343"/>
                </a:cubicBezTo>
                <a:cubicBezTo>
                  <a:pt x="75596" y="2343"/>
                  <a:pt x="74828" y="2312"/>
                  <a:pt x="74113" y="2266"/>
                </a:cubicBezTo>
                <a:cubicBezTo>
                  <a:pt x="71632" y="2034"/>
                  <a:pt x="69254" y="1620"/>
                  <a:pt x="66901" y="1181"/>
                </a:cubicBezTo>
                <a:cubicBezTo>
                  <a:pt x="64626" y="741"/>
                  <a:pt x="62145" y="328"/>
                  <a:pt x="59792" y="95"/>
                </a:cubicBezTo>
                <a:cubicBezTo>
                  <a:pt x="58835" y="33"/>
                  <a:pt x="57870" y="0"/>
                  <a:pt x="56902" y="0"/>
                </a:cubicBezTo>
                <a:close/>
                <a:moveTo>
                  <a:pt x="23743" y="683"/>
                </a:moveTo>
                <a:cubicBezTo>
                  <a:pt x="21757" y="683"/>
                  <a:pt x="19771" y="1639"/>
                  <a:pt x="17785" y="2473"/>
                </a:cubicBezTo>
                <a:cubicBezTo>
                  <a:pt x="17449" y="2680"/>
                  <a:pt x="17243" y="2809"/>
                  <a:pt x="16907" y="2913"/>
                </a:cubicBezTo>
                <a:cubicBezTo>
                  <a:pt x="13675" y="4412"/>
                  <a:pt x="10237" y="5265"/>
                  <a:pt x="6696" y="5704"/>
                </a:cubicBezTo>
                <a:cubicBezTo>
                  <a:pt x="5726" y="5836"/>
                  <a:pt x="4788" y="5896"/>
                  <a:pt x="3889" y="5896"/>
                </a:cubicBezTo>
                <a:cubicBezTo>
                  <a:pt x="2487" y="5896"/>
                  <a:pt x="1181" y="5750"/>
                  <a:pt x="0" y="5498"/>
                </a:cubicBezTo>
                <a:lnTo>
                  <a:pt x="0" y="5601"/>
                </a:lnTo>
                <a:cubicBezTo>
                  <a:pt x="1190" y="5911"/>
                  <a:pt x="2379" y="6041"/>
                  <a:pt x="3775" y="6041"/>
                </a:cubicBezTo>
                <a:cubicBezTo>
                  <a:pt x="4757" y="6041"/>
                  <a:pt x="5713" y="5911"/>
                  <a:pt x="6696" y="5808"/>
                </a:cubicBezTo>
                <a:cubicBezTo>
                  <a:pt x="10237" y="5394"/>
                  <a:pt x="13675" y="4412"/>
                  <a:pt x="16907" y="3016"/>
                </a:cubicBezTo>
                <a:cubicBezTo>
                  <a:pt x="17243" y="2913"/>
                  <a:pt x="17553" y="2680"/>
                  <a:pt x="17785" y="2577"/>
                </a:cubicBezTo>
                <a:cubicBezTo>
                  <a:pt x="19750" y="1673"/>
                  <a:pt x="21715" y="784"/>
                  <a:pt x="23634" y="784"/>
                </a:cubicBezTo>
                <a:cubicBezTo>
                  <a:pt x="24240" y="784"/>
                  <a:pt x="24842" y="873"/>
                  <a:pt x="25437" y="1077"/>
                </a:cubicBezTo>
                <a:cubicBezTo>
                  <a:pt x="26394" y="1284"/>
                  <a:pt x="27247" y="1930"/>
                  <a:pt x="28126" y="2473"/>
                </a:cubicBezTo>
                <a:cubicBezTo>
                  <a:pt x="28668" y="2809"/>
                  <a:pt x="29185" y="3223"/>
                  <a:pt x="29728" y="3456"/>
                </a:cubicBezTo>
                <a:cubicBezTo>
                  <a:pt x="31101" y="4126"/>
                  <a:pt x="32722" y="4506"/>
                  <a:pt x="34493" y="4506"/>
                </a:cubicBezTo>
                <a:cubicBezTo>
                  <a:pt x="35523" y="4506"/>
                  <a:pt x="36604" y="4377"/>
                  <a:pt x="37716" y="4102"/>
                </a:cubicBezTo>
                <a:lnTo>
                  <a:pt x="37716" y="4102"/>
                </a:lnTo>
                <a:cubicBezTo>
                  <a:pt x="36592" y="4342"/>
                  <a:pt x="35500" y="4461"/>
                  <a:pt x="34465" y="4461"/>
                </a:cubicBezTo>
                <a:cubicBezTo>
                  <a:pt x="32716" y="4461"/>
                  <a:pt x="31131" y="4121"/>
                  <a:pt x="29832" y="3456"/>
                </a:cubicBezTo>
                <a:cubicBezTo>
                  <a:pt x="29185" y="3119"/>
                  <a:pt x="28668" y="2680"/>
                  <a:pt x="28126" y="2370"/>
                </a:cubicBezTo>
                <a:cubicBezTo>
                  <a:pt x="27376" y="1827"/>
                  <a:pt x="26497" y="1284"/>
                  <a:pt x="25541" y="974"/>
                </a:cubicBezTo>
                <a:cubicBezTo>
                  <a:pt x="24941" y="770"/>
                  <a:pt x="24342" y="683"/>
                  <a:pt x="23743" y="68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9" name="Google Shape;409;p21"/>
          <p:cNvSpPr/>
          <p:nvPr/>
        </p:nvSpPr>
        <p:spPr>
          <a:xfrm rot="10800000">
            <a:off x="-33" y="1125213"/>
            <a:ext cx="12192076" cy="863952"/>
          </a:xfrm>
          <a:custGeom>
            <a:avLst/>
            <a:gdLst/>
            <a:ahLst/>
            <a:cxnLst/>
            <a:rect l="l" t="t" r="r" b="b"/>
            <a:pathLst>
              <a:path w="85307" h="6045" extrusionOk="0">
                <a:moveTo>
                  <a:pt x="27826" y="1"/>
                </a:moveTo>
                <a:cubicBezTo>
                  <a:pt x="23296" y="1"/>
                  <a:pt x="18713" y="1285"/>
                  <a:pt x="14322" y="2495"/>
                </a:cubicBezTo>
                <a:cubicBezTo>
                  <a:pt x="13805" y="2702"/>
                  <a:pt x="13262" y="2831"/>
                  <a:pt x="12822" y="2934"/>
                </a:cubicBezTo>
                <a:cubicBezTo>
                  <a:pt x="8904" y="4014"/>
                  <a:pt x="5006" y="4901"/>
                  <a:pt x="1169" y="4901"/>
                </a:cubicBezTo>
                <a:cubicBezTo>
                  <a:pt x="779" y="4901"/>
                  <a:pt x="389" y="4892"/>
                  <a:pt x="0" y="4873"/>
                </a:cubicBezTo>
                <a:lnTo>
                  <a:pt x="0" y="4976"/>
                </a:lnTo>
                <a:cubicBezTo>
                  <a:pt x="389" y="4995"/>
                  <a:pt x="780" y="5005"/>
                  <a:pt x="1172" y="5005"/>
                </a:cubicBezTo>
                <a:cubicBezTo>
                  <a:pt x="5028" y="5005"/>
                  <a:pt x="9021" y="4117"/>
                  <a:pt x="12822" y="3038"/>
                </a:cubicBezTo>
                <a:cubicBezTo>
                  <a:pt x="13365" y="2934"/>
                  <a:pt x="13805" y="2702"/>
                  <a:pt x="14322" y="2598"/>
                </a:cubicBezTo>
                <a:cubicBezTo>
                  <a:pt x="18713" y="1388"/>
                  <a:pt x="23296" y="104"/>
                  <a:pt x="27826" y="104"/>
                </a:cubicBezTo>
                <a:cubicBezTo>
                  <a:pt x="29296" y="104"/>
                  <a:pt x="30760" y="239"/>
                  <a:pt x="32210" y="556"/>
                </a:cubicBezTo>
                <a:cubicBezTo>
                  <a:pt x="34149" y="995"/>
                  <a:pt x="36088" y="1745"/>
                  <a:pt x="37923" y="2598"/>
                </a:cubicBezTo>
                <a:cubicBezTo>
                  <a:pt x="38879" y="2934"/>
                  <a:pt x="39965" y="3348"/>
                  <a:pt x="40947" y="3684"/>
                </a:cubicBezTo>
                <a:cubicBezTo>
                  <a:pt x="39965" y="3244"/>
                  <a:pt x="39009" y="2831"/>
                  <a:pt x="38026" y="2495"/>
                </a:cubicBezTo>
                <a:cubicBezTo>
                  <a:pt x="36088" y="1745"/>
                  <a:pt x="34149" y="892"/>
                  <a:pt x="32210" y="453"/>
                </a:cubicBezTo>
                <a:cubicBezTo>
                  <a:pt x="30760" y="136"/>
                  <a:pt x="29296" y="1"/>
                  <a:pt x="27826" y="1"/>
                </a:cubicBezTo>
                <a:close/>
                <a:moveTo>
                  <a:pt x="80044" y="3167"/>
                </a:moveTo>
                <a:cubicBezTo>
                  <a:pt x="76610" y="3167"/>
                  <a:pt x="73050" y="3806"/>
                  <a:pt x="69590" y="4433"/>
                </a:cubicBezTo>
                <a:cubicBezTo>
                  <a:pt x="68840" y="4537"/>
                  <a:pt x="68090" y="4770"/>
                  <a:pt x="67315" y="4873"/>
                </a:cubicBezTo>
                <a:cubicBezTo>
                  <a:pt x="63010" y="5576"/>
                  <a:pt x="59017" y="5937"/>
                  <a:pt x="55298" y="5937"/>
                </a:cubicBezTo>
                <a:cubicBezTo>
                  <a:pt x="49994" y="5937"/>
                  <a:pt x="45248" y="5203"/>
                  <a:pt x="40947" y="3684"/>
                </a:cubicBezTo>
                <a:lnTo>
                  <a:pt x="40947" y="3684"/>
                </a:lnTo>
                <a:cubicBezTo>
                  <a:pt x="45283" y="5277"/>
                  <a:pt x="50073" y="6044"/>
                  <a:pt x="55429" y="6044"/>
                </a:cubicBezTo>
                <a:cubicBezTo>
                  <a:pt x="59111" y="6044"/>
                  <a:pt x="63061" y="5682"/>
                  <a:pt x="67315" y="4976"/>
                </a:cubicBezTo>
                <a:cubicBezTo>
                  <a:pt x="68090" y="4770"/>
                  <a:pt x="68840" y="4640"/>
                  <a:pt x="69693" y="4537"/>
                </a:cubicBezTo>
                <a:cubicBezTo>
                  <a:pt x="73153" y="3909"/>
                  <a:pt x="76669" y="3271"/>
                  <a:pt x="80072" y="3271"/>
                </a:cubicBezTo>
                <a:cubicBezTo>
                  <a:pt x="81856" y="3271"/>
                  <a:pt x="83609" y="3446"/>
                  <a:pt x="85307" y="3891"/>
                </a:cubicBezTo>
                <a:lnTo>
                  <a:pt x="85307" y="3787"/>
                </a:lnTo>
                <a:cubicBezTo>
                  <a:pt x="83609" y="3343"/>
                  <a:pt x="81843" y="3167"/>
                  <a:pt x="80044" y="3167"/>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0" name="Google Shape;410;p21"/>
          <p:cNvSpPr/>
          <p:nvPr/>
        </p:nvSpPr>
        <p:spPr>
          <a:xfrm rot="10800000">
            <a:off x="-33" y="1647301"/>
            <a:ext cx="12192076" cy="1402617"/>
          </a:xfrm>
          <a:custGeom>
            <a:avLst/>
            <a:gdLst/>
            <a:ahLst/>
            <a:cxnLst/>
            <a:rect l="l" t="t" r="r" b="b"/>
            <a:pathLst>
              <a:path w="85307" h="9814" extrusionOk="0">
                <a:moveTo>
                  <a:pt x="79490" y="6039"/>
                </a:moveTo>
                <a:cubicBezTo>
                  <a:pt x="79930" y="6143"/>
                  <a:pt x="80240" y="6246"/>
                  <a:pt x="80576" y="6375"/>
                </a:cubicBezTo>
                <a:cubicBezTo>
                  <a:pt x="81735" y="6695"/>
                  <a:pt x="82972" y="6968"/>
                  <a:pt x="84166" y="6968"/>
                </a:cubicBezTo>
                <a:cubicBezTo>
                  <a:pt x="84517" y="6968"/>
                  <a:pt x="84863" y="6945"/>
                  <a:pt x="85203" y="6892"/>
                </a:cubicBezTo>
                <a:lnTo>
                  <a:pt x="85307" y="6892"/>
                </a:lnTo>
                <a:lnTo>
                  <a:pt x="85307" y="6789"/>
                </a:lnTo>
                <a:lnTo>
                  <a:pt x="85203" y="6789"/>
                </a:lnTo>
                <a:cubicBezTo>
                  <a:pt x="84865" y="6841"/>
                  <a:pt x="84526" y="6865"/>
                  <a:pt x="84186" y="6865"/>
                </a:cubicBezTo>
                <a:cubicBezTo>
                  <a:pt x="83018" y="6865"/>
                  <a:pt x="81841" y="6586"/>
                  <a:pt x="80679" y="6246"/>
                </a:cubicBezTo>
                <a:cubicBezTo>
                  <a:pt x="80240" y="6143"/>
                  <a:pt x="79930" y="6039"/>
                  <a:pt x="79490" y="6039"/>
                </a:cubicBezTo>
                <a:close/>
                <a:moveTo>
                  <a:pt x="26581" y="1"/>
                </a:moveTo>
                <a:cubicBezTo>
                  <a:pt x="25881" y="1"/>
                  <a:pt x="25168" y="67"/>
                  <a:pt x="24455" y="223"/>
                </a:cubicBezTo>
                <a:cubicBezTo>
                  <a:pt x="22206" y="766"/>
                  <a:pt x="20370" y="2265"/>
                  <a:pt x="18535" y="3661"/>
                </a:cubicBezTo>
                <a:cubicBezTo>
                  <a:pt x="17889" y="4100"/>
                  <a:pt x="17346" y="4540"/>
                  <a:pt x="16803" y="4953"/>
                </a:cubicBezTo>
                <a:cubicBezTo>
                  <a:pt x="17346" y="4643"/>
                  <a:pt x="17992" y="4204"/>
                  <a:pt x="18535" y="3790"/>
                </a:cubicBezTo>
                <a:cubicBezTo>
                  <a:pt x="20370" y="2368"/>
                  <a:pt x="22309" y="869"/>
                  <a:pt x="24455" y="326"/>
                </a:cubicBezTo>
                <a:cubicBezTo>
                  <a:pt x="25168" y="170"/>
                  <a:pt x="25881" y="104"/>
                  <a:pt x="26581" y="104"/>
                </a:cubicBezTo>
                <a:cubicBezTo>
                  <a:pt x="28318" y="104"/>
                  <a:pt x="29975" y="512"/>
                  <a:pt x="31357" y="973"/>
                </a:cubicBezTo>
                <a:cubicBezTo>
                  <a:pt x="34356" y="1851"/>
                  <a:pt x="37277" y="3247"/>
                  <a:pt x="40172" y="4540"/>
                </a:cubicBezTo>
                <a:cubicBezTo>
                  <a:pt x="41800" y="5290"/>
                  <a:pt x="43403" y="6039"/>
                  <a:pt x="45135" y="6685"/>
                </a:cubicBezTo>
                <a:cubicBezTo>
                  <a:pt x="49435" y="8475"/>
                  <a:pt x="53120" y="9343"/>
                  <a:pt x="56476" y="9343"/>
                </a:cubicBezTo>
                <a:cubicBezTo>
                  <a:pt x="57579" y="9343"/>
                  <a:pt x="58647" y="9249"/>
                  <a:pt x="59689" y="9064"/>
                </a:cubicBezTo>
                <a:cubicBezTo>
                  <a:pt x="61498" y="8728"/>
                  <a:pt x="63230" y="8081"/>
                  <a:pt x="64962" y="7435"/>
                </a:cubicBezTo>
                <a:cubicBezTo>
                  <a:pt x="66152" y="7021"/>
                  <a:pt x="67444" y="6582"/>
                  <a:pt x="68737" y="6246"/>
                </a:cubicBezTo>
                <a:cubicBezTo>
                  <a:pt x="70615" y="5739"/>
                  <a:pt x="72530" y="5500"/>
                  <a:pt x="74442" y="5500"/>
                </a:cubicBezTo>
                <a:cubicBezTo>
                  <a:pt x="76136" y="5500"/>
                  <a:pt x="77827" y="5687"/>
                  <a:pt x="79490" y="6039"/>
                </a:cubicBezTo>
                <a:cubicBezTo>
                  <a:pt x="77770" y="5625"/>
                  <a:pt x="75995" y="5412"/>
                  <a:pt x="74230" y="5412"/>
                </a:cubicBezTo>
                <a:cubicBezTo>
                  <a:pt x="72362" y="5412"/>
                  <a:pt x="70505" y="5651"/>
                  <a:pt x="68737" y="6143"/>
                </a:cubicBezTo>
                <a:cubicBezTo>
                  <a:pt x="67444" y="6479"/>
                  <a:pt x="66152" y="6892"/>
                  <a:pt x="64859" y="7435"/>
                </a:cubicBezTo>
                <a:cubicBezTo>
                  <a:pt x="63230" y="7978"/>
                  <a:pt x="61395" y="8624"/>
                  <a:pt x="59689" y="8960"/>
                </a:cubicBezTo>
                <a:cubicBezTo>
                  <a:pt x="58647" y="9146"/>
                  <a:pt x="57579" y="9239"/>
                  <a:pt x="56476" y="9239"/>
                </a:cubicBezTo>
                <a:cubicBezTo>
                  <a:pt x="53120" y="9239"/>
                  <a:pt x="49435" y="8372"/>
                  <a:pt x="45135" y="6582"/>
                </a:cubicBezTo>
                <a:cubicBezTo>
                  <a:pt x="43532" y="5936"/>
                  <a:pt x="41800" y="5186"/>
                  <a:pt x="40172" y="4436"/>
                </a:cubicBezTo>
                <a:cubicBezTo>
                  <a:pt x="37380" y="3144"/>
                  <a:pt x="34356" y="1722"/>
                  <a:pt x="31357" y="869"/>
                </a:cubicBezTo>
                <a:cubicBezTo>
                  <a:pt x="29975" y="409"/>
                  <a:pt x="28318" y="1"/>
                  <a:pt x="26581" y="1"/>
                </a:cubicBezTo>
                <a:close/>
                <a:moveTo>
                  <a:pt x="16803" y="4953"/>
                </a:moveTo>
                <a:cubicBezTo>
                  <a:pt x="12266" y="8136"/>
                  <a:pt x="6879" y="9748"/>
                  <a:pt x="1442" y="9748"/>
                </a:cubicBezTo>
                <a:cubicBezTo>
                  <a:pt x="962" y="9748"/>
                  <a:pt x="481" y="9735"/>
                  <a:pt x="0" y="9710"/>
                </a:cubicBezTo>
                <a:lnTo>
                  <a:pt x="0" y="9813"/>
                </a:lnTo>
                <a:lnTo>
                  <a:pt x="1629" y="9813"/>
                </a:lnTo>
                <a:cubicBezTo>
                  <a:pt x="7006" y="9813"/>
                  <a:pt x="12383" y="8185"/>
                  <a:pt x="16803" y="4953"/>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1" name="Google Shape;411;p21"/>
          <p:cNvSpPr txBox="1">
            <a:spLocks noGrp="1"/>
          </p:cNvSpPr>
          <p:nvPr>
            <p:ph type="subTitle" idx="1"/>
          </p:nvPr>
        </p:nvSpPr>
        <p:spPr>
          <a:xfrm>
            <a:off x="1575233"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2" name="Google Shape;412;p21"/>
          <p:cNvSpPr txBox="1">
            <a:spLocks noGrp="1"/>
          </p:cNvSpPr>
          <p:nvPr>
            <p:ph type="subTitle" idx="2"/>
          </p:nvPr>
        </p:nvSpPr>
        <p:spPr>
          <a:xfrm>
            <a:off x="6448400" y="3070833"/>
            <a:ext cx="3876800" cy="951200"/>
          </a:xfrm>
          <a:prstGeom prst="rect">
            <a:avLst/>
          </a:prstGeom>
        </p:spPr>
        <p:txBody>
          <a:bodyPr spcFirstLastPara="1" wrap="square" lIns="91425" tIns="91425" rIns="91425" bIns="91425" anchor="ctr" anchorCtr="0">
            <a:noAutofit/>
          </a:bodyPr>
          <a:lstStyle>
            <a:lvl1pPr marL="0" marR="0" lvl="0" indent="-186262" algn="l" rtl="0">
              <a:lnSpc>
                <a:spcPct val="100000"/>
              </a:lnSpc>
              <a:spcBef>
                <a:spcPts val="0"/>
              </a:spcBef>
              <a:spcAft>
                <a:spcPts val="0"/>
              </a:spcAft>
              <a:buClr>
                <a:schemeClr val="lt1"/>
              </a:buClr>
              <a:buSzPts val="2200"/>
              <a:buFont typeface="Life Savers"/>
              <a:buNone/>
              <a:defRPr sz="2933" b="1">
                <a:solidFill>
                  <a:schemeClr val="lt1"/>
                </a:solidFill>
                <a:latin typeface="Life Savers"/>
                <a:ea typeface="Life Savers"/>
                <a:cs typeface="Life Savers"/>
                <a:sym typeface="Life Savers"/>
              </a:defRPr>
            </a:lvl1pPr>
            <a:lvl2pPr lvl="1" algn="ctr" rtl="0">
              <a:lnSpc>
                <a:spcPct val="100000"/>
              </a:lnSpc>
              <a:spcBef>
                <a:spcPts val="0"/>
              </a:spcBef>
              <a:spcAft>
                <a:spcPts val="0"/>
              </a:spcAft>
              <a:buSzPts val="2500"/>
              <a:buFont typeface="Bebas Neue"/>
              <a:buNone/>
              <a:defRPr sz="3333">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3333">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3333">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3333">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3333">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3333">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3333">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3333">
                <a:latin typeface="Bebas Neue"/>
                <a:ea typeface="Bebas Neue"/>
                <a:cs typeface="Bebas Neue"/>
                <a:sym typeface="Bebas Neue"/>
              </a:defRPr>
            </a:lvl9pPr>
          </a:lstStyle>
          <a:p>
            <a:endParaRPr/>
          </a:p>
        </p:txBody>
      </p:sp>
      <p:sp>
        <p:nvSpPr>
          <p:cNvPr id="413" name="Google Shape;413;p21"/>
          <p:cNvSpPr txBox="1">
            <a:spLocks noGrp="1"/>
          </p:cNvSpPr>
          <p:nvPr>
            <p:ph type="subTitle" idx="3"/>
          </p:nvPr>
        </p:nvSpPr>
        <p:spPr>
          <a:xfrm>
            <a:off x="1575233"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4" name="Google Shape;414;p21"/>
          <p:cNvSpPr txBox="1">
            <a:spLocks noGrp="1"/>
          </p:cNvSpPr>
          <p:nvPr>
            <p:ph type="subTitle" idx="4"/>
          </p:nvPr>
        </p:nvSpPr>
        <p:spPr>
          <a:xfrm>
            <a:off x="6448400" y="3889533"/>
            <a:ext cx="3876800" cy="95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5" name="Google Shape;415;p21"/>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230598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560"/>
        <p:cNvGrpSpPr/>
        <p:nvPr/>
      </p:nvGrpSpPr>
      <p:grpSpPr>
        <a:xfrm>
          <a:off x="0" y="0"/>
          <a:ext cx="0" cy="0"/>
          <a:chOff x="0" y="0"/>
          <a:chExt cx="0" cy="0"/>
        </a:xfrm>
      </p:grpSpPr>
      <p:grpSp>
        <p:nvGrpSpPr>
          <p:cNvPr id="1561" name="Google Shape;1561;p31"/>
          <p:cNvGrpSpPr/>
          <p:nvPr/>
        </p:nvGrpSpPr>
        <p:grpSpPr>
          <a:xfrm>
            <a:off x="-189467" y="-64267"/>
            <a:ext cx="12566000" cy="7012400"/>
            <a:chOff x="-142100" y="-48200"/>
            <a:chExt cx="9424500" cy="5259300"/>
          </a:xfrm>
        </p:grpSpPr>
        <p:cxnSp>
          <p:nvCxnSpPr>
            <p:cNvPr id="1562" name="Google Shape;1562;p31"/>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3" name="Google Shape;1563;p31"/>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4" name="Google Shape;1564;p31"/>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5" name="Google Shape;1565;p31"/>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6" name="Google Shape;1566;p31"/>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7" name="Google Shape;1567;p31"/>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8" name="Google Shape;1568;p31"/>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69" name="Google Shape;1569;p31"/>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0" name="Google Shape;1570;p31"/>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1" name="Google Shape;1571;p31"/>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2" name="Google Shape;1572;p31"/>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3" name="Google Shape;1573;p31"/>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4" name="Google Shape;1574;p31"/>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5" name="Google Shape;1575;p31"/>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6" name="Google Shape;1576;p31"/>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7" name="Google Shape;1577;p31"/>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8" name="Google Shape;1578;p31"/>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79" name="Google Shape;1579;p31"/>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0" name="Google Shape;1580;p31"/>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1" name="Google Shape;1581;p31"/>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2" name="Google Shape;1582;p31"/>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3" name="Google Shape;1583;p31"/>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4" name="Google Shape;1584;p31"/>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5" name="Google Shape;1585;p31"/>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6" name="Google Shape;1586;p31"/>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7" name="Google Shape;1587;p31"/>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8" name="Google Shape;1588;p31"/>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89" name="Google Shape;1589;p31"/>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0" name="Google Shape;1590;p31"/>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91" name="Google Shape;1591;p31"/>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2" name="Google Shape;1592;p31"/>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3" name="Google Shape;1593;p31"/>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4" name="Google Shape;1594;p31"/>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5" name="Google Shape;1595;p31"/>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6" name="Google Shape;1596;p31"/>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7" name="Google Shape;1597;p31"/>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8" name="Google Shape;1598;p31"/>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599" name="Google Shape;1599;p31"/>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0" name="Google Shape;1600;p31"/>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1" name="Google Shape;1601;p31"/>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2" name="Google Shape;1602;p31"/>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3" name="Google Shape;1603;p31"/>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4" name="Google Shape;1604;p31"/>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05" name="Google Shape;1605;p31"/>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606" name="Google Shape;1606;p31"/>
          <p:cNvSpPr/>
          <p:nvPr/>
        </p:nvSpPr>
        <p:spPr>
          <a:xfrm rot="-29936" flipH="1">
            <a:off x="514774" y="428351"/>
            <a:ext cx="11162423" cy="6035031"/>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7" name="Google Shape;1607;p31"/>
          <p:cNvSpPr txBox="1">
            <a:spLocks noGrp="1"/>
          </p:cNvSpPr>
          <p:nvPr>
            <p:ph type="ctrTitle"/>
          </p:nvPr>
        </p:nvSpPr>
        <p:spPr>
          <a:xfrm>
            <a:off x="3168917" y="720000"/>
            <a:ext cx="5852000" cy="2194400"/>
          </a:xfrm>
          <a:prstGeom prst="rect">
            <a:avLst/>
          </a:prstGeom>
          <a:solidFill>
            <a:schemeClr val="lt2"/>
          </a:solidFill>
        </p:spPr>
        <p:txBody>
          <a:bodyPr spcFirstLastPara="1" wrap="square" lIns="91425" tIns="91425" rIns="91425" bIns="91425" anchor="ctr" anchorCtr="0">
            <a:noAutofit/>
          </a:bodyPr>
          <a:lstStyle>
            <a:lvl1pPr lvl="0" algn="ctr" rtl="0">
              <a:spcBef>
                <a:spcPts val="0"/>
              </a:spcBef>
              <a:spcAft>
                <a:spcPts val="0"/>
              </a:spcAft>
              <a:buSzPts val="5200"/>
              <a:buNone/>
              <a:defRPr sz="10666"/>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608" name="Google Shape;1608;p31"/>
          <p:cNvSpPr txBox="1">
            <a:spLocks noGrp="1"/>
          </p:cNvSpPr>
          <p:nvPr>
            <p:ph type="subTitle" idx="1"/>
          </p:nvPr>
        </p:nvSpPr>
        <p:spPr>
          <a:xfrm rot="-59779">
            <a:off x="1927353" y="2769421"/>
            <a:ext cx="8534491" cy="97535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1609" name="Google Shape;1609;p31"/>
          <p:cNvSpPr txBox="1"/>
          <p:nvPr/>
        </p:nvSpPr>
        <p:spPr>
          <a:xfrm>
            <a:off x="2948267" y="5039800"/>
            <a:ext cx="6295600" cy="487600"/>
          </a:xfrm>
          <a:prstGeom prst="rect">
            <a:avLst/>
          </a:prstGeom>
          <a:noFill/>
          <a:ln>
            <a:noFill/>
          </a:ln>
        </p:spPr>
        <p:txBody>
          <a:bodyPr spcFirstLastPara="1" wrap="square" lIns="0" tIns="0" rIns="0" bIns="0" anchor="ctr" anchorCtr="0">
            <a:noAutofit/>
          </a:bodyPr>
          <a:lstStyle/>
          <a:p>
            <a:pPr algn="ctr">
              <a:spcBef>
                <a:spcPts val="400"/>
              </a:spcBef>
              <a:buClr>
                <a:srgbClr val="000000"/>
              </a:buClr>
              <a:buFont typeface="Arial"/>
              <a:buNone/>
            </a:pPr>
            <a:r>
              <a:rPr lang="en" sz="1600" kern="0">
                <a:solidFill>
                  <a:srgbClr val="434343"/>
                </a:solidFill>
                <a:latin typeface="Roboto"/>
                <a:ea typeface="Roboto"/>
                <a:cs typeface="Roboto"/>
                <a:sym typeface="Roboto"/>
              </a:rPr>
              <a:t>CREDITS: This presentation template was created by </a:t>
            </a:r>
            <a:r>
              <a:rPr lang="en" sz="1600" kern="0">
                <a:solidFill>
                  <a:srgbClr val="434343"/>
                </a:solidFill>
                <a:uFill>
                  <a:noFill/>
                </a:uFill>
                <a:latin typeface="Roboto"/>
                <a:ea typeface="Roboto"/>
                <a:cs typeface="Roboto"/>
                <a:sym typeface="Roboto"/>
                <a:hlinkClick r:id="rId2">
                  <a:extLst>
                    <a:ext uri="{A12FA001-AC4F-418D-AE19-62706E023703}">
                      <ahyp:hlinkClr xmlns:ahyp="http://schemas.microsoft.com/office/drawing/2018/hyperlinkcolor" val="tx"/>
                    </a:ext>
                  </a:extLst>
                </a:hlinkClick>
              </a:rPr>
              <a:t>Slidesgo</a:t>
            </a:r>
            <a:r>
              <a:rPr lang="en" sz="1600" kern="0">
                <a:solidFill>
                  <a:srgbClr val="434343"/>
                </a:solidFill>
                <a:latin typeface="Roboto"/>
                <a:ea typeface="Roboto"/>
                <a:cs typeface="Roboto"/>
                <a:sym typeface="Roboto"/>
              </a:rPr>
              <a:t>, including icons by </a:t>
            </a:r>
            <a:r>
              <a:rPr lang="en" sz="1600" kern="0">
                <a:solidFill>
                  <a:srgbClr val="434343"/>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Flaticon</a:t>
            </a:r>
            <a:r>
              <a:rPr lang="en" sz="1600" kern="0">
                <a:solidFill>
                  <a:srgbClr val="434343"/>
                </a:solidFill>
                <a:latin typeface="Roboto"/>
                <a:ea typeface="Roboto"/>
                <a:cs typeface="Roboto"/>
                <a:sym typeface="Roboto"/>
              </a:rPr>
              <a:t>, infographics &amp; images by </a:t>
            </a:r>
            <a:r>
              <a:rPr lang="en" sz="1600" kern="0">
                <a:solidFill>
                  <a:srgbClr val="434343"/>
                </a:solidFill>
                <a:uFill>
                  <a:noFill/>
                </a:uFill>
                <a:latin typeface="Roboto"/>
                <a:ea typeface="Roboto"/>
                <a:cs typeface="Roboto"/>
                <a:sym typeface="Roboto"/>
                <a:hlinkClick r:id="rId4">
                  <a:extLst>
                    <a:ext uri="{A12FA001-AC4F-418D-AE19-62706E023703}">
                      <ahyp:hlinkClr xmlns:ahyp="http://schemas.microsoft.com/office/drawing/2018/hyperlinkcolor" val="tx"/>
                    </a:ext>
                  </a:extLst>
                </a:hlinkClick>
              </a:rPr>
              <a:t>Freepik</a:t>
            </a:r>
            <a:endParaRPr sz="1600" kern="0">
              <a:solidFill>
                <a:srgbClr val="434343"/>
              </a:solidFill>
              <a:latin typeface="Roboto"/>
              <a:ea typeface="Roboto"/>
              <a:cs typeface="Roboto"/>
              <a:sym typeface="Roboto"/>
            </a:endParaRPr>
          </a:p>
        </p:txBody>
      </p:sp>
      <p:grpSp>
        <p:nvGrpSpPr>
          <p:cNvPr id="1610" name="Google Shape;1610;p31"/>
          <p:cNvGrpSpPr/>
          <p:nvPr/>
        </p:nvGrpSpPr>
        <p:grpSpPr>
          <a:xfrm flipH="1">
            <a:off x="10107798" y="5727612"/>
            <a:ext cx="1782303" cy="841249"/>
            <a:chOff x="157977" y="4219508"/>
            <a:chExt cx="1336727" cy="630937"/>
          </a:xfrm>
        </p:grpSpPr>
        <p:sp>
          <p:nvSpPr>
            <p:cNvPr id="1611" name="Google Shape;1611;p31"/>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2" name="Google Shape;1612;p31"/>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3" name="Google Shape;1613;p31"/>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4" name="Google Shape;1614;p31"/>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5" name="Google Shape;1615;p31"/>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6" name="Google Shape;1616;p31"/>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7" name="Google Shape;1617;p31"/>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1618" name="Google Shape;1618;p31"/>
          <p:cNvGrpSpPr/>
          <p:nvPr/>
        </p:nvGrpSpPr>
        <p:grpSpPr>
          <a:xfrm rot="-500985" flipH="1">
            <a:off x="256003" y="354238"/>
            <a:ext cx="1463047" cy="731535"/>
            <a:chOff x="6697867" y="-312822"/>
            <a:chExt cx="786877" cy="390023"/>
          </a:xfrm>
        </p:grpSpPr>
        <p:sp>
          <p:nvSpPr>
            <p:cNvPr id="1619" name="Google Shape;1619;p31"/>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0" name="Google Shape;1620;p31"/>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1" name="Google Shape;1621;p31"/>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2" name="Google Shape;1622;p31"/>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3" name="Google Shape;1623;p31"/>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4" name="Google Shape;1624;p31"/>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5" name="Google Shape;1625;p31"/>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7275643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626"/>
        <p:cNvGrpSpPr/>
        <p:nvPr/>
      </p:nvGrpSpPr>
      <p:grpSpPr>
        <a:xfrm>
          <a:off x="0" y="0"/>
          <a:ext cx="0" cy="0"/>
          <a:chOff x="0" y="0"/>
          <a:chExt cx="0" cy="0"/>
        </a:xfrm>
      </p:grpSpPr>
      <p:grpSp>
        <p:nvGrpSpPr>
          <p:cNvPr id="1627" name="Google Shape;1627;p32"/>
          <p:cNvGrpSpPr/>
          <p:nvPr/>
        </p:nvGrpSpPr>
        <p:grpSpPr>
          <a:xfrm>
            <a:off x="-189467" y="-64267"/>
            <a:ext cx="12566000" cy="7012400"/>
            <a:chOff x="-142100" y="-48200"/>
            <a:chExt cx="9424500" cy="5259300"/>
          </a:xfrm>
        </p:grpSpPr>
        <p:cxnSp>
          <p:nvCxnSpPr>
            <p:cNvPr id="1628" name="Google Shape;1628;p3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29" name="Google Shape;1629;p3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0" name="Google Shape;1630;p3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1" name="Google Shape;1631;p3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2" name="Google Shape;1632;p3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3" name="Google Shape;1633;p3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4" name="Google Shape;1634;p3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5" name="Google Shape;1635;p3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6" name="Google Shape;1636;p3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7" name="Google Shape;1637;p3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8" name="Google Shape;1638;p3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39" name="Google Shape;1639;p3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0" name="Google Shape;1640;p3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1" name="Google Shape;1641;p3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2" name="Google Shape;1642;p3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3" name="Google Shape;1643;p3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4" name="Google Shape;1644;p3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5" name="Google Shape;1645;p3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6" name="Google Shape;1646;p3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7" name="Google Shape;1647;p3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8" name="Google Shape;1648;p3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49" name="Google Shape;1649;p3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0" name="Google Shape;1650;p3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1" name="Google Shape;1651;p3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2" name="Google Shape;1652;p3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3" name="Google Shape;1653;p3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4" name="Google Shape;1654;p3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5" name="Google Shape;1655;p3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6" name="Google Shape;1656;p3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57" name="Google Shape;1657;p3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8" name="Google Shape;1658;p3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59" name="Google Shape;1659;p3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0" name="Google Shape;1660;p3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1" name="Google Shape;1661;p3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2" name="Google Shape;1662;p3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3" name="Google Shape;1663;p3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4" name="Google Shape;1664;p3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5" name="Google Shape;1665;p3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6" name="Google Shape;1666;p3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7" name="Google Shape;1667;p3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8" name="Google Shape;1668;p3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69" name="Google Shape;1669;p3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0" name="Google Shape;1670;p3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671" name="Google Shape;1671;p3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Tree>
    <p:extLst>
      <p:ext uri="{BB962C8B-B14F-4D97-AF65-F5344CB8AC3E}">
        <p14:creationId xmlns:p14="http://schemas.microsoft.com/office/powerpoint/2010/main" val="325291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B1CF2E77-4E87-4338-A6B2-93E833A84A3C}" type="datetimeFigureOut">
              <a:rPr lang="en-US">
                <a:solidFill>
                  <a:prstClr val="black">
                    <a:tint val="75000"/>
                  </a:prstClr>
                </a:solidFill>
              </a:rPr>
              <a:pPr/>
              <a:t>9/9/2022</a:t>
            </a:fld>
            <a:endParaRPr lang="en-US">
              <a:solidFill>
                <a:prstClr val="black">
                  <a:tint val="75000"/>
                </a:prstClr>
              </a:solidFil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796E19DA-92E0-4635-8627-DEB5FDE3EBA8}"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34546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 y="445533"/>
            <a:ext cx="12236905" cy="5978000"/>
            <a:chOff x="176375" y="334150"/>
            <a:chExt cx="8717400" cy="4483500"/>
          </a:xfrm>
        </p:grpSpPr>
        <p:cxnSp>
          <p:nvCxnSpPr>
            <p:cNvPr id="10" name="Google Shape;10;p2"/>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 name="Google Shape;11;p2"/>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 name="Google Shape;12;p2"/>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 name="Google Shape;13;p2"/>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 name="Google Shape;14;p2"/>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 name="Google Shape;15;p2"/>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 name="Google Shape;16;p2"/>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7" name="Google Shape;17;p2"/>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8" name="Google Shape;18;p2"/>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9" name="Google Shape;19;p2"/>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0" name="Google Shape;20;p2"/>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1" name="Google Shape;21;p2"/>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2" name="Google Shape;22;p2"/>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3" name="Google Shape;23;p2"/>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 name="Google Shape;24;p2"/>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grpSp>
        <p:nvGrpSpPr>
          <p:cNvPr id="25" name="Google Shape;25;p2"/>
          <p:cNvGrpSpPr/>
          <p:nvPr/>
        </p:nvGrpSpPr>
        <p:grpSpPr>
          <a:xfrm rot="-9031910">
            <a:off x="6039825" y="5864746"/>
            <a:ext cx="949192" cy="1441553"/>
            <a:chOff x="-876762" y="1902065"/>
            <a:chExt cx="506742" cy="769597"/>
          </a:xfrm>
        </p:grpSpPr>
        <p:sp>
          <p:nvSpPr>
            <p:cNvPr id="26" name="Google Shape;26;p2"/>
            <p:cNvSpPr/>
            <p:nvPr/>
          </p:nvSpPr>
          <p:spPr>
            <a:xfrm>
              <a:off x="-876762" y="1902065"/>
              <a:ext cx="472466" cy="600240"/>
            </a:xfrm>
            <a:custGeom>
              <a:avLst/>
              <a:gdLst/>
              <a:ahLst/>
              <a:cxnLst/>
              <a:rect l="l" t="t" r="r" b="b"/>
              <a:pathLst>
                <a:path w="6397" h="8127" extrusionOk="0">
                  <a:moveTo>
                    <a:pt x="2247" y="1"/>
                  </a:moveTo>
                  <a:cubicBezTo>
                    <a:pt x="2090" y="1"/>
                    <a:pt x="1932" y="38"/>
                    <a:pt x="1785" y="116"/>
                  </a:cubicBezTo>
                  <a:lnTo>
                    <a:pt x="643" y="740"/>
                  </a:lnTo>
                  <a:cubicBezTo>
                    <a:pt x="179" y="990"/>
                    <a:pt x="1" y="1579"/>
                    <a:pt x="259" y="2052"/>
                  </a:cubicBezTo>
                  <a:lnTo>
                    <a:pt x="3551" y="8127"/>
                  </a:lnTo>
                  <a:lnTo>
                    <a:pt x="6397" y="6583"/>
                  </a:lnTo>
                  <a:lnTo>
                    <a:pt x="3105" y="508"/>
                  </a:lnTo>
                  <a:cubicBezTo>
                    <a:pt x="2927" y="183"/>
                    <a:pt x="2592" y="1"/>
                    <a:pt x="2247" y="1"/>
                  </a:cubicBez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7" name="Google Shape;27;p2"/>
            <p:cNvSpPr/>
            <p:nvPr/>
          </p:nvSpPr>
          <p:spPr>
            <a:xfrm>
              <a:off x="-623057" y="2373129"/>
              <a:ext cx="251706" cy="189814"/>
            </a:xfrm>
            <a:custGeom>
              <a:avLst/>
              <a:gdLst/>
              <a:ahLst/>
              <a:cxnLst/>
              <a:rect l="l" t="t" r="r" b="b"/>
              <a:pathLst>
                <a:path w="3408" h="2570" extrusionOk="0">
                  <a:moveTo>
                    <a:pt x="2846" y="0"/>
                  </a:moveTo>
                  <a:lnTo>
                    <a:pt x="0" y="1544"/>
                  </a:lnTo>
                  <a:lnTo>
                    <a:pt x="562" y="2570"/>
                  </a:lnTo>
                  <a:lnTo>
                    <a:pt x="3408" y="1026"/>
                  </a:lnTo>
                  <a:lnTo>
                    <a:pt x="284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 name="Google Shape;28;p2"/>
            <p:cNvSpPr/>
            <p:nvPr/>
          </p:nvSpPr>
          <p:spPr>
            <a:xfrm>
              <a:off x="-802977" y="1974815"/>
              <a:ext cx="266921" cy="350380"/>
            </a:xfrm>
            <a:custGeom>
              <a:avLst/>
              <a:gdLst/>
              <a:ahLst/>
              <a:cxnLst/>
              <a:rect l="l" t="t" r="r" b="b"/>
              <a:pathLst>
                <a:path w="3614" h="4744" extrusionOk="0">
                  <a:moveTo>
                    <a:pt x="1066" y="0"/>
                  </a:moveTo>
                  <a:cubicBezTo>
                    <a:pt x="950" y="0"/>
                    <a:pt x="833" y="28"/>
                    <a:pt x="723" y="85"/>
                  </a:cubicBezTo>
                  <a:lnTo>
                    <a:pt x="482" y="219"/>
                  </a:lnTo>
                  <a:cubicBezTo>
                    <a:pt x="135" y="406"/>
                    <a:pt x="1" y="852"/>
                    <a:pt x="188" y="1209"/>
                  </a:cubicBezTo>
                  <a:lnTo>
                    <a:pt x="1901" y="4358"/>
                  </a:lnTo>
                  <a:cubicBezTo>
                    <a:pt x="2036" y="4603"/>
                    <a:pt x="2284" y="4743"/>
                    <a:pt x="2542" y="4743"/>
                  </a:cubicBezTo>
                  <a:cubicBezTo>
                    <a:pt x="2660" y="4743"/>
                    <a:pt x="2779" y="4714"/>
                    <a:pt x="2891" y="4653"/>
                  </a:cubicBezTo>
                  <a:lnTo>
                    <a:pt x="3123" y="4528"/>
                  </a:lnTo>
                  <a:cubicBezTo>
                    <a:pt x="3480" y="4332"/>
                    <a:pt x="3614" y="3886"/>
                    <a:pt x="3417" y="3538"/>
                  </a:cubicBezTo>
                  <a:lnTo>
                    <a:pt x="1714" y="380"/>
                  </a:lnTo>
                  <a:cubicBezTo>
                    <a:pt x="1578" y="139"/>
                    <a:pt x="1326" y="0"/>
                    <a:pt x="1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 name="Google Shape;29;p2"/>
            <p:cNvSpPr/>
            <p:nvPr/>
          </p:nvSpPr>
          <p:spPr>
            <a:xfrm>
              <a:off x="-665230" y="2294692"/>
              <a:ext cx="240554" cy="169429"/>
            </a:xfrm>
            <a:custGeom>
              <a:avLst/>
              <a:gdLst/>
              <a:ahLst/>
              <a:cxnLst/>
              <a:rect l="l" t="t" r="r" b="b"/>
              <a:pathLst>
                <a:path w="3257" h="2294" extrusionOk="0">
                  <a:moveTo>
                    <a:pt x="2846" y="1"/>
                  </a:moveTo>
                  <a:lnTo>
                    <a:pt x="0" y="1544"/>
                  </a:lnTo>
                  <a:lnTo>
                    <a:pt x="402" y="2293"/>
                  </a:lnTo>
                  <a:lnTo>
                    <a:pt x="3256" y="750"/>
                  </a:lnTo>
                  <a:lnTo>
                    <a:pt x="284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 name="Google Shape;30;p2"/>
            <p:cNvSpPr/>
            <p:nvPr/>
          </p:nvSpPr>
          <p:spPr>
            <a:xfrm>
              <a:off x="-559834" y="2460724"/>
              <a:ext cx="189814" cy="210937"/>
            </a:xfrm>
            <a:custGeom>
              <a:avLst/>
              <a:gdLst/>
              <a:ahLst/>
              <a:cxnLst/>
              <a:rect l="l" t="t" r="r" b="b"/>
              <a:pathLst>
                <a:path w="2570" h="2856" extrusionOk="0">
                  <a:moveTo>
                    <a:pt x="2258" y="1"/>
                  </a:moveTo>
                  <a:lnTo>
                    <a:pt x="1" y="1223"/>
                  </a:lnTo>
                  <a:lnTo>
                    <a:pt x="1919" y="2855"/>
                  </a:lnTo>
                  <a:lnTo>
                    <a:pt x="2570" y="2499"/>
                  </a:lnTo>
                  <a:lnTo>
                    <a:pt x="2258" y="1"/>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1" name="Google Shape;31;p2"/>
          <p:cNvGrpSpPr/>
          <p:nvPr/>
        </p:nvGrpSpPr>
        <p:grpSpPr>
          <a:xfrm rot="-5176902">
            <a:off x="4357652" y="6188639"/>
            <a:ext cx="1555192" cy="666917"/>
            <a:chOff x="-1963948" y="2372267"/>
            <a:chExt cx="830317" cy="356067"/>
          </a:xfrm>
        </p:grpSpPr>
        <p:sp>
          <p:nvSpPr>
            <p:cNvPr id="32" name="Google Shape;32;p2"/>
            <p:cNvSpPr/>
            <p:nvPr/>
          </p:nvSpPr>
          <p:spPr>
            <a:xfrm>
              <a:off x="-1963948" y="2372267"/>
              <a:ext cx="612205" cy="341591"/>
            </a:xfrm>
            <a:custGeom>
              <a:avLst/>
              <a:gdLst/>
              <a:ahLst/>
              <a:cxnLst/>
              <a:rect l="l" t="t" r="r" b="b"/>
              <a:pathLst>
                <a:path w="8289" h="4625" extrusionOk="0">
                  <a:moveTo>
                    <a:pt x="1336" y="1"/>
                  </a:moveTo>
                  <a:cubicBezTo>
                    <a:pt x="884" y="1"/>
                    <a:pt x="478" y="311"/>
                    <a:pt x="385" y="770"/>
                  </a:cubicBezTo>
                  <a:lnTo>
                    <a:pt x="108" y="2037"/>
                  </a:lnTo>
                  <a:cubicBezTo>
                    <a:pt x="1" y="2563"/>
                    <a:pt x="331" y="3081"/>
                    <a:pt x="857" y="3188"/>
                  </a:cubicBezTo>
                  <a:lnTo>
                    <a:pt x="7620" y="4624"/>
                  </a:lnTo>
                  <a:lnTo>
                    <a:pt x="8289" y="1457"/>
                  </a:lnTo>
                  <a:lnTo>
                    <a:pt x="1535" y="21"/>
                  </a:lnTo>
                  <a:cubicBezTo>
                    <a:pt x="1469" y="7"/>
                    <a:pt x="1402" y="1"/>
                    <a:pt x="1336" y="1"/>
                  </a:cubicBez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3" name="Google Shape;33;p2"/>
            <p:cNvSpPr/>
            <p:nvPr/>
          </p:nvSpPr>
          <p:spPr>
            <a:xfrm>
              <a:off x="-1418353" y="2476554"/>
              <a:ext cx="134495" cy="251780"/>
            </a:xfrm>
            <a:custGeom>
              <a:avLst/>
              <a:gdLst/>
              <a:ahLst/>
              <a:cxnLst/>
              <a:rect l="l" t="t" r="r" b="b"/>
              <a:pathLst>
                <a:path w="1821" h="3409" extrusionOk="0">
                  <a:moveTo>
                    <a:pt x="670" y="0"/>
                  </a:moveTo>
                  <a:lnTo>
                    <a:pt x="1" y="3167"/>
                  </a:lnTo>
                  <a:lnTo>
                    <a:pt x="1142" y="3408"/>
                  </a:lnTo>
                  <a:lnTo>
                    <a:pt x="1820" y="241"/>
                  </a:lnTo>
                  <a:lnTo>
                    <a:pt x="67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 name="Google Shape;34;p2"/>
            <p:cNvSpPr/>
            <p:nvPr/>
          </p:nvSpPr>
          <p:spPr>
            <a:xfrm>
              <a:off x="-1895407" y="2435933"/>
              <a:ext cx="380957" cy="182354"/>
            </a:xfrm>
            <a:custGeom>
              <a:avLst/>
              <a:gdLst/>
              <a:ahLst/>
              <a:cxnLst/>
              <a:rect l="l" t="t" r="r" b="b"/>
              <a:pathLst>
                <a:path w="5158" h="2469" extrusionOk="0">
                  <a:moveTo>
                    <a:pt x="852" y="0"/>
                  </a:moveTo>
                  <a:cubicBezTo>
                    <a:pt x="515" y="0"/>
                    <a:pt x="213" y="234"/>
                    <a:pt x="135" y="577"/>
                  </a:cubicBezTo>
                  <a:lnTo>
                    <a:pt x="81" y="845"/>
                  </a:lnTo>
                  <a:cubicBezTo>
                    <a:pt x="1" y="1237"/>
                    <a:pt x="251" y="1621"/>
                    <a:pt x="643" y="1710"/>
                  </a:cubicBezTo>
                  <a:lnTo>
                    <a:pt x="4149" y="2451"/>
                  </a:lnTo>
                  <a:cubicBezTo>
                    <a:pt x="4202" y="2463"/>
                    <a:pt x="4254" y="2468"/>
                    <a:pt x="4306" y="2468"/>
                  </a:cubicBezTo>
                  <a:cubicBezTo>
                    <a:pt x="4641" y="2468"/>
                    <a:pt x="4945" y="2229"/>
                    <a:pt x="5014" y="1889"/>
                  </a:cubicBezTo>
                  <a:lnTo>
                    <a:pt x="5077" y="1630"/>
                  </a:lnTo>
                  <a:cubicBezTo>
                    <a:pt x="5157" y="1237"/>
                    <a:pt x="4907" y="845"/>
                    <a:pt x="4515" y="765"/>
                  </a:cubicBezTo>
                  <a:lnTo>
                    <a:pt x="1000" y="15"/>
                  </a:lnTo>
                  <a:cubicBezTo>
                    <a:pt x="950" y="5"/>
                    <a:pt x="901" y="0"/>
                    <a:pt x="85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5" name="Google Shape;35;p2"/>
            <p:cNvSpPr/>
            <p:nvPr/>
          </p:nvSpPr>
          <p:spPr>
            <a:xfrm>
              <a:off x="-1505284" y="2458090"/>
              <a:ext cx="111377" cy="247201"/>
            </a:xfrm>
            <a:custGeom>
              <a:avLst/>
              <a:gdLst/>
              <a:ahLst/>
              <a:cxnLst/>
              <a:rect l="l" t="t" r="r" b="b"/>
              <a:pathLst>
                <a:path w="1508" h="3347" extrusionOk="0">
                  <a:moveTo>
                    <a:pt x="669" y="1"/>
                  </a:moveTo>
                  <a:lnTo>
                    <a:pt x="0" y="3168"/>
                  </a:lnTo>
                  <a:lnTo>
                    <a:pt x="830" y="3346"/>
                  </a:lnTo>
                  <a:lnTo>
                    <a:pt x="1508" y="179"/>
                  </a:lnTo>
                  <a:lnTo>
                    <a:pt x="66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 name="Google Shape;36;p2"/>
            <p:cNvSpPr/>
            <p:nvPr/>
          </p:nvSpPr>
          <p:spPr>
            <a:xfrm>
              <a:off x="-1328762" y="2518727"/>
              <a:ext cx="195132" cy="185235"/>
            </a:xfrm>
            <a:custGeom>
              <a:avLst/>
              <a:gdLst/>
              <a:ahLst/>
              <a:cxnLst/>
              <a:rect l="l" t="t" r="r" b="b"/>
              <a:pathLst>
                <a:path w="2642" h="2508" extrusionOk="0">
                  <a:moveTo>
                    <a:pt x="536" y="0"/>
                  </a:moveTo>
                  <a:lnTo>
                    <a:pt x="1" y="2507"/>
                  </a:lnTo>
                  <a:lnTo>
                    <a:pt x="2490" y="2106"/>
                  </a:lnTo>
                  <a:lnTo>
                    <a:pt x="2641" y="1383"/>
                  </a:lnTo>
                  <a:lnTo>
                    <a:pt x="536" y="0"/>
                  </a:ln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 name="Google Shape;37;p2"/>
          <p:cNvGrpSpPr/>
          <p:nvPr/>
        </p:nvGrpSpPr>
        <p:grpSpPr>
          <a:xfrm rot="5248713">
            <a:off x="1890337" y="6131247"/>
            <a:ext cx="1508147" cy="844267"/>
            <a:chOff x="-184278" y="2226764"/>
            <a:chExt cx="805198" cy="450753"/>
          </a:xfrm>
        </p:grpSpPr>
        <p:sp>
          <p:nvSpPr>
            <p:cNvPr id="38" name="Google Shape;38;p2"/>
            <p:cNvSpPr/>
            <p:nvPr/>
          </p:nvSpPr>
          <p:spPr>
            <a:xfrm>
              <a:off x="4136" y="2226764"/>
              <a:ext cx="616784" cy="423720"/>
            </a:xfrm>
            <a:custGeom>
              <a:avLst/>
              <a:gdLst/>
              <a:ahLst/>
              <a:cxnLst/>
              <a:rect l="l" t="t" r="r" b="b"/>
              <a:pathLst>
                <a:path w="8351" h="5737" extrusionOk="0">
                  <a:moveTo>
                    <a:pt x="6751" y="1"/>
                  </a:moveTo>
                  <a:cubicBezTo>
                    <a:pt x="6624" y="1"/>
                    <a:pt x="6495" y="27"/>
                    <a:pt x="6370" y="81"/>
                  </a:cubicBezTo>
                  <a:lnTo>
                    <a:pt x="1" y="2748"/>
                  </a:lnTo>
                  <a:lnTo>
                    <a:pt x="1250" y="5737"/>
                  </a:lnTo>
                  <a:lnTo>
                    <a:pt x="7619" y="3060"/>
                  </a:lnTo>
                  <a:cubicBezTo>
                    <a:pt x="8119" y="2855"/>
                    <a:pt x="8351" y="2284"/>
                    <a:pt x="8146" y="1794"/>
                  </a:cubicBezTo>
                  <a:lnTo>
                    <a:pt x="7637" y="598"/>
                  </a:lnTo>
                  <a:cubicBezTo>
                    <a:pt x="7484" y="225"/>
                    <a:pt x="7126" y="1"/>
                    <a:pt x="6751" y="1"/>
                  </a:cubicBez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9" name="Google Shape;39;p2"/>
            <p:cNvSpPr/>
            <p:nvPr/>
          </p:nvSpPr>
          <p:spPr>
            <a:xfrm>
              <a:off x="-59752" y="2423078"/>
              <a:ext cx="172679" cy="254439"/>
            </a:xfrm>
            <a:custGeom>
              <a:avLst/>
              <a:gdLst/>
              <a:ahLst/>
              <a:cxnLst/>
              <a:rect l="l" t="t" r="r" b="b"/>
              <a:pathLst>
                <a:path w="2338" h="3445" extrusionOk="0">
                  <a:moveTo>
                    <a:pt x="1080" y="1"/>
                  </a:moveTo>
                  <a:lnTo>
                    <a:pt x="1" y="456"/>
                  </a:lnTo>
                  <a:lnTo>
                    <a:pt x="1249" y="3444"/>
                  </a:lnTo>
                  <a:lnTo>
                    <a:pt x="2338" y="2989"/>
                  </a:lnTo>
                  <a:lnTo>
                    <a:pt x="108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0" name="Google Shape;40;p2"/>
            <p:cNvSpPr/>
            <p:nvPr/>
          </p:nvSpPr>
          <p:spPr>
            <a:xfrm>
              <a:off x="172830" y="2295821"/>
              <a:ext cx="374310" cy="228589"/>
            </a:xfrm>
            <a:custGeom>
              <a:avLst/>
              <a:gdLst/>
              <a:ahLst/>
              <a:cxnLst/>
              <a:rect l="l" t="t" r="r" b="b"/>
              <a:pathLst>
                <a:path w="5068" h="3095" extrusionOk="0">
                  <a:moveTo>
                    <a:pt x="4137" y="0"/>
                  </a:moveTo>
                  <a:cubicBezTo>
                    <a:pt x="4043" y="0"/>
                    <a:pt x="3947" y="18"/>
                    <a:pt x="3855" y="56"/>
                  </a:cubicBezTo>
                  <a:lnTo>
                    <a:pt x="545" y="1447"/>
                  </a:lnTo>
                  <a:cubicBezTo>
                    <a:pt x="179" y="1599"/>
                    <a:pt x="1" y="2027"/>
                    <a:pt x="161" y="2402"/>
                  </a:cubicBezTo>
                  <a:lnTo>
                    <a:pt x="259" y="2652"/>
                  </a:lnTo>
                  <a:cubicBezTo>
                    <a:pt x="380" y="2926"/>
                    <a:pt x="650" y="3094"/>
                    <a:pt x="932" y="3094"/>
                  </a:cubicBezTo>
                  <a:cubicBezTo>
                    <a:pt x="1026" y="3094"/>
                    <a:pt x="1122" y="3076"/>
                    <a:pt x="1214" y="3035"/>
                  </a:cubicBezTo>
                  <a:lnTo>
                    <a:pt x="4524" y="1652"/>
                  </a:lnTo>
                  <a:cubicBezTo>
                    <a:pt x="4898" y="1492"/>
                    <a:pt x="5068" y="1064"/>
                    <a:pt x="4916" y="698"/>
                  </a:cubicBezTo>
                  <a:lnTo>
                    <a:pt x="4809" y="448"/>
                  </a:lnTo>
                  <a:cubicBezTo>
                    <a:pt x="4695" y="166"/>
                    <a:pt x="4424" y="0"/>
                    <a:pt x="41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1" name="Google Shape;41;p2"/>
            <p:cNvSpPr/>
            <p:nvPr/>
          </p:nvSpPr>
          <p:spPr>
            <a:xfrm>
              <a:off x="43724" y="2388808"/>
              <a:ext cx="150965" cy="245207"/>
            </a:xfrm>
            <a:custGeom>
              <a:avLst/>
              <a:gdLst/>
              <a:ahLst/>
              <a:cxnLst/>
              <a:rect l="l" t="t" r="r" b="b"/>
              <a:pathLst>
                <a:path w="2044" h="3320" extrusionOk="0">
                  <a:moveTo>
                    <a:pt x="794" y="1"/>
                  </a:moveTo>
                  <a:lnTo>
                    <a:pt x="0" y="331"/>
                  </a:lnTo>
                  <a:lnTo>
                    <a:pt x="1258" y="3320"/>
                  </a:lnTo>
                  <a:lnTo>
                    <a:pt x="2043" y="2989"/>
                  </a:lnTo>
                  <a:lnTo>
                    <a:pt x="7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 name="Google Shape;42;p2"/>
            <p:cNvSpPr/>
            <p:nvPr/>
          </p:nvSpPr>
          <p:spPr>
            <a:xfrm>
              <a:off x="-184278" y="2479801"/>
              <a:ext cx="207613" cy="179917"/>
            </a:xfrm>
            <a:custGeom>
              <a:avLst/>
              <a:gdLst/>
              <a:ahLst/>
              <a:cxnLst/>
              <a:rect l="l" t="t" r="r" b="b"/>
              <a:pathLst>
                <a:path w="2811" h="2436" extrusionOk="0">
                  <a:moveTo>
                    <a:pt x="1820" y="0"/>
                  </a:moveTo>
                  <a:lnTo>
                    <a:pt x="0" y="1749"/>
                  </a:lnTo>
                  <a:lnTo>
                    <a:pt x="295" y="2435"/>
                  </a:lnTo>
                  <a:lnTo>
                    <a:pt x="2811" y="2364"/>
                  </a:lnTo>
                  <a:lnTo>
                    <a:pt x="1820" y="0"/>
                  </a:ln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3" name="Google Shape;43;p2"/>
          <p:cNvGrpSpPr/>
          <p:nvPr/>
        </p:nvGrpSpPr>
        <p:grpSpPr>
          <a:xfrm rot="-4949399">
            <a:off x="3070566" y="6270188"/>
            <a:ext cx="1553940" cy="503816"/>
            <a:chOff x="-1760999" y="1531077"/>
            <a:chExt cx="829653" cy="268989"/>
          </a:xfrm>
        </p:grpSpPr>
        <p:sp>
          <p:nvSpPr>
            <p:cNvPr id="44" name="Google Shape;44;p2"/>
            <p:cNvSpPr/>
            <p:nvPr/>
          </p:nvSpPr>
          <p:spPr>
            <a:xfrm>
              <a:off x="-1760999" y="1534327"/>
              <a:ext cx="592411" cy="265739"/>
            </a:xfrm>
            <a:custGeom>
              <a:avLst/>
              <a:gdLst/>
              <a:ahLst/>
              <a:cxnLst/>
              <a:rect l="l" t="t" r="r" b="b"/>
              <a:pathLst>
                <a:path w="8021" h="3598" extrusionOk="0">
                  <a:moveTo>
                    <a:pt x="7851" y="1"/>
                  </a:moveTo>
                  <a:lnTo>
                    <a:pt x="955" y="367"/>
                  </a:lnTo>
                  <a:cubicBezTo>
                    <a:pt x="420" y="393"/>
                    <a:pt x="1" y="848"/>
                    <a:pt x="36" y="1384"/>
                  </a:cubicBezTo>
                  <a:lnTo>
                    <a:pt x="99" y="2677"/>
                  </a:lnTo>
                  <a:cubicBezTo>
                    <a:pt x="125" y="3196"/>
                    <a:pt x="561" y="3597"/>
                    <a:pt x="1075" y="3597"/>
                  </a:cubicBezTo>
                  <a:cubicBezTo>
                    <a:pt x="1092" y="3597"/>
                    <a:pt x="1108" y="3597"/>
                    <a:pt x="1125" y="3596"/>
                  </a:cubicBezTo>
                  <a:lnTo>
                    <a:pt x="8021" y="3239"/>
                  </a:lnTo>
                  <a:lnTo>
                    <a:pt x="7851" y="1"/>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5" name="Google Shape;45;p2"/>
            <p:cNvSpPr/>
            <p:nvPr/>
          </p:nvSpPr>
          <p:spPr>
            <a:xfrm>
              <a:off x="-1198269" y="1531077"/>
              <a:ext cx="98895" cy="243213"/>
            </a:xfrm>
            <a:custGeom>
              <a:avLst/>
              <a:gdLst/>
              <a:ahLst/>
              <a:cxnLst/>
              <a:rect l="l" t="t" r="r" b="b"/>
              <a:pathLst>
                <a:path w="1339" h="3293" extrusionOk="0">
                  <a:moveTo>
                    <a:pt x="1169" y="0"/>
                  </a:moveTo>
                  <a:lnTo>
                    <a:pt x="0" y="63"/>
                  </a:lnTo>
                  <a:lnTo>
                    <a:pt x="170" y="3292"/>
                  </a:lnTo>
                  <a:lnTo>
                    <a:pt x="1338" y="3230"/>
                  </a:lnTo>
                  <a:lnTo>
                    <a:pt x="11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 name="Google Shape;46;p2"/>
            <p:cNvSpPr/>
            <p:nvPr/>
          </p:nvSpPr>
          <p:spPr>
            <a:xfrm>
              <a:off x="-1698367" y="1600799"/>
              <a:ext cx="376230" cy="141289"/>
            </a:xfrm>
            <a:custGeom>
              <a:avLst/>
              <a:gdLst/>
              <a:ahLst/>
              <a:cxnLst/>
              <a:rect l="l" t="t" r="r" b="b"/>
              <a:pathLst>
                <a:path w="5094" h="1913" extrusionOk="0">
                  <a:moveTo>
                    <a:pt x="4339" y="0"/>
                  </a:moveTo>
                  <a:cubicBezTo>
                    <a:pt x="4323" y="0"/>
                    <a:pt x="4307" y="1"/>
                    <a:pt x="4291" y="2"/>
                  </a:cubicBezTo>
                  <a:lnTo>
                    <a:pt x="714" y="189"/>
                  </a:lnTo>
                  <a:cubicBezTo>
                    <a:pt x="303" y="207"/>
                    <a:pt x="0" y="555"/>
                    <a:pt x="18" y="956"/>
                  </a:cubicBezTo>
                  <a:lnTo>
                    <a:pt x="36" y="1224"/>
                  </a:lnTo>
                  <a:cubicBezTo>
                    <a:pt x="53" y="1609"/>
                    <a:pt x="374" y="1913"/>
                    <a:pt x="755" y="1913"/>
                  </a:cubicBezTo>
                  <a:cubicBezTo>
                    <a:pt x="771" y="1913"/>
                    <a:pt x="787" y="1912"/>
                    <a:pt x="803" y="1911"/>
                  </a:cubicBezTo>
                  <a:lnTo>
                    <a:pt x="4380" y="1724"/>
                  </a:lnTo>
                  <a:cubicBezTo>
                    <a:pt x="4782" y="1706"/>
                    <a:pt x="5094" y="1367"/>
                    <a:pt x="5076" y="956"/>
                  </a:cubicBezTo>
                  <a:lnTo>
                    <a:pt x="5058" y="689"/>
                  </a:lnTo>
                  <a:cubicBezTo>
                    <a:pt x="5041" y="303"/>
                    <a:pt x="4720" y="0"/>
                    <a:pt x="43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 name="Google Shape;47;p2"/>
            <p:cNvSpPr/>
            <p:nvPr/>
          </p:nvSpPr>
          <p:spPr>
            <a:xfrm>
              <a:off x="-1287269" y="1536986"/>
              <a:ext cx="75187" cy="241883"/>
            </a:xfrm>
            <a:custGeom>
              <a:avLst/>
              <a:gdLst/>
              <a:ahLst/>
              <a:cxnLst/>
              <a:rect l="l" t="t" r="r" b="b"/>
              <a:pathLst>
                <a:path w="1018" h="3275" extrusionOk="0">
                  <a:moveTo>
                    <a:pt x="848" y="1"/>
                  </a:moveTo>
                  <a:lnTo>
                    <a:pt x="1" y="45"/>
                  </a:lnTo>
                  <a:lnTo>
                    <a:pt x="170" y="3275"/>
                  </a:lnTo>
                  <a:lnTo>
                    <a:pt x="1018" y="3230"/>
                  </a:lnTo>
                  <a:lnTo>
                    <a:pt x="84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 name="Google Shape;48;p2"/>
            <p:cNvSpPr/>
            <p:nvPr/>
          </p:nvSpPr>
          <p:spPr>
            <a:xfrm>
              <a:off x="-1110673" y="1555450"/>
              <a:ext cx="179326" cy="189149"/>
            </a:xfrm>
            <a:custGeom>
              <a:avLst/>
              <a:gdLst/>
              <a:ahLst/>
              <a:cxnLst/>
              <a:rect l="l" t="t" r="r" b="b"/>
              <a:pathLst>
                <a:path w="2428" h="2561" extrusionOk="0">
                  <a:moveTo>
                    <a:pt x="1" y="0"/>
                  </a:moveTo>
                  <a:lnTo>
                    <a:pt x="134" y="2561"/>
                  </a:lnTo>
                  <a:lnTo>
                    <a:pt x="2427" y="1535"/>
                  </a:lnTo>
                  <a:lnTo>
                    <a:pt x="2391" y="785"/>
                  </a:lnTo>
                  <a:lnTo>
                    <a:pt x="1" y="0"/>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49" name="Google Shape;49;p2"/>
          <p:cNvGrpSpPr/>
          <p:nvPr/>
        </p:nvGrpSpPr>
        <p:grpSpPr>
          <a:xfrm rot="2856303">
            <a:off x="8709133" y="5848712"/>
            <a:ext cx="894952" cy="1473648"/>
            <a:chOff x="-950547" y="820788"/>
            <a:chExt cx="477785" cy="786731"/>
          </a:xfrm>
        </p:grpSpPr>
        <p:sp>
          <p:nvSpPr>
            <p:cNvPr id="50" name="Google Shape;50;p2"/>
            <p:cNvSpPr/>
            <p:nvPr/>
          </p:nvSpPr>
          <p:spPr>
            <a:xfrm>
              <a:off x="-920929" y="1002625"/>
              <a:ext cx="448167" cy="604893"/>
            </a:xfrm>
            <a:custGeom>
              <a:avLst/>
              <a:gdLst/>
              <a:ahLst/>
              <a:cxnLst/>
              <a:rect l="l" t="t" r="r" b="b"/>
              <a:pathLst>
                <a:path w="6068" h="8190" extrusionOk="0">
                  <a:moveTo>
                    <a:pt x="2936" y="1"/>
                  </a:moveTo>
                  <a:lnTo>
                    <a:pt x="1" y="1357"/>
                  </a:lnTo>
                  <a:lnTo>
                    <a:pt x="2900" y="7628"/>
                  </a:lnTo>
                  <a:cubicBezTo>
                    <a:pt x="3063" y="7980"/>
                    <a:pt x="3417" y="8189"/>
                    <a:pt x="3787" y="8189"/>
                  </a:cubicBezTo>
                  <a:cubicBezTo>
                    <a:pt x="3923" y="8189"/>
                    <a:pt x="4062" y="8161"/>
                    <a:pt x="4194" y="8101"/>
                  </a:cubicBezTo>
                  <a:lnTo>
                    <a:pt x="5362" y="7557"/>
                  </a:lnTo>
                  <a:cubicBezTo>
                    <a:pt x="5853" y="7334"/>
                    <a:pt x="6067" y="6754"/>
                    <a:pt x="5835" y="6263"/>
                  </a:cubicBezTo>
                  <a:lnTo>
                    <a:pt x="2936" y="1"/>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 name="Google Shape;51;p2"/>
            <p:cNvSpPr/>
            <p:nvPr/>
          </p:nvSpPr>
          <p:spPr>
            <a:xfrm>
              <a:off x="-950547" y="939403"/>
              <a:ext cx="253701" cy="179252"/>
            </a:xfrm>
            <a:custGeom>
              <a:avLst/>
              <a:gdLst/>
              <a:ahLst/>
              <a:cxnLst/>
              <a:rect l="l" t="t" r="r" b="b"/>
              <a:pathLst>
                <a:path w="3435" h="2427" extrusionOk="0">
                  <a:moveTo>
                    <a:pt x="2944" y="0"/>
                  </a:moveTo>
                  <a:lnTo>
                    <a:pt x="0" y="1365"/>
                  </a:lnTo>
                  <a:lnTo>
                    <a:pt x="500" y="2427"/>
                  </a:lnTo>
                  <a:lnTo>
                    <a:pt x="3435" y="1071"/>
                  </a:lnTo>
                  <a:lnTo>
                    <a:pt x="2944"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2" name="Google Shape;52;p2"/>
            <p:cNvSpPr/>
            <p:nvPr/>
          </p:nvSpPr>
          <p:spPr>
            <a:xfrm>
              <a:off x="-797659" y="1179367"/>
              <a:ext cx="252371" cy="356732"/>
            </a:xfrm>
            <a:custGeom>
              <a:avLst/>
              <a:gdLst/>
              <a:ahLst/>
              <a:cxnLst/>
              <a:rect l="l" t="t" r="r" b="b"/>
              <a:pathLst>
                <a:path w="3417" h="4830" extrusionOk="0">
                  <a:moveTo>
                    <a:pt x="1080" y="1"/>
                  </a:moveTo>
                  <a:cubicBezTo>
                    <a:pt x="975" y="1"/>
                    <a:pt x="868" y="23"/>
                    <a:pt x="767" y="70"/>
                  </a:cubicBezTo>
                  <a:lnTo>
                    <a:pt x="526" y="177"/>
                  </a:lnTo>
                  <a:cubicBezTo>
                    <a:pt x="161" y="346"/>
                    <a:pt x="0" y="783"/>
                    <a:pt x="170" y="1149"/>
                  </a:cubicBezTo>
                  <a:lnTo>
                    <a:pt x="1677" y="4405"/>
                  </a:lnTo>
                  <a:cubicBezTo>
                    <a:pt x="1801" y="4672"/>
                    <a:pt x="2067" y="4830"/>
                    <a:pt x="2344" y="4830"/>
                  </a:cubicBezTo>
                  <a:cubicBezTo>
                    <a:pt x="2446" y="4830"/>
                    <a:pt x="2551" y="4808"/>
                    <a:pt x="2650" y="4762"/>
                  </a:cubicBezTo>
                  <a:lnTo>
                    <a:pt x="2891" y="4646"/>
                  </a:lnTo>
                  <a:cubicBezTo>
                    <a:pt x="3256" y="4477"/>
                    <a:pt x="3417" y="4040"/>
                    <a:pt x="3247" y="3674"/>
                  </a:cubicBezTo>
                  <a:lnTo>
                    <a:pt x="1740" y="418"/>
                  </a:lnTo>
                  <a:cubicBezTo>
                    <a:pt x="1617" y="153"/>
                    <a:pt x="1354" y="1"/>
                    <a:pt x="108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53;p2"/>
            <p:cNvSpPr/>
            <p:nvPr/>
          </p:nvSpPr>
          <p:spPr>
            <a:xfrm>
              <a:off x="-903129" y="1041475"/>
              <a:ext cx="243877" cy="158203"/>
            </a:xfrm>
            <a:custGeom>
              <a:avLst/>
              <a:gdLst/>
              <a:ahLst/>
              <a:cxnLst/>
              <a:rect l="l" t="t" r="r" b="b"/>
              <a:pathLst>
                <a:path w="3302" h="2142" extrusionOk="0">
                  <a:moveTo>
                    <a:pt x="2945" y="1"/>
                  </a:moveTo>
                  <a:lnTo>
                    <a:pt x="1" y="1366"/>
                  </a:lnTo>
                  <a:lnTo>
                    <a:pt x="358" y="2142"/>
                  </a:lnTo>
                  <a:lnTo>
                    <a:pt x="3302" y="777"/>
                  </a:lnTo>
                  <a:lnTo>
                    <a:pt x="294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54;p2"/>
            <p:cNvSpPr/>
            <p:nvPr/>
          </p:nvSpPr>
          <p:spPr>
            <a:xfrm>
              <a:off x="-939320" y="820788"/>
              <a:ext cx="183905" cy="208943"/>
            </a:xfrm>
            <a:custGeom>
              <a:avLst/>
              <a:gdLst/>
              <a:ahLst/>
              <a:cxnLst/>
              <a:rect l="l" t="t" r="r" b="b"/>
              <a:pathLst>
                <a:path w="2490" h="2829" extrusionOk="0">
                  <a:moveTo>
                    <a:pt x="678" y="0"/>
                  </a:moveTo>
                  <a:lnTo>
                    <a:pt x="0" y="313"/>
                  </a:lnTo>
                  <a:lnTo>
                    <a:pt x="161" y="2828"/>
                  </a:lnTo>
                  <a:lnTo>
                    <a:pt x="2489" y="1749"/>
                  </a:lnTo>
                  <a:lnTo>
                    <a:pt x="678" y="0"/>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55" name="Google Shape;55;p2"/>
          <p:cNvGrpSpPr/>
          <p:nvPr/>
        </p:nvGrpSpPr>
        <p:grpSpPr>
          <a:xfrm rot="3364818">
            <a:off x="7064611" y="6153728"/>
            <a:ext cx="1498327" cy="863633"/>
            <a:chOff x="-698171" y="351644"/>
            <a:chExt cx="799954" cy="461092"/>
          </a:xfrm>
        </p:grpSpPr>
        <p:sp>
          <p:nvSpPr>
            <p:cNvPr id="56" name="Google Shape;56;p2"/>
            <p:cNvSpPr/>
            <p:nvPr/>
          </p:nvSpPr>
          <p:spPr>
            <a:xfrm>
              <a:off x="-513672" y="380005"/>
              <a:ext cx="615455" cy="432731"/>
            </a:xfrm>
            <a:custGeom>
              <a:avLst/>
              <a:gdLst/>
              <a:ahLst/>
              <a:cxnLst/>
              <a:rect l="l" t="t" r="r" b="b"/>
              <a:pathLst>
                <a:path w="8333" h="5859" extrusionOk="0">
                  <a:moveTo>
                    <a:pt x="1320" y="0"/>
                  </a:moveTo>
                  <a:lnTo>
                    <a:pt x="0" y="2962"/>
                  </a:lnTo>
                  <a:lnTo>
                    <a:pt x="6307" y="5772"/>
                  </a:lnTo>
                  <a:cubicBezTo>
                    <a:pt x="6437" y="5831"/>
                    <a:pt x="6572" y="5859"/>
                    <a:pt x="6705" y="5859"/>
                  </a:cubicBezTo>
                  <a:cubicBezTo>
                    <a:pt x="7075" y="5859"/>
                    <a:pt x="7428" y="5643"/>
                    <a:pt x="7592" y="5281"/>
                  </a:cubicBezTo>
                  <a:lnTo>
                    <a:pt x="8118" y="4095"/>
                  </a:lnTo>
                  <a:cubicBezTo>
                    <a:pt x="8332" y="3604"/>
                    <a:pt x="8118" y="3033"/>
                    <a:pt x="7628" y="2819"/>
                  </a:cubicBezTo>
                  <a:lnTo>
                    <a:pt x="1320" y="0"/>
                  </a:lnTo>
                  <a:close/>
                </a:path>
              </a:pathLst>
            </a:custGeom>
            <a:solidFill>
              <a:srgbClr val="B68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57;p2"/>
            <p:cNvSpPr/>
            <p:nvPr/>
          </p:nvSpPr>
          <p:spPr>
            <a:xfrm>
              <a:off x="-576969" y="351644"/>
              <a:ext cx="176667" cy="253774"/>
            </a:xfrm>
            <a:custGeom>
              <a:avLst/>
              <a:gdLst/>
              <a:ahLst/>
              <a:cxnLst/>
              <a:rect l="l" t="t" r="r" b="b"/>
              <a:pathLst>
                <a:path w="2392" h="3436" extrusionOk="0">
                  <a:moveTo>
                    <a:pt x="1321" y="1"/>
                  </a:moveTo>
                  <a:lnTo>
                    <a:pt x="1" y="2962"/>
                  </a:lnTo>
                  <a:lnTo>
                    <a:pt x="1071" y="3435"/>
                  </a:lnTo>
                  <a:lnTo>
                    <a:pt x="2391" y="482"/>
                  </a:lnTo>
                  <a:lnTo>
                    <a:pt x="1321" y="1"/>
                  </a:ln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58;p2"/>
            <p:cNvSpPr/>
            <p:nvPr/>
          </p:nvSpPr>
          <p:spPr>
            <a:xfrm>
              <a:off x="-345052" y="509182"/>
              <a:ext cx="373054" cy="233907"/>
            </a:xfrm>
            <a:custGeom>
              <a:avLst/>
              <a:gdLst/>
              <a:ahLst/>
              <a:cxnLst/>
              <a:rect l="l" t="t" r="r" b="b"/>
              <a:pathLst>
                <a:path w="5051" h="3167" extrusionOk="0">
                  <a:moveTo>
                    <a:pt x="946" y="0"/>
                  </a:moveTo>
                  <a:cubicBezTo>
                    <a:pt x="665" y="0"/>
                    <a:pt x="396" y="160"/>
                    <a:pt x="277" y="437"/>
                  </a:cubicBezTo>
                  <a:lnTo>
                    <a:pt x="170" y="678"/>
                  </a:lnTo>
                  <a:cubicBezTo>
                    <a:pt x="1" y="1044"/>
                    <a:pt x="170" y="1481"/>
                    <a:pt x="536" y="1641"/>
                  </a:cubicBezTo>
                  <a:lnTo>
                    <a:pt x="3810" y="3104"/>
                  </a:lnTo>
                  <a:cubicBezTo>
                    <a:pt x="3908" y="3146"/>
                    <a:pt x="4010" y="3166"/>
                    <a:pt x="4109" y="3166"/>
                  </a:cubicBezTo>
                  <a:cubicBezTo>
                    <a:pt x="4390" y="3166"/>
                    <a:pt x="4655" y="3006"/>
                    <a:pt x="4774" y="2730"/>
                  </a:cubicBezTo>
                  <a:lnTo>
                    <a:pt x="4890" y="2489"/>
                  </a:lnTo>
                  <a:cubicBezTo>
                    <a:pt x="5050" y="2123"/>
                    <a:pt x="4890" y="1686"/>
                    <a:pt x="4515" y="1525"/>
                  </a:cubicBezTo>
                  <a:lnTo>
                    <a:pt x="1241" y="62"/>
                  </a:lnTo>
                  <a:cubicBezTo>
                    <a:pt x="1145" y="20"/>
                    <a:pt x="1045" y="0"/>
                    <a:pt x="946"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474157" y="397805"/>
              <a:ext cx="154879" cy="243804"/>
            </a:xfrm>
            <a:custGeom>
              <a:avLst/>
              <a:gdLst/>
              <a:ahLst/>
              <a:cxnLst/>
              <a:rect l="l" t="t" r="r" b="b"/>
              <a:pathLst>
                <a:path w="2097" h="3301" extrusionOk="0">
                  <a:moveTo>
                    <a:pt x="1321" y="0"/>
                  </a:moveTo>
                  <a:lnTo>
                    <a:pt x="0" y="2953"/>
                  </a:lnTo>
                  <a:lnTo>
                    <a:pt x="776" y="3301"/>
                  </a:lnTo>
                  <a:lnTo>
                    <a:pt x="2097" y="348"/>
                  </a:lnTo>
                  <a:lnTo>
                    <a:pt x="1321" y="0"/>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698171" y="365455"/>
              <a:ext cx="208278" cy="181985"/>
            </a:xfrm>
            <a:custGeom>
              <a:avLst/>
              <a:gdLst/>
              <a:ahLst/>
              <a:cxnLst/>
              <a:rect l="l" t="t" r="r" b="b"/>
              <a:pathLst>
                <a:path w="2820" h="2464" extrusionOk="0">
                  <a:moveTo>
                    <a:pt x="303" y="1"/>
                  </a:moveTo>
                  <a:lnTo>
                    <a:pt x="0" y="679"/>
                  </a:lnTo>
                  <a:lnTo>
                    <a:pt x="1775" y="2463"/>
                  </a:lnTo>
                  <a:lnTo>
                    <a:pt x="2819" y="126"/>
                  </a:lnTo>
                  <a:lnTo>
                    <a:pt x="303" y="1"/>
                  </a:lnTo>
                  <a:close/>
                </a:path>
              </a:pathLst>
            </a:custGeom>
            <a:solidFill>
              <a:srgbClr val="B68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61" name="Google Shape;61;p2"/>
          <p:cNvSpPr/>
          <p:nvPr/>
        </p:nvSpPr>
        <p:spPr>
          <a:xfrm>
            <a:off x="-596308" y="2225417"/>
            <a:ext cx="2242111" cy="4632571"/>
          </a:xfrm>
          <a:custGeom>
            <a:avLst/>
            <a:gdLst/>
            <a:ahLst/>
            <a:cxnLst/>
            <a:rect l="l" t="t" r="r" b="b"/>
            <a:pathLst>
              <a:path w="7388" h="15265" extrusionOk="0">
                <a:moveTo>
                  <a:pt x="1" y="1"/>
                </a:moveTo>
                <a:lnTo>
                  <a:pt x="1" y="15265"/>
                </a:lnTo>
                <a:lnTo>
                  <a:pt x="7387" y="9136"/>
                </a:lnTo>
                <a:lnTo>
                  <a:pt x="1" y="1"/>
                </a:lnTo>
                <a:close/>
              </a:path>
            </a:pathLst>
          </a:custGeom>
          <a:solidFill>
            <a:srgbClr val="F6A049"/>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596908" y="53324"/>
            <a:ext cx="1976565" cy="4334861"/>
          </a:xfrm>
          <a:custGeom>
            <a:avLst/>
            <a:gdLst/>
            <a:ahLst/>
            <a:cxnLst/>
            <a:rect l="l" t="t" r="r" b="b"/>
            <a:pathLst>
              <a:path w="6513" h="14284" extrusionOk="0">
                <a:moveTo>
                  <a:pt x="1" y="1"/>
                </a:moveTo>
                <a:lnTo>
                  <a:pt x="1" y="14283"/>
                </a:lnTo>
                <a:lnTo>
                  <a:pt x="6513" y="5166"/>
                </a:lnTo>
                <a:lnTo>
                  <a:pt x="1" y="1"/>
                </a:lnTo>
                <a:close/>
              </a:path>
            </a:pathLst>
          </a:custGeom>
          <a:solidFill>
            <a:srgbClr val="54CEEA"/>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546805" y="719052"/>
            <a:ext cx="2366537" cy="6219147"/>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rgbClr val="26E288"/>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10990802" y="304803"/>
            <a:ext cx="1922545" cy="5339368"/>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5" name="Google Shape;65;p2"/>
          <p:cNvSpPr txBox="1">
            <a:spLocks noGrp="1"/>
          </p:cNvSpPr>
          <p:nvPr>
            <p:ph type="ctrTitle"/>
          </p:nvPr>
        </p:nvSpPr>
        <p:spPr>
          <a:xfrm>
            <a:off x="1879700" y="1063628"/>
            <a:ext cx="8363200" cy="32888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rgbClr val="191919"/>
              </a:buClr>
              <a:buSzPts val="5200"/>
              <a:buNone/>
              <a:defRPr sz="6933">
                <a:solidFill>
                  <a:srgbClr val="191919"/>
                </a:solidFill>
                <a:latin typeface="Chelsea Market"/>
                <a:ea typeface="Chelsea Market"/>
                <a:cs typeface="Chelsea Market"/>
                <a:sym typeface="Chelsea Market"/>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66" name="Google Shape;66;p2"/>
          <p:cNvSpPr txBox="1">
            <a:spLocks noGrp="1"/>
          </p:cNvSpPr>
          <p:nvPr>
            <p:ph type="subTitle" idx="1"/>
          </p:nvPr>
        </p:nvSpPr>
        <p:spPr>
          <a:xfrm>
            <a:off x="3076800" y="4347172"/>
            <a:ext cx="6038400" cy="634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2133">
                <a:latin typeface="Questrial"/>
                <a:ea typeface="Questrial"/>
                <a:cs typeface="Questrial"/>
                <a:sym typeface="Questria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32134607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grpSp>
        <p:nvGrpSpPr>
          <p:cNvPr id="68" name="Google Shape;68;p3"/>
          <p:cNvGrpSpPr/>
          <p:nvPr/>
        </p:nvGrpSpPr>
        <p:grpSpPr>
          <a:xfrm>
            <a:off x="-1" y="445533"/>
            <a:ext cx="12236905" cy="5978000"/>
            <a:chOff x="176375" y="334150"/>
            <a:chExt cx="8717400" cy="4483500"/>
          </a:xfrm>
        </p:grpSpPr>
        <p:cxnSp>
          <p:nvCxnSpPr>
            <p:cNvPr id="69" name="Google Shape;69;p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 name="Google Shape;70;p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 name="Google Shape;71;p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2" name="Google Shape;72;p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 name="Google Shape;73;p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 name="Google Shape;74;p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 name="Google Shape;75;p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 name="Google Shape;76;p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 name="Google Shape;77;p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 name="Google Shape;78;p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 name="Google Shape;79;p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 name="Google Shape;80;p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 name="Google Shape;81;p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 name="Google Shape;82;p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 name="Google Shape;83;p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4" name="Google Shape;84;p3"/>
          <p:cNvSpPr/>
          <p:nvPr/>
        </p:nvSpPr>
        <p:spPr>
          <a:xfrm rot="580744">
            <a:off x="-4652152" y="-2868112"/>
            <a:ext cx="15770320" cy="10426131"/>
          </a:xfrm>
          <a:custGeom>
            <a:avLst/>
            <a:gdLst/>
            <a:ahLst/>
            <a:cxnLst/>
            <a:rect l="l" t="t" r="r" b="b"/>
            <a:pathLst>
              <a:path w="2526" h="1670" extrusionOk="0">
                <a:moveTo>
                  <a:pt x="848" y="1"/>
                </a:moveTo>
                <a:lnTo>
                  <a:pt x="0" y="1669"/>
                </a:lnTo>
                <a:lnTo>
                  <a:pt x="2525" y="1669"/>
                </a:lnTo>
                <a:lnTo>
                  <a:pt x="848"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 name="Google Shape;85;p3"/>
          <p:cNvSpPr txBox="1">
            <a:spLocks noGrp="1"/>
          </p:cNvSpPr>
          <p:nvPr>
            <p:ph type="title"/>
          </p:nvPr>
        </p:nvSpPr>
        <p:spPr>
          <a:xfrm>
            <a:off x="960000" y="2993600"/>
            <a:ext cx="524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5333">
                <a:solidFill>
                  <a:schemeClr val="l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86" name="Google Shape;86;p3"/>
          <p:cNvSpPr txBox="1">
            <a:spLocks noGrp="1"/>
          </p:cNvSpPr>
          <p:nvPr>
            <p:ph type="title" idx="2" hasCustomPrompt="1"/>
          </p:nvPr>
        </p:nvSpPr>
        <p:spPr>
          <a:xfrm>
            <a:off x="960000" y="1909567"/>
            <a:ext cx="1487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7" name="Google Shape;87;p3"/>
          <p:cNvSpPr txBox="1">
            <a:spLocks noGrp="1"/>
          </p:cNvSpPr>
          <p:nvPr>
            <p:ph type="subTitle" idx="1"/>
          </p:nvPr>
        </p:nvSpPr>
        <p:spPr>
          <a:xfrm>
            <a:off x="960000" y="3997233"/>
            <a:ext cx="5246800" cy="73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828536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8"/>
        <p:cNvGrpSpPr/>
        <p:nvPr/>
      </p:nvGrpSpPr>
      <p:grpSpPr>
        <a:xfrm>
          <a:off x="0" y="0"/>
          <a:ext cx="0" cy="0"/>
          <a:chOff x="0" y="0"/>
          <a:chExt cx="0" cy="0"/>
        </a:xfrm>
      </p:grpSpPr>
      <p:grpSp>
        <p:nvGrpSpPr>
          <p:cNvPr id="89" name="Google Shape;89;p4"/>
          <p:cNvGrpSpPr/>
          <p:nvPr/>
        </p:nvGrpSpPr>
        <p:grpSpPr>
          <a:xfrm>
            <a:off x="-1" y="445533"/>
            <a:ext cx="12236905" cy="5978000"/>
            <a:chOff x="176375" y="334150"/>
            <a:chExt cx="8717400" cy="4483500"/>
          </a:xfrm>
        </p:grpSpPr>
        <p:cxnSp>
          <p:nvCxnSpPr>
            <p:cNvPr id="90" name="Google Shape;90;p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1" name="Google Shape;91;p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2" name="Google Shape;92;p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3" name="Google Shape;93;p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4" name="Google Shape;94;p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5" name="Google Shape;95;p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6" name="Google Shape;96;p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7" name="Google Shape;97;p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8" name="Google Shape;98;p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99" name="Google Shape;99;p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0" name="Google Shape;100;p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1" name="Google Shape;101;p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2" name="Google Shape;102;p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3" name="Google Shape;103;p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04" name="Google Shape;104;p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05" name="Google Shape;105;p4"/>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6" name="Google Shape;106;p4"/>
          <p:cNvSpPr txBox="1">
            <a:spLocks noGrp="1"/>
          </p:cNvSpPr>
          <p:nvPr>
            <p:ph type="body" idx="1"/>
          </p:nvPr>
        </p:nvSpPr>
        <p:spPr>
          <a:xfrm>
            <a:off x="960000" y="1621003"/>
            <a:ext cx="10272000" cy="4555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rgbClr val="434343"/>
              </a:buClr>
              <a:buSzPts val="1200"/>
              <a:buAutoNum type="arabicPeriod"/>
              <a:defRPr sz="1667">
                <a:solidFill>
                  <a:srgbClr val="434343"/>
                </a:solidFill>
              </a:defRPr>
            </a:lvl1pPr>
            <a:lvl2pPr marL="1219170" lvl="1"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2pPr>
            <a:lvl3pPr marL="1828754" lvl="2"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3pPr>
            <a:lvl4pPr marL="2438339" lvl="3"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4pPr>
            <a:lvl5pPr marL="3047924" lvl="4"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5pPr>
            <a:lvl6pPr marL="3657509" lvl="5" indent="-406390" rtl="0">
              <a:lnSpc>
                <a:spcPct val="115000"/>
              </a:lnSpc>
              <a:spcBef>
                <a:spcPts val="2133"/>
              </a:spcBef>
              <a:spcAft>
                <a:spcPts val="0"/>
              </a:spcAft>
              <a:buClr>
                <a:srgbClr val="434343"/>
              </a:buClr>
              <a:buSzPts val="1200"/>
              <a:buFont typeface="Roboto Condensed Light"/>
              <a:buAutoNum type="romanLcPeriod"/>
              <a:defRPr>
                <a:solidFill>
                  <a:srgbClr val="434343"/>
                </a:solidFill>
              </a:defRPr>
            </a:lvl6pPr>
            <a:lvl7pPr marL="4267093" lvl="6" indent="-406390" rtl="0">
              <a:lnSpc>
                <a:spcPct val="115000"/>
              </a:lnSpc>
              <a:spcBef>
                <a:spcPts val="2133"/>
              </a:spcBef>
              <a:spcAft>
                <a:spcPts val="0"/>
              </a:spcAft>
              <a:buClr>
                <a:srgbClr val="434343"/>
              </a:buClr>
              <a:buSzPts val="1200"/>
              <a:buFont typeface="Roboto Condensed Light"/>
              <a:buAutoNum type="arabicPeriod"/>
              <a:defRPr>
                <a:solidFill>
                  <a:srgbClr val="434343"/>
                </a:solidFill>
              </a:defRPr>
            </a:lvl7pPr>
            <a:lvl8pPr marL="4876678" lvl="7" indent="-406390" rtl="0">
              <a:lnSpc>
                <a:spcPct val="115000"/>
              </a:lnSpc>
              <a:spcBef>
                <a:spcPts val="2133"/>
              </a:spcBef>
              <a:spcAft>
                <a:spcPts val="0"/>
              </a:spcAft>
              <a:buClr>
                <a:srgbClr val="434343"/>
              </a:buClr>
              <a:buSzPts val="1200"/>
              <a:buFont typeface="Roboto Condensed Light"/>
              <a:buAutoNum type="alphaLcPeriod"/>
              <a:defRPr>
                <a:solidFill>
                  <a:srgbClr val="434343"/>
                </a:solidFill>
              </a:defRPr>
            </a:lvl8pPr>
            <a:lvl9pPr marL="5486263" lvl="8" indent="-406390" rtl="0">
              <a:lnSpc>
                <a:spcPct val="115000"/>
              </a:lnSpc>
              <a:spcBef>
                <a:spcPts val="2133"/>
              </a:spcBef>
              <a:spcAft>
                <a:spcPts val="2133"/>
              </a:spcAft>
              <a:buClr>
                <a:srgbClr val="434343"/>
              </a:buClr>
              <a:buSzPts val="1200"/>
              <a:buFont typeface="Roboto Condensed Light"/>
              <a:buAutoNum type="romanLcPeriod"/>
              <a:defRPr>
                <a:solidFill>
                  <a:srgbClr val="434343"/>
                </a:solidFill>
              </a:defRPr>
            </a:lvl9pPr>
          </a:lstStyle>
          <a:p>
            <a:endParaRPr/>
          </a:p>
        </p:txBody>
      </p:sp>
      <p:sp>
        <p:nvSpPr>
          <p:cNvPr id="107" name="Google Shape;107;p4"/>
          <p:cNvSpPr/>
          <p:nvPr/>
        </p:nvSpPr>
        <p:spPr>
          <a:xfrm rot="-5400000">
            <a:off x="10173100" y="3852501"/>
            <a:ext cx="2538664" cy="5575236"/>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08" name="Google Shape;108;p4"/>
          <p:cNvSpPr/>
          <p:nvPr/>
        </p:nvSpPr>
        <p:spPr>
          <a:xfrm>
            <a:off x="9889194" y="-3719134"/>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487137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9"/>
        <p:cNvGrpSpPr/>
        <p:nvPr/>
      </p:nvGrpSpPr>
      <p:grpSpPr>
        <a:xfrm>
          <a:off x="0" y="0"/>
          <a:ext cx="0" cy="0"/>
          <a:chOff x="0" y="0"/>
          <a:chExt cx="0" cy="0"/>
        </a:xfrm>
      </p:grpSpPr>
      <p:grpSp>
        <p:nvGrpSpPr>
          <p:cNvPr id="110" name="Google Shape;110;p5"/>
          <p:cNvGrpSpPr/>
          <p:nvPr/>
        </p:nvGrpSpPr>
        <p:grpSpPr>
          <a:xfrm>
            <a:off x="-1" y="445533"/>
            <a:ext cx="12236905" cy="5978000"/>
            <a:chOff x="176375" y="334150"/>
            <a:chExt cx="8717400" cy="4483500"/>
          </a:xfrm>
        </p:grpSpPr>
        <p:cxnSp>
          <p:nvCxnSpPr>
            <p:cNvPr id="111" name="Google Shape;111;p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2" name="Google Shape;112;p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3" name="Google Shape;113;p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4" name="Google Shape;114;p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5" name="Google Shape;115;p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6" name="Google Shape;116;p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7" name="Google Shape;117;p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8" name="Google Shape;118;p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19" name="Google Shape;119;p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0" name="Google Shape;120;p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1" name="Google Shape;121;p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2" name="Google Shape;122;p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3" name="Google Shape;123;p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4" name="Google Shape;124;p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25" name="Google Shape;125;p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26" name="Google Shape;126;p5"/>
          <p:cNvSpPr/>
          <p:nvPr/>
        </p:nvSpPr>
        <p:spPr>
          <a:xfrm>
            <a:off x="-596900" y="-68116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7" name="Google Shape;127;p5"/>
          <p:cNvSpPr/>
          <p:nvPr/>
        </p:nvSpPr>
        <p:spPr>
          <a:xfrm>
            <a:off x="9956427" y="-813217"/>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8" name="Google Shape;128;p5"/>
          <p:cNvSpPr/>
          <p:nvPr/>
        </p:nvSpPr>
        <p:spPr>
          <a:xfrm rot="-5400000">
            <a:off x="4725293" y="4552784"/>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9" name="Google Shape;129;p5"/>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0" name="Google Shape;130;p5"/>
          <p:cNvSpPr txBox="1">
            <a:spLocks noGrp="1"/>
          </p:cNvSpPr>
          <p:nvPr>
            <p:ph type="title" idx="2"/>
          </p:nvPr>
        </p:nvSpPr>
        <p:spPr>
          <a:xfrm>
            <a:off x="2090667" y="3498229"/>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1" name="Google Shape;131;p5"/>
          <p:cNvSpPr txBox="1">
            <a:spLocks noGrp="1"/>
          </p:cNvSpPr>
          <p:nvPr>
            <p:ph type="title" idx="3"/>
          </p:nvPr>
        </p:nvSpPr>
        <p:spPr>
          <a:xfrm>
            <a:off x="6444529" y="3498229"/>
            <a:ext cx="3656800" cy="7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3333"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2" name="Google Shape;132;p5"/>
          <p:cNvSpPr txBox="1">
            <a:spLocks noGrp="1"/>
          </p:cNvSpPr>
          <p:nvPr>
            <p:ph type="subTitle" idx="1"/>
          </p:nvPr>
        </p:nvSpPr>
        <p:spPr>
          <a:xfrm>
            <a:off x="6602529" y="4148396"/>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33" name="Google Shape;133;p5"/>
          <p:cNvSpPr txBox="1">
            <a:spLocks noGrp="1"/>
          </p:cNvSpPr>
          <p:nvPr>
            <p:ph type="subTitle" idx="4"/>
          </p:nvPr>
        </p:nvSpPr>
        <p:spPr>
          <a:xfrm>
            <a:off x="2248667" y="4148396"/>
            <a:ext cx="33408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867"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234789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34"/>
        <p:cNvGrpSpPr/>
        <p:nvPr/>
      </p:nvGrpSpPr>
      <p:grpSpPr>
        <a:xfrm>
          <a:off x="0" y="0"/>
          <a:ext cx="0" cy="0"/>
          <a:chOff x="0" y="0"/>
          <a:chExt cx="0" cy="0"/>
        </a:xfrm>
      </p:grpSpPr>
      <p:grpSp>
        <p:nvGrpSpPr>
          <p:cNvPr id="135" name="Google Shape;135;p6"/>
          <p:cNvGrpSpPr/>
          <p:nvPr/>
        </p:nvGrpSpPr>
        <p:grpSpPr>
          <a:xfrm>
            <a:off x="-1" y="445533"/>
            <a:ext cx="12236905" cy="5978000"/>
            <a:chOff x="176375" y="334150"/>
            <a:chExt cx="8717400" cy="4483500"/>
          </a:xfrm>
        </p:grpSpPr>
        <p:cxnSp>
          <p:nvCxnSpPr>
            <p:cNvPr id="136" name="Google Shape;136;p6"/>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7" name="Google Shape;137;p6"/>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8" name="Google Shape;138;p6"/>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39" name="Google Shape;139;p6"/>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0" name="Google Shape;140;p6"/>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1" name="Google Shape;141;p6"/>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2" name="Google Shape;142;p6"/>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3" name="Google Shape;143;p6"/>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4" name="Google Shape;144;p6"/>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5" name="Google Shape;145;p6"/>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6" name="Google Shape;146;p6"/>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7" name="Google Shape;147;p6"/>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8" name="Google Shape;148;p6"/>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49" name="Google Shape;149;p6"/>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0" name="Google Shape;150;p6"/>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51" name="Google Shape;151;p6"/>
          <p:cNvSpPr/>
          <p:nvPr/>
        </p:nvSpPr>
        <p:spPr>
          <a:xfrm>
            <a:off x="-1368133" y="-136096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52;p6"/>
          <p:cNvSpPr/>
          <p:nvPr/>
        </p:nvSpPr>
        <p:spPr>
          <a:xfrm rot="673035">
            <a:off x="10554943" y="-1366520"/>
            <a:ext cx="2887820" cy="8020253"/>
          </a:xfrm>
          <a:custGeom>
            <a:avLst/>
            <a:gdLst/>
            <a:ahLst/>
            <a:cxnLst/>
            <a:rect l="l" t="t" r="r" b="b"/>
            <a:pathLst>
              <a:path w="6335" h="17594" extrusionOk="0">
                <a:moveTo>
                  <a:pt x="6290" y="1"/>
                </a:moveTo>
                <a:lnTo>
                  <a:pt x="1" y="2588"/>
                </a:lnTo>
                <a:lnTo>
                  <a:pt x="6335" y="17593"/>
                </a:lnTo>
                <a:lnTo>
                  <a:pt x="629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53;p6"/>
          <p:cNvSpPr/>
          <p:nvPr/>
        </p:nvSpPr>
        <p:spPr>
          <a:xfrm rot="-5400000">
            <a:off x="5011393" y="5057884"/>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54;p6"/>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2557279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5"/>
        <p:cNvGrpSpPr/>
        <p:nvPr/>
      </p:nvGrpSpPr>
      <p:grpSpPr>
        <a:xfrm>
          <a:off x="0" y="0"/>
          <a:ext cx="0" cy="0"/>
          <a:chOff x="0" y="0"/>
          <a:chExt cx="0" cy="0"/>
        </a:xfrm>
      </p:grpSpPr>
      <p:grpSp>
        <p:nvGrpSpPr>
          <p:cNvPr id="156" name="Google Shape;156;p7"/>
          <p:cNvGrpSpPr/>
          <p:nvPr/>
        </p:nvGrpSpPr>
        <p:grpSpPr>
          <a:xfrm>
            <a:off x="-1" y="445533"/>
            <a:ext cx="12236905" cy="5978000"/>
            <a:chOff x="176375" y="334150"/>
            <a:chExt cx="8717400" cy="4483500"/>
          </a:xfrm>
        </p:grpSpPr>
        <p:cxnSp>
          <p:nvCxnSpPr>
            <p:cNvPr id="157" name="Google Shape;157;p7"/>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8" name="Google Shape;158;p7"/>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59" name="Google Shape;159;p7"/>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0" name="Google Shape;160;p7"/>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1" name="Google Shape;161;p7"/>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2" name="Google Shape;162;p7"/>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3" name="Google Shape;163;p7"/>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4" name="Google Shape;164;p7"/>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5" name="Google Shape;165;p7"/>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6" name="Google Shape;166;p7"/>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7" name="Google Shape;167;p7"/>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8" name="Google Shape;168;p7"/>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69" name="Google Shape;169;p7"/>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70" name="Google Shape;170;p7"/>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171" name="Google Shape;171;p7"/>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172" name="Google Shape;172;p7"/>
          <p:cNvSpPr/>
          <p:nvPr/>
        </p:nvSpPr>
        <p:spPr>
          <a:xfrm rot="-975252">
            <a:off x="10075330" y="-230735"/>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73;p7"/>
          <p:cNvSpPr/>
          <p:nvPr/>
        </p:nvSpPr>
        <p:spPr>
          <a:xfrm rot="5184066" flipH="1">
            <a:off x="4678044" y="-2185185"/>
            <a:ext cx="1922557" cy="5297327"/>
          </a:xfrm>
          <a:custGeom>
            <a:avLst/>
            <a:gdLst/>
            <a:ahLst/>
            <a:cxnLst/>
            <a:rect l="l" t="t" r="r" b="b"/>
            <a:pathLst>
              <a:path w="6335" h="17594" extrusionOk="0">
                <a:moveTo>
                  <a:pt x="6290" y="1"/>
                </a:moveTo>
                <a:lnTo>
                  <a:pt x="1" y="2588"/>
                </a:lnTo>
                <a:lnTo>
                  <a:pt x="6335" y="17593"/>
                </a:lnTo>
                <a:lnTo>
                  <a:pt x="6290"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74;p7"/>
          <p:cNvSpPr/>
          <p:nvPr/>
        </p:nvSpPr>
        <p:spPr>
          <a:xfrm rot="6300000">
            <a:off x="4036559" y="3925321"/>
            <a:ext cx="1922551" cy="5339385"/>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75;p7"/>
          <p:cNvSpPr txBox="1">
            <a:spLocks noGrp="1"/>
          </p:cNvSpPr>
          <p:nvPr>
            <p:ph type="body" idx="1"/>
          </p:nvPr>
        </p:nvSpPr>
        <p:spPr>
          <a:xfrm>
            <a:off x="960000" y="2734967"/>
            <a:ext cx="5779600" cy="3488800"/>
          </a:xfrm>
          <a:prstGeom prst="rect">
            <a:avLst/>
          </a:prstGeom>
        </p:spPr>
        <p:txBody>
          <a:bodyPr spcFirstLastPara="1" wrap="square" lIns="91425" tIns="91425" rIns="91425" bIns="91425" anchor="ctr" anchorCtr="0">
            <a:noAutofit/>
          </a:bodyPr>
          <a:lstStyle>
            <a:lvl1pPr marL="609585" lvl="0" indent="-389457" rtl="0">
              <a:lnSpc>
                <a:spcPct val="100000"/>
              </a:lnSpc>
              <a:spcBef>
                <a:spcPts val="0"/>
              </a:spcBef>
              <a:spcAft>
                <a:spcPts val="0"/>
              </a:spcAft>
              <a:buSzPts val="1000"/>
              <a:buChar char="●"/>
              <a:defRPr>
                <a:solidFill>
                  <a:srgbClr val="434343"/>
                </a:solidFill>
              </a:defRPr>
            </a:lvl1pPr>
            <a:lvl2pPr marL="1219170" lvl="1" indent="-423323" rtl="0">
              <a:lnSpc>
                <a:spcPct val="115000"/>
              </a:lnSpc>
              <a:spcBef>
                <a:spcPts val="0"/>
              </a:spcBef>
              <a:spcAft>
                <a:spcPts val="0"/>
              </a:spcAft>
              <a:buSzPts val="1400"/>
              <a:buChar char="○"/>
              <a:defRPr>
                <a:solidFill>
                  <a:srgbClr val="434343"/>
                </a:solidFill>
              </a:defRPr>
            </a:lvl2pPr>
            <a:lvl3pPr marL="1828754" lvl="2" indent="-423323" rtl="0">
              <a:lnSpc>
                <a:spcPct val="115000"/>
              </a:lnSpc>
              <a:spcBef>
                <a:spcPts val="2133"/>
              </a:spcBef>
              <a:spcAft>
                <a:spcPts val="0"/>
              </a:spcAft>
              <a:buSzPts val="1400"/>
              <a:buChar char="■"/>
              <a:defRPr>
                <a:solidFill>
                  <a:srgbClr val="434343"/>
                </a:solidFill>
              </a:defRPr>
            </a:lvl3pPr>
            <a:lvl4pPr marL="2438339" lvl="3" indent="-423323" rtl="0">
              <a:lnSpc>
                <a:spcPct val="115000"/>
              </a:lnSpc>
              <a:spcBef>
                <a:spcPts val="2133"/>
              </a:spcBef>
              <a:spcAft>
                <a:spcPts val="0"/>
              </a:spcAft>
              <a:buSzPts val="1400"/>
              <a:buChar char="●"/>
              <a:defRPr>
                <a:solidFill>
                  <a:srgbClr val="434343"/>
                </a:solidFill>
              </a:defRPr>
            </a:lvl4pPr>
            <a:lvl5pPr marL="3047924" lvl="4" indent="-423323" rtl="0">
              <a:lnSpc>
                <a:spcPct val="115000"/>
              </a:lnSpc>
              <a:spcBef>
                <a:spcPts val="2133"/>
              </a:spcBef>
              <a:spcAft>
                <a:spcPts val="0"/>
              </a:spcAft>
              <a:buSzPts val="1400"/>
              <a:buChar char="○"/>
              <a:defRPr>
                <a:solidFill>
                  <a:srgbClr val="434343"/>
                </a:solidFill>
              </a:defRPr>
            </a:lvl5pPr>
            <a:lvl6pPr marL="3657509" lvl="5" indent="-423323" rtl="0">
              <a:lnSpc>
                <a:spcPct val="115000"/>
              </a:lnSpc>
              <a:spcBef>
                <a:spcPts val="2133"/>
              </a:spcBef>
              <a:spcAft>
                <a:spcPts val="0"/>
              </a:spcAft>
              <a:buSzPts val="1400"/>
              <a:buChar char="■"/>
              <a:defRPr>
                <a:solidFill>
                  <a:srgbClr val="434343"/>
                </a:solidFill>
              </a:defRPr>
            </a:lvl6pPr>
            <a:lvl7pPr marL="4267093" lvl="6" indent="-423323" rtl="0">
              <a:lnSpc>
                <a:spcPct val="115000"/>
              </a:lnSpc>
              <a:spcBef>
                <a:spcPts val="2133"/>
              </a:spcBef>
              <a:spcAft>
                <a:spcPts val="0"/>
              </a:spcAft>
              <a:buSzPts val="1400"/>
              <a:buChar char="●"/>
              <a:defRPr>
                <a:solidFill>
                  <a:srgbClr val="434343"/>
                </a:solidFill>
              </a:defRPr>
            </a:lvl7pPr>
            <a:lvl8pPr marL="4876678" lvl="7" indent="-423323" rtl="0">
              <a:lnSpc>
                <a:spcPct val="115000"/>
              </a:lnSpc>
              <a:spcBef>
                <a:spcPts val="2133"/>
              </a:spcBef>
              <a:spcAft>
                <a:spcPts val="0"/>
              </a:spcAft>
              <a:buSzPts val="1400"/>
              <a:buChar char="○"/>
              <a:defRPr>
                <a:solidFill>
                  <a:srgbClr val="434343"/>
                </a:solidFill>
              </a:defRPr>
            </a:lvl8pPr>
            <a:lvl9pPr marL="5486263" lvl="8" indent="-423323" rtl="0">
              <a:lnSpc>
                <a:spcPct val="115000"/>
              </a:lnSpc>
              <a:spcBef>
                <a:spcPts val="2133"/>
              </a:spcBef>
              <a:spcAft>
                <a:spcPts val="2133"/>
              </a:spcAft>
              <a:buSzPts val="1400"/>
              <a:buChar char="■"/>
              <a:defRPr>
                <a:solidFill>
                  <a:srgbClr val="434343"/>
                </a:solidFill>
              </a:defRPr>
            </a:lvl9pPr>
          </a:lstStyle>
          <a:p>
            <a:endParaRPr/>
          </a:p>
        </p:txBody>
      </p:sp>
      <p:sp>
        <p:nvSpPr>
          <p:cNvPr id="176" name="Google Shape;176;p7"/>
          <p:cNvSpPr txBox="1">
            <a:spLocks noGrp="1"/>
          </p:cNvSpPr>
          <p:nvPr>
            <p:ph type="title"/>
          </p:nvPr>
        </p:nvSpPr>
        <p:spPr>
          <a:xfrm>
            <a:off x="960000" y="1354333"/>
            <a:ext cx="5779600" cy="1635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8126632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39"/>
        <p:cNvGrpSpPr/>
        <p:nvPr/>
      </p:nvGrpSpPr>
      <p:grpSpPr>
        <a:xfrm>
          <a:off x="0" y="0"/>
          <a:ext cx="0" cy="0"/>
          <a:chOff x="0" y="0"/>
          <a:chExt cx="0" cy="0"/>
        </a:xfrm>
      </p:grpSpPr>
      <p:sp>
        <p:nvSpPr>
          <p:cNvPr id="240" name="Google Shape;240;p10"/>
          <p:cNvSpPr txBox="1">
            <a:spLocks noGrp="1"/>
          </p:cNvSpPr>
          <p:nvPr>
            <p:ph type="title"/>
          </p:nvPr>
        </p:nvSpPr>
        <p:spPr>
          <a:xfrm>
            <a:off x="4243967" y="719200"/>
            <a:ext cx="7262000" cy="178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70385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accent2"/>
        </a:solidFill>
        <a:effectLst/>
      </p:bgPr>
    </p:bg>
    <p:spTree>
      <p:nvGrpSpPr>
        <p:cNvPr id="1" name="Shape 898"/>
        <p:cNvGrpSpPr/>
        <p:nvPr/>
      </p:nvGrpSpPr>
      <p:grpSpPr>
        <a:xfrm>
          <a:off x="0" y="0"/>
          <a:ext cx="0" cy="0"/>
          <a:chOff x="0" y="0"/>
          <a:chExt cx="0" cy="0"/>
        </a:xfrm>
      </p:grpSpPr>
      <p:grpSp>
        <p:nvGrpSpPr>
          <p:cNvPr id="899" name="Google Shape;899;p36"/>
          <p:cNvGrpSpPr/>
          <p:nvPr/>
        </p:nvGrpSpPr>
        <p:grpSpPr>
          <a:xfrm rot="10800000">
            <a:off x="-25" y="1057919"/>
            <a:ext cx="12192076" cy="4727221"/>
            <a:chOff x="240700" y="2458750"/>
            <a:chExt cx="2132675" cy="826900"/>
          </a:xfrm>
        </p:grpSpPr>
        <p:sp>
          <p:nvSpPr>
            <p:cNvPr id="900" name="Google Shape;900;p36"/>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6"/>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6"/>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6"/>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4" name="Google Shape;904;p36"/>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5" name="Google Shape;905;p36"/>
          <p:cNvGrpSpPr/>
          <p:nvPr/>
        </p:nvGrpSpPr>
        <p:grpSpPr>
          <a:xfrm>
            <a:off x="309446" y="5791601"/>
            <a:ext cx="993321" cy="994247"/>
            <a:chOff x="232084" y="4343700"/>
            <a:chExt cx="744991" cy="745685"/>
          </a:xfrm>
        </p:grpSpPr>
        <p:sp>
          <p:nvSpPr>
            <p:cNvPr id="906" name="Google Shape;906;p36"/>
            <p:cNvSpPr/>
            <p:nvPr/>
          </p:nvSpPr>
          <p:spPr>
            <a:xfrm>
              <a:off x="232084" y="4381560"/>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7" name="Google Shape;907;p36"/>
            <p:cNvSpPr/>
            <p:nvPr/>
          </p:nvSpPr>
          <p:spPr>
            <a:xfrm>
              <a:off x="561700"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8" name="Google Shape;908;p36"/>
            <p:cNvSpPr/>
            <p:nvPr/>
          </p:nvSpPr>
          <p:spPr>
            <a:xfrm>
              <a:off x="87597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09" name="Google Shape;909;p36"/>
          <p:cNvGrpSpPr/>
          <p:nvPr/>
        </p:nvGrpSpPr>
        <p:grpSpPr>
          <a:xfrm flipH="1">
            <a:off x="359191" y="453727"/>
            <a:ext cx="1072143" cy="935395"/>
            <a:chOff x="8107818" y="3826445"/>
            <a:chExt cx="804107" cy="701546"/>
          </a:xfrm>
        </p:grpSpPr>
        <p:sp>
          <p:nvSpPr>
            <p:cNvPr id="910" name="Google Shape;910;p36"/>
            <p:cNvSpPr/>
            <p:nvPr/>
          </p:nvSpPr>
          <p:spPr>
            <a:xfrm>
              <a:off x="8107818" y="3826445"/>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1" name="Google Shape;911;p36"/>
            <p:cNvSpPr/>
            <p:nvPr/>
          </p:nvSpPr>
          <p:spPr>
            <a:xfrm>
              <a:off x="8107825" y="43437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2" name="Google Shape;912;p36"/>
            <p:cNvSpPr/>
            <p:nvPr/>
          </p:nvSpPr>
          <p:spPr>
            <a:xfrm>
              <a:off x="8810825" y="4405100"/>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13" name="Google Shape;913;p36"/>
          <p:cNvGrpSpPr/>
          <p:nvPr/>
        </p:nvGrpSpPr>
        <p:grpSpPr>
          <a:xfrm flipH="1">
            <a:off x="10398098" y="5678853"/>
            <a:ext cx="951737" cy="1176355"/>
            <a:chOff x="1191373" y="4259140"/>
            <a:chExt cx="713803" cy="882266"/>
          </a:xfrm>
        </p:grpSpPr>
        <p:sp>
          <p:nvSpPr>
            <p:cNvPr id="914" name="Google Shape;914;p36"/>
            <p:cNvSpPr/>
            <p:nvPr/>
          </p:nvSpPr>
          <p:spPr>
            <a:xfrm rot="-1032883">
              <a:off x="1353515" y="4567384"/>
              <a:ext cx="342785" cy="514206"/>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5" name="Google Shape;915;p36"/>
            <p:cNvSpPr/>
            <p:nvPr/>
          </p:nvSpPr>
          <p:spPr>
            <a:xfrm rot="-1032883">
              <a:off x="1428108" y="4316812"/>
              <a:ext cx="438868" cy="324594"/>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6" name="Google Shape;916;p36"/>
            <p:cNvSpPr/>
            <p:nvPr/>
          </p:nvSpPr>
          <p:spPr>
            <a:xfrm rot="-1032883">
              <a:off x="1517746" y="4573606"/>
              <a:ext cx="114380" cy="114386"/>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7" name="Google Shape;917;p36"/>
            <p:cNvSpPr/>
            <p:nvPr/>
          </p:nvSpPr>
          <p:spPr>
            <a:xfrm rot="-1032883">
              <a:off x="1422164" y="4810247"/>
              <a:ext cx="276579" cy="219401"/>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18" name="Google Shape;918;p36"/>
            <p:cNvSpPr/>
            <p:nvPr/>
          </p:nvSpPr>
          <p:spPr>
            <a:xfrm>
              <a:off x="1191373" y="5011730"/>
              <a:ext cx="559982" cy="129675"/>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19" name="Google Shape;919;p36"/>
          <p:cNvSpPr/>
          <p:nvPr/>
        </p:nvSpPr>
        <p:spPr>
          <a:xfrm flipH="1">
            <a:off x="359214" y="3187581"/>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0" name="Google Shape;920;p36"/>
          <p:cNvSpPr/>
          <p:nvPr/>
        </p:nvSpPr>
        <p:spPr>
          <a:xfrm flipH="1">
            <a:off x="9102480" y="1213214"/>
            <a:ext cx="1994085" cy="57424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353634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41"/>
        <p:cNvGrpSpPr/>
        <p:nvPr/>
      </p:nvGrpSpPr>
      <p:grpSpPr>
        <a:xfrm>
          <a:off x="0" y="0"/>
          <a:ext cx="0" cy="0"/>
          <a:chOff x="0" y="0"/>
          <a:chExt cx="0" cy="0"/>
        </a:xfrm>
      </p:grpSpPr>
      <p:grpSp>
        <p:nvGrpSpPr>
          <p:cNvPr id="242" name="Google Shape;242;p11"/>
          <p:cNvGrpSpPr/>
          <p:nvPr/>
        </p:nvGrpSpPr>
        <p:grpSpPr>
          <a:xfrm>
            <a:off x="-1" y="445533"/>
            <a:ext cx="12236905" cy="5978000"/>
            <a:chOff x="176375" y="334150"/>
            <a:chExt cx="8717400" cy="4483500"/>
          </a:xfrm>
        </p:grpSpPr>
        <p:cxnSp>
          <p:nvCxnSpPr>
            <p:cNvPr id="243" name="Google Shape;243;p11"/>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4" name="Google Shape;244;p11"/>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5" name="Google Shape;245;p11"/>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6" name="Google Shape;246;p11"/>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7" name="Google Shape;247;p11"/>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8" name="Google Shape;248;p11"/>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49" name="Google Shape;249;p11"/>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0" name="Google Shape;250;p11"/>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1" name="Google Shape;251;p11"/>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2" name="Google Shape;252;p11"/>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3" name="Google Shape;253;p11"/>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4" name="Google Shape;254;p11"/>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5" name="Google Shape;255;p11"/>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6" name="Google Shape;256;p11"/>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57" name="Google Shape;257;p11"/>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258" name="Google Shape;258;p11"/>
          <p:cNvSpPr/>
          <p:nvPr/>
        </p:nvSpPr>
        <p:spPr>
          <a:xfrm>
            <a:off x="-596900" y="-68116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59" name="Google Shape;259;p11"/>
          <p:cNvSpPr/>
          <p:nvPr/>
        </p:nvSpPr>
        <p:spPr>
          <a:xfrm rot="5400000" flipH="1">
            <a:off x="6461215" y="-2925135"/>
            <a:ext cx="2887831" cy="8051308"/>
          </a:xfrm>
          <a:custGeom>
            <a:avLst/>
            <a:gdLst/>
            <a:ahLst/>
            <a:cxnLst/>
            <a:rect l="l" t="t" r="r" b="b"/>
            <a:pathLst>
              <a:path w="6335" h="17594" extrusionOk="0">
                <a:moveTo>
                  <a:pt x="6290" y="1"/>
                </a:moveTo>
                <a:lnTo>
                  <a:pt x="1" y="2588"/>
                </a:lnTo>
                <a:lnTo>
                  <a:pt x="6335" y="17593"/>
                </a:lnTo>
                <a:lnTo>
                  <a:pt x="6290"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0" name="Google Shape;260;p11"/>
          <p:cNvSpPr/>
          <p:nvPr/>
        </p:nvSpPr>
        <p:spPr>
          <a:xfrm rot="-5400000">
            <a:off x="3083926" y="4032751"/>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1" name="Google Shape;261;p11"/>
          <p:cNvSpPr/>
          <p:nvPr/>
        </p:nvSpPr>
        <p:spPr>
          <a:xfrm rot="-5400000">
            <a:off x="9625067" y="3952102"/>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262" name="Google Shape;262;p11"/>
          <p:cNvSpPr txBox="1">
            <a:spLocks noGrp="1"/>
          </p:cNvSpPr>
          <p:nvPr>
            <p:ph type="subTitle" idx="1"/>
          </p:nvPr>
        </p:nvSpPr>
        <p:spPr>
          <a:xfrm>
            <a:off x="1712000" y="4345433"/>
            <a:ext cx="8768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263" name="Google Shape;263;p11"/>
          <p:cNvSpPr txBox="1">
            <a:spLocks noGrp="1"/>
          </p:cNvSpPr>
          <p:nvPr>
            <p:ph type="title" hasCustomPrompt="1"/>
          </p:nvPr>
        </p:nvSpPr>
        <p:spPr>
          <a:xfrm>
            <a:off x="1712000" y="1849733"/>
            <a:ext cx="8768000" cy="28004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4666">
                <a:solidFill>
                  <a:srgbClr val="10112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27712428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64"/>
        <p:cNvGrpSpPr/>
        <p:nvPr/>
      </p:nvGrpSpPr>
      <p:grpSpPr>
        <a:xfrm>
          <a:off x="0" y="0"/>
          <a:ext cx="0" cy="0"/>
          <a:chOff x="0" y="0"/>
          <a:chExt cx="0" cy="0"/>
        </a:xfrm>
      </p:grpSpPr>
    </p:spTree>
    <p:extLst>
      <p:ext uri="{BB962C8B-B14F-4D97-AF65-F5344CB8AC3E}">
        <p14:creationId xmlns:p14="http://schemas.microsoft.com/office/powerpoint/2010/main" val="26548169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65"/>
        <p:cNvGrpSpPr/>
        <p:nvPr/>
      </p:nvGrpSpPr>
      <p:grpSpPr>
        <a:xfrm>
          <a:off x="0" y="0"/>
          <a:ext cx="0" cy="0"/>
          <a:chOff x="0" y="0"/>
          <a:chExt cx="0" cy="0"/>
        </a:xfrm>
      </p:grpSpPr>
      <p:grpSp>
        <p:nvGrpSpPr>
          <p:cNvPr id="266" name="Google Shape;266;p13"/>
          <p:cNvGrpSpPr/>
          <p:nvPr/>
        </p:nvGrpSpPr>
        <p:grpSpPr>
          <a:xfrm>
            <a:off x="-1" y="445533"/>
            <a:ext cx="12236905" cy="5978000"/>
            <a:chOff x="176375" y="334150"/>
            <a:chExt cx="8717400" cy="4483500"/>
          </a:xfrm>
        </p:grpSpPr>
        <p:cxnSp>
          <p:nvCxnSpPr>
            <p:cNvPr id="267" name="Google Shape;267;p1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68" name="Google Shape;268;p1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69" name="Google Shape;269;p1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0" name="Google Shape;270;p1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1" name="Google Shape;271;p1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2" name="Google Shape;272;p1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3" name="Google Shape;273;p1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4" name="Google Shape;274;p1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5" name="Google Shape;275;p1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6" name="Google Shape;276;p1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7" name="Google Shape;277;p1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8" name="Google Shape;278;p1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79" name="Google Shape;279;p1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80" name="Google Shape;280;p1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281" name="Google Shape;281;p1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grpSp>
        <p:nvGrpSpPr>
          <p:cNvPr id="282" name="Google Shape;282;p13"/>
          <p:cNvGrpSpPr/>
          <p:nvPr/>
        </p:nvGrpSpPr>
        <p:grpSpPr>
          <a:xfrm rot="-9031910">
            <a:off x="5986625" y="5828046"/>
            <a:ext cx="949192" cy="1441553"/>
            <a:chOff x="-876762" y="1902065"/>
            <a:chExt cx="506742" cy="769597"/>
          </a:xfrm>
        </p:grpSpPr>
        <p:sp>
          <p:nvSpPr>
            <p:cNvPr id="283" name="Google Shape;283;p13"/>
            <p:cNvSpPr/>
            <p:nvPr/>
          </p:nvSpPr>
          <p:spPr>
            <a:xfrm>
              <a:off x="-876762" y="1902065"/>
              <a:ext cx="472466" cy="600240"/>
            </a:xfrm>
            <a:custGeom>
              <a:avLst/>
              <a:gdLst/>
              <a:ahLst/>
              <a:cxnLst/>
              <a:rect l="l" t="t" r="r" b="b"/>
              <a:pathLst>
                <a:path w="6397" h="8127" extrusionOk="0">
                  <a:moveTo>
                    <a:pt x="2247" y="1"/>
                  </a:moveTo>
                  <a:cubicBezTo>
                    <a:pt x="2090" y="1"/>
                    <a:pt x="1932" y="38"/>
                    <a:pt x="1785" y="116"/>
                  </a:cubicBezTo>
                  <a:lnTo>
                    <a:pt x="643" y="740"/>
                  </a:lnTo>
                  <a:cubicBezTo>
                    <a:pt x="179" y="990"/>
                    <a:pt x="1" y="1579"/>
                    <a:pt x="259" y="2052"/>
                  </a:cubicBezTo>
                  <a:lnTo>
                    <a:pt x="3551" y="8127"/>
                  </a:lnTo>
                  <a:lnTo>
                    <a:pt x="6397" y="6583"/>
                  </a:lnTo>
                  <a:lnTo>
                    <a:pt x="3105" y="508"/>
                  </a:lnTo>
                  <a:cubicBezTo>
                    <a:pt x="2927" y="183"/>
                    <a:pt x="2592" y="1"/>
                    <a:pt x="2247" y="1"/>
                  </a:cubicBez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4" name="Google Shape;284;p13"/>
            <p:cNvSpPr/>
            <p:nvPr/>
          </p:nvSpPr>
          <p:spPr>
            <a:xfrm>
              <a:off x="-623057" y="2373129"/>
              <a:ext cx="251706" cy="189814"/>
            </a:xfrm>
            <a:custGeom>
              <a:avLst/>
              <a:gdLst/>
              <a:ahLst/>
              <a:cxnLst/>
              <a:rect l="l" t="t" r="r" b="b"/>
              <a:pathLst>
                <a:path w="3408" h="2570" extrusionOk="0">
                  <a:moveTo>
                    <a:pt x="2846" y="0"/>
                  </a:moveTo>
                  <a:lnTo>
                    <a:pt x="0" y="1544"/>
                  </a:lnTo>
                  <a:lnTo>
                    <a:pt x="562" y="2570"/>
                  </a:lnTo>
                  <a:lnTo>
                    <a:pt x="3408" y="1026"/>
                  </a:lnTo>
                  <a:lnTo>
                    <a:pt x="2846"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5" name="Google Shape;285;p13"/>
            <p:cNvSpPr/>
            <p:nvPr/>
          </p:nvSpPr>
          <p:spPr>
            <a:xfrm>
              <a:off x="-802977" y="1974815"/>
              <a:ext cx="266921" cy="350380"/>
            </a:xfrm>
            <a:custGeom>
              <a:avLst/>
              <a:gdLst/>
              <a:ahLst/>
              <a:cxnLst/>
              <a:rect l="l" t="t" r="r" b="b"/>
              <a:pathLst>
                <a:path w="3614" h="4744" extrusionOk="0">
                  <a:moveTo>
                    <a:pt x="1066" y="0"/>
                  </a:moveTo>
                  <a:cubicBezTo>
                    <a:pt x="950" y="0"/>
                    <a:pt x="833" y="28"/>
                    <a:pt x="723" y="85"/>
                  </a:cubicBezTo>
                  <a:lnTo>
                    <a:pt x="482" y="219"/>
                  </a:lnTo>
                  <a:cubicBezTo>
                    <a:pt x="135" y="406"/>
                    <a:pt x="1" y="852"/>
                    <a:pt x="188" y="1209"/>
                  </a:cubicBezTo>
                  <a:lnTo>
                    <a:pt x="1901" y="4358"/>
                  </a:lnTo>
                  <a:cubicBezTo>
                    <a:pt x="2036" y="4603"/>
                    <a:pt x="2284" y="4743"/>
                    <a:pt x="2542" y="4743"/>
                  </a:cubicBezTo>
                  <a:cubicBezTo>
                    <a:pt x="2660" y="4743"/>
                    <a:pt x="2779" y="4714"/>
                    <a:pt x="2891" y="4653"/>
                  </a:cubicBezTo>
                  <a:lnTo>
                    <a:pt x="3123" y="4528"/>
                  </a:lnTo>
                  <a:cubicBezTo>
                    <a:pt x="3480" y="4332"/>
                    <a:pt x="3614" y="3886"/>
                    <a:pt x="3417" y="3538"/>
                  </a:cubicBezTo>
                  <a:lnTo>
                    <a:pt x="1714" y="380"/>
                  </a:lnTo>
                  <a:cubicBezTo>
                    <a:pt x="1578" y="139"/>
                    <a:pt x="1326" y="0"/>
                    <a:pt x="1066"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6" name="Google Shape;286;p13"/>
            <p:cNvSpPr/>
            <p:nvPr/>
          </p:nvSpPr>
          <p:spPr>
            <a:xfrm>
              <a:off x="-665230" y="2294692"/>
              <a:ext cx="240554" cy="169429"/>
            </a:xfrm>
            <a:custGeom>
              <a:avLst/>
              <a:gdLst/>
              <a:ahLst/>
              <a:cxnLst/>
              <a:rect l="l" t="t" r="r" b="b"/>
              <a:pathLst>
                <a:path w="3257" h="2294" extrusionOk="0">
                  <a:moveTo>
                    <a:pt x="2846" y="1"/>
                  </a:moveTo>
                  <a:lnTo>
                    <a:pt x="0" y="1544"/>
                  </a:lnTo>
                  <a:lnTo>
                    <a:pt x="402" y="2293"/>
                  </a:lnTo>
                  <a:lnTo>
                    <a:pt x="3256" y="750"/>
                  </a:lnTo>
                  <a:lnTo>
                    <a:pt x="2846"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87" name="Google Shape;287;p13"/>
            <p:cNvSpPr/>
            <p:nvPr/>
          </p:nvSpPr>
          <p:spPr>
            <a:xfrm>
              <a:off x="-559834" y="2460724"/>
              <a:ext cx="189814" cy="210937"/>
            </a:xfrm>
            <a:custGeom>
              <a:avLst/>
              <a:gdLst/>
              <a:ahLst/>
              <a:cxnLst/>
              <a:rect l="l" t="t" r="r" b="b"/>
              <a:pathLst>
                <a:path w="2570" h="2856" extrusionOk="0">
                  <a:moveTo>
                    <a:pt x="2258" y="1"/>
                  </a:moveTo>
                  <a:lnTo>
                    <a:pt x="1" y="1223"/>
                  </a:lnTo>
                  <a:lnTo>
                    <a:pt x="1919" y="2855"/>
                  </a:lnTo>
                  <a:lnTo>
                    <a:pt x="2570" y="2499"/>
                  </a:lnTo>
                  <a:lnTo>
                    <a:pt x="2258" y="1"/>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88" name="Google Shape;288;p13"/>
          <p:cNvGrpSpPr/>
          <p:nvPr/>
        </p:nvGrpSpPr>
        <p:grpSpPr>
          <a:xfrm rot="5248713">
            <a:off x="4268987" y="6353213"/>
            <a:ext cx="1508147" cy="844267"/>
            <a:chOff x="-184278" y="2226764"/>
            <a:chExt cx="805198" cy="450753"/>
          </a:xfrm>
        </p:grpSpPr>
        <p:sp>
          <p:nvSpPr>
            <p:cNvPr id="289" name="Google Shape;289;p13"/>
            <p:cNvSpPr/>
            <p:nvPr/>
          </p:nvSpPr>
          <p:spPr>
            <a:xfrm>
              <a:off x="4136" y="2226764"/>
              <a:ext cx="616784" cy="423720"/>
            </a:xfrm>
            <a:custGeom>
              <a:avLst/>
              <a:gdLst/>
              <a:ahLst/>
              <a:cxnLst/>
              <a:rect l="l" t="t" r="r" b="b"/>
              <a:pathLst>
                <a:path w="8351" h="5737" extrusionOk="0">
                  <a:moveTo>
                    <a:pt x="6751" y="1"/>
                  </a:moveTo>
                  <a:cubicBezTo>
                    <a:pt x="6624" y="1"/>
                    <a:pt x="6495" y="27"/>
                    <a:pt x="6370" y="81"/>
                  </a:cubicBezTo>
                  <a:lnTo>
                    <a:pt x="1" y="2748"/>
                  </a:lnTo>
                  <a:lnTo>
                    <a:pt x="1250" y="5737"/>
                  </a:lnTo>
                  <a:lnTo>
                    <a:pt x="7619" y="3060"/>
                  </a:lnTo>
                  <a:cubicBezTo>
                    <a:pt x="8119" y="2855"/>
                    <a:pt x="8351" y="2284"/>
                    <a:pt x="8146" y="1794"/>
                  </a:cubicBezTo>
                  <a:lnTo>
                    <a:pt x="7637" y="598"/>
                  </a:lnTo>
                  <a:cubicBezTo>
                    <a:pt x="7484" y="225"/>
                    <a:pt x="7126" y="1"/>
                    <a:pt x="6751" y="1"/>
                  </a:cubicBez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0" name="Google Shape;290;p13"/>
            <p:cNvSpPr/>
            <p:nvPr/>
          </p:nvSpPr>
          <p:spPr>
            <a:xfrm>
              <a:off x="-59752" y="2423078"/>
              <a:ext cx="172679" cy="254439"/>
            </a:xfrm>
            <a:custGeom>
              <a:avLst/>
              <a:gdLst/>
              <a:ahLst/>
              <a:cxnLst/>
              <a:rect l="l" t="t" r="r" b="b"/>
              <a:pathLst>
                <a:path w="2338" h="3445" extrusionOk="0">
                  <a:moveTo>
                    <a:pt x="1080" y="1"/>
                  </a:moveTo>
                  <a:lnTo>
                    <a:pt x="1" y="456"/>
                  </a:lnTo>
                  <a:lnTo>
                    <a:pt x="1249" y="3444"/>
                  </a:lnTo>
                  <a:lnTo>
                    <a:pt x="2338" y="2989"/>
                  </a:lnTo>
                  <a:lnTo>
                    <a:pt x="1080" y="1"/>
                  </a:ln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1" name="Google Shape;291;p13"/>
            <p:cNvSpPr/>
            <p:nvPr/>
          </p:nvSpPr>
          <p:spPr>
            <a:xfrm>
              <a:off x="172830" y="2295821"/>
              <a:ext cx="374310" cy="228589"/>
            </a:xfrm>
            <a:custGeom>
              <a:avLst/>
              <a:gdLst/>
              <a:ahLst/>
              <a:cxnLst/>
              <a:rect l="l" t="t" r="r" b="b"/>
              <a:pathLst>
                <a:path w="5068" h="3095" extrusionOk="0">
                  <a:moveTo>
                    <a:pt x="4137" y="0"/>
                  </a:moveTo>
                  <a:cubicBezTo>
                    <a:pt x="4043" y="0"/>
                    <a:pt x="3947" y="18"/>
                    <a:pt x="3855" y="56"/>
                  </a:cubicBezTo>
                  <a:lnTo>
                    <a:pt x="545" y="1447"/>
                  </a:lnTo>
                  <a:cubicBezTo>
                    <a:pt x="179" y="1599"/>
                    <a:pt x="1" y="2027"/>
                    <a:pt x="161" y="2402"/>
                  </a:cubicBezTo>
                  <a:lnTo>
                    <a:pt x="259" y="2652"/>
                  </a:lnTo>
                  <a:cubicBezTo>
                    <a:pt x="380" y="2926"/>
                    <a:pt x="650" y="3094"/>
                    <a:pt x="932" y="3094"/>
                  </a:cubicBezTo>
                  <a:cubicBezTo>
                    <a:pt x="1026" y="3094"/>
                    <a:pt x="1122" y="3076"/>
                    <a:pt x="1214" y="3035"/>
                  </a:cubicBezTo>
                  <a:lnTo>
                    <a:pt x="4524" y="1652"/>
                  </a:lnTo>
                  <a:cubicBezTo>
                    <a:pt x="4898" y="1492"/>
                    <a:pt x="5068" y="1064"/>
                    <a:pt x="4916" y="698"/>
                  </a:cubicBezTo>
                  <a:lnTo>
                    <a:pt x="4809" y="448"/>
                  </a:lnTo>
                  <a:cubicBezTo>
                    <a:pt x="4695" y="166"/>
                    <a:pt x="4424" y="0"/>
                    <a:pt x="4137" y="0"/>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2" name="Google Shape;292;p13"/>
            <p:cNvSpPr/>
            <p:nvPr/>
          </p:nvSpPr>
          <p:spPr>
            <a:xfrm>
              <a:off x="43724" y="2388808"/>
              <a:ext cx="150965" cy="245207"/>
            </a:xfrm>
            <a:custGeom>
              <a:avLst/>
              <a:gdLst/>
              <a:ahLst/>
              <a:cxnLst/>
              <a:rect l="l" t="t" r="r" b="b"/>
              <a:pathLst>
                <a:path w="2044" h="3320" extrusionOk="0">
                  <a:moveTo>
                    <a:pt x="794" y="1"/>
                  </a:moveTo>
                  <a:lnTo>
                    <a:pt x="0" y="331"/>
                  </a:lnTo>
                  <a:lnTo>
                    <a:pt x="1258" y="3320"/>
                  </a:lnTo>
                  <a:lnTo>
                    <a:pt x="2043" y="2989"/>
                  </a:lnTo>
                  <a:lnTo>
                    <a:pt x="794"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3" name="Google Shape;293;p13"/>
            <p:cNvSpPr/>
            <p:nvPr/>
          </p:nvSpPr>
          <p:spPr>
            <a:xfrm>
              <a:off x="-184278" y="2479801"/>
              <a:ext cx="207613" cy="179917"/>
            </a:xfrm>
            <a:custGeom>
              <a:avLst/>
              <a:gdLst/>
              <a:ahLst/>
              <a:cxnLst/>
              <a:rect l="l" t="t" r="r" b="b"/>
              <a:pathLst>
                <a:path w="2811" h="2436" extrusionOk="0">
                  <a:moveTo>
                    <a:pt x="1820" y="0"/>
                  </a:moveTo>
                  <a:lnTo>
                    <a:pt x="0" y="1749"/>
                  </a:lnTo>
                  <a:lnTo>
                    <a:pt x="295" y="2435"/>
                  </a:lnTo>
                  <a:lnTo>
                    <a:pt x="2811" y="2364"/>
                  </a:lnTo>
                  <a:lnTo>
                    <a:pt x="1820" y="0"/>
                  </a:lnTo>
                  <a:close/>
                </a:path>
              </a:pathLst>
            </a:custGeom>
            <a:solidFill>
              <a:srgbClr val="FDEE7C"/>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294" name="Google Shape;294;p13"/>
          <p:cNvGrpSpPr/>
          <p:nvPr/>
        </p:nvGrpSpPr>
        <p:grpSpPr>
          <a:xfrm rot="-4949399">
            <a:off x="4974450" y="6395555"/>
            <a:ext cx="1553940" cy="503816"/>
            <a:chOff x="-1760999" y="1531077"/>
            <a:chExt cx="829653" cy="268989"/>
          </a:xfrm>
        </p:grpSpPr>
        <p:sp>
          <p:nvSpPr>
            <p:cNvPr id="295" name="Google Shape;295;p13"/>
            <p:cNvSpPr/>
            <p:nvPr/>
          </p:nvSpPr>
          <p:spPr>
            <a:xfrm>
              <a:off x="-1760999" y="1534327"/>
              <a:ext cx="592411" cy="265739"/>
            </a:xfrm>
            <a:custGeom>
              <a:avLst/>
              <a:gdLst/>
              <a:ahLst/>
              <a:cxnLst/>
              <a:rect l="l" t="t" r="r" b="b"/>
              <a:pathLst>
                <a:path w="8021" h="3598" extrusionOk="0">
                  <a:moveTo>
                    <a:pt x="7851" y="1"/>
                  </a:moveTo>
                  <a:lnTo>
                    <a:pt x="955" y="367"/>
                  </a:lnTo>
                  <a:cubicBezTo>
                    <a:pt x="420" y="393"/>
                    <a:pt x="1" y="848"/>
                    <a:pt x="36" y="1384"/>
                  </a:cubicBezTo>
                  <a:lnTo>
                    <a:pt x="99" y="2677"/>
                  </a:lnTo>
                  <a:cubicBezTo>
                    <a:pt x="125" y="3196"/>
                    <a:pt x="561" y="3597"/>
                    <a:pt x="1075" y="3597"/>
                  </a:cubicBezTo>
                  <a:cubicBezTo>
                    <a:pt x="1092" y="3597"/>
                    <a:pt x="1108" y="3597"/>
                    <a:pt x="1125" y="3596"/>
                  </a:cubicBezTo>
                  <a:lnTo>
                    <a:pt x="8021" y="3239"/>
                  </a:lnTo>
                  <a:lnTo>
                    <a:pt x="7851" y="1"/>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6" name="Google Shape;296;p13"/>
            <p:cNvSpPr/>
            <p:nvPr/>
          </p:nvSpPr>
          <p:spPr>
            <a:xfrm>
              <a:off x="-1198269" y="1531077"/>
              <a:ext cx="98895" cy="243213"/>
            </a:xfrm>
            <a:custGeom>
              <a:avLst/>
              <a:gdLst/>
              <a:ahLst/>
              <a:cxnLst/>
              <a:rect l="l" t="t" r="r" b="b"/>
              <a:pathLst>
                <a:path w="1339" h="3293" extrusionOk="0">
                  <a:moveTo>
                    <a:pt x="1169" y="0"/>
                  </a:moveTo>
                  <a:lnTo>
                    <a:pt x="0" y="63"/>
                  </a:lnTo>
                  <a:lnTo>
                    <a:pt x="170" y="3292"/>
                  </a:lnTo>
                  <a:lnTo>
                    <a:pt x="1338" y="3230"/>
                  </a:lnTo>
                  <a:lnTo>
                    <a:pt x="11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7" name="Google Shape;297;p13"/>
            <p:cNvSpPr/>
            <p:nvPr/>
          </p:nvSpPr>
          <p:spPr>
            <a:xfrm>
              <a:off x="-1698367" y="1600799"/>
              <a:ext cx="376230" cy="141289"/>
            </a:xfrm>
            <a:custGeom>
              <a:avLst/>
              <a:gdLst/>
              <a:ahLst/>
              <a:cxnLst/>
              <a:rect l="l" t="t" r="r" b="b"/>
              <a:pathLst>
                <a:path w="5094" h="1913" extrusionOk="0">
                  <a:moveTo>
                    <a:pt x="4339" y="0"/>
                  </a:moveTo>
                  <a:cubicBezTo>
                    <a:pt x="4323" y="0"/>
                    <a:pt x="4307" y="1"/>
                    <a:pt x="4291" y="2"/>
                  </a:cubicBezTo>
                  <a:lnTo>
                    <a:pt x="714" y="189"/>
                  </a:lnTo>
                  <a:cubicBezTo>
                    <a:pt x="303" y="207"/>
                    <a:pt x="0" y="555"/>
                    <a:pt x="18" y="956"/>
                  </a:cubicBezTo>
                  <a:lnTo>
                    <a:pt x="36" y="1224"/>
                  </a:lnTo>
                  <a:cubicBezTo>
                    <a:pt x="53" y="1609"/>
                    <a:pt x="374" y="1913"/>
                    <a:pt x="755" y="1913"/>
                  </a:cubicBezTo>
                  <a:cubicBezTo>
                    <a:pt x="771" y="1913"/>
                    <a:pt x="787" y="1912"/>
                    <a:pt x="803" y="1911"/>
                  </a:cubicBezTo>
                  <a:lnTo>
                    <a:pt x="4380" y="1724"/>
                  </a:lnTo>
                  <a:cubicBezTo>
                    <a:pt x="4782" y="1706"/>
                    <a:pt x="5094" y="1367"/>
                    <a:pt x="5076" y="956"/>
                  </a:cubicBezTo>
                  <a:lnTo>
                    <a:pt x="5058" y="689"/>
                  </a:lnTo>
                  <a:cubicBezTo>
                    <a:pt x="5041" y="303"/>
                    <a:pt x="4720" y="0"/>
                    <a:pt x="43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8" name="Google Shape;298;p13"/>
            <p:cNvSpPr/>
            <p:nvPr/>
          </p:nvSpPr>
          <p:spPr>
            <a:xfrm>
              <a:off x="-1287269" y="1536986"/>
              <a:ext cx="75187" cy="241883"/>
            </a:xfrm>
            <a:custGeom>
              <a:avLst/>
              <a:gdLst/>
              <a:ahLst/>
              <a:cxnLst/>
              <a:rect l="l" t="t" r="r" b="b"/>
              <a:pathLst>
                <a:path w="1018" h="3275" extrusionOk="0">
                  <a:moveTo>
                    <a:pt x="848" y="1"/>
                  </a:moveTo>
                  <a:lnTo>
                    <a:pt x="1" y="45"/>
                  </a:lnTo>
                  <a:lnTo>
                    <a:pt x="170" y="3275"/>
                  </a:lnTo>
                  <a:lnTo>
                    <a:pt x="1018" y="3230"/>
                  </a:lnTo>
                  <a:lnTo>
                    <a:pt x="84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299" name="Google Shape;299;p13"/>
            <p:cNvSpPr/>
            <p:nvPr/>
          </p:nvSpPr>
          <p:spPr>
            <a:xfrm>
              <a:off x="-1110673" y="1555450"/>
              <a:ext cx="179326" cy="189149"/>
            </a:xfrm>
            <a:custGeom>
              <a:avLst/>
              <a:gdLst/>
              <a:ahLst/>
              <a:cxnLst/>
              <a:rect l="l" t="t" r="r" b="b"/>
              <a:pathLst>
                <a:path w="2428" h="2561" extrusionOk="0">
                  <a:moveTo>
                    <a:pt x="1" y="0"/>
                  </a:moveTo>
                  <a:lnTo>
                    <a:pt x="134" y="2561"/>
                  </a:lnTo>
                  <a:lnTo>
                    <a:pt x="2427" y="1535"/>
                  </a:lnTo>
                  <a:lnTo>
                    <a:pt x="2391" y="785"/>
                  </a:lnTo>
                  <a:lnTo>
                    <a:pt x="1" y="0"/>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00" name="Google Shape;300;p13"/>
          <p:cNvGrpSpPr/>
          <p:nvPr/>
        </p:nvGrpSpPr>
        <p:grpSpPr>
          <a:xfrm rot="2856303">
            <a:off x="6590433" y="6093879"/>
            <a:ext cx="894952" cy="1473648"/>
            <a:chOff x="-950547" y="820788"/>
            <a:chExt cx="477785" cy="786731"/>
          </a:xfrm>
        </p:grpSpPr>
        <p:sp>
          <p:nvSpPr>
            <p:cNvPr id="301" name="Google Shape;301;p13"/>
            <p:cNvSpPr/>
            <p:nvPr/>
          </p:nvSpPr>
          <p:spPr>
            <a:xfrm>
              <a:off x="-920929" y="1002625"/>
              <a:ext cx="448167" cy="604893"/>
            </a:xfrm>
            <a:custGeom>
              <a:avLst/>
              <a:gdLst/>
              <a:ahLst/>
              <a:cxnLst/>
              <a:rect l="l" t="t" r="r" b="b"/>
              <a:pathLst>
                <a:path w="6068" h="8190" extrusionOk="0">
                  <a:moveTo>
                    <a:pt x="2936" y="1"/>
                  </a:moveTo>
                  <a:lnTo>
                    <a:pt x="1" y="1357"/>
                  </a:lnTo>
                  <a:lnTo>
                    <a:pt x="2900" y="7628"/>
                  </a:lnTo>
                  <a:cubicBezTo>
                    <a:pt x="3063" y="7980"/>
                    <a:pt x="3417" y="8189"/>
                    <a:pt x="3787" y="8189"/>
                  </a:cubicBezTo>
                  <a:cubicBezTo>
                    <a:pt x="3923" y="8189"/>
                    <a:pt x="4062" y="8161"/>
                    <a:pt x="4194" y="8101"/>
                  </a:cubicBezTo>
                  <a:lnTo>
                    <a:pt x="5362" y="7557"/>
                  </a:lnTo>
                  <a:cubicBezTo>
                    <a:pt x="5853" y="7334"/>
                    <a:pt x="6067" y="6754"/>
                    <a:pt x="5835" y="6263"/>
                  </a:cubicBezTo>
                  <a:lnTo>
                    <a:pt x="2936" y="1"/>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2" name="Google Shape;302;p13"/>
            <p:cNvSpPr/>
            <p:nvPr/>
          </p:nvSpPr>
          <p:spPr>
            <a:xfrm>
              <a:off x="-950547" y="939403"/>
              <a:ext cx="253701" cy="179252"/>
            </a:xfrm>
            <a:custGeom>
              <a:avLst/>
              <a:gdLst/>
              <a:ahLst/>
              <a:cxnLst/>
              <a:rect l="l" t="t" r="r" b="b"/>
              <a:pathLst>
                <a:path w="3435" h="2427" extrusionOk="0">
                  <a:moveTo>
                    <a:pt x="2944" y="0"/>
                  </a:moveTo>
                  <a:lnTo>
                    <a:pt x="0" y="1365"/>
                  </a:lnTo>
                  <a:lnTo>
                    <a:pt x="500" y="2427"/>
                  </a:lnTo>
                  <a:lnTo>
                    <a:pt x="3435" y="1071"/>
                  </a:lnTo>
                  <a:lnTo>
                    <a:pt x="2944" y="0"/>
                  </a:ln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3" name="Google Shape;303;p13"/>
            <p:cNvSpPr/>
            <p:nvPr/>
          </p:nvSpPr>
          <p:spPr>
            <a:xfrm>
              <a:off x="-797659" y="1179367"/>
              <a:ext cx="252371" cy="356732"/>
            </a:xfrm>
            <a:custGeom>
              <a:avLst/>
              <a:gdLst/>
              <a:ahLst/>
              <a:cxnLst/>
              <a:rect l="l" t="t" r="r" b="b"/>
              <a:pathLst>
                <a:path w="3417" h="4830" extrusionOk="0">
                  <a:moveTo>
                    <a:pt x="1080" y="1"/>
                  </a:moveTo>
                  <a:cubicBezTo>
                    <a:pt x="975" y="1"/>
                    <a:pt x="868" y="23"/>
                    <a:pt x="767" y="70"/>
                  </a:cubicBezTo>
                  <a:lnTo>
                    <a:pt x="526" y="177"/>
                  </a:lnTo>
                  <a:cubicBezTo>
                    <a:pt x="161" y="346"/>
                    <a:pt x="0" y="783"/>
                    <a:pt x="170" y="1149"/>
                  </a:cubicBezTo>
                  <a:lnTo>
                    <a:pt x="1677" y="4405"/>
                  </a:lnTo>
                  <a:cubicBezTo>
                    <a:pt x="1801" y="4672"/>
                    <a:pt x="2067" y="4830"/>
                    <a:pt x="2344" y="4830"/>
                  </a:cubicBezTo>
                  <a:cubicBezTo>
                    <a:pt x="2446" y="4830"/>
                    <a:pt x="2551" y="4808"/>
                    <a:pt x="2650" y="4762"/>
                  </a:cubicBezTo>
                  <a:lnTo>
                    <a:pt x="2891" y="4646"/>
                  </a:lnTo>
                  <a:cubicBezTo>
                    <a:pt x="3256" y="4477"/>
                    <a:pt x="3417" y="4040"/>
                    <a:pt x="3247" y="3674"/>
                  </a:cubicBezTo>
                  <a:lnTo>
                    <a:pt x="1740" y="418"/>
                  </a:lnTo>
                  <a:cubicBezTo>
                    <a:pt x="1617" y="153"/>
                    <a:pt x="1354" y="1"/>
                    <a:pt x="1080" y="1"/>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4" name="Google Shape;304;p13"/>
            <p:cNvSpPr/>
            <p:nvPr/>
          </p:nvSpPr>
          <p:spPr>
            <a:xfrm>
              <a:off x="-903129" y="1041475"/>
              <a:ext cx="243877" cy="158203"/>
            </a:xfrm>
            <a:custGeom>
              <a:avLst/>
              <a:gdLst/>
              <a:ahLst/>
              <a:cxnLst/>
              <a:rect l="l" t="t" r="r" b="b"/>
              <a:pathLst>
                <a:path w="3302" h="2142" extrusionOk="0">
                  <a:moveTo>
                    <a:pt x="2945" y="1"/>
                  </a:moveTo>
                  <a:lnTo>
                    <a:pt x="1" y="1366"/>
                  </a:lnTo>
                  <a:lnTo>
                    <a:pt x="358" y="2142"/>
                  </a:lnTo>
                  <a:lnTo>
                    <a:pt x="3302" y="777"/>
                  </a:lnTo>
                  <a:lnTo>
                    <a:pt x="294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5" name="Google Shape;305;p13"/>
            <p:cNvSpPr/>
            <p:nvPr/>
          </p:nvSpPr>
          <p:spPr>
            <a:xfrm>
              <a:off x="-939320" y="820788"/>
              <a:ext cx="183905" cy="208943"/>
            </a:xfrm>
            <a:custGeom>
              <a:avLst/>
              <a:gdLst/>
              <a:ahLst/>
              <a:cxnLst/>
              <a:rect l="l" t="t" r="r" b="b"/>
              <a:pathLst>
                <a:path w="2490" h="2829" extrusionOk="0">
                  <a:moveTo>
                    <a:pt x="678" y="0"/>
                  </a:moveTo>
                  <a:lnTo>
                    <a:pt x="0" y="313"/>
                  </a:lnTo>
                  <a:lnTo>
                    <a:pt x="161" y="2828"/>
                  </a:lnTo>
                  <a:lnTo>
                    <a:pt x="2489" y="1749"/>
                  </a:lnTo>
                  <a:lnTo>
                    <a:pt x="678" y="0"/>
                  </a:lnTo>
                  <a:close/>
                </a:path>
              </a:pathLst>
            </a:custGeom>
            <a:solidFill>
              <a:srgbClr val="FF8888"/>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06" name="Google Shape;306;p13"/>
          <p:cNvSpPr/>
          <p:nvPr/>
        </p:nvSpPr>
        <p:spPr>
          <a:xfrm rot="2392388">
            <a:off x="-296841" y="5653594"/>
            <a:ext cx="3280709"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7" name="Google Shape;307;p13"/>
          <p:cNvSpPr/>
          <p:nvPr/>
        </p:nvSpPr>
        <p:spPr>
          <a:xfrm rot="-3939852">
            <a:off x="-213719" y="-2520886"/>
            <a:ext cx="3715075" cy="5083772"/>
          </a:xfrm>
          <a:custGeom>
            <a:avLst/>
            <a:gdLst/>
            <a:ahLst/>
            <a:cxnLst/>
            <a:rect l="l" t="t" r="r" b="b"/>
            <a:pathLst>
              <a:path w="2088" h="2713" extrusionOk="0">
                <a:moveTo>
                  <a:pt x="420" y="0"/>
                </a:moveTo>
                <a:lnTo>
                  <a:pt x="0" y="1294"/>
                </a:lnTo>
                <a:lnTo>
                  <a:pt x="2088" y="2712"/>
                </a:lnTo>
                <a:lnTo>
                  <a:pt x="420"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8" name="Google Shape;308;p13"/>
          <p:cNvSpPr/>
          <p:nvPr/>
        </p:nvSpPr>
        <p:spPr>
          <a:xfrm rot="-1596594">
            <a:off x="9722211" y="-778963"/>
            <a:ext cx="3189013" cy="2868843"/>
          </a:xfrm>
          <a:custGeom>
            <a:avLst/>
            <a:gdLst/>
            <a:ahLst/>
            <a:cxnLst/>
            <a:rect l="l" t="t" r="r" b="b"/>
            <a:pathLst>
              <a:path w="2650" h="1589" extrusionOk="0">
                <a:moveTo>
                  <a:pt x="0" y="0"/>
                </a:moveTo>
                <a:lnTo>
                  <a:pt x="1990" y="1588"/>
                </a:lnTo>
                <a:lnTo>
                  <a:pt x="2650" y="455"/>
                </a:lnTo>
                <a:lnTo>
                  <a:pt x="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09" name="Google Shape;309;p13"/>
          <p:cNvSpPr/>
          <p:nvPr/>
        </p:nvSpPr>
        <p:spPr>
          <a:xfrm rot="1650757">
            <a:off x="9265030" y="5454118"/>
            <a:ext cx="3787383" cy="2642441"/>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10" name="Google Shape;310;p13"/>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11" name="Google Shape;311;p13"/>
          <p:cNvSpPr txBox="1">
            <a:spLocks noGrp="1"/>
          </p:cNvSpPr>
          <p:nvPr>
            <p:ph type="title" idx="2"/>
          </p:nvPr>
        </p:nvSpPr>
        <p:spPr>
          <a:xfrm>
            <a:off x="1172167" y="2209867"/>
            <a:ext cx="3074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2" name="Google Shape;312;p13"/>
          <p:cNvSpPr txBox="1">
            <a:spLocks noGrp="1"/>
          </p:cNvSpPr>
          <p:nvPr>
            <p:ph type="subTitle" idx="1"/>
          </p:nvPr>
        </p:nvSpPr>
        <p:spPr>
          <a:xfrm>
            <a:off x="1172167" y="2991900"/>
            <a:ext cx="3074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3" name="Google Shape;313;p13"/>
          <p:cNvSpPr txBox="1">
            <a:spLocks noGrp="1"/>
          </p:cNvSpPr>
          <p:nvPr>
            <p:ph type="title" idx="3"/>
          </p:nvPr>
        </p:nvSpPr>
        <p:spPr>
          <a:xfrm>
            <a:off x="7945825" y="2209867"/>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4" name="Google Shape;314;p13"/>
          <p:cNvSpPr txBox="1">
            <a:spLocks noGrp="1"/>
          </p:cNvSpPr>
          <p:nvPr>
            <p:ph type="subTitle" idx="4"/>
          </p:nvPr>
        </p:nvSpPr>
        <p:spPr>
          <a:xfrm>
            <a:off x="7945825" y="2991900"/>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5" name="Google Shape;315;p13"/>
          <p:cNvSpPr txBox="1">
            <a:spLocks noGrp="1"/>
          </p:cNvSpPr>
          <p:nvPr>
            <p:ph type="title" idx="5"/>
          </p:nvPr>
        </p:nvSpPr>
        <p:spPr>
          <a:xfrm>
            <a:off x="1172167" y="4158184"/>
            <a:ext cx="3074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6" name="Google Shape;316;p13"/>
          <p:cNvSpPr txBox="1">
            <a:spLocks noGrp="1"/>
          </p:cNvSpPr>
          <p:nvPr>
            <p:ph type="subTitle" idx="6"/>
          </p:nvPr>
        </p:nvSpPr>
        <p:spPr>
          <a:xfrm>
            <a:off x="1172167" y="4940217"/>
            <a:ext cx="3074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7" name="Google Shape;317;p13"/>
          <p:cNvSpPr txBox="1">
            <a:spLocks noGrp="1"/>
          </p:cNvSpPr>
          <p:nvPr>
            <p:ph type="title" idx="7"/>
          </p:nvPr>
        </p:nvSpPr>
        <p:spPr>
          <a:xfrm>
            <a:off x="7945825" y="4158184"/>
            <a:ext cx="3074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18" name="Google Shape;318;p13"/>
          <p:cNvSpPr txBox="1">
            <a:spLocks noGrp="1"/>
          </p:cNvSpPr>
          <p:nvPr>
            <p:ph type="subTitle" idx="8"/>
          </p:nvPr>
        </p:nvSpPr>
        <p:spPr>
          <a:xfrm>
            <a:off x="7945825" y="4940217"/>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9" name="Google Shape;319;p13"/>
          <p:cNvSpPr txBox="1">
            <a:spLocks noGrp="1"/>
          </p:cNvSpPr>
          <p:nvPr>
            <p:ph type="title" idx="9" hasCustomPrompt="1"/>
          </p:nvPr>
        </p:nvSpPr>
        <p:spPr>
          <a:xfrm>
            <a:off x="4272233" y="23629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0" name="Google Shape;320;p13"/>
          <p:cNvSpPr txBox="1">
            <a:spLocks noGrp="1"/>
          </p:cNvSpPr>
          <p:nvPr>
            <p:ph type="title" idx="13" hasCustomPrompt="1"/>
          </p:nvPr>
        </p:nvSpPr>
        <p:spPr>
          <a:xfrm>
            <a:off x="6387855" y="23629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1" name="Google Shape;321;p13"/>
          <p:cNvSpPr txBox="1">
            <a:spLocks noGrp="1"/>
          </p:cNvSpPr>
          <p:nvPr>
            <p:ph type="title" idx="14" hasCustomPrompt="1"/>
          </p:nvPr>
        </p:nvSpPr>
        <p:spPr>
          <a:xfrm>
            <a:off x="4272233" y="43112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22" name="Google Shape;322;p13"/>
          <p:cNvSpPr txBox="1">
            <a:spLocks noGrp="1"/>
          </p:cNvSpPr>
          <p:nvPr>
            <p:ph type="title" idx="15" hasCustomPrompt="1"/>
          </p:nvPr>
        </p:nvSpPr>
        <p:spPr>
          <a:xfrm>
            <a:off x="6387855" y="4311200"/>
            <a:ext cx="1535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Tree>
    <p:extLst>
      <p:ext uri="{BB962C8B-B14F-4D97-AF65-F5344CB8AC3E}">
        <p14:creationId xmlns:p14="http://schemas.microsoft.com/office/powerpoint/2010/main" val="35889592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23"/>
        <p:cNvGrpSpPr/>
        <p:nvPr/>
      </p:nvGrpSpPr>
      <p:grpSpPr>
        <a:xfrm>
          <a:off x="0" y="0"/>
          <a:ext cx="0" cy="0"/>
          <a:chOff x="0" y="0"/>
          <a:chExt cx="0" cy="0"/>
        </a:xfrm>
      </p:grpSpPr>
      <p:grpSp>
        <p:nvGrpSpPr>
          <p:cNvPr id="324" name="Google Shape;324;p14"/>
          <p:cNvGrpSpPr/>
          <p:nvPr/>
        </p:nvGrpSpPr>
        <p:grpSpPr>
          <a:xfrm>
            <a:off x="-1" y="445533"/>
            <a:ext cx="12236905" cy="5978000"/>
            <a:chOff x="176375" y="334150"/>
            <a:chExt cx="8717400" cy="4483500"/>
          </a:xfrm>
        </p:grpSpPr>
        <p:cxnSp>
          <p:nvCxnSpPr>
            <p:cNvPr id="325" name="Google Shape;325;p1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6" name="Google Shape;326;p1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7" name="Google Shape;327;p1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8" name="Google Shape;328;p1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29" name="Google Shape;329;p1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0" name="Google Shape;330;p1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1" name="Google Shape;331;p1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2" name="Google Shape;332;p1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3" name="Google Shape;333;p1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4" name="Google Shape;334;p1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5" name="Google Shape;335;p1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6" name="Google Shape;336;p1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7" name="Google Shape;337;p1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8" name="Google Shape;338;p1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39" name="Google Shape;339;p1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340" name="Google Shape;340;p14"/>
          <p:cNvSpPr/>
          <p:nvPr/>
        </p:nvSpPr>
        <p:spPr>
          <a:xfrm>
            <a:off x="-596900" y="1934069"/>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1" name="Google Shape;341;p14"/>
          <p:cNvSpPr/>
          <p:nvPr/>
        </p:nvSpPr>
        <p:spPr>
          <a:xfrm>
            <a:off x="10025494" y="-908934"/>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2" name="Google Shape;342;p14"/>
          <p:cNvSpPr/>
          <p:nvPr/>
        </p:nvSpPr>
        <p:spPr>
          <a:xfrm>
            <a:off x="-837321" y="-727011"/>
            <a:ext cx="2482508" cy="2312467"/>
          </a:xfrm>
          <a:custGeom>
            <a:avLst/>
            <a:gdLst/>
            <a:ahLst/>
            <a:cxnLst/>
            <a:rect l="l" t="t" r="r" b="b"/>
            <a:pathLst>
              <a:path w="1169" h="1089" extrusionOk="0">
                <a:moveTo>
                  <a:pt x="1169" y="1"/>
                </a:moveTo>
                <a:lnTo>
                  <a:pt x="0" y="331"/>
                </a:lnTo>
                <a:lnTo>
                  <a:pt x="865" y="1089"/>
                </a:lnTo>
                <a:lnTo>
                  <a:pt x="1169"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3" name="Google Shape;343;p14"/>
          <p:cNvSpPr/>
          <p:nvPr/>
        </p:nvSpPr>
        <p:spPr>
          <a:xfrm rot="-1612854">
            <a:off x="4620624" y="5147878"/>
            <a:ext cx="4034915" cy="2612420"/>
          </a:xfrm>
          <a:custGeom>
            <a:avLst/>
            <a:gdLst/>
            <a:ahLst/>
            <a:cxnLst/>
            <a:rect l="l" t="t" r="r" b="b"/>
            <a:pathLst>
              <a:path w="2526" h="1670" extrusionOk="0">
                <a:moveTo>
                  <a:pt x="848" y="1"/>
                </a:moveTo>
                <a:lnTo>
                  <a:pt x="0" y="1669"/>
                </a:lnTo>
                <a:lnTo>
                  <a:pt x="2525" y="1669"/>
                </a:lnTo>
                <a:lnTo>
                  <a:pt x="848"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44" name="Google Shape;344;p14"/>
          <p:cNvSpPr txBox="1">
            <a:spLocks noGrp="1"/>
          </p:cNvSpPr>
          <p:nvPr>
            <p:ph type="title"/>
          </p:nvPr>
        </p:nvSpPr>
        <p:spPr>
          <a:xfrm>
            <a:off x="2442800" y="1585467"/>
            <a:ext cx="73064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4666"/>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345" name="Google Shape;345;p14"/>
          <p:cNvSpPr txBox="1">
            <a:spLocks noGrp="1"/>
          </p:cNvSpPr>
          <p:nvPr>
            <p:ph type="subTitle" idx="1"/>
          </p:nvPr>
        </p:nvSpPr>
        <p:spPr>
          <a:xfrm>
            <a:off x="2878067" y="3595067"/>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623011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46"/>
        <p:cNvGrpSpPr/>
        <p:nvPr/>
      </p:nvGrpSpPr>
      <p:grpSpPr>
        <a:xfrm>
          <a:off x="0" y="0"/>
          <a:ext cx="0" cy="0"/>
          <a:chOff x="0" y="0"/>
          <a:chExt cx="0" cy="0"/>
        </a:xfrm>
      </p:grpSpPr>
      <p:grpSp>
        <p:nvGrpSpPr>
          <p:cNvPr id="347" name="Google Shape;347;p15"/>
          <p:cNvGrpSpPr/>
          <p:nvPr/>
        </p:nvGrpSpPr>
        <p:grpSpPr>
          <a:xfrm>
            <a:off x="-1" y="445533"/>
            <a:ext cx="12236905" cy="5978000"/>
            <a:chOff x="176375" y="334150"/>
            <a:chExt cx="8717400" cy="4483500"/>
          </a:xfrm>
        </p:grpSpPr>
        <p:cxnSp>
          <p:nvCxnSpPr>
            <p:cNvPr id="348" name="Google Shape;348;p1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49" name="Google Shape;349;p1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0" name="Google Shape;350;p1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1" name="Google Shape;351;p1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2" name="Google Shape;352;p1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3" name="Google Shape;353;p1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4" name="Google Shape;354;p1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5" name="Google Shape;355;p1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6" name="Google Shape;356;p1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7" name="Google Shape;357;p1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8" name="Google Shape;358;p1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59" name="Google Shape;359;p1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60" name="Google Shape;360;p1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61" name="Google Shape;361;p1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62" name="Google Shape;362;p1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grpSp>
        <p:nvGrpSpPr>
          <p:cNvPr id="363" name="Google Shape;363;p15"/>
          <p:cNvGrpSpPr/>
          <p:nvPr/>
        </p:nvGrpSpPr>
        <p:grpSpPr>
          <a:xfrm rot="5009076">
            <a:off x="2329372" y="153964"/>
            <a:ext cx="1555209" cy="666925"/>
            <a:chOff x="-1963948" y="2372267"/>
            <a:chExt cx="830317" cy="356067"/>
          </a:xfrm>
        </p:grpSpPr>
        <p:sp>
          <p:nvSpPr>
            <p:cNvPr id="364" name="Google Shape;364;p15"/>
            <p:cNvSpPr/>
            <p:nvPr/>
          </p:nvSpPr>
          <p:spPr>
            <a:xfrm>
              <a:off x="-1963948" y="2372267"/>
              <a:ext cx="612205" cy="341591"/>
            </a:xfrm>
            <a:custGeom>
              <a:avLst/>
              <a:gdLst/>
              <a:ahLst/>
              <a:cxnLst/>
              <a:rect l="l" t="t" r="r" b="b"/>
              <a:pathLst>
                <a:path w="8289" h="4625" extrusionOk="0">
                  <a:moveTo>
                    <a:pt x="1336" y="1"/>
                  </a:moveTo>
                  <a:cubicBezTo>
                    <a:pt x="884" y="1"/>
                    <a:pt x="478" y="311"/>
                    <a:pt x="385" y="770"/>
                  </a:cubicBezTo>
                  <a:lnTo>
                    <a:pt x="108" y="2037"/>
                  </a:lnTo>
                  <a:cubicBezTo>
                    <a:pt x="1" y="2563"/>
                    <a:pt x="331" y="3081"/>
                    <a:pt x="857" y="3188"/>
                  </a:cubicBezTo>
                  <a:lnTo>
                    <a:pt x="7620" y="4624"/>
                  </a:lnTo>
                  <a:lnTo>
                    <a:pt x="8289" y="1457"/>
                  </a:lnTo>
                  <a:lnTo>
                    <a:pt x="1535" y="21"/>
                  </a:lnTo>
                  <a:cubicBezTo>
                    <a:pt x="1469" y="7"/>
                    <a:pt x="1402" y="1"/>
                    <a:pt x="1336" y="1"/>
                  </a:cubicBez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5" name="Google Shape;365;p15"/>
            <p:cNvSpPr/>
            <p:nvPr/>
          </p:nvSpPr>
          <p:spPr>
            <a:xfrm>
              <a:off x="-1418353" y="2476554"/>
              <a:ext cx="134495" cy="251780"/>
            </a:xfrm>
            <a:custGeom>
              <a:avLst/>
              <a:gdLst/>
              <a:ahLst/>
              <a:cxnLst/>
              <a:rect l="l" t="t" r="r" b="b"/>
              <a:pathLst>
                <a:path w="1821" h="3409" extrusionOk="0">
                  <a:moveTo>
                    <a:pt x="670" y="0"/>
                  </a:moveTo>
                  <a:lnTo>
                    <a:pt x="1" y="3167"/>
                  </a:lnTo>
                  <a:lnTo>
                    <a:pt x="1142" y="3408"/>
                  </a:lnTo>
                  <a:lnTo>
                    <a:pt x="1820" y="241"/>
                  </a:lnTo>
                  <a:lnTo>
                    <a:pt x="670" y="0"/>
                  </a:ln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6" name="Google Shape;366;p15"/>
            <p:cNvSpPr/>
            <p:nvPr/>
          </p:nvSpPr>
          <p:spPr>
            <a:xfrm>
              <a:off x="-1895407" y="2435933"/>
              <a:ext cx="380957" cy="182354"/>
            </a:xfrm>
            <a:custGeom>
              <a:avLst/>
              <a:gdLst/>
              <a:ahLst/>
              <a:cxnLst/>
              <a:rect l="l" t="t" r="r" b="b"/>
              <a:pathLst>
                <a:path w="5158" h="2469" extrusionOk="0">
                  <a:moveTo>
                    <a:pt x="852" y="0"/>
                  </a:moveTo>
                  <a:cubicBezTo>
                    <a:pt x="515" y="0"/>
                    <a:pt x="213" y="234"/>
                    <a:pt x="135" y="577"/>
                  </a:cubicBezTo>
                  <a:lnTo>
                    <a:pt x="81" y="845"/>
                  </a:lnTo>
                  <a:cubicBezTo>
                    <a:pt x="1" y="1237"/>
                    <a:pt x="251" y="1621"/>
                    <a:pt x="643" y="1710"/>
                  </a:cubicBezTo>
                  <a:lnTo>
                    <a:pt x="4149" y="2451"/>
                  </a:lnTo>
                  <a:cubicBezTo>
                    <a:pt x="4202" y="2463"/>
                    <a:pt x="4254" y="2468"/>
                    <a:pt x="4306" y="2468"/>
                  </a:cubicBezTo>
                  <a:cubicBezTo>
                    <a:pt x="4641" y="2468"/>
                    <a:pt x="4945" y="2229"/>
                    <a:pt x="5014" y="1889"/>
                  </a:cubicBezTo>
                  <a:lnTo>
                    <a:pt x="5077" y="1630"/>
                  </a:lnTo>
                  <a:cubicBezTo>
                    <a:pt x="5157" y="1237"/>
                    <a:pt x="4907" y="845"/>
                    <a:pt x="4515" y="765"/>
                  </a:cubicBezTo>
                  <a:lnTo>
                    <a:pt x="1000" y="15"/>
                  </a:lnTo>
                  <a:cubicBezTo>
                    <a:pt x="950" y="5"/>
                    <a:pt x="901" y="0"/>
                    <a:pt x="852"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7" name="Google Shape;367;p15"/>
            <p:cNvSpPr/>
            <p:nvPr/>
          </p:nvSpPr>
          <p:spPr>
            <a:xfrm>
              <a:off x="-1505284" y="2458090"/>
              <a:ext cx="111377" cy="247201"/>
            </a:xfrm>
            <a:custGeom>
              <a:avLst/>
              <a:gdLst/>
              <a:ahLst/>
              <a:cxnLst/>
              <a:rect l="l" t="t" r="r" b="b"/>
              <a:pathLst>
                <a:path w="1508" h="3347" extrusionOk="0">
                  <a:moveTo>
                    <a:pt x="669" y="1"/>
                  </a:moveTo>
                  <a:lnTo>
                    <a:pt x="0" y="3168"/>
                  </a:lnTo>
                  <a:lnTo>
                    <a:pt x="830" y="3346"/>
                  </a:lnTo>
                  <a:lnTo>
                    <a:pt x="1508" y="179"/>
                  </a:lnTo>
                  <a:lnTo>
                    <a:pt x="669"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68" name="Google Shape;368;p15"/>
            <p:cNvSpPr/>
            <p:nvPr/>
          </p:nvSpPr>
          <p:spPr>
            <a:xfrm>
              <a:off x="-1328762" y="2518727"/>
              <a:ext cx="195132" cy="185235"/>
            </a:xfrm>
            <a:custGeom>
              <a:avLst/>
              <a:gdLst/>
              <a:ahLst/>
              <a:cxnLst/>
              <a:rect l="l" t="t" r="r" b="b"/>
              <a:pathLst>
                <a:path w="2642" h="2508" extrusionOk="0">
                  <a:moveTo>
                    <a:pt x="536" y="0"/>
                  </a:moveTo>
                  <a:lnTo>
                    <a:pt x="1" y="2507"/>
                  </a:lnTo>
                  <a:lnTo>
                    <a:pt x="2490" y="2106"/>
                  </a:lnTo>
                  <a:lnTo>
                    <a:pt x="2641" y="1383"/>
                  </a:lnTo>
                  <a:lnTo>
                    <a:pt x="536" y="0"/>
                  </a:lnTo>
                  <a:close/>
                </a:path>
              </a:pathLst>
            </a:custGeom>
            <a:solidFill>
              <a:srgbClr val="6BEC9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69" name="Google Shape;369;p15"/>
          <p:cNvGrpSpPr/>
          <p:nvPr/>
        </p:nvGrpSpPr>
        <p:grpSpPr>
          <a:xfrm rot="5236468">
            <a:off x="3267383" y="235494"/>
            <a:ext cx="1553983" cy="503831"/>
            <a:chOff x="-1760999" y="1531077"/>
            <a:chExt cx="829653" cy="268989"/>
          </a:xfrm>
        </p:grpSpPr>
        <p:sp>
          <p:nvSpPr>
            <p:cNvPr id="370" name="Google Shape;370;p15"/>
            <p:cNvSpPr/>
            <p:nvPr/>
          </p:nvSpPr>
          <p:spPr>
            <a:xfrm>
              <a:off x="-1760999" y="1534327"/>
              <a:ext cx="592411" cy="265739"/>
            </a:xfrm>
            <a:custGeom>
              <a:avLst/>
              <a:gdLst/>
              <a:ahLst/>
              <a:cxnLst/>
              <a:rect l="l" t="t" r="r" b="b"/>
              <a:pathLst>
                <a:path w="8021" h="3598" extrusionOk="0">
                  <a:moveTo>
                    <a:pt x="7851" y="1"/>
                  </a:moveTo>
                  <a:lnTo>
                    <a:pt x="955" y="367"/>
                  </a:lnTo>
                  <a:cubicBezTo>
                    <a:pt x="420" y="393"/>
                    <a:pt x="1" y="848"/>
                    <a:pt x="36" y="1384"/>
                  </a:cubicBezTo>
                  <a:lnTo>
                    <a:pt x="99" y="2677"/>
                  </a:lnTo>
                  <a:cubicBezTo>
                    <a:pt x="125" y="3196"/>
                    <a:pt x="561" y="3597"/>
                    <a:pt x="1075" y="3597"/>
                  </a:cubicBezTo>
                  <a:cubicBezTo>
                    <a:pt x="1092" y="3597"/>
                    <a:pt x="1108" y="3597"/>
                    <a:pt x="1125" y="3596"/>
                  </a:cubicBezTo>
                  <a:lnTo>
                    <a:pt x="8021" y="3239"/>
                  </a:lnTo>
                  <a:lnTo>
                    <a:pt x="7851" y="1"/>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1" name="Google Shape;371;p15"/>
            <p:cNvSpPr/>
            <p:nvPr/>
          </p:nvSpPr>
          <p:spPr>
            <a:xfrm>
              <a:off x="-1198269" y="1531077"/>
              <a:ext cx="98895" cy="243213"/>
            </a:xfrm>
            <a:custGeom>
              <a:avLst/>
              <a:gdLst/>
              <a:ahLst/>
              <a:cxnLst/>
              <a:rect l="l" t="t" r="r" b="b"/>
              <a:pathLst>
                <a:path w="1339" h="3293" extrusionOk="0">
                  <a:moveTo>
                    <a:pt x="1169" y="0"/>
                  </a:moveTo>
                  <a:lnTo>
                    <a:pt x="0" y="63"/>
                  </a:lnTo>
                  <a:lnTo>
                    <a:pt x="170" y="3292"/>
                  </a:lnTo>
                  <a:lnTo>
                    <a:pt x="1338" y="3230"/>
                  </a:lnTo>
                  <a:lnTo>
                    <a:pt x="1169" y="0"/>
                  </a:ln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2" name="Google Shape;372;p15"/>
            <p:cNvSpPr/>
            <p:nvPr/>
          </p:nvSpPr>
          <p:spPr>
            <a:xfrm>
              <a:off x="-1698367" y="1600799"/>
              <a:ext cx="376230" cy="141289"/>
            </a:xfrm>
            <a:custGeom>
              <a:avLst/>
              <a:gdLst/>
              <a:ahLst/>
              <a:cxnLst/>
              <a:rect l="l" t="t" r="r" b="b"/>
              <a:pathLst>
                <a:path w="5094" h="1913" extrusionOk="0">
                  <a:moveTo>
                    <a:pt x="4339" y="0"/>
                  </a:moveTo>
                  <a:cubicBezTo>
                    <a:pt x="4323" y="0"/>
                    <a:pt x="4307" y="1"/>
                    <a:pt x="4291" y="2"/>
                  </a:cubicBezTo>
                  <a:lnTo>
                    <a:pt x="714" y="189"/>
                  </a:lnTo>
                  <a:cubicBezTo>
                    <a:pt x="303" y="207"/>
                    <a:pt x="0" y="555"/>
                    <a:pt x="18" y="956"/>
                  </a:cubicBezTo>
                  <a:lnTo>
                    <a:pt x="36" y="1224"/>
                  </a:lnTo>
                  <a:cubicBezTo>
                    <a:pt x="53" y="1609"/>
                    <a:pt x="374" y="1913"/>
                    <a:pt x="755" y="1913"/>
                  </a:cubicBezTo>
                  <a:cubicBezTo>
                    <a:pt x="771" y="1913"/>
                    <a:pt x="787" y="1912"/>
                    <a:pt x="803" y="1911"/>
                  </a:cubicBezTo>
                  <a:lnTo>
                    <a:pt x="4380" y="1724"/>
                  </a:lnTo>
                  <a:cubicBezTo>
                    <a:pt x="4782" y="1706"/>
                    <a:pt x="5094" y="1367"/>
                    <a:pt x="5076" y="956"/>
                  </a:cubicBezTo>
                  <a:lnTo>
                    <a:pt x="5058" y="689"/>
                  </a:lnTo>
                  <a:cubicBezTo>
                    <a:pt x="5041" y="303"/>
                    <a:pt x="4720" y="0"/>
                    <a:pt x="4339" y="0"/>
                  </a:cubicBezTo>
                  <a:close/>
                </a:path>
              </a:pathLst>
            </a:custGeom>
            <a:solidFill>
              <a:schemeClr val="accen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3" name="Google Shape;373;p15"/>
            <p:cNvSpPr/>
            <p:nvPr/>
          </p:nvSpPr>
          <p:spPr>
            <a:xfrm>
              <a:off x="-1287269" y="1536986"/>
              <a:ext cx="75187" cy="241883"/>
            </a:xfrm>
            <a:custGeom>
              <a:avLst/>
              <a:gdLst/>
              <a:ahLst/>
              <a:cxnLst/>
              <a:rect l="l" t="t" r="r" b="b"/>
              <a:pathLst>
                <a:path w="1018" h="3275" extrusionOk="0">
                  <a:moveTo>
                    <a:pt x="848" y="1"/>
                  </a:moveTo>
                  <a:lnTo>
                    <a:pt x="1" y="45"/>
                  </a:lnTo>
                  <a:lnTo>
                    <a:pt x="170" y="3275"/>
                  </a:lnTo>
                  <a:lnTo>
                    <a:pt x="1018" y="3230"/>
                  </a:lnTo>
                  <a:lnTo>
                    <a:pt x="848"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4" name="Google Shape;374;p15"/>
            <p:cNvSpPr/>
            <p:nvPr/>
          </p:nvSpPr>
          <p:spPr>
            <a:xfrm>
              <a:off x="-1110673" y="1555450"/>
              <a:ext cx="179326" cy="189149"/>
            </a:xfrm>
            <a:custGeom>
              <a:avLst/>
              <a:gdLst/>
              <a:ahLst/>
              <a:cxnLst/>
              <a:rect l="l" t="t" r="r" b="b"/>
              <a:pathLst>
                <a:path w="2428" h="2561" extrusionOk="0">
                  <a:moveTo>
                    <a:pt x="1" y="0"/>
                  </a:moveTo>
                  <a:lnTo>
                    <a:pt x="134" y="2561"/>
                  </a:lnTo>
                  <a:lnTo>
                    <a:pt x="2427" y="1535"/>
                  </a:lnTo>
                  <a:lnTo>
                    <a:pt x="2391" y="785"/>
                  </a:lnTo>
                  <a:lnTo>
                    <a:pt x="1" y="0"/>
                  </a:lnTo>
                  <a:close/>
                </a:path>
              </a:pathLst>
            </a:custGeom>
            <a:solidFill>
              <a:srgbClr val="7BE1FD"/>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375" name="Google Shape;375;p15"/>
          <p:cNvGrpSpPr/>
          <p:nvPr/>
        </p:nvGrpSpPr>
        <p:grpSpPr>
          <a:xfrm rot="-8557805">
            <a:off x="1727800" y="-426966"/>
            <a:ext cx="894969" cy="1473676"/>
            <a:chOff x="-950547" y="820788"/>
            <a:chExt cx="477785" cy="786731"/>
          </a:xfrm>
        </p:grpSpPr>
        <p:sp>
          <p:nvSpPr>
            <p:cNvPr id="376" name="Google Shape;376;p15"/>
            <p:cNvSpPr/>
            <p:nvPr/>
          </p:nvSpPr>
          <p:spPr>
            <a:xfrm>
              <a:off x="-920929" y="1002625"/>
              <a:ext cx="448167" cy="604893"/>
            </a:xfrm>
            <a:custGeom>
              <a:avLst/>
              <a:gdLst/>
              <a:ahLst/>
              <a:cxnLst/>
              <a:rect l="l" t="t" r="r" b="b"/>
              <a:pathLst>
                <a:path w="6068" h="8190" extrusionOk="0">
                  <a:moveTo>
                    <a:pt x="2936" y="1"/>
                  </a:moveTo>
                  <a:lnTo>
                    <a:pt x="1" y="1357"/>
                  </a:lnTo>
                  <a:lnTo>
                    <a:pt x="2900" y="7628"/>
                  </a:lnTo>
                  <a:cubicBezTo>
                    <a:pt x="3063" y="7980"/>
                    <a:pt x="3417" y="8189"/>
                    <a:pt x="3787" y="8189"/>
                  </a:cubicBezTo>
                  <a:cubicBezTo>
                    <a:pt x="3923" y="8189"/>
                    <a:pt x="4062" y="8161"/>
                    <a:pt x="4194" y="8101"/>
                  </a:cubicBezTo>
                  <a:lnTo>
                    <a:pt x="5362" y="7557"/>
                  </a:lnTo>
                  <a:cubicBezTo>
                    <a:pt x="5853" y="7334"/>
                    <a:pt x="6067" y="6754"/>
                    <a:pt x="5835" y="6263"/>
                  </a:cubicBezTo>
                  <a:lnTo>
                    <a:pt x="2936" y="1"/>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7" name="Google Shape;377;p15"/>
            <p:cNvSpPr/>
            <p:nvPr/>
          </p:nvSpPr>
          <p:spPr>
            <a:xfrm>
              <a:off x="-950547" y="939403"/>
              <a:ext cx="253701" cy="179252"/>
            </a:xfrm>
            <a:custGeom>
              <a:avLst/>
              <a:gdLst/>
              <a:ahLst/>
              <a:cxnLst/>
              <a:rect l="l" t="t" r="r" b="b"/>
              <a:pathLst>
                <a:path w="3435" h="2427" extrusionOk="0">
                  <a:moveTo>
                    <a:pt x="2944" y="0"/>
                  </a:moveTo>
                  <a:lnTo>
                    <a:pt x="0" y="1365"/>
                  </a:lnTo>
                  <a:lnTo>
                    <a:pt x="500" y="2427"/>
                  </a:lnTo>
                  <a:lnTo>
                    <a:pt x="3435" y="1071"/>
                  </a:lnTo>
                  <a:lnTo>
                    <a:pt x="2944" y="0"/>
                  </a:ln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8" name="Google Shape;378;p15"/>
            <p:cNvSpPr/>
            <p:nvPr/>
          </p:nvSpPr>
          <p:spPr>
            <a:xfrm>
              <a:off x="-797659" y="1179367"/>
              <a:ext cx="252371" cy="356732"/>
            </a:xfrm>
            <a:custGeom>
              <a:avLst/>
              <a:gdLst/>
              <a:ahLst/>
              <a:cxnLst/>
              <a:rect l="l" t="t" r="r" b="b"/>
              <a:pathLst>
                <a:path w="3417" h="4830" extrusionOk="0">
                  <a:moveTo>
                    <a:pt x="1080" y="1"/>
                  </a:moveTo>
                  <a:cubicBezTo>
                    <a:pt x="975" y="1"/>
                    <a:pt x="868" y="23"/>
                    <a:pt x="767" y="70"/>
                  </a:cubicBezTo>
                  <a:lnTo>
                    <a:pt x="526" y="177"/>
                  </a:lnTo>
                  <a:cubicBezTo>
                    <a:pt x="161" y="346"/>
                    <a:pt x="0" y="783"/>
                    <a:pt x="170" y="1149"/>
                  </a:cubicBezTo>
                  <a:lnTo>
                    <a:pt x="1677" y="4405"/>
                  </a:lnTo>
                  <a:cubicBezTo>
                    <a:pt x="1801" y="4672"/>
                    <a:pt x="2067" y="4830"/>
                    <a:pt x="2344" y="4830"/>
                  </a:cubicBezTo>
                  <a:cubicBezTo>
                    <a:pt x="2446" y="4830"/>
                    <a:pt x="2551" y="4808"/>
                    <a:pt x="2650" y="4762"/>
                  </a:cubicBezTo>
                  <a:lnTo>
                    <a:pt x="2891" y="4646"/>
                  </a:lnTo>
                  <a:cubicBezTo>
                    <a:pt x="3256" y="4477"/>
                    <a:pt x="3417" y="4040"/>
                    <a:pt x="3247" y="3674"/>
                  </a:cubicBezTo>
                  <a:lnTo>
                    <a:pt x="1740" y="418"/>
                  </a:lnTo>
                  <a:cubicBezTo>
                    <a:pt x="1617" y="153"/>
                    <a:pt x="1354" y="1"/>
                    <a:pt x="1080" y="1"/>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79" name="Google Shape;379;p15"/>
            <p:cNvSpPr/>
            <p:nvPr/>
          </p:nvSpPr>
          <p:spPr>
            <a:xfrm>
              <a:off x="-903129" y="1041475"/>
              <a:ext cx="243877" cy="158203"/>
            </a:xfrm>
            <a:custGeom>
              <a:avLst/>
              <a:gdLst/>
              <a:ahLst/>
              <a:cxnLst/>
              <a:rect l="l" t="t" r="r" b="b"/>
              <a:pathLst>
                <a:path w="3302" h="2142" extrusionOk="0">
                  <a:moveTo>
                    <a:pt x="2945" y="1"/>
                  </a:moveTo>
                  <a:lnTo>
                    <a:pt x="1" y="1366"/>
                  </a:lnTo>
                  <a:lnTo>
                    <a:pt x="358" y="2142"/>
                  </a:lnTo>
                  <a:lnTo>
                    <a:pt x="3302" y="777"/>
                  </a:lnTo>
                  <a:lnTo>
                    <a:pt x="2945" y="1"/>
                  </a:lnTo>
                  <a:close/>
                </a:path>
              </a:pathLst>
            </a:custGeom>
            <a:solidFill>
              <a:schemeClr val="dk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0" name="Google Shape;380;p15"/>
            <p:cNvSpPr/>
            <p:nvPr/>
          </p:nvSpPr>
          <p:spPr>
            <a:xfrm>
              <a:off x="-939320" y="820788"/>
              <a:ext cx="183905" cy="208943"/>
            </a:xfrm>
            <a:custGeom>
              <a:avLst/>
              <a:gdLst/>
              <a:ahLst/>
              <a:cxnLst/>
              <a:rect l="l" t="t" r="r" b="b"/>
              <a:pathLst>
                <a:path w="2490" h="2829" extrusionOk="0">
                  <a:moveTo>
                    <a:pt x="678" y="0"/>
                  </a:moveTo>
                  <a:lnTo>
                    <a:pt x="0" y="313"/>
                  </a:lnTo>
                  <a:lnTo>
                    <a:pt x="161" y="2828"/>
                  </a:lnTo>
                  <a:lnTo>
                    <a:pt x="2489" y="1749"/>
                  </a:lnTo>
                  <a:lnTo>
                    <a:pt x="678" y="0"/>
                  </a:lnTo>
                  <a:close/>
                </a:path>
              </a:pathLst>
            </a:custGeom>
            <a:solidFill>
              <a:srgbClr val="F7B16A"/>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381" name="Google Shape;381;p15"/>
          <p:cNvSpPr/>
          <p:nvPr/>
        </p:nvSpPr>
        <p:spPr>
          <a:xfrm rot="6557739">
            <a:off x="-4013979" y="4051308"/>
            <a:ext cx="8725985" cy="3415177"/>
          </a:xfrm>
          <a:custGeom>
            <a:avLst/>
            <a:gdLst/>
            <a:ahLst/>
            <a:cxnLst/>
            <a:rect l="l" t="t" r="r" b="b"/>
            <a:pathLst>
              <a:path w="2526" h="1670" extrusionOk="0">
                <a:moveTo>
                  <a:pt x="848" y="1"/>
                </a:moveTo>
                <a:lnTo>
                  <a:pt x="0" y="1669"/>
                </a:lnTo>
                <a:lnTo>
                  <a:pt x="2525" y="1669"/>
                </a:lnTo>
                <a:lnTo>
                  <a:pt x="84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2" name="Google Shape;382;p15"/>
          <p:cNvSpPr/>
          <p:nvPr/>
        </p:nvSpPr>
        <p:spPr>
          <a:xfrm rot="-5400000">
            <a:off x="8008443" y="-3486551"/>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83" name="Google Shape;383;p15"/>
          <p:cNvSpPr txBox="1">
            <a:spLocks noGrp="1"/>
          </p:cNvSpPr>
          <p:nvPr>
            <p:ph type="title"/>
          </p:nvPr>
        </p:nvSpPr>
        <p:spPr>
          <a:xfrm>
            <a:off x="5052000" y="4863884"/>
            <a:ext cx="58136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384" name="Google Shape;384;p15"/>
          <p:cNvSpPr txBox="1">
            <a:spLocks noGrp="1"/>
          </p:cNvSpPr>
          <p:nvPr>
            <p:ph type="subTitle" idx="1"/>
          </p:nvPr>
        </p:nvSpPr>
        <p:spPr>
          <a:xfrm>
            <a:off x="3526533" y="2892700"/>
            <a:ext cx="7339200" cy="197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3000"/>
              <a:buNone/>
              <a:defRPr sz="3200"/>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Tree>
    <p:extLst>
      <p:ext uri="{BB962C8B-B14F-4D97-AF65-F5344CB8AC3E}">
        <p14:creationId xmlns:p14="http://schemas.microsoft.com/office/powerpoint/2010/main" val="42899946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406"/>
        <p:cNvGrpSpPr/>
        <p:nvPr/>
      </p:nvGrpSpPr>
      <p:grpSpPr>
        <a:xfrm>
          <a:off x="0" y="0"/>
          <a:ext cx="0" cy="0"/>
          <a:chOff x="0" y="0"/>
          <a:chExt cx="0" cy="0"/>
        </a:xfrm>
      </p:grpSpPr>
      <p:grpSp>
        <p:nvGrpSpPr>
          <p:cNvPr id="407" name="Google Shape;407;p17"/>
          <p:cNvGrpSpPr/>
          <p:nvPr/>
        </p:nvGrpSpPr>
        <p:grpSpPr>
          <a:xfrm>
            <a:off x="-1" y="445533"/>
            <a:ext cx="12236905" cy="5978000"/>
            <a:chOff x="176375" y="334150"/>
            <a:chExt cx="8717400" cy="4483500"/>
          </a:xfrm>
        </p:grpSpPr>
        <p:cxnSp>
          <p:nvCxnSpPr>
            <p:cNvPr id="408" name="Google Shape;408;p17"/>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09" name="Google Shape;409;p17"/>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0" name="Google Shape;410;p17"/>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1" name="Google Shape;411;p17"/>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2" name="Google Shape;412;p17"/>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3" name="Google Shape;413;p17"/>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4" name="Google Shape;414;p17"/>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5" name="Google Shape;415;p17"/>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6" name="Google Shape;416;p17"/>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7" name="Google Shape;417;p17"/>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8" name="Google Shape;418;p17"/>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19" name="Google Shape;419;p17"/>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20" name="Google Shape;420;p17"/>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21" name="Google Shape;421;p17"/>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22" name="Google Shape;422;p17"/>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23" name="Google Shape;423;p17"/>
          <p:cNvSpPr/>
          <p:nvPr/>
        </p:nvSpPr>
        <p:spPr>
          <a:xfrm rot="580744">
            <a:off x="-137585" y="-1048679"/>
            <a:ext cx="15770320" cy="10426131"/>
          </a:xfrm>
          <a:custGeom>
            <a:avLst/>
            <a:gdLst/>
            <a:ahLst/>
            <a:cxnLst/>
            <a:rect l="l" t="t" r="r" b="b"/>
            <a:pathLst>
              <a:path w="2526" h="1670" extrusionOk="0">
                <a:moveTo>
                  <a:pt x="848" y="1"/>
                </a:moveTo>
                <a:lnTo>
                  <a:pt x="0" y="1669"/>
                </a:lnTo>
                <a:lnTo>
                  <a:pt x="2525" y="1669"/>
                </a:lnTo>
                <a:lnTo>
                  <a:pt x="848"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24" name="Google Shape;424;p17"/>
          <p:cNvSpPr txBox="1">
            <a:spLocks noGrp="1"/>
          </p:cNvSpPr>
          <p:nvPr>
            <p:ph type="title"/>
          </p:nvPr>
        </p:nvSpPr>
        <p:spPr>
          <a:xfrm>
            <a:off x="2717600" y="2993600"/>
            <a:ext cx="6756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667">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25" name="Google Shape;425;p17"/>
          <p:cNvSpPr txBox="1">
            <a:spLocks noGrp="1"/>
          </p:cNvSpPr>
          <p:nvPr>
            <p:ph type="title" idx="2" hasCustomPrompt="1"/>
          </p:nvPr>
        </p:nvSpPr>
        <p:spPr>
          <a:xfrm>
            <a:off x="5352400" y="1909567"/>
            <a:ext cx="1487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26" name="Google Shape;426;p17"/>
          <p:cNvSpPr txBox="1">
            <a:spLocks noGrp="1"/>
          </p:cNvSpPr>
          <p:nvPr>
            <p:ph type="subTitle" idx="1"/>
          </p:nvPr>
        </p:nvSpPr>
        <p:spPr>
          <a:xfrm>
            <a:off x="2717600" y="3997233"/>
            <a:ext cx="6756800" cy="73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9424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27"/>
        <p:cNvGrpSpPr/>
        <p:nvPr/>
      </p:nvGrpSpPr>
      <p:grpSpPr>
        <a:xfrm>
          <a:off x="0" y="0"/>
          <a:ext cx="0" cy="0"/>
          <a:chOff x="0" y="0"/>
          <a:chExt cx="0" cy="0"/>
        </a:xfrm>
      </p:grpSpPr>
      <p:grpSp>
        <p:nvGrpSpPr>
          <p:cNvPr id="428" name="Google Shape;428;p18"/>
          <p:cNvGrpSpPr/>
          <p:nvPr/>
        </p:nvGrpSpPr>
        <p:grpSpPr>
          <a:xfrm>
            <a:off x="-1" y="445533"/>
            <a:ext cx="12236905" cy="5978000"/>
            <a:chOff x="176375" y="334150"/>
            <a:chExt cx="8717400" cy="4483500"/>
          </a:xfrm>
        </p:grpSpPr>
        <p:cxnSp>
          <p:nvCxnSpPr>
            <p:cNvPr id="429" name="Google Shape;429;p18"/>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0" name="Google Shape;430;p18"/>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1" name="Google Shape;431;p18"/>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2" name="Google Shape;432;p18"/>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3" name="Google Shape;433;p18"/>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4" name="Google Shape;434;p18"/>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5" name="Google Shape;435;p18"/>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6" name="Google Shape;436;p18"/>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7" name="Google Shape;437;p18"/>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8" name="Google Shape;438;p18"/>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39" name="Google Shape;439;p18"/>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0" name="Google Shape;440;p18"/>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1" name="Google Shape;441;p18"/>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2" name="Google Shape;442;p18"/>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43" name="Google Shape;443;p18"/>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44" name="Google Shape;444;p18"/>
          <p:cNvSpPr/>
          <p:nvPr/>
        </p:nvSpPr>
        <p:spPr>
          <a:xfrm rot="2392383">
            <a:off x="3708092" y="5454328"/>
            <a:ext cx="4047585" cy="3725912"/>
          </a:xfrm>
          <a:custGeom>
            <a:avLst/>
            <a:gdLst/>
            <a:ahLst/>
            <a:cxnLst/>
            <a:rect l="l" t="t" r="r" b="b"/>
            <a:pathLst>
              <a:path w="2374" h="1767" extrusionOk="0">
                <a:moveTo>
                  <a:pt x="2374" y="0"/>
                </a:moveTo>
                <a:lnTo>
                  <a:pt x="1" y="544"/>
                </a:lnTo>
                <a:lnTo>
                  <a:pt x="456" y="1767"/>
                </a:lnTo>
                <a:lnTo>
                  <a:pt x="2374"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5" name="Google Shape;445;p18"/>
          <p:cNvSpPr/>
          <p:nvPr/>
        </p:nvSpPr>
        <p:spPr>
          <a:xfrm rot="-3939852">
            <a:off x="1846981" y="-2807053"/>
            <a:ext cx="3715075" cy="5083772"/>
          </a:xfrm>
          <a:custGeom>
            <a:avLst/>
            <a:gdLst/>
            <a:ahLst/>
            <a:cxnLst/>
            <a:rect l="l" t="t" r="r" b="b"/>
            <a:pathLst>
              <a:path w="2088" h="2713" extrusionOk="0">
                <a:moveTo>
                  <a:pt x="420" y="0"/>
                </a:moveTo>
                <a:lnTo>
                  <a:pt x="0" y="1294"/>
                </a:lnTo>
                <a:lnTo>
                  <a:pt x="2088" y="2712"/>
                </a:lnTo>
                <a:lnTo>
                  <a:pt x="420"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46" name="Google Shape;446;p18"/>
          <p:cNvSpPr txBox="1">
            <a:spLocks noGrp="1"/>
          </p:cNvSpPr>
          <p:nvPr>
            <p:ph type="title"/>
          </p:nvPr>
        </p:nvSpPr>
        <p:spPr>
          <a:xfrm>
            <a:off x="960000" y="1706367"/>
            <a:ext cx="5726400" cy="2306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7" name="Google Shape;447;p18"/>
          <p:cNvSpPr txBox="1">
            <a:spLocks noGrp="1"/>
          </p:cNvSpPr>
          <p:nvPr>
            <p:ph type="subTitle" idx="1"/>
          </p:nvPr>
        </p:nvSpPr>
        <p:spPr>
          <a:xfrm>
            <a:off x="960000" y="4012100"/>
            <a:ext cx="5726400" cy="133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48" name="Google Shape;448;p18"/>
          <p:cNvSpPr/>
          <p:nvPr/>
        </p:nvSpPr>
        <p:spPr>
          <a:xfrm>
            <a:off x="9889194" y="-3719134"/>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5531273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449"/>
        <p:cNvGrpSpPr/>
        <p:nvPr/>
      </p:nvGrpSpPr>
      <p:grpSpPr>
        <a:xfrm>
          <a:off x="0" y="0"/>
          <a:ext cx="0" cy="0"/>
          <a:chOff x="0" y="0"/>
          <a:chExt cx="0" cy="0"/>
        </a:xfrm>
      </p:grpSpPr>
      <p:grpSp>
        <p:nvGrpSpPr>
          <p:cNvPr id="450" name="Google Shape;450;p19"/>
          <p:cNvGrpSpPr/>
          <p:nvPr/>
        </p:nvGrpSpPr>
        <p:grpSpPr>
          <a:xfrm>
            <a:off x="-1" y="445533"/>
            <a:ext cx="12236905" cy="5978000"/>
            <a:chOff x="176375" y="334150"/>
            <a:chExt cx="8717400" cy="4483500"/>
          </a:xfrm>
        </p:grpSpPr>
        <p:cxnSp>
          <p:nvCxnSpPr>
            <p:cNvPr id="451" name="Google Shape;451;p19"/>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2" name="Google Shape;452;p19"/>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3" name="Google Shape;453;p19"/>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4" name="Google Shape;454;p19"/>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5" name="Google Shape;455;p19"/>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6" name="Google Shape;456;p19"/>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7" name="Google Shape;457;p19"/>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8" name="Google Shape;458;p19"/>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59" name="Google Shape;459;p19"/>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0" name="Google Shape;460;p19"/>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1" name="Google Shape;461;p19"/>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2" name="Google Shape;462;p19"/>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3" name="Google Shape;463;p19"/>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4" name="Google Shape;464;p19"/>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65" name="Google Shape;465;p19"/>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66" name="Google Shape;466;p19"/>
          <p:cNvSpPr txBox="1">
            <a:spLocks noGrp="1"/>
          </p:cNvSpPr>
          <p:nvPr>
            <p:ph type="title"/>
          </p:nvPr>
        </p:nvSpPr>
        <p:spPr>
          <a:xfrm>
            <a:off x="6638000" y="2327000"/>
            <a:ext cx="46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67" name="Google Shape;467;p19"/>
          <p:cNvSpPr txBox="1">
            <a:spLocks noGrp="1"/>
          </p:cNvSpPr>
          <p:nvPr>
            <p:ph type="subTitle" idx="1"/>
          </p:nvPr>
        </p:nvSpPr>
        <p:spPr>
          <a:xfrm>
            <a:off x="6638000" y="3090600"/>
            <a:ext cx="46032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68" name="Google Shape;468;p19"/>
          <p:cNvSpPr/>
          <p:nvPr/>
        </p:nvSpPr>
        <p:spPr>
          <a:xfrm rot="-5400000">
            <a:off x="-1823408" y="4183551"/>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69" name="Google Shape;469;p19"/>
          <p:cNvSpPr/>
          <p:nvPr/>
        </p:nvSpPr>
        <p:spPr>
          <a:xfrm rot="4681512">
            <a:off x="6572770" y="-19428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70" name="Google Shape;470;p19"/>
          <p:cNvSpPr/>
          <p:nvPr/>
        </p:nvSpPr>
        <p:spPr>
          <a:xfrm rot="-5400000">
            <a:off x="7133893" y="3676842"/>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1138124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471"/>
        <p:cNvGrpSpPr/>
        <p:nvPr/>
      </p:nvGrpSpPr>
      <p:grpSpPr>
        <a:xfrm>
          <a:off x="0" y="0"/>
          <a:ext cx="0" cy="0"/>
          <a:chOff x="0" y="0"/>
          <a:chExt cx="0" cy="0"/>
        </a:xfrm>
      </p:grpSpPr>
      <p:grpSp>
        <p:nvGrpSpPr>
          <p:cNvPr id="472" name="Google Shape;472;p20"/>
          <p:cNvGrpSpPr/>
          <p:nvPr/>
        </p:nvGrpSpPr>
        <p:grpSpPr>
          <a:xfrm>
            <a:off x="-1" y="445533"/>
            <a:ext cx="12236905" cy="5978000"/>
            <a:chOff x="176375" y="334150"/>
            <a:chExt cx="8717400" cy="4483500"/>
          </a:xfrm>
        </p:grpSpPr>
        <p:cxnSp>
          <p:nvCxnSpPr>
            <p:cNvPr id="473" name="Google Shape;473;p20"/>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4" name="Google Shape;474;p20"/>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5" name="Google Shape;475;p20"/>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6" name="Google Shape;476;p20"/>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7" name="Google Shape;477;p20"/>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8" name="Google Shape;478;p20"/>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79" name="Google Shape;479;p20"/>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0" name="Google Shape;480;p20"/>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1" name="Google Shape;481;p20"/>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2" name="Google Shape;482;p20"/>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3" name="Google Shape;483;p20"/>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4" name="Google Shape;484;p20"/>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5" name="Google Shape;485;p20"/>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6" name="Google Shape;486;p20"/>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87" name="Google Shape;487;p20"/>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88" name="Google Shape;488;p20"/>
          <p:cNvSpPr/>
          <p:nvPr/>
        </p:nvSpPr>
        <p:spPr>
          <a:xfrm rot="-5400000">
            <a:off x="-559408" y="3575551"/>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89" name="Google Shape;489;p20"/>
          <p:cNvSpPr/>
          <p:nvPr/>
        </p:nvSpPr>
        <p:spPr>
          <a:xfrm rot="4681512">
            <a:off x="540770" y="-19428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0" name="Google Shape;490;p20"/>
          <p:cNvSpPr/>
          <p:nvPr/>
        </p:nvSpPr>
        <p:spPr>
          <a:xfrm rot="10800000">
            <a:off x="9949893" y="4600825"/>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491" name="Google Shape;491;p20"/>
          <p:cNvSpPr txBox="1">
            <a:spLocks noGrp="1"/>
          </p:cNvSpPr>
          <p:nvPr>
            <p:ph type="title"/>
          </p:nvPr>
        </p:nvSpPr>
        <p:spPr>
          <a:xfrm>
            <a:off x="1492800" y="2326967"/>
            <a:ext cx="46032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92" name="Google Shape;492;p20"/>
          <p:cNvSpPr txBox="1">
            <a:spLocks noGrp="1"/>
          </p:cNvSpPr>
          <p:nvPr>
            <p:ph type="subTitle" idx="1"/>
          </p:nvPr>
        </p:nvSpPr>
        <p:spPr>
          <a:xfrm>
            <a:off x="1492800" y="3090567"/>
            <a:ext cx="4603200" cy="1440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7485624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493"/>
        <p:cNvGrpSpPr/>
        <p:nvPr/>
      </p:nvGrpSpPr>
      <p:grpSpPr>
        <a:xfrm>
          <a:off x="0" y="0"/>
          <a:ext cx="0" cy="0"/>
          <a:chOff x="0" y="0"/>
          <a:chExt cx="0" cy="0"/>
        </a:xfrm>
      </p:grpSpPr>
      <p:grpSp>
        <p:nvGrpSpPr>
          <p:cNvPr id="494" name="Google Shape;494;p21"/>
          <p:cNvGrpSpPr/>
          <p:nvPr/>
        </p:nvGrpSpPr>
        <p:grpSpPr>
          <a:xfrm>
            <a:off x="-1" y="445533"/>
            <a:ext cx="12236905" cy="5978000"/>
            <a:chOff x="176375" y="334150"/>
            <a:chExt cx="8717400" cy="4483500"/>
          </a:xfrm>
        </p:grpSpPr>
        <p:cxnSp>
          <p:nvCxnSpPr>
            <p:cNvPr id="495" name="Google Shape;495;p21"/>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6" name="Google Shape;496;p21"/>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7" name="Google Shape;497;p21"/>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8" name="Google Shape;498;p21"/>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99" name="Google Shape;499;p21"/>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0" name="Google Shape;500;p21"/>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1" name="Google Shape;501;p21"/>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2" name="Google Shape;502;p21"/>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3" name="Google Shape;503;p21"/>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4" name="Google Shape;504;p21"/>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5" name="Google Shape;505;p21"/>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6" name="Google Shape;506;p21"/>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7" name="Google Shape;507;p21"/>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8" name="Google Shape;508;p21"/>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09" name="Google Shape;509;p21"/>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510" name="Google Shape;510;p21"/>
          <p:cNvSpPr txBox="1">
            <a:spLocks noGrp="1"/>
          </p:cNvSpPr>
          <p:nvPr>
            <p:ph type="title"/>
          </p:nvPr>
        </p:nvSpPr>
        <p:spPr>
          <a:xfrm>
            <a:off x="5583767" y="2276667"/>
            <a:ext cx="460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1" name="Google Shape;511;p21"/>
          <p:cNvSpPr txBox="1">
            <a:spLocks noGrp="1"/>
          </p:cNvSpPr>
          <p:nvPr>
            <p:ph type="subTitle" idx="1"/>
          </p:nvPr>
        </p:nvSpPr>
        <p:spPr>
          <a:xfrm>
            <a:off x="5583767" y="3040267"/>
            <a:ext cx="4603200" cy="144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12" name="Google Shape;512;p21"/>
          <p:cNvSpPr/>
          <p:nvPr/>
        </p:nvSpPr>
        <p:spPr>
          <a:xfrm>
            <a:off x="-196913" y="255939"/>
            <a:ext cx="1493608" cy="7425048"/>
          </a:xfrm>
          <a:custGeom>
            <a:avLst/>
            <a:gdLst/>
            <a:ahLst/>
            <a:cxnLst/>
            <a:rect l="l" t="t" r="r" b="b"/>
            <a:pathLst>
              <a:path w="7388" h="15265" extrusionOk="0">
                <a:moveTo>
                  <a:pt x="1" y="1"/>
                </a:moveTo>
                <a:lnTo>
                  <a:pt x="1" y="15265"/>
                </a:lnTo>
                <a:lnTo>
                  <a:pt x="7387" y="9136"/>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3" name="Google Shape;513;p21"/>
          <p:cNvSpPr/>
          <p:nvPr/>
        </p:nvSpPr>
        <p:spPr>
          <a:xfrm rot="4681512">
            <a:off x="9612770" y="-19428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14" name="Google Shape;514;p21"/>
          <p:cNvSpPr/>
          <p:nvPr/>
        </p:nvSpPr>
        <p:spPr>
          <a:xfrm rot="-5400000">
            <a:off x="6518642" y="2898509"/>
            <a:ext cx="2242111" cy="6480603"/>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772620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921"/>
        <p:cNvGrpSpPr/>
        <p:nvPr/>
      </p:nvGrpSpPr>
      <p:grpSpPr>
        <a:xfrm>
          <a:off x="0" y="0"/>
          <a:ext cx="0" cy="0"/>
          <a:chOff x="0" y="0"/>
          <a:chExt cx="0" cy="0"/>
        </a:xfrm>
      </p:grpSpPr>
      <p:grpSp>
        <p:nvGrpSpPr>
          <p:cNvPr id="922" name="Google Shape;922;p37"/>
          <p:cNvGrpSpPr/>
          <p:nvPr/>
        </p:nvGrpSpPr>
        <p:grpSpPr>
          <a:xfrm rot="10800000">
            <a:off x="10" y="1061485"/>
            <a:ext cx="12192076" cy="4882291"/>
            <a:chOff x="240700" y="1004675"/>
            <a:chExt cx="2132675" cy="854025"/>
          </a:xfrm>
        </p:grpSpPr>
        <p:sp>
          <p:nvSpPr>
            <p:cNvPr id="923" name="Google Shape;923;p37"/>
            <p:cNvSpPr/>
            <p:nvPr/>
          </p:nvSpPr>
          <p:spPr>
            <a:xfrm>
              <a:off x="240700" y="1004675"/>
              <a:ext cx="2132675" cy="149800"/>
            </a:xfrm>
            <a:custGeom>
              <a:avLst/>
              <a:gdLst/>
              <a:ahLst/>
              <a:cxnLst/>
              <a:rect l="l" t="t" r="r" b="b"/>
              <a:pathLst>
                <a:path w="85307" h="5992" extrusionOk="0">
                  <a:moveTo>
                    <a:pt x="85307" y="3140"/>
                  </a:moveTo>
                  <a:cubicBezTo>
                    <a:pt x="81532" y="3140"/>
                    <a:pt x="77784" y="3787"/>
                    <a:pt x="74010" y="4433"/>
                  </a:cubicBezTo>
                  <a:cubicBezTo>
                    <a:pt x="73131" y="4536"/>
                    <a:pt x="72278" y="4640"/>
                    <a:pt x="71528" y="4872"/>
                  </a:cubicBezTo>
                  <a:cubicBezTo>
                    <a:pt x="72278" y="4769"/>
                    <a:pt x="73131" y="4640"/>
                    <a:pt x="74010" y="4536"/>
                  </a:cubicBezTo>
                  <a:cubicBezTo>
                    <a:pt x="77784" y="3890"/>
                    <a:pt x="81662" y="3244"/>
                    <a:pt x="85307" y="3244"/>
                  </a:cubicBezTo>
                  <a:lnTo>
                    <a:pt x="85307" y="3140"/>
                  </a:lnTo>
                  <a:close/>
                  <a:moveTo>
                    <a:pt x="29858" y="0"/>
                  </a:moveTo>
                  <a:cubicBezTo>
                    <a:pt x="25081" y="0"/>
                    <a:pt x="20259" y="1284"/>
                    <a:pt x="15614" y="2494"/>
                  </a:cubicBezTo>
                  <a:cubicBezTo>
                    <a:pt x="15097" y="2598"/>
                    <a:pt x="14554" y="2830"/>
                    <a:pt x="14011" y="2934"/>
                  </a:cubicBezTo>
                  <a:cubicBezTo>
                    <a:pt x="10081" y="3943"/>
                    <a:pt x="5984" y="4860"/>
                    <a:pt x="2067" y="4860"/>
                  </a:cubicBezTo>
                  <a:cubicBezTo>
                    <a:pt x="1372" y="4860"/>
                    <a:pt x="682" y="4831"/>
                    <a:pt x="0" y="4769"/>
                  </a:cubicBezTo>
                  <a:lnTo>
                    <a:pt x="0" y="4872"/>
                  </a:lnTo>
                  <a:cubicBezTo>
                    <a:pt x="682" y="4935"/>
                    <a:pt x="1372" y="4964"/>
                    <a:pt x="2067" y="4964"/>
                  </a:cubicBezTo>
                  <a:cubicBezTo>
                    <a:pt x="5984" y="4964"/>
                    <a:pt x="10081" y="4047"/>
                    <a:pt x="14011" y="3037"/>
                  </a:cubicBezTo>
                  <a:cubicBezTo>
                    <a:pt x="14554" y="2934"/>
                    <a:pt x="15097" y="2701"/>
                    <a:pt x="15614" y="2598"/>
                  </a:cubicBezTo>
                  <a:cubicBezTo>
                    <a:pt x="20337" y="1387"/>
                    <a:pt x="25120" y="104"/>
                    <a:pt x="29872" y="104"/>
                  </a:cubicBezTo>
                  <a:cubicBezTo>
                    <a:pt x="31414" y="104"/>
                    <a:pt x="32952" y="239"/>
                    <a:pt x="34485" y="555"/>
                  </a:cubicBezTo>
                  <a:cubicBezTo>
                    <a:pt x="36527" y="995"/>
                    <a:pt x="38569" y="1744"/>
                    <a:pt x="40508" y="2494"/>
                  </a:cubicBezTo>
                  <a:cubicBezTo>
                    <a:pt x="41594" y="2934"/>
                    <a:pt x="42654" y="3347"/>
                    <a:pt x="43636" y="3683"/>
                  </a:cubicBezTo>
                  <a:cubicBezTo>
                    <a:pt x="48226" y="5213"/>
                    <a:pt x="53268" y="5992"/>
                    <a:pt x="58919" y="5992"/>
                  </a:cubicBezTo>
                  <a:cubicBezTo>
                    <a:pt x="62816" y="5992"/>
                    <a:pt x="67002" y="5621"/>
                    <a:pt x="71528" y="4872"/>
                  </a:cubicBezTo>
                  <a:lnTo>
                    <a:pt x="71528" y="4872"/>
                  </a:lnTo>
                  <a:cubicBezTo>
                    <a:pt x="67002" y="5569"/>
                    <a:pt x="62816" y="5929"/>
                    <a:pt x="58927" y="5929"/>
                  </a:cubicBezTo>
                  <a:cubicBezTo>
                    <a:pt x="53286" y="5929"/>
                    <a:pt x="48268" y="5171"/>
                    <a:pt x="43739" y="3580"/>
                  </a:cubicBezTo>
                  <a:cubicBezTo>
                    <a:pt x="42654" y="3244"/>
                    <a:pt x="41594" y="2830"/>
                    <a:pt x="40611" y="2494"/>
                  </a:cubicBezTo>
                  <a:cubicBezTo>
                    <a:pt x="38569" y="1641"/>
                    <a:pt x="36527" y="891"/>
                    <a:pt x="34485" y="452"/>
                  </a:cubicBezTo>
                  <a:cubicBezTo>
                    <a:pt x="32952" y="135"/>
                    <a:pt x="31408" y="0"/>
                    <a:pt x="29858"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4" name="Google Shape;924;p37"/>
            <p:cNvSpPr/>
            <p:nvPr/>
          </p:nvSpPr>
          <p:spPr>
            <a:xfrm>
              <a:off x="240700" y="1057675"/>
              <a:ext cx="2132675" cy="243950"/>
            </a:xfrm>
            <a:custGeom>
              <a:avLst/>
              <a:gdLst/>
              <a:ahLst/>
              <a:cxnLst/>
              <a:rect l="l" t="t" r="r" b="b"/>
              <a:pathLst>
                <a:path w="85307" h="9758" extrusionOk="0">
                  <a:moveTo>
                    <a:pt x="28644" y="0"/>
                  </a:moveTo>
                  <a:cubicBezTo>
                    <a:pt x="27891" y="0"/>
                    <a:pt x="27133" y="78"/>
                    <a:pt x="26394" y="271"/>
                  </a:cubicBezTo>
                  <a:cubicBezTo>
                    <a:pt x="27056" y="126"/>
                    <a:pt x="27734" y="66"/>
                    <a:pt x="28407" y="66"/>
                  </a:cubicBezTo>
                  <a:cubicBezTo>
                    <a:pt x="30257" y="66"/>
                    <a:pt x="32081" y="519"/>
                    <a:pt x="33502" y="917"/>
                  </a:cubicBezTo>
                  <a:cubicBezTo>
                    <a:pt x="36734" y="1873"/>
                    <a:pt x="39862" y="3166"/>
                    <a:pt x="42886" y="4458"/>
                  </a:cubicBezTo>
                  <a:cubicBezTo>
                    <a:pt x="44592" y="5234"/>
                    <a:pt x="46324" y="5984"/>
                    <a:pt x="48056" y="6630"/>
                  </a:cubicBezTo>
                  <a:cubicBezTo>
                    <a:pt x="52654" y="8395"/>
                    <a:pt x="56539" y="9273"/>
                    <a:pt x="60049" y="9273"/>
                  </a:cubicBezTo>
                  <a:cubicBezTo>
                    <a:pt x="61216" y="9273"/>
                    <a:pt x="62341" y="9176"/>
                    <a:pt x="63437" y="8982"/>
                  </a:cubicBezTo>
                  <a:cubicBezTo>
                    <a:pt x="65376" y="8672"/>
                    <a:pt x="67211" y="8026"/>
                    <a:pt x="68943" y="7483"/>
                  </a:cubicBezTo>
                  <a:cubicBezTo>
                    <a:pt x="70236" y="7043"/>
                    <a:pt x="71632" y="6526"/>
                    <a:pt x="73028" y="6190"/>
                  </a:cubicBezTo>
                  <a:cubicBezTo>
                    <a:pt x="74974" y="5738"/>
                    <a:pt x="77007" y="5497"/>
                    <a:pt x="79035" y="5497"/>
                  </a:cubicBezTo>
                  <a:cubicBezTo>
                    <a:pt x="80833" y="5497"/>
                    <a:pt x="82626" y="5686"/>
                    <a:pt x="84350" y="6087"/>
                  </a:cubicBezTo>
                  <a:cubicBezTo>
                    <a:pt x="84660" y="6087"/>
                    <a:pt x="84996" y="6190"/>
                    <a:pt x="85307" y="6294"/>
                  </a:cubicBezTo>
                  <a:lnTo>
                    <a:pt x="85307" y="6190"/>
                  </a:lnTo>
                  <a:cubicBezTo>
                    <a:pt x="84996" y="6087"/>
                    <a:pt x="84660" y="5984"/>
                    <a:pt x="84350" y="5984"/>
                  </a:cubicBezTo>
                  <a:cubicBezTo>
                    <a:pt x="82637" y="5574"/>
                    <a:pt x="80857" y="5383"/>
                    <a:pt x="79062" y="5383"/>
                  </a:cubicBezTo>
                  <a:cubicBezTo>
                    <a:pt x="77009" y="5383"/>
                    <a:pt x="74937" y="5632"/>
                    <a:pt x="72924" y="6087"/>
                  </a:cubicBezTo>
                  <a:cubicBezTo>
                    <a:pt x="71632" y="6397"/>
                    <a:pt x="70236" y="6940"/>
                    <a:pt x="68943" y="7380"/>
                  </a:cubicBezTo>
                  <a:cubicBezTo>
                    <a:pt x="67108" y="7922"/>
                    <a:pt x="65273" y="8569"/>
                    <a:pt x="63437" y="8879"/>
                  </a:cubicBezTo>
                  <a:cubicBezTo>
                    <a:pt x="62339" y="9066"/>
                    <a:pt x="61211" y="9160"/>
                    <a:pt x="60043" y="9160"/>
                  </a:cubicBezTo>
                  <a:cubicBezTo>
                    <a:pt x="56540" y="9160"/>
                    <a:pt x="52677" y="8317"/>
                    <a:pt x="48160" y="6630"/>
                  </a:cubicBezTo>
                  <a:cubicBezTo>
                    <a:pt x="46324" y="5880"/>
                    <a:pt x="44592" y="5105"/>
                    <a:pt x="42886" y="4355"/>
                  </a:cubicBezTo>
                  <a:cubicBezTo>
                    <a:pt x="39965" y="3063"/>
                    <a:pt x="36837" y="1770"/>
                    <a:pt x="33606" y="814"/>
                  </a:cubicBezTo>
                  <a:cubicBezTo>
                    <a:pt x="32172" y="432"/>
                    <a:pt x="30420" y="0"/>
                    <a:pt x="28644" y="0"/>
                  </a:cubicBezTo>
                  <a:close/>
                  <a:moveTo>
                    <a:pt x="26394" y="271"/>
                  </a:moveTo>
                  <a:lnTo>
                    <a:pt x="26394" y="271"/>
                  </a:lnTo>
                  <a:cubicBezTo>
                    <a:pt x="23912" y="710"/>
                    <a:pt x="21973" y="2209"/>
                    <a:pt x="20034" y="3605"/>
                  </a:cubicBezTo>
                  <a:cubicBezTo>
                    <a:pt x="19388" y="4045"/>
                    <a:pt x="18845" y="4458"/>
                    <a:pt x="18199" y="4898"/>
                  </a:cubicBezTo>
                  <a:cubicBezTo>
                    <a:pt x="13494" y="8081"/>
                    <a:pt x="7760" y="9700"/>
                    <a:pt x="2063" y="9700"/>
                  </a:cubicBezTo>
                  <a:cubicBezTo>
                    <a:pt x="1374" y="9700"/>
                    <a:pt x="686" y="9676"/>
                    <a:pt x="0" y="9629"/>
                  </a:cubicBezTo>
                  <a:lnTo>
                    <a:pt x="0" y="9758"/>
                  </a:lnTo>
                  <a:lnTo>
                    <a:pt x="2172" y="9758"/>
                  </a:lnTo>
                  <a:cubicBezTo>
                    <a:pt x="7859" y="9758"/>
                    <a:pt x="13572" y="8129"/>
                    <a:pt x="18199" y="5001"/>
                  </a:cubicBezTo>
                  <a:cubicBezTo>
                    <a:pt x="18845" y="4588"/>
                    <a:pt x="19492" y="4148"/>
                    <a:pt x="20034" y="3709"/>
                  </a:cubicBezTo>
                  <a:cubicBezTo>
                    <a:pt x="21973" y="2313"/>
                    <a:pt x="24015" y="814"/>
                    <a:pt x="26394" y="27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5" name="Google Shape;925;p37"/>
            <p:cNvSpPr/>
            <p:nvPr/>
          </p:nvSpPr>
          <p:spPr>
            <a:xfrm>
              <a:off x="240700" y="1379950"/>
              <a:ext cx="2132675" cy="150450"/>
            </a:xfrm>
            <a:custGeom>
              <a:avLst/>
              <a:gdLst/>
              <a:ahLst/>
              <a:cxnLst/>
              <a:rect l="l" t="t" r="r" b="b"/>
              <a:pathLst>
                <a:path w="85307" h="6018" extrusionOk="0">
                  <a:moveTo>
                    <a:pt x="57008" y="1"/>
                  </a:moveTo>
                  <a:cubicBezTo>
                    <a:pt x="53132" y="1"/>
                    <a:pt x="49201" y="556"/>
                    <a:pt x="45471" y="1597"/>
                  </a:cubicBezTo>
                  <a:cubicBezTo>
                    <a:pt x="44489" y="1908"/>
                    <a:pt x="43636" y="2244"/>
                    <a:pt x="42757" y="2554"/>
                  </a:cubicBezTo>
                  <a:cubicBezTo>
                    <a:pt x="41051" y="3097"/>
                    <a:pt x="39422" y="3640"/>
                    <a:pt x="37716" y="4079"/>
                  </a:cubicBezTo>
                  <a:cubicBezTo>
                    <a:pt x="36592" y="4319"/>
                    <a:pt x="35500" y="4438"/>
                    <a:pt x="34465" y="4438"/>
                  </a:cubicBezTo>
                  <a:cubicBezTo>
                    <a:pt x="32716" y="4438"/>
                    <a:pt x="31131" y="4099"/>
                    <a:pt x="29832" y="3433"/>
                  </a:cubicBezTo>
                  <a:cubicBezTo>
                    <a:pt x="29185" y="3097"/>
                    <a:pt x="28668" y="2787"/>
                    <a:pt x="28126" y="2347"/>
                  </a:cubicBezTo>
                  <a:cubicBezTo>
                    <a:pt x="27376" y="1804"/>
                    <a:pt x="26497" y="1261"/>
                    <a:pt x="25541" y="951"/>
                  </a:cubicBezTo>
                  <a:cubicBezTo>
                    <a:pt x="24975" y="787"/>
                    <a:pt x="24409" y="716"/>
                    <a:pt x="23843" y="716"/>
                  </a:cubicBezTo>
                  <a:cubicBezTo>
                    <a:pt x="21824" y="716"/>
                    <a:pt x="19805" y="1623"/>
                    <a:pt x="17785" y="2450"/>
                  </a:cubicBezTo>
                  <a:cubicBezTo>
                    <a:pt x="17449" y="2683"/>
                    <a:pt x="17243" y="2787"/>
                    <a:pt x="16907" y="2890"/>
                  </a:cubicBezTo>
                  <a:cubicBezTo>
                    <a:pt x="13675" y="4389"/>
                    <a:pt x="10237" y="5268"/>
                    <a:pt x="6696" y="5682"/>
                  </a:cubicBezTo>
                  <a:cubicBezTo>
                    <a:pt x="5700" y="5817"/>
                    <a:pt x="4737" y="5881"/>
                    <a:pt x="3816" y="5881"/>
                  </a:cubicBezTo>
                  <a:cubicBezTo>
                    <a:pt x="2442" y="5881"/>
                    <a:pt x="1161" y="5738"/>
                    <a:pt x="0" y="5475"/>
                  </a:cubicBezTo>
                  <a:lnTo>
                    <a:pt x="0" y="5578"/>
                  </a:lnTo>
                  <a:cubicBezTo>
                    <a:pt x="1190" y="5914"/>
                    <a:pt x="2379" y="6018"/>
                    <a:pt x="3775" y="6018"/>
                  </a:cubicBezTo>
                  <a:cubicBezTo>
                    <a:pt x="4757" y="6018"/>
                    <a:pt x="5713" y="5914"/>
                    <a:pt x="6696" y="5785"/>
                  </a:cubicBezTo>
                  <a:cubicBezTo>
                    <a:pt x="10237" y="5372"/>
                    <a:pt x="13675" y="4389"/>
                    <a:pt x="16907" y="2993"/>
                  </a:cubicBezTo>
                  <a:cubicBezTo>
                    <a:pt x="17243" y="2890"/>
                    <a:pt x="17553" y="2683"/>
                    <a:pt x="17785" y="2554"/>
                  </a:cubicBezTo>
                  <a:cubicBezTo>
                    <a:pt x="19782" y="1735"/>
                    <a:pt x="21779" y="777"/>
                    <a:pt x="23729" y="777"/>
                  </a:cubicBezTo>
                  <a:cubicBezTo>
                    <a:pt x="24303" y="777"/>
                    <a:pt x="24873" y="860"/>
                    <a:pt x="25437" y="1055"/>
                  </a:cubicBezTo>
                  <a:cubicBezTo>
                    <a:pt x="26394" y="1391"/>
                    <a:pt x="27247" y="1908"/>
                    <a:pt x="28126" y="2450"/>
                  </a:cubicBezTo>
                  <a:cubicBezTo>
                    <a:pt x="28668" y="2787"/>
                    <a:pt x="29185" y="3200"/>
                    <a:pt x="29728" y="3433"/>
                  </a:cubicBezTo>
                  <a:cubicBezTo>
                    <a:pt x="31152" y="4127"/>
                    <a:pt x="32841" y="4511"/>
                    <a:pt x="34688" y="4511"/>
                  </a:cubicBezTo>
                  <a:cubicBezTo>
                    <a:pt x="35659" y="4511"/>
                    <a:pt x="36674" y="4405"/>
                    <a:pt x="37716" y="4182"/>
                  </a:cubicBezTo>
                  <a:cubicBezTo>
                    <a:pt x="39422" y="3743"/>
                    <a:pt x="41154" y="3200"/>
                    <a:pt x="42757" y="2683"/>
                  </a:cubicBezTo>
                  <a:cubicBezTo>
                    <a:pt x="43636" y="2347"/>
                    <a:pt x="44592" y="2037"/>
                    <a:pt x="45471" y="1701"/>
                  </a:cubicBezTo>
                  <a:cubicBezTo>
                    <a:pt x="49120" y="600"/>
                    <a:pt x="52962" y="94"/>
                    <a:pt x="56755" y="94"/>
                  </a:cubicBezTo>
                  <a:cubicBezTo>
                    <a:pt x="57773" y="94"/>
                    <a:pt x="58787" y="130"/>
                    <a:pt x="59792" y="201"/>
                  </a:cubicBezTo>
                  <a:cubicBezTo>
                    <a:pt x="62145" y="408"/>
                    <a:pt x="64523" y="848"/>
                    <a:pt x="66901" y="1261"/>
                  </a:cubicBezTo>
                  <a:cubicBezTo>
                    <a:pt x="69254" y="1701"/>
                    <a:pt x="71632" y="2140"/>
                    <a:pt x="74113" y="2347"/>
                  </a:cubicBezTo>
                  <a:cubicBezTo>
                    <a:pt x="74828" y="2393"/>
                    <a:pt x="75596" y="2423"/>
                    <a:pt x="76398" y="2423"/>
                  </a:cubicBezTo>
                  <a:cubicBezTo>
                    <a:pt x="79222" y="2423"/>
                    <a:pt x="82468" y="2044"/>
                    <a:pt x="85307" y="615"/>
                  </a:cubicBezTo>
                  <a:lnTo>
                    <a:pt x="85307" y="512"/>
                  </a:lnTo>
                  <a:cubicBezTo>
                    <a:pt x="82468" y="1941"/>
                    <a:pt x="79222" y="2320"/>
                    <a:pt x="76398" y="2320"/>
                  </a:cubicBezTo>
                  <a:cubicBezTo>
                    <a:pt x="75596" y="2320"/>
                    <a:pt x="74828" y="2289"/>
                    <a:pt x="74113" y="2244"/>
                  </a:cubicBezTo>
                  <a:cubicBezTo>
                    <a:pt x="71632" y="2037"/>
                    <a:pt x="69254" y="1597"/>
                    <a:pt x="66901" y="1158"/>
                  </a:cubicBezTo>
                  <a:cubicBezTo>
                    <a:pt x="64626" y="744"/>
                    <a:pt x="62145" y="305"/>
                    <a:pt x="59792" y="98"/>
                  </a:cubicBezTo>
                  <a:cubicBezTo>
                    <a:pt x="58870" y="33"/>
                    <a:pt x="57941" y="1"/>
                    <a:pt x="57008" y="1"/>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6" name="Google Shape;926;p37"/>
            <p:cNvSpPr/>
            <p:nvPr/>
          </p:nvSpPr>
          <p:spPr>
            <a:xfrm>
              <a:off x="240700" y="1560300"/>
              <a:ext cx="2132675" cy="151250"/>
            </a:xfrm>
            <a:custGeom>
              <a:avLst/>
              <a:gdLst/>
              <a:ahLst/>
              <a:cxnLst/>
              <a:rect l="l" t="t" r="r" b="b"/>
              <a:pathLst>
                <a:path w="85307" h="6050" extrusionOk="0">
                  <a:moveTo>
                    <a:pt x="27630" y="0"/>
                  </a:moveTo>
                  <a:cubicBezTo>
                    <a:pt x="23164" y="0"/>
                    <a:pt x="18650" y="1289"/>
                    <a:pt x="14322" y="2578"/>
                  </a:cubicBezTo>
                  <a:cubicBezTo>
                    <a:pt x="13805" y="2681"/>
                    <a:pt x="13262" y="2785"/>
                    <a:pt x="12822" y="2992"/>
                  </a:cubicBezTo>
                  <a:cubicBezTo>
                    <a:pt x="9089" y="4020"/>
                    <a:pt x="5374" y="4894"/>
                    <a:pt x="1713" y="4894"/>
                  </a:cubicBezTo>
                  <a:cubicBezTo>
                    <a:pt x="1141" y="4894"/>
                    <a:pt x="570" y="4872"/>
                    <a:pt x="0" y="4827"/>
                  </a:cubicBezTo>
                  <a:lnTo>
                    <a:pt x="0" y="4930"/>
                  </a:lnTo>
                  <a:cubicBezTo>
                    <a:pt x="570" y="4976"/>
                    <a:pt x="1143" y="4997"/>
                    <a:pt x="1719" y="4997"/>
                  </a:cubicBezTo>
                  <a:cubicBezTo>
                    <a:pt x="5405" y="4997"/>
                    <a:pt x="9200" y="4123"/>
                    <a:pt x="12822" y="3095"/>
                  </a:cubicBezTo>
                  <a:cubicBezTo>
                    <a:pt x="13365" y="2888"/>
                    <a:pt x="13805" y="2785"/>
                    <a:pt x="14322" y="2681"/>
                  </a:cubicBezTo>
                  <a:cubicBezTo>
                    <a:pt x="18632" y="1398"/>
                    <a:pt x="23127" y="114"/>
                    <a:pt x="27575" y="114"/>
                  </a:cubicBezTo>
                  <a:cubicBezTo>
                    <a:pt x="29129" y="114"/>
                    <a:pt x="30677" y="271"/>
                    <a:pt x="32210" y="639"/>
                  </a:cubicBezTo>
                  <a:cubicBezTo>
                    <a:pt x="34149" y="1053"/>
                    <a:pt x="36088" y="1802"/>
                    <a:pt x="37923" y="2578"/>
                  </a:cubicBezTo>
                  <a:cubicBezTo>
                    <a:pt x="38879" y="2992"/>
                    <a:pt x="39965" y="3431"/>
                    <a:pt x="40947" y="3741"/>
                  </a:cubicBezTo>
                  <a:cubicBezTo>
                    <a:pt x="45277" y="5271"/>
                    <a:pt x="50060" y="6050"/>
                    <a:pt x="55408" y="6050"/>
                  </a:cubicBezTo>
                  <a:cubicBezTo>
                    <a:pt x="59096" y="6050"/>
                    <a:pt x="63052" y="5679"/>
                    <a:pt x="67315" y="4930"/>
                  </a:cubicBezTo>
                  <a:cubicBezTo>
                    <a:pt x="68090" y="4827"/>
                    <a:pt x="68840" y="4724"/>
                    <a:pt x="69693" y="4517"/>
                  </a:cubicBezTo>
                  <a:cubicBezTo>
                    <a:pt x="73199" y="3932"/>
                    <a:pt x="76761" y="3268"/>
                    <a:pt x="80206" y="3268"/>
                  </a:cubicBezTo>
                  <a:cubicBezTo>
                    <a:pt x="81944" y="3268"/>
                    <a:pt x="83651" y="3437"/>
                    <a:pt x="85307" y="3870"/>
                  </a:cubicBezTo>
                  <a:cubicBezTo>
                    <a:pt x="83594" y="3422"/>
                    <a:pt x="81814" y="3244"/>
                    <a:pt x="79998" y="3244"/>
                  </a:cubicBezTo>
                  <a:cubicBezTo>
                    <a:pt x="76578" y="3244"/>
                    <a:pt x="73034" y="3875"/>
                    <a:pt x="69590" y="4517"/>
                  </a:cubicBezTo>
                  <a:cubicBezTo>
                    <a:pt x="68840" y="4620"/>
                    <a:pt x="68090" y="4724"/>
                    <a:pt x="67315" y="4827"/>
                  </a:cubicBezTo>
                  <a:cubicBezTo>
                    <a:pt x="63052" y="5576"/>
                    <a:pt x="59096" y="5946"/>
                    <a:pt x="55408" y="5946"/>
                  </a:cubicBezTo>
                  <a:cubicBezTo>
                    <a:pt x="50060" y="5946"/>
                    <a:pt x="45277" y="5168"/>
                    <a:pt x="40947" y="3638"/>
                  </a:cubicBezTo>
                  <a:cubicBezTo>
                    <a:pt x="39965" y="3328"/>
                    <a:pt x="39009" y="2888"/>
                    <a:pt x="38026" y="2449"/>
                  </a:cubicBezTo>
                  <a:cubicBezTo>
                    <a:pt x="36088" y="1699"/>
                    <a:pt x="34149" y="949"/>
                    <a:pt x="32210" y="510"/>
                  </a:cubicBezTo>
                  <a:cubicBezTo>
                    <a:pt x="30695" y="153"/>
                    <a:pt x="29165" y="0"/>
                    <a:pt x="27630" y="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7" name="Google Shape;927;p37"/>
            <p:cNvSpPr/>
            <p:nvPr/>
          </p:nvSpPr>
          <p:spPr>
            <a:xfrm>
              <a:off x="240700" y="1613350"/>
              <a:ext cx="2132675" cy="245350"/>
            </a:xfrm>
            <a:custGeom>
              <a:avLst/>
              <a:gdLst/>
              <a:ahLst/>
              <a:cxnLst/>
              <a:rect l="l" t="t" r="r" b="b"/>
              <a:pathLst>
                <a:path w="85307" h="9814" extrusionOk="0">
                  <a:moveTo>
                    <a:pt x="79490" y="6040"/>
                  </a:moveTo>
                  <a:cubicBezTo>
                    <a:pt x="79930" y="6143"/>
                    <a:pt x="80240" y="6272"/>
                    <a:pt x="80576" y="6376"/>
                  </a:cubicBezTo>
                  <a:cubicBezTo>
                    <a:pt x="81762" y="6703"/>
                    <a:pt x="83028" y="6981"/>
                    <a:pt x="84247" y="6981"/>
                  </a:cubicBezTo>
                  <a:cubicBezTo>
                    <a:pt x="84570" y="6981"/>
                    <a:pt x="84890" y="6962"/>
                    <a:pt x="85203" y="6919"/>
                  </a:cubicBezTo>
                  <a:lnTo>
                    <a:pt x="85307" y="6919"/>
                  </a:lnTo>
                  <a:lnTo>
                    <a:pt x="85307" y="6789"/>
                  </a:lnTo>
                  <a:lnTo>
                    <a:pt x="85203" y="6789"/>
                  </a:lnTo>
                  <a:cubicBezTo>
                    <a:pt x="84863" y="6842"/>
                    <a:pt x="84522" y="6866"/>
                    <a:pt x="84180" y="6866"/>
                  </a:cubicBezTo>
                  <a:cubicBezTo>
                    <a:pt x="83014" y="6866"/>
                    <a:pt x="81839" y="6592"/>
                    <a:pt x="80679" y="6272"/>
                  </a:cubicBezTo>
                  <a:cubicBezTo>
                    <a:pt x="80240" y="6143"/>
                    <a:pt x="79930" y="6040"/>
                    <a:pt x="79490" y="6040"/>
                  </a:cubicBezTo>
                  <a:close/>
                  <a:moveTo>
                    <a:pt x="26581" y="1"/>
                  </a:moveTo>
                  <a:cubicBezTo>
                    <a:pt x="25881" y="1"/>
                    <a:pt x="25168" y="67"/>
                    <a:pt x="24455" y="223"/>
                  </a:cubicBezTo>
                  <a:cubicBezTo>
                    <a:pt x="22206" y="766"/>
                    <a:pt x="20370" y="2265"/>
                    <a:pt x="18535" y="3687"/>
                  </a:cubicBezTo>
                  <a:cubicBezTo>
                    <a:pt x="17889" y="4101"/>
                    <a:pt x="17346" y="4540"/>
                    <a:pt x="16803" y="4980"/>
                  </a:cubicBezTo>
                  <a:cubicBezTo>
                    <a:pt x="17346" y="4644"/>
                    <a:pt x="17992" y="4204"/>
                    <a:pt x="18535" y="3791"/>
                  </a:cubicBezTo>
                  <a:cubicBezTo>
                    <a:pt x="20370" y="2395"/>
                    <a:pt x="22309" y="870"/>
                    <a:pt x="24455" y="327"/>
                  </a:cubicBezTo>
                  <a:cubicBezTo>
                    <a:pt x="25164" y="179"/>
                    <a:pt x="25873" y="116"/>
                    <a:pt x="26569" y="116"/>
                  </a:cubicBezTo>
                  <a:cubicBezTo>
                    <a:pt x="28310" y="116"/>
                    <a:pt x="29972" y="511"/>
                    <a:pt x="31357" y="973"/>
                  </a:cubicBezTo>
                  <a:cubicBezTo>
                    <a:pt x="34356" y="1852"/>
                    <a:pt x="37277" y="3248"/>
                    <a:pt x="40172" y="4540"/>
                  </a:cubicBezTo>
                  <a:cubicBezTo>
                    <a:pt x="41800" y="5290"/>
                    <a:pt x="43403" y="6040"/>
                    <a:pt x="45135" y="6686"/>
                  </a:cubicBezTo>
                  <a:cubicBezTo>
                    <a:pt x="49435" y="8476"/>
                    <a:pt x="53120" y="9343"/>
                    <a:pt x="56476" y="9343"/>
                  </a:cubicBezTo>
                  <a:cubicBezTo>
                    <a:pt x="57579" y="9343"/>
                    <a:pt x="58647" y="9250"/>
                    <a:pt x="59689" y="9064"/>
                  </a:cubicBezTo>
                  <a:cubicBezTo>
                    <a:pt x="61498" y="8728"/>
                    <a:pt x="63230" y="8082"/>
                    <a:pt x="64962" y="7436"/>
                  </a:cubicBezTo>
                  <a:cubicBezTo>
                    <a:pt x="66152" y="7022"/>
                    <a:pt x="67444" y="6582"/>
                    <a:pt x="68737" y="6272"/>
                  </a:cubicBezTo>
                  <a:cubicBezTo>
                    <a:pt x="70627" y="5748"/>
                    <a:pt x="72554" y="5504"/>
                    <a:pt x="74478" y="5504"/>
                  </a:cubicBezTo>
                  <a:cubicBezTo>
                    <a:pt x="76160" y="5504"/>
                    <a:pt x="77839" y="5690"/>
                    <a:pt x="79490" y="6040"/>
                  </a:cubicBezTo>
                  <a:cubicBezTo>
                    <a:pt x="77770" y="5625"/>
                    <a:pt x="75995" y="5412"/>
                    <a:pt x="74230" y="5412"/>
                  </a:cubicBezTo>
                  <a:cubicBezTo>
                    <a:pt x="72362" y="5412"/>
                    <a:pt x="70505" y="5651"/>
                    <a:pt x="68737" y="6143"/>
                  </a:cubicBezTo>
                  <a:cubicBezTo>
                    <a:pt x="67444" y="6479"/>
                    <a:pt x="66152" y="6919"/>
                    <a:pt x="64859" y="7436"/>
                  </a:cubicBezTo>
                  <a:cubicBezTo>
                    <a:pt x="63230" y="7978"/>
                    <a:pt x="61395" y="8625"/>
                    <a:pt x="59689" y="8961"/>
                  </a:cubicBezTo>
                  <a:cubicBezTo>
                    <a:pt x="58647" y="9146"/>
                    <a:pt x="57579" y="9240"/>
                    <a:pt x="56476" y="9240"/>
                  </a:cubicBezTo>
                  <a:cubicBezTo>
                    <a:pt x="53120" y="9240"/>
                    <a:pt x="49435" y="8372"/>
                    <a:pt x="45135" y="6582"/>
                  </a:cubicBezTo>
                  <a:cubicBezTo>
                    <a:pt x="43532" y="5936"/>
                    <a:pt x="41800" y="5187"/>
                    <a:pt x="40172" y="4437"/>
                  </a:cubicBezTo>
                  <a:cubicBezTo>
                    <a:pt x="37380" y="3144"/>
                    <a:pt x="34356" y="1748"/>
                    <a:pt x="31357" y="870"/>
                  </a:cubicBezTo>
                  <a:cubicBezTo>
                    <a:pt x="29975" y="409"/>
                    <a:pt x="28318" y="1"/>
                    <a:pt x="26581" y="1"/>
                  </a:cubicBezTo>
                  <a:close/>
                  <a:moveTo>
                    <a:pt x="16803" y="4980"/>
                  </a:moveTo>
                  <a:lnTo>
                    <a:pt x="16803" y="4980"/>
                  </a:lnTo>
                  <a:cubicBezTo>
                    <a:pt x="12267" y="8139"/>
                    <a:pt x="6879" y="9748"/>
                    <a:pt x="1443" y="9748"/>
                  </a:cubicBezTo>
                  <a:cubicBezTo>
                    <a:pt x="962" y="9748"/>
                    <a:pt x="481" y="9736"/>
                    <a:pt x="0" y="9710"/>
                  </a:cubicBezTo>
                  <a:lnTo>
                    <a:pt x="0" y="9814"/>
                  </a:lnTo>
                  <a:lnTo>
                    <a:pt x="1629" y="9814"/>
                  </a:lnTo>
                  <a:cubicBezTo>
                    <a:pt x="7006" y="9814"/>
                    <a:pt x="12383" y="8211"/>
                    <a:pt x="16803" y="4980"/>
                  </a:cubicBezTo>
                  <a:close/>
                </a:path>
              </a:pathLst>
            </a:custGeom>
            <a:solidFill>
              <a:srgbClr val="FEFEFE"/>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
        <p:nvSpPr>
          <p:cNvPr id="928" name="Google Shape;928;p37"/>
          <p:cNvSpPr/>
          <p:nvPr/>
        </p:nvSpPr>
        <p:spPr>
          <a:xfrm flipH="1">
            <a:off x="3153081" y="675615"/>
            <a:ext cx="2667904" cy="559607"/>
          </a:xfrm>
          <a:custGeom>
            <a:avLst/>
            <a:gdLst/>
            <a:ahLst/>
            <a:cxnLst/>
            <a:rect l="l" t="t" r="r" b="b"/>
            <a:pathLst>
              <a:path w="20784" h="4360" extrusionOk="0">
                <a:moveTo>
                  <a:pt x="11974" y="1"/>
                </a:moveTo>
                <a:cubicBezTo>
                  <a:pt x="11023" y="1"/>
                  <a:pt x="10033" y="214"/>
                  <a:pt x="9151" y="585"/>
                </a:cubicBezTo>
                <a:cubicBezTo>
                  <a:pt x="7962" y="1231"/>
                  <a:pt x="6799" y="2084"/>
                  <a:pt x="5920" y="3273"/>
                </a:cubicBezTo>
                <a:cubicBezTo>
                  <a:pt x="5328" y="2682"/>
                  <a:pt x="4607" y="2348"/>
                  <a:pt x="3847" y="2348"/>
                </a:cubicBezTo>
                <a:cubicBezTo>
                  <a:pt x="3644" y="2348"/>
                  <a:pt x="3438" y="2371"/>
                  <a:pt x="3231" y="2420"/>
                </a:cubicBezTo>
                <a:cubicBezTo>
                  <a:pt x="2585" y="2524"/>
                  <a:pt x="1939" y="2834"/>
                  <a:pt x="1396" y="3170"/>
                </a:cubicBezTo>
                <a:cubicBezTo>
                  <a:pt x="853" y="3480"/>
                  <a:pt x="440" y="3920"/>
                  <a:pt x="0" y="4359"/>
                </a:cubicBezTo>
                <a:lnTo>
                  <a:pt x="20784" y="4359"/>
                </a:lnTo>
                <a:cubicBezTo>
                  <a:pt x="20680" y="3609"/>
                  <a:pt x="20034" y="2834"/>
                  <a:pt x="19285" y="2524"/>
                </a:cubicBezTo>
                <a:cubicBezTo>
                  <a:pt x="18984" y="2431"/>
                  <a:pt x="18676" y="2389"/>
                  <a:pt x="18370" y="2389"/>
                </a:cubicBezTo>
                <a:cubicBezTo>
                  <a:pt x="17567" y="2389"/>
                  <a:pt x="16774" y="2674"/>
                  <a:pt x="16157" y="3067"/>
                </a:cubicBezTo>
                <a:cubicBezTo>
                  <a:pt x="15846" y="1671"/>
                  <a:pt x="14657" y="585"/>
                  <a:pt x="13261" y="145"/>
                </a:cubicBezTo>
                <a:cubicBezTo>
                  <a:pt x="12851" y="47"/>
                  <a:pt x="12417" y="1"/>
                  <a:pt x="11974"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29" name="Google Shape;929;p37"/>
          <p:cNvSpPr/>
          <p:nvPr/>
        </p:nvSpPr>
        <p:spPr>
          <a:xfrm flipH="1">
            <a:off x="632748" y="1369767"/>
            <a:ext cx="1376077" cy="396251"/>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0" name="Google Shape;930;p37"/>
          <p:cNvSpPr/>
          <p:nvPr/>
        </p:nvSpPr>
        <p:spPr>
          <a:xfrm flipH="1">
            <a:off x="2758077" y="2622400"/>
            <a:ext cx="1729849" cy="498123"/>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931" name="Google Shape;931;p37"/>
          <p:cNvGrpSpPr/>
          <p:nvPr/>
        </p:nvGrpSpPr>
        <p:grpSpPr>
          <a:xfrm flipH="1">
            <a:off x="9360565" y="5404496"/>
            <a:ext cx="2540223" cy="1450712"/>
            <a:chOff x="-3763673" y="2607529"/>
            <a:chExt cx="2515736" cy="1436728"/>
          </a:xfrm>
        </p:grpSpPr>
        <p:sp>
          <p:nvSpPr>
            <p:cNvPr id="932" name="Google Shape;932;p37"/>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3" name="Google Shape;933;p37"/>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4" name="Google Shape;934;p37"/>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5" name="Google Shape;935;p37"/>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6" name="Google Shape;936;p37"/>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7" name="Google Shape;937;p37"/>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lt2"/>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8" name="Google Shape;938;p37"/>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39" name="Google Shape;939;p37"/>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0" name="Google Shape;940;p37"/>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5"/>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1" name="Google Shape;941;p37"/>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21333156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15"/>
        <p:cNvGrpSpPr/>
        <p:nvPr/>
      </p:nvGrpSpPr>
      <p:grpSpPr>
        <a:xfrm>
          <a:off x="0" y="0"/>
          <a:ext cx="0" cy="0"/>
          <a:chOff x="0" y="0"/>
          <a:chExt cx="0" cy="0"/>
        </a:xfrm>
      </p:grpSpPr>
      <p:grpSp>
        <p:nvGrpSpPr>
          <p:cNvPr id="516" name="Google Shape;516;p22"/>
          <p:cNvGrpSpPr/>
          <p:nvPr/>
        </p:nvGrpSpPr>
        <p:grpSpPr>
          <a:xfrm>
            <a:off x="-1" y="445533"/>
            <a:ext cx="12236905" cy="5978000"/>
            <a:chOff x="176375" y="334150"/>
            <a:chExt cx="8717400" cy="4483500"/>
          </a:xfrm>
        </p:grpSpPr>
        <p:cxnSp>
          <p:nvCxnSpPr>
            <p:cNvPr id="517" name="Google Shape;517;p22"/>
            <p:cNvCxnSpPr/>
            <p:nvPr/>
          </p:nvCxnSpPr>
          <p:spPr>
            <a:xfrm>
              <a:off x="176375" y="334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18" name="Google Shape;518;p22"/>
            <p:cNvCxnSpPr/>
            <p:nvPr/>
          </p:nvCxnSpPr>
          <p:spPr>
            <a:xfrm>
              <a:off x="176375" y="654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19" name="Google Shape;519;p22"/>
            <p:cNvCxnSpPr/>
            <p:nvPr/>
          </p:nvCxnSpPr>
          <p:spPr>
            <a:xfrm>
              <a:off x="176375" y="9746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0" name="Google Shape;520;p22"/>
            <p:cNvCxnSpPr/>
            <p:nvPr/>
          </p:nvCxnSpPr>
          <p:spPr>
            <a:xfrm>
              <a:off x="176375" y="12949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1" name="Google Shape;521;p22"/>
            <p:cNvCxnSpPr/>
            <p:nvPr/>
          </p:nvCxnSpPr>
          <p:spPr>
            <a:xfrm>
              <a:off x="176375" y="1615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2" name="Google Shape;522;p22"/>
            <p:cNvCxnSpPr/>
            <p:nvPr/>
          </p:nvCxnSpPr>
          <p:spPr>
            <a:xfrm>
              <a:off x="176375" y="1935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3" name="Google Shape;523;p22"/>
            <p:cNvCxnSpPr/>
            <p:nvPr/>
          </p:nvCxnSpPr>
          <p:spPr>
            <a:xfrm>
              <a:off x="176375" y="22556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4" name="Google Shape;524;p22"/>
            <p:cNvCxnSpPr/>
            <p:nvPr/>
          </p:nvCxnSpPr>
          <p:spPr>
            <a:xfrm>
              <a:off x="176375" y="25759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5" name="Google Shape;525;p22"/>
            <p:cNvCxnSpPr/>
            <p:nvPr/>
          </p:nvCxnSpPr>
          <p:spPr>
            <a:xfrm>
              <a:off x="176375" y="2896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6" name="Google Shape;526;p22"/>
            <p:cNvCxnSpPr/>
            <p:nvPr/>
          </p:nvCxnSpPr>
          <p:spPr>
            <a:xfrm>
              <a:off x="176375" y="3216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7" name="Google Shape;527;p22"/>
            <p:cNvCxnSpPr/>
            <p:nvPr/>
          </p:nvCxnSpPr>
          <p:spPr>
            <a:xfrm>
              <a:off x="176375" y="35366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8" name="Google Shape;528;p22"/>
            <p:cNvCxnSpPr/>
            <p:nvPr/>
          </p:nvCxnSpPr>
          <p:spPr>
            <a:xfrm>
              <a:off x="176375" y="38569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29" name="Google Shape;529;p22"/>
            <p:cNvCxnSpPr/>
            <p:nvPr/>
          </p:nvCxnSpPr>
          <p:spPr>
            <a:xfrm>
              <a:off x="176375" y="417715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30" name="Google Shape;530;p22"/>
            <p:cNvCxnSpPr/>
            <p:nvPr/>
          </p:nvCxnSpPr>
          <p:spPr>
            <a:xfrm>
              <a:off x="176375" y="4497400"/>
              <a:ext cx="8717400" cy="0"/>
            </a:xfrm>
            <a:prstGeom prst="straightConnector1">
              <a:avLst/>
            </a:prstGeom>
            <a:noFill/>
            <a:ln w="9525" cap="flat" cmpd="sng">
              <a:solidFill>
                <a:schemeClr val="dk2"/>
              </a:solidFill>
              <a:prstDash val="solid"/>
              <a:round/>
              <a:headEnd type="none" w="med" len="med"/>
              <a:tailEnd type="none" w="med" len="med"/>
            </a:ln>
          </p:spPr>
        </p:cxnSp>
        <p:cxnSp>
          <p:nvCxnSpPr>
            <p:cNvPr id="531" name="Google Shape;531;p22"/>
            <p:cNvCxnSpPr/>
            <p:nvPr/>
          </p:nvCxnSpPr>
          <p:spPr>
            <a:xfrm>
              <a:off x="176375" y="4817650"/>
              <a:ext cx="8717400" cy="0"/>
            </a:xfrm>
            <a:prstGeom prst="straightConnector1">
              <a:avLst/>
            </a:prstGeom>
            <a:noFill/>
            <a:ln w="9525" cap="flat" cmpd="sng">
              <a:solidFill>
                <a:schemeClr val="dk2"/>
              </a:solidFill>
              <a:prstDash val="solid"/>
              <a:round/>
              <a:headEnd type="none" w="med" len="med"/>
              <a:tailEnd type="none" w="med" len="med"/>
            </a:ln>
          </p:spPr>
        </p:cxnSp>
      </p:grpSp>
      <p:sp>
        <p:nvSpPr>
          <p:cNvPr id="532" name="Google Shape;532;p22"/>
          <p:cNvSpPr/>
          <p:nvPr/>
        </p:nvSpPr>
        <p:spPr>
          <a:xfrm rot="2392388">
            <a:off x="-296841" y="5653594"/>
            <a:ext cx="3280709"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3" name="Google Shape;533;p22"/>
          <p:cNvSpPr/>
          <p:nvPr/>
        </p:nvSpPr>
        <p:spPr>
          <a:xfrm rot="-3939852">
            <a:off x="10492648" y="-2807053"/>
            <a:ext cx="3715075" cy="5083772"/>
          </a:xfrm>
          <a:custGeom>
            <a:avLst/>
            <a:gdLst/>
            <a:ahLst/>
            <a:cxnLst/>
            <a:rect l="l" t="t" r="r" b="b"/>
            <a:pathLst>
              <a:path w="2088" h="2713" extrusionOk="0">
                <a:moveTo>
                  <a:pt x="420" y="0"/>
                </a:moveTo>
                <a:lnTo>
                  <a:pt x="0" y="1294"/>
                </a:lnTo>
                <a:lnTo>
                  <a:pt x="2088" y="2712"/>
                </a:lnTo>
                <a:lnTo>
                  <a:pt x="42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4" name="Google Shape;534;p22"/>
          <p:cNvSpPr/>
          <p:nvPr/>
        </p:nvSpPr>
        <p:spPr>
          <a:xfrm rot="-3017968">
            <a:off x="10146509" y="5571035"/>
            <a:ext cx="3189016"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5" name="Google Shape;535;p22"/>
          <p:cNvSpPr/>
          <p:nvPr/>
        </p:nvSpPr>
        <p:spPr>
          <a:xfrm rot="-5104754">
            <a:off x="-837321" y="-727010"/>
            <a:ext cx="2482508" cy="2312465"/>
          </a:xfrm>
          <a:custGeom>
            <a:avLst/>
            <a:gdLst/>
            <a:ahLst/>
            <a:cxnLst/>
            <a:rect l="l" t="t" r="r" b="b"/>
            <a:pathLst>
              <a:path w="1169" h="1089" extrusionOk="0">
                <a:moveTo>
                  <a:pt x="1169" y="1"/>
                </a:moveTo>
                <a:lnTo>
                  <a:pt x="0" y="331"/>
                </a:lnTo>
                <a:lnTo>
                  <a:pt x="865" y="1089"/>
                </a:lnTo>
                <a:lnTo>
                  <a:pt x="1169"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6" name="Google Shape;536;p22"/>
          <p:cNvSpPr txBox="1">
            <a:spLocks noGrp="1"/>
          </p:cNvSpPr>
          <p:nvPr>
            <p:ph type="title"/>
          </p:nvPr>
        </p:nvSpPr>
        <p:spPr>
          <a:xfrm>
            <a:off x="9601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37" name="Google Shape;537;p22"/>
          <p:cNvSpPr txBox="1">
            <a:spLocks noGrp="1"/>
          </p:cNvSpPr>
          <p:nvPr>
            <p:ph type="title" idx="2"/>
          </p:nvPr>
        </p:nvSpPr>
        <p:spPr>
          <a:xfrm>
            <a:off x="1250267" y="39713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2"/>
          <p:cNvSpPr txBox="1">
            <a:spLocks noGrp="1"/>
          </p:cNvSpPr>
          <p:nvPr>
            <p:ph type="subTitle" idx="1"/>
          </p:nvPr>
        </p:nvSpPr>
        <p:spPr>
          <a:xfrm>
            <a:off x="1250267" y="4496867"/>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39" name="Google Shape;539;p22"/>
          <p:cNvSpPr txBox="1">
            <a:spLocks noGrp="1"/>
          </p:cNvSpPr>
          <p:nvPr>
            <p:ph type="title" idx="3"/>
          </p:nvPr>
        </p:nvSpPr>
        <p:spPr>
          <a:xfrm>
            <a:off x="4645892" y="39713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2"/>
          <p:cNvSpPr txBox="1">
            <a:spLocks noGrp="1"/>
          </p:cNvSpPr>
          <p:nvPr>
            <p:ph type="subTitle" idx="4"/>
          </p:nvPr>
        </p:nvSpPr>
        <p:spPr>
          <a:xfrm>
            <a:off x="4645895" y="4496867"/>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41" name="Google Shape;541;p22"/>
          <p:cNvSpPr txBox="1">
            <a:spLocks noGrp="1"/>
          </p:cNvSpPr>
          <p:nvPr>
            <p:ph type="title" idx="5"/>
          </p:nvPr>
        </p:nvSpPr>
        <p:spPr>
          <a:xfrm>
            <a:off x="8041528" y="3971300"/>
            <a:ext cx="2900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2"/>
          <p:cNvSpPr txBox="1">
            <a:spLocks noGrp="1"/>
          </p:cNvSpPr>
          <p:nvPr>
            <p:ph type="subTitle" idx="6"/>
          </p:nvPr>
        </p:nvSpPr>
        <p:spPr>
          <a:xfrm>
            <a:off x="8041532" y="4496867"/>
            <a:ext cx="2900400" cy="115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08431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43"/>
        <p:cNvGrpSpPr/>
        <p:nvPr/>
      </p:nvGrpSpPr>
      <p:grpSpPr>
        <a:xfrm>
          <a:off x="0" y="0"/>
          <a:ext cx="0" cy="0"/>
          <a:chOff x="0" y="0"/>
          <a:chExt cx="0" cy="0"/>
        </a:xfrm>
      </p:grpSpPr>
      <p:grpSp>
        <p:nvGrpSpPr>
          <p:cNvPr id="544" name="Google Shape;544;p23"/>
          <p:cNvGrpSpPr/>
          <p:nvPr/>
        </p:nvGrpSpPr>
        <p:grpSpPr>
          <a:xfrm>
            <a:off x="-1" y="445533"/>
            <a:ext cx="12236905" cy="5978000"/>
            <a:chOff x="176375" y="334150"/>
            <a:chExt cx="8717400" cy="4483500"/>
          </a:xfrm>
        </p:grpSpPr>
        <p:cxnSp>
          <p:nvCxnSpPr>
            <p:cNvPr id="545" name="Google Shape;545;p2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6" name="Google Shape;546;p2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7" name="Google Shape;547;p2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8" name="Google Shape;548;p2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49" name="Google Shape;549;p2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0" name="Google Shape;550;p2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1" name="Google Shape;551;p2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2" name="Google Shape;552;p2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3" name="Google Shape;553;p2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4" name="Google Shape;554;p2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5" name="Google Shape;555;p2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6" name="Google Shape;556;p2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7" name="Google Shape;557;p2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8" name="Google Shape;558;p2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59" name="Google Shape;559;p2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560" name="Google Shape;560;p23"/>
          <p:cNvSpPr/>
          <p:nvPr/>
        </p:nvSpPr>
        <p:spPr>
          <a:xfrm>
            <a:off x="-537700" y="3852501"/>
            <a:ext cx="2538664" cy="5575236"/>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1" name="Google Shape;561;p23"/>
          <p:cNvSpPr/>
          <p:nvPr/>
        </p:nvSpPr>
        <p:spPr>
          <a:xfrm>
            <a:off x="9889194" y="-3526467"/>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2" name="Google Shape;562;p23"/>
          <p:cNvSpPr/>
          <p:nvPr/>
        </p:nvSpPr>
        <p:spPr>
          <a:xfrm rot="5">
            <a:off x="-2921685" y="-1512832"/>
            <a:ext cx="5117999" cy="2881320"/>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3" name="Google Shape;563;p23"/>
          <p:cNvSpPr/>
          <p:nvPr/>
        </p:nvSpPr>
        <p:spPr>
          <a:xfrm rot="1157739">
            <a:off x="3072445" y="6332066"/>
            <a:ext cx="8725985" cy="3415177"/>
          </a:xfrm>
          <a:custGeom>
            <a:avLst/>
            <a:gdLst/>
            <a:ahLst/>
            <a:cxnLst/>
            <a:rect l="l" t="t" r="r" b="b"/>
            <a:pathLst>
              <a:path w="2526" h="1670" extrusionOk="0">
                <a:moveTo>
                  <a:pt x="848" y="1"/>
                </a:moveTo>
                <a:lnTo>
                  <a:pt x="0" y="1669"/>
                </a:lnTo>
                <a:lnTo>
                  <a:pt x="2525" y="1669"/>
                </a:lnTo>
                <a:lnTo>
                  <a:pt x="84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4" name="Google Shape;564;p23"/>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65" name="Google Shape;565;p23"/>
          <p:cNvSpPr txBox="1">
            <a:spLocks noGrp="1"/>
          </p:cNvSpPr>
          <p:nvPr>
            <p:ph type="title" idx="2"/>
          </p:nvPr>
        </p:nvSpPr>
        <p:spPr>
          <a:xfrm>
            <a:off x="3029933" y="2278367"/>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6" name="Google Shape;566;p23"/>
          <p:cNvSpPr txBox="1">
            <a:spLocks noGrp="1"/>
          </p:cNvSpPr>
          <p:nvPr>
            <p:ph type="subTitle" idx="1"/>
          </p:nvPr>
        </p:nvSpPr>
        <p:spPr>
          <a:xfrm>
            <a:off x="3029933" y="2803933"/>
            <a:ext cx="26376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7" name="Google Shape;567;p23"/>
          <p:cNvSpPr txBox="1">
            <a:spLocks noGrp="1"/>
          </p:cNvSpPr>
          <p:nvPr>
            <p:ph type="title" idx="3"/>
          </p:nvPr>
        </p:nvSpPr>
        <p:spPr>
          <a:xfrm>
            <a:off x="6524477" y="2278367"/>
            <a:ext cx="2637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68" name="Google Shape;568;p23"/>
          <p:cNvSpPr txBox="1">
            <a:spLocks noGrp="1"/>
          </p:cNvSpPr>
          <p:nvPr>
            <p:ph type="subTitle" idx="4"/>
          </p:nvPr>
        </p:nvSpPr>
        <p:spPr>
          <a:xfrm>
            <a:off x="6524468" y="2803933"/>
            <a:ext cx="26376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69" name="Google Shape;569;p23"/>
          <p:cNvSpPr txBox="1">
            <a:spLocks noGrp="1"/>
          </p:cNvSpPr>
          <p:nvPr>
            <p:ph type="title" idx="5"/>
          </p:nvPr>
        </p:nvSpPr>
        <p:spPr>
          <a:xfrm>
            <a:off x="3029933" y="4314233"/>
            <a:ext cx="26376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0" name="Google Shape;570;p23"/>
          <p:cNvSpPr txBox="1">
            <a:spLocks noGrp="1"/>
          </p:cNvSpPr>
          <p:nvPr>
            <p:ph type="subTitle" idx="6"/>
          </p:nvPr>
        </p:nvSpPr>
        <p:spPr>
          <a:xfrm>
            <a:off x="3029933" y="4839800"/>
            <a:ext cx="26376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71" name="Google Shape;571;p23"/>
          <p:cNvSpPr txBox="1">
            <a:spLocks noGrp="1"/>
          </p:cNvSpPr>
          <p:nvPr>
            <p:ph type="title" idx="7"/>
          </p:nvPr>
        </p:nvSpPr>
        <p:spPr>
          <a:xfrm>
            <a:off x="6524477" y="4314233"/>
            <a:ext cx="26376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72" name="Google Shape;572;p23"/>
          <p:cNvSpPr txBox="1">
            <a:spLocks noGrp="1"/>
          </p:cNvSpPr>
          <p:nvPr>
            <p:ph type="subTitle" idx="8"/>
          </p:nvPr>
        </p:nvSpPr>
        <p:spPr>
          <a:xfrm>
            <a:off x="6524468" y="4839800"/>
            <a:ext cx="26376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0442799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73"/>
        <p:cNvGrpSpPr/>
        <p:nvPr/>
      </p:nvGrpSpPr>
      <p:grpSpPr>
        <a:xfrm>
          <a:off x="0" y="0"/>
          <a:ext cx="0" cy="0"/>
          <a:chOff x="0" y="0"/>
          <a:chExt cx="0" cy="0"/>
        </a:xfrm>
      </p:grpSpPr>
      <p:grpSp>
        <p:nvGrpSpPr>
          <p:cNvPr id="574" name="Google Shape;574;p24"/>
          <p:cNvGrpSpPr/>
          <p:nvPr/>
        </p:nvGrpSpPr>
        <p:grpSpPr>
          <a:xfrm>
            <a:off x="-1" y="445533"/>
            <a:ext cx="12236905" cy="5978000"/>
            <a:chOff x="176375" y="334150"/>
            <a:chExt cx="8717400" cy="4483500"/>
          </a:xfrm>
        </p:grpSpPr>
        <p:cxnSp>
          <p:nvCxnSpPr>
            <p:cNvPr id="575" name="Google Shape;575;p2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6" name="Google Shape;576;p2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7" name="Google Shape;577;p2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8" name="Google Shape;578;p2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79" name="Google Shape;579;p2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0" name="Google Shape;580;p2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1" name="Google Shape;581;p2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2" name="Google Shape;582;p2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3" name="Google Shape;583;p2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4" name="Google Shape;584;p2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5" name="Google Shape;585;p2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6" name="Google Shape;586;p2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7" name="Google Shape;587;p2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8" name="Google Shape;588;p2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589" name="Google Shape;589;p2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590" name="Google Shape;590;p24"/>
          <p:cNvSpPr/>
          <p:nvPr/>
        </p:nvSpPr>
        <p:spPr>
          <a:xfrm rot="-5400000">
            <a:off x="4725253" y="3173072"/>
            <a:ext cx="1493608" cy="7425048"/>
          </a:xfrm>
          <a:custGeom>
            <a:avLst/>
            <a:gdLst/>
            <a:ahLst/>
            <a:cxnLst/>
            <a:rect l="l" t="t" r="r" b="b"/>
            <a:pathLst>
              <a:path w="7388" h="15265" extrusionOk="0">
                <a:moveTo>
                  <a:pt x="1" y="1"/>
                </a:moveTo>
                <a:lnTo>
                  <a:pt x="1" y="15265"/>
                </a:lnTo>
                <a:lnTo>
                  <a:pt x="7387" y="9136"/>
                </a:lnTo>
                <a:lnTo>
                  <a:pt x="1"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1" name="Google Shape;591;p24"/>
          <p:cNvSpPr/>
          <p:nvPr/>
        </p:nvSpPr>
        <p:spPr>
          <a:xfrm rot="4681512">
            <a:off x="10584303" y="-2258103"/>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2" name="Google Shape;592;p24"/>
          <p:cNvSpPr/>
          <p:nvPr/>
        </p:nvSpPr>
        <p:spPr>
          <a:xfrm rot="4681512">
            <a:off x="-1188597" y="-1883437"/>
            <a:ext cx="2242116" cy="4923921"/>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3" name="Google Shape;593;p24"/>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94" name="Google Shape;594;p24"/>
          <p:cNvSpPr txBox="1">
            <a:spLocks noGrp="1"/>
          </p:cNvSpPr>
          <p:nvPr>
            <p:ph type="title" idx="2"/>
          </p:nvPr>
        </p:nvSpPr>
        <p:spPr>
          <a:xfrm>
            <a:off x="950813" y="4460100"/>
            <a:ext cx="279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5" name="Google Shape;595;p24"/>
          <p:cNvSpPr txBox="1">
            <a:spLocks noGrp="1"/>
          </p:cNvSpPr>
          <p:nvPr>
            <p:ph type="subTitle" idx="1"/>
          </p:nvPr>
        </p:nvSpPr>
        <p:spPr>
          <a:xfrm>
            <a:off x="950813" y="4985667"/>
            <a:ext cx="27972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96" name="Google Shape;596;p24"/>
          <p:cNvSpPr txBox="1">
            <a:spLocks noGrp="1"/>
          </p:cNvSpPr>
          <p:nvPr>
            <p:ph type="title" idx="3"/>
          </p:nvPr>
        </p:nvSpPr>
        <p:spPr>
          <a:xfrm>
            <a:off x="8443909" y="4460100"/>
            <a:ext cx="2797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7" name="Google Shape;597;p24"/>
          <p:cNvSpPr txBox="1">
            <a:spLocks noGrp="1"/>
          </p:cNvSpPr>
          <p:nvPr>
            <p:ph type="subTitle" idx="4"/>
          </p:nvPr>
        </p:nvSpPr>
        <p:spPr>
          <a:xfrm>
            <a:off x="8443900" y="4985667"/>
            <a:ext cx="27972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98" name="Google Shape;598;p24"/>
          <p:cNvSpPr txBox="1">
            <a:spLocks noGrp="1"/>
          </p:cNvSpPr>
          <p:nvPr>
            <p:ph type="title" idx="5"/>
          </p:nvPr>
        </p:nvSpPr>
        <p:spPr>
          <a:xfrm>
            <a:off x="950800" y="2442333"/>
            <a:ext cx="2797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4"/>
          <p:cNvSpPr txBox="1">
            <a:spLocks noGrp="1"/>
          </p:cNvSpPr>
          <p:nvPr>
            <p:ph type="subTitle" idx="6"/>
          </p:nvPr>
        </p:nvSpPr>
        <p:spPr>
          <a:xfrm>
            <a:off x="950800" y="2967900"/>
            <a:ext cx="2797200" cy="86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00" name="Google Shape;600;p24"/>
          <p:cNvSpPr txBox="1">
            <a:spLocks noGrp="1"/>
          </p:cNvSpPr>
          <p:nvPr>
            <p:ph type="title" idx="7"/>
          </p:nvPr>
        </p:nvSpPr>
        <p:spPr>
          <a:xfrm>
            <a:off x="8443924" y="2442333"/>
            <a:ext cx="27972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4"/>
          <p:cNvSpPr txBox="1">
            <a:spLocks noGrp="1"/>
          </p:cNvSpPr>
          <p:nvPr>
            <p:ph type="subTitle" idx="8"/>
          </p:nvPr>
        </p:nvSpPr>
        <p:spPr>
          <a:xfrm>
            <a:off x="8443913" y="2967900"/>
            <a:ext cx="2797200" cy="86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5080202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02"/>
        <p:cNvGrpSpPr/>
        <p:nvPr/>
      </p:nvGrpSpPr>
      <p:grpSpPr>
        <a:xfrm>
          <a:off x="0" y="0"/>
          <a:ext cx="0" cy="0"/>
          <a:chOff x="0" y="0"/>
          <a:chExt cx="0" cy="0"/>
        </a:xfrm>
      </p:grpSpPr>
      <p:grpSp>
        <p:nvGrpSpPr>
          <p:cNvPr id="603" name="Google Shape;603;p25"/>
          <p:cNvGrpSpPr/>
          <p:nvPr/>
        </p:nvGrpSpPr>
        <p:grpSpPr>
          <a:xfrm>
            <a:off x="-1" y="445533"/>
            <a:ext cx="12236905" cy="5978000"/>
            <a:chOff x="176375" y="334150"/>
            <a:chExt cx="8717400" cy="4483500"/>
          </a:xfrm>
        </p:grpSpPr>
        <p:cxnSp>
          <p:nvCxnSpPr>
            <p:cNvPr id="604" name="Google Shape;604;p2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5" name="Google Shape;605;p2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6" name="Google Shape;606;p2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7" name="Google Shape;607;p2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8" name="Google Shape;608;p2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09" name="Google Shape;609;p2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0" name="Google Shape;610;p2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1" name="Google Shape;611;p2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2" name="Google Shape;612;p2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3" name="Google Shape;613;p2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4" name="Google Shape;614;p2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5" name="Google Shape;615;p2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6" name="Google Shape;616;p2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7" name="Google Shape;617;p2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18" name="Google Shape;618;p2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619" name="Google Shape;619;p25"/>
          <p:cNvSpPr/>
          <p:nvPr/>
        </p:nvSpPr>
        <p:spPr>
          <a:xfrm rot="9162393">
            <a:off x="-2270375" y="1203828"/>
            <a:ext cx="3280713" cy="3019984"/>
          </a:xfrm>
          <a:custGeom>
            <a:avLst/>
            <a:gdLst/>
            <a:ahLst/>
            <a:cxnLst/>
            <a:rect l="l" t="t" r="r" b="b"/>
            <a:pathLst>
              <a:path w="2374" h="1767" extrusionOk="0">
                <a:moveTo>
                  <a:pt x="2374" y="0"/>
                </a:moveTo>
                <a:lnTo>
                  <a:pt x="1" y="544"/>
                </a:lnTo>
                <a:lnTo>
                  <a:pt x="456" y="1767"/>
                </a:lnTo>
                <a:lnTo>
                  <a:pt x="2374"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0" name="Google Shape;620;p25"/>
          <p:cNvSpPr/>
          <p:nvPr/>
        </p:nvSpPr>
        <p:spPr>
          <a:xfrm rot="2031667">
            <a:off x="10056445" y="-804029"/>
            <a:ext cx="3189015"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1" name="Google Shape;621;p25"/>
          <p:cNvSpPr/>
          <p:nvPr/>
        </p:nvSpPr>
        <p:spPr>
          <a:xfrm rot="1650757">
            <a:off x="9265030" y="5555718"/>
            <a:ext cx="3787383" cy="2642441"/>
          </a:xfrm>
          <a:custGeom>
            <a:avLst/>
            <a:gdLst/>
            <a:ahLst/>
            <a:cxnLst/>
            <a:rect l="l" t="t" r="r" b="b"/>
            <a:pathLst>
              <a:path w="1740" h="1214" extrusionOk="0">
                <a:moveTo>
                  <a:pt x="1169" y="0"/>
                </a:moveTo>
                <a:lnTo>
                  <a:pt x="0" y="1214"/>
                </a:lnTo>
                <a:lnTo>
                  <a:pt x="1740" y="1214"/>
                </a:lnTo>
                <a:lnTo>
                  <a:pt x="1169" y="0"/>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2" name="Google Shape;622;p25"/>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23" name="Google Shape;623;p25"/>
          <p:cNvSpPr txBox="1">
            <a:spLocks noGrp="1"/>
          </p:cNvSpPr>
          <p:nvPr>
            <p:ph type="title" idx="2"/>
          </p:nvPr>
        </p:nvSpPr>
        <p:spPr>
          <a:xfrm>
            <a:off x="1468233" y="2548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4" name="Google Shape;624;p25"/>
          <p:cNvSpPr txBox="1">
            <a:spLocks noGrp="1"/>
          </p:cNvSpPr>
          <p:nvPr>
            <p:ph type="subTitle" idx="1"/>
          </p:nvPr>
        </p:nvSpPr>
        <p:spPr>
          <a:xfrm>
            <a:off x="1468233" y="319166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5" name="Google Shape;625;p25"/>
          <p:cNvSpPr txBox="1">
            <a:spLocks noGrp="1"/>
          </p:cNvSpPr>
          <p:nvPr>
            <p:ph type="title" idx="3"/>
          </p:nvPr>
        </p:nvSpPr>
        <p:spPr>
          <a:xfrm>
            <a:off x="4771931" y="2548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6" name="Google Shape;626;p25"/>
          <p:cNvSpPr txBox="1">
            <a:spLocks noGrp="1"/>
          </p:cNvSpPr>
          <p:nvPr>
            <p:ph type="subTitle" idx="4"/>
          </p:nvPr>
        </p:nvSpPr>
        <p:spPr>
          <a:xfrm>
            <a:off x="4771931" y="319166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7" name="Google Shape;627;p25"/>
          <p:cNvSpPr txBox="1">
            <a:spLocks noGrp="1"/>
          </p:cNvSpPr>
          <p:nvPr>
            <p:ph type="title" idx="5"/>
          </p:nvPr>
        </p:nvSpPr>
        <p:spPr>
          <a:xfrm>
            <a:off x="1468233" y="4866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8" name="Google Shape;628;p25"/>
          <p:cNvSpPr txBox="1">
            <a:spLocks noGrp="1"/>
          </p:cNvSpPr>
          <p:nvPr>
            <p:ph type="subTitle" idx="6"/>
          </p:nvPr>
        </p:nvSpPr>
        <p:spPr>
          <a:xfrm>
            <a:off x="1468233" y="550925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29" name="Google Shape;629;p25"/>
          <p:cNvSpPr txBox="1">
            <a:spLocks noGrp="1"/>
          </p:cNvSpPr>
          <p:nvPr>
            <p:ph type="title" idx="7"/>
          </p:nvPr>
        </p:nvSpPr>
        <p:spPr>
          <a:xfrm>
            <a:off x="4771931" y="4866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0" name="Google Shape;630;p25"/>
          <p:cNvSpPr txBox="1">
            <a:spLocks noGrp="1"/>
          </p:cNvSpPr>
          <p:nvPr>
            <p:ph type="subTitle" idx="8"/>
          </p:nvPr>
        </p:nvSpPr>
        <p:spPr>
          <a:xfrm>
            <a:off x="4771931" y="550925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1" name="Google Shape;631;p25"/>
          <p:cNvSpPr txBox="1">
            <a:spLocks noGrp="1"/>
          </p:cNvSpPr>
          <p:nvPr>
            <p:ph type="title" idx="9"/>
          </p:nvPr>
        </p:nvSpPr>
        <p:spPr>
          <a:xfrm>
            <a:off x="8075636" y="25486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2"/>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2" name="Google Shape;632;p25"/>
          <p:cNvSpPr txBox="1">
            <a:spLocks noGrp="1"/>
          </p:cNvSpPr>
          <p:nvPr>
            <p:ph type="subTitle" idx="13"/>
          </p:nvPr>
        </p:nvSpPr>
        <p:spPr>
          <a:xfrm>
            <a:off x="8075636" y="319166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33" name="Google Shape;633;p25"/>
          <p:cNvSpPr txBox="1">
            <a:spLocks noGrp="1"/>
          </p:cNvSpPr>
          <p:nvPr>
            <p:ph type="title" idx="14"/>
          </p:nvPr>
        </p:nvSpPr>
        <p:spPr>
          <a:xfrm>
            <a:off x="8075636" y="4866200"/>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solidFill>
                  <a:schemeClr val="accent6"/>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34" name="Google Shape;634;p25"/>
          <p:cNvSpPr txBox="1">
            <a:spLocks noGrp="1"/>
          </p:cNvSpPr>
          <p:nvPr>
            <p:ph type="subTitle" idx="15"/>
          </p:nvPr>
        </p:nvSpPr>
        <p:spPr>
          <a:xfrm>
            <a:off x="8075636" y="5509251"/>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solidFill>
                  <a:srgbClr val="242424"/>
                </a:solidFill>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4054181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six columns 2">
  <p:cSld name="Title and six columns 2">
    <p:spTree>
      <p:nvGrpSpPr>
        <p:cNvPr id="1" name="Shape 635"/>
        <p:cNvGrpSpPr/>
        <p:nvPr/>
      </p:nvGrpSpPr>
      <p:grpSpPr>
        <a:xfrm>
          <a:off x="0" y="0"/>
          <a:ext cx="0" cy="0"/>
          <a:chOff x="0" y="0"/>
          <a:chExt cx="0" cy="0"/>
        </a:xfrm>
      </p:grpSpPr>
      <p:grpSp>
        <p:nvGrpSpPr>
          <p:cNvPr id="636" name="Google Shape;636;p26"/>
          <p:cNvGrpSpPr/>
          <p:nvPr/>
        </p:nvGrpSpPr>
        <p:grpSpPr>
          <a:xfrm>
            <a:off x="-1" y="445533"/>
            <a:ext cx="12236905" cy="5978000"/>
            <a:chOff x="176375" y="334150"/>
            <a:chExt cx="8717400" cy="4483500"/>
          </a:xfrm>
        </p:grpSpPr>
        <p:cxnSp>
          <p:nvCxnSpPr>
            <p:cNvPr id="637" name="Google Shape;637;p26"/>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38" name="Google Shape;638;p26"/>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39" name="Google Shape;639;p26"/>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0" name="Google Shape;640;p26"/>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1" name="Google Shape;641;p26"/>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2" name="Google Shape;642;p26"/>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3" name="Google Shape;643;p26"/>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4" name="Google Shape;644;p26"/>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5" name="Google Shape;645;p26"/>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6" name="Google Shape;646;p26"/>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7" name="Google Shape;647;p26"/>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8" name="Google Shape;648;p26"/>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49" name="Google Shape;649;p26"/>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50" name="Google Shape;650;p26"/>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51" name="Google Shape;651;p26"/>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652" name="Google Shape;652;p26"/>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3" name="Google Shape;653;p26"/>
          <p:cNvSpPr txBox="1">
            <a:spLocks noGrp="1"/>
          </p:cNvSpPr>
          <p:nvPr>
            <p:ph type="title" idx="2"/>
          </p:nvPr>
        </p:nvSpPr>
        <p:spPr>
          <a:xfrm>
            <a:off x="950800" y="247863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4" name="Google Shape;654;p26"/>
          <p:cNvSpPr txBox="1">
            <a:spLocks noGrp="1"/>
          </p:cNvSpPr>
          <p:nvPr>
            <p:ph type="subTitle" idx="1"/>
          </p:nvPr>
        </p:nvSpPr>
        <p:spPr>
          <a:xfrm>
            <a:off x="950800" y="31217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5" name="Google Shape;655;p26"/>
          <p:cNvSpPr txBox="1">
            <a:spLocks noGrp="1"/>
          </p:cNvSpPr>
          <p:nvPr>
            <p:ph type="title" idx="3"/>
          </p:nvPr>
        </p:nvSpPr>
        <p:spPr>
          <a:xfrm>
            <a:off x="4771931" y="247863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6" name="Google Shape;656;p26"/>
          <p:cNvSpPr txBox="1">
            <a:spLocks noGrp="1"/>
          </p:cNvSpPr>
          <p:nvPr>
            <p:ph type="subTitle" idx="4"/>
          </p:nvPr>
        </p:nvSpPr>
        <p:spPr>
          <a:xfrm>
            <a:off x="4771931" y="31217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7" name="Google Shape;657;p26"/>
          <p:cNvSpPr txBox="1">
            <a:spLocks noGrp="1"/>
          </p:cNvSpPr>
          <p:nvPr>
            <p:ph type="title" idx="5"/>
          </p:nvPr>
        </p:nvSpPr>
        <p:spPr>
          <a:xfrm>
            <a:off x="950800" y="4843067"/>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58" name="Google Shape;658;p26"/>
          <p:cNvSpPr txBox="1">
            <a:spLocks noGrp="1"/>
          </p:cNvSpPr>
          <p:nvPr>
            <p:ph type="subTitle" idx="6"/>
          </p:nvPr>
        </p:nvSpPr>
        <p:spPr>
          <a:xfrm>
            <a:off x="950800" y="548611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59" name="Google Shape;659;p26"/>
          <p:cNvSpPr txBox="1">
            <a:spLocks noGrp="1"/>
          </p:cNvSpPr>
          <p:nvPr>
            <p:ph type="title" idx="7"/>
          </p:nvPr>
        </p:nvSpPr>
        <p:spPr>
          <a:xfrm>
            <a:off x="4771931" y="4843067"/>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0" name="Google Shape;660;p26"/>
          <p:cNvSpPr txBox="1">
            <a:spLocks noGrp="1"/>
          </p:cNvSpPr>
          <p:nvPr>
            <p:ph type="subTitle" idx="8"/>
          </p:nvPr>
        </p:nvSpPr>
        <p:spPr>
          <a:xfrm>
            <a:off x="4771931" y="548611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1" name="Google Shape;661;p26"/>
          <p:cNvSpPr txBox="1">
            <a:spLocks noGrp="1"/>
          </p:cNvSpPr>
          <p:nvPr>
            <p:ph type="title" idx="9"/>
          </p:nvPr>
        </p:nvSpPr>
        <p:spPr>
          <a:xfrm>
            <a:off x="8593069" y="2478633"/>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2" name="Google Shape;662;p26"/>
          <p:cNvSpPr txBox="1">
            <a:spLocks noGrp="1"/>
          </p:cNvSpPr>
          <p:nvPr>
            <p:ph type="subTitle" idx="13"/>
          </p:nvPr>
        </p:nvSpPr>
        <p:spPr>
          <a:xfrm>
            <a:off x="8593069" y="3121700"/>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3" name="Google Shape;663;p26"/>
          <p:cNvSpPr txBox="1">
            <a:spLocks noGrp="1"/>
          </p:cNvSpPr>
          <p:nvPr>
            <p:ph type="title" idx="14"/>
          </p:nvPr>
        </p:nvSpPr>
        <p:spPr>
          <a:xfrm>
            <a:off x="8593069" y="4843067"/>
            <a:ext cx="2648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4" name="Google Shape;664;p26"/>
          <p:cNvSpPr txBox="1">
            <a:spLocks noGrp="1"/>
          </p:cNvSpPr>
          <p:nvPr>
            <p:ph type="subTitle" idx="15"/>
          </p:nvPr>
        </p:nvSpPr>
        <p:spPr>
          <a:xfrm>
            <a:off x="8593069" y="5486117"/>
            <a:ext cx="2648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65" name="Google Shape;665;p26"/>
          <p:cNvSpPr/>
          <p:nvPr/>
        </p:nvSpPr>
        <p:spPr>
          <a:xfrm rot="7428166">
            <a:off x="-2347546" y="3468964"/>
            <a:ext cx="3280715"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6" name="Google Shape;666;p26"/>
          <p:cNvSpPr/>
          <p:nvPr/>
        </p:nvSpPr>
        <p:spPr>
          <a:xfrm rot="-2320035">
            <a:off x="9499592" y="-1360232"/>
            <a:ext cx="3189011"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67" name="Google Shape;667;p26"/>
          <p:cNvSpPr/>
          <p:nvPr/>
        </p:nvSpPr>
        <p:spPr>
          <a:xfrm rot="-3494038">
            <a:off x="6582813" y="6391383"/>
            <a:ext cx="3787388" cy="2642443"/>
          </a:xfrm>
          <a:custGeom>
            <a:avLst/>
            <a:gdLst/>
            <a:ahLst/>
            <a:cxnLst/>
            <a:rect l="l" t="t" r="r" b="b"/>
            <a:pathLst>
              <a:path w="1740" h="1214" extrusionOk="0">
                <a:moveTo>
                  <a:pt x="1169" y="0"/>
                </a:moveTo>
                <a:lnTo>
                  <a:pt x="0" y="1214"/>
                </a:lnTo>
                <a:lnTo>
                  <a:pt x="1740" y="1214"/>
                </a:lnTo>
                <a:lnTo>
                  <a:pt x="1169"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737978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668"/>
        <p:cNvGrpSpPr/>
        <p:nvPr/>
      </p:nvGrpSpPr>
      <p:grpSpPr>
        <a:xfrm>
          <a:off x="0" y="0"/>
          <a:ext cx="0" cy="0"/>
          <a:chOff x="0" y="0"/>
          <a:chExt cx="0" cy="0"/>
        </a:xfrm>
      </p:grpSpPr>
      <p:grpSp>
        <p:nvGrpSpPr>
          <p:cNvPr id="669" name="Google Shape;669;p27"/>
          <p:cNvGrpSpPr/>
          <p:nvPr/>
        </p:nvGrpSpPr>
        <p:grpSpPr>
          <a:xfrm>
            <a:off x="-1" y="445533"/>
            <a:ext cx="12236905" cy="5978000"/>
            <a:chOff x="176375" y="334150"/>
            <a:chExt cx="8717400" cy="4483500"/>
          </a:xfrm>
        </p:grpSpPr>
        <p:cxnSp>
          <p:nvCxnSpPr>
            <p:cNvPr id="670" name="Google Shape;670;p27"/>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1" name="Google Shape;671;p27"/>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2" name="Google Shape;672;p27"/>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3" name="Google Shape;673;p27"/>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4" name="Google Shape;674;p27"/>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5" name="Google Shape;675;p27"/>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6" name="Google Shape;676;p27"/>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7" name="Google Shape;677;p27"/>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8" name="Google Shape;678;p27"/>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79" name="Google Shape;679;p27"/>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0" name="Google Shape;680;p27"/>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1" name="Google Shape;681;p27"/>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2" name="Google Shape;682;p27"/>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3" name="Google Shape;683;p27"/>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684" name="Google Shape;684;p27"/>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685" name="Google Shape;685;p27"/>
          <p:cNvSpPr/>
          <p:nvPr/>
        </p:nvSpPr>
        <p:spPr>
          <a:xfrm rot="7428166">
            <a:off x="-2042746" y="59897"/>
            <a:ext cx="3280715"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6" name="Google Shape;686;p27"/>
          <p:cNvSpPr/>
          <p:nvPr/>
        </p:nvSpPr>
        <p:spPr>
          <a:xfrm rot="-1139308">
            <a:off x="9138293" y="-875331"/>
            <a:ext cx="3189012" cy="2868844"/>
          </a:xfrm>
          <a:custGeom>
            <a:avLst/>
            <a:gdLst/>
            <a:ahLst/>
            <a:cxnLst/>
            <a:rect l="l" t="t" r="r" b="b"/>
            <a:pathLst>
              <a:path w="2650" h="1589" extrusionOk="0">
                <a:moveTo>
                  <a:pt x="0" y="0"/>
                </a:moveTo>
                <a:lnTo>
                  <a:pt x="1990" y="1588"/>
                </a:lnTo>
                <a:lnTo>
                  <a:pt x="2650" y="455"/>
                </a:lnTo>
                <a:lnTo>
                  <a:pt x="0"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7" name="Google Shape;687;p27"/>
          <p:cNvSpPr/>
          <p:nvPr/>
        </p:nvSpPr>
        <p:spPr>
          <a:xfrm rot="793252">
            <a:off x="3359312" y="6110753"/>
            <a:ext cx="3787384" cy="2642441"/>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8" name="Google Shape;688;p27"/>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89" name="Google Shape;689;p27"/>
          <p:cNvSpPr txBox="1">
            <a:spLocks noGrp="1"/>
          </p:cNvSpPr>
          <p:nvPr>
            <p:ph type="title" idx="2"/>
          </p:nvPr>
        </p:nvSpPr>
        <p:spPr>
          <a:xfrm>
            <a:off x="1468233" y="3400133"/>
            <a:ext cx="2648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0" name="Google Shape;690;p27"/>
          <p:cNvSpPr txBox="1">
            <a:spLocks noGrp="1"/>
          </p:cNvSpPr>
          <p:nvPr>
            <p:ph type="subTitle" idx="1"/>
          </p:nvPr>
        </p:nvSpPr>
        <p:spPr>
          <a:xfrm>
            <a:off x="1468233" y="4043200"/>
            <a:ext cx="264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1" name="Google Shape;691;p27"/>
          <p:cNvSpPr txBox="1">
            <a:spLocks noGrp="1"/>
          </p:cNvSpPr>
          <p:nvPr>
            <p:ph type="title" idx="3"/>
          </p:nvPr>
        </p:nvSpPr>
        <p:spPr>
          <a:xfrm>
            <a:off x="1468231" y="1950933"/>
            <a:ext cx="2648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2" name="Google Shape;692;p27"/>
          <p:cNvSpPr txBox="1">
            <a:spLocks noGrp="1"/>
          </p:cNvSpPr>
          <p:nvPr>
            <p:ph type="subTitle" idx="4"/>
          </p:nvPr>
        </p:nvSpPr>
        <p:spPr>
          <a:xfrm>
            <a:off x="1468231" y="2594000"/>
            <a:ext cx="264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3" name="Google Shape;693;p27"/>
          <p:cNvSpPr txBox="1">
            <a:spLocks noGrp="1"/>
          </p:cNvSpPr>
          <p:nvPr>
            <p:ph type="title" idx="5"/>
          </p:nvPr>
        </p:nvSpPr>
        <p:spPr>
          <a:xfrm>
            <a:off x="1468233" y="4849333"/>
            <a:ext cx="26480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4" name="Google Shape;694;p27"/>
          <p:cNvSpPr txBox="1">
            <a:spLocks noGrp="1"/>
          </p:cNvSpPr>
          <p:nvPr>
            <p:ph type="subTitle" idx="6"/>
          </p:nvPr>
        </p:nvSpPr>
        <p:spPr>
          <a:xfrm>
            <a:off x="1468233" y="5492384"/>
            <a:ext cx="2648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5" name="Google Shape;695;p27"/>
          <p:cNvSpPr txBox="1">
            <a:spLocks noGrp="1"/>
          </p:cNvSpPr>
          <p:nvPr>
            <p:ph type="title" idx="7"/>
          </p:nvPr>
        </p:nvSpPr>
        <p:spPr>
          <a:xfrm>
            <a:off x="8075636" y="3400133"/>
            <a:ext cx="2648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6" name="Google Shape;696;p27"/>
          <p:cNvSpPr txBox="1">
            <a:spLocks noGrp="1"/>
          </p:cNvSpPr>
          <p:nvPr>
            <p:ph type="subTitle" idx="8"/>
          </p:nvPr>
        </p:nvSpPr>
        <p:spPr>
          <a:xfrm>
            <a:off x="8075636" y="4043200"/>
            <a:ext cx="2648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7" name="Google Shape;697;p27"/>
          <p:cNvSpPr txBox="1">
            <a:spLocks noGrp="1"/>
          </p:cNvSpPr>
          <p:nvPr>
            <p:ph type="title" idx="9"/>
          </p:nvPr>
        </p:nvSpPr>
        <p:spPr>
          <a:xfrm>
            <a:off x="8075636" y="4849333"/>
            <a:ext cx="2648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98" name="Google Shape;698;p27"/>
          <p:cNvSpPr txBox="1">
            <a:spLocks noGrp="1"/>
          </p:cNvSpPr>
          <p:nvPr>
            <p:ph type="subTitle" idx="13"/>
          </p:nvPr>
        </p:nvSpPr>
        <p:spPr>
          <a:xfrm>
            <a:off x="8075636" y="5492384"/>
            <a:ext cx="2648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699" name="Google Shape;699;p27"/>
          <p:cNvSpPr txBox="1">
            <a:spLocks noGrp="1"/>
          </p:cNvSpPr>
          <p:nvPr>
            <p:ph type="title" idx="14"/>
          </p:nvPr>
        </p:nvSpPr>
        <p:spPr>
          <a:xfrm>
            <a:off x="8075631" y="1950933"/>
            <a:ext cx="26480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333"/>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00" name="Google Shape;700;p27"/>
          <p:cNvSpPr txBox="1">
            <a:spLocks noGrp="1"/>
          </p:cNvSpPr>
          <p:nvPr>
            <p:ph type="subTitle" idx="15"/>
          </p:nvPr>
        </p:nvSpPr>
        <p:spPr>
          <a:xfrm>
            <a:off x="8075631" y="2594000"/>
            <a:ext cx="2648000" cy="646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3265755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01"/>
        <p:cNvGrpSpPr/>
        <p:nvPr/>
      </p:nvGrpSpPr>
      <p:grpSpPr>
        <a:xfrm>
          <a:off x="0" y="0"/>
          <a:ext cx="0" cy="0"/>
          <a:chOff x="0" y="0"/>
          <a:chExt cx="0" cy="0"/>
        </a:xfrm>
      </p:grpSpPr>
      <p:grpSp>
        <p:nvGrpSpPr>
          <p:cNvPr id="702" name="Google Shape;702;p28"/>
          <p:cNvGrpSpPr/>
          <p:nvPr/>
        </p:nvGrpSpPr>
        <p:grpSpPr>
          <a:xfrm>
            <a:off x="-1" y="445533"/>
            <a:ext cx="12236905" cy="5978000"/>
            <a:chOff x="176375" y="334150"/>
            <a:chExt cx="8717400" cy="4483500"/>
          </a:xfrm>
        </p:grpSpPr>
        <p:cxnSp>
          <p:nvCxnSpPr>
            <p:cNvPr id="703" name="Google Shape;703;p28"/>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4" name="Google Shape;704;p28"/>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5" name="Google Shape;705;p28"/>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6" name="Google Shape;706;p28"/>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7" name="Google Shape;707;p28"/>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8" name="Google Shape;708;p28"/>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09" name="Google Shape;709;p28"/>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0" name="Google Shape;710;p28"/>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1" name="Google Shape;711;p28"/>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2" name="Google Shape;712;p28"/>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3" name="Google Shape;713;p28"/>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4" name="Google Shape;714;p28"/>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5" name="Google Shape;715;p28"/>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6" name="Google Shape;716;p28"/>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17" name="Google Shape;717;p28"/>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18" name="Google Shape;718;p28"/>
          <p:cNvSpPr/>
          <p:nvPr/>
        </p:nvSpPr>
        <p:spPr>
          <a:xfrm>
            <a:off x="-300333" y="2209036"/>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9" name="Google Shape;719;p28"/>
          <p:cNvSpPr/>
          <p:nvPr/>
        </p:nvSpPr>
        <p:spPr>
          <a:xfrm>
            <a:off x="-973969" y="-638799"/>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0" name="Google Shape;720;p28"/>
          <p:cNvSpPr/>
          <p:nvPr/>
        </p:nvSpPr>
        <p:spPr>
          <a:xfrm rot="-975252">
            <a:off x="9255814" y="1034998"/>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1" name="Google Shape;721;p28"/>
          <p:cNvSpPr/>
          <p:nvPr/>
        </p:nvSpPr>
        <p:spPr>
          <a:xfrm>
            <a:off x="8256698" y="-1180332"/>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2" name="Google Shape;722;p28"/>
          <p:cNvSpPr txBox="1">
            <a:spLocks noGrp="1"/>
          </p:cNvSpPr>
          <p:nvPr>
            <p:ph type="title" hasCustomPrompt="1"/>
          </p:nvPr>
        </p:nvSpPr>
        <p:spPr>
          <a:xfrm>
            <a:off x="2964800" y="893633"/>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23" name="Google Shape;723;p28"/>
          <p:cNvSpPr txBox="1">
            <a:spLocks noGrp="1"/>
          </p:cNvSpPr>
          <p:nvPr>
            <p:ph type="subTitle" idx="1"/>
          </p:nvPr>
        </p:nvSpPr>
        <p:spPr>
          <a:xfrm>
            <a:off x="2964800" y="1671500"/>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24" name="Google Shape;724;p28"/>
          <p:cNvSpPr txBox="1">
            <a:spLocks noGrp="1"/>
          </p:cNvSpPr>
          <p:nvPr>
            <p:ph type="title" idx="2" hasCustomPrompt="1"/>
          </p:nvPr>
        </p:nvSpPr>
        <p:spPr>
          <a:xfrm>
            <a:off x="2964800" y="2605748"/>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25" name="Google Shape;725;p28"/>
          <p:cNvSpPr txBox="1">
            <a:spLocks noGrp="1"/>
          </p:cNvSpPr>
          <p:nvPr>
            <p:ph type="subTitle" idx="3"/>
          </p:nvPr>
        </p:nvSpPr>
        <p:spPr>
          <a:xfrm>
            <a:off x="2964800" y="3406192"/>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26" name="Google Shape;726;p28"/>
          <p:cNvSpPr txBox="1">
            <a:spLocks noGrp="1"/>
          </p:cNvSpPr>
          <p:nvPr>
            <p:ph type="title" idx="4" hasCustomPrompt="1"/>
          </p:nvPr>
        </p:nvSpPr>
        <p:spPr>
          <a:xfrm>
            <a:off x="2964800" y="4354184"/>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27" name="Google Shape;727;p28"/>
          <p:cNvSpPr txBox="1">
            <a:spLocks noGrp="1"/>
          </p:cNvSpPr>
          <p:nvPr>
            <p:ph type="subTitle" idx="5"/>
          </p:nvPr>
        </p:nvSpPr>
        <p:spPr>
          <a:xfrm>
            <a:off x="2964800" y="5165951"/>
            <a:ext cx="62624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151590838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28"/>
        <p:cNvGrpSpPr/>
        <p:nvPr/>
      </p:nvGrpSpPr>
      <p:grpSpPr>
        <a:xfrm>
          <a:off x="0" y="0"/>
          <a:ext cx="0" cy="0"/>
          <a:chOff x="0" y="0"/>
          <a:chExt cx="0" cy="0"/>
        </a:xfrm>
      </p:grpSpPr>
      <p:grpSp>
        <p:nvGrpSpPr>
          <p:cNvPr id="729" name="Google Shape;729;p29"/>
          <p:cNvGrpSpPr/>
          <p:nvPr/>
        </p:nvGrpSpPr>
        <p:grpSpPr>
          <a:xfrm>
            <a:off x="-1" y="445533"/>
            <a:ext cx="12236905" cy="5978000"/>
            <a:chOff x="176375" y="334150"/>
            <a:chExt cx="8717400" cy="4483500"/>
          </a:xfrm>
        </p:grpSpPr>
        <p:cxnSp>
          <p:nvCxnSpPr>
            <p:cNvPr id="730" name="Google Shape;730;p29"/>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1" name="Google Shape;731;p29"/>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2" name="Google Shape;732;p29"/>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3" name="Google Shape;733;p29"/>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4" name="Google Shape;734;p29"/>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5" name="Google Shape;735;p29"/>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6" name="Google Shape;736;p29"/>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7" name="Google Shape;737;p29"/>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8" name="Google Shape;738;p29"/>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39" name="Google Shape;739;p29"/>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0" name="Google Shape;740;p29"/>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1" name="Google Shape;741;p29"/>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2" name="Google Shape;742;p29"/>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3" name="Google Shape;743;p29"/>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44" name="Google Shape;744;p29"/>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45" name="Google Shape;745;p29"/>
          <p:cNvSpPr txBox="1">
            <a:spLocks noGrp="1"/>
          </p:cNvSpPr>
          <p:nvPr>
            <p:ph type="title"/>
          </p:nvPr>
        </p:nvSpPr>
        <p:spPr>
          <a:xfrm>
            <a:off x="950800" y="1519300"/>
            <a:ext cx="4579600" cy="1164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6667"/>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46" name="Google Shape;746;p29"/>
          <p:cNvSpPr txBox="1">
            <a:spLocks noGrp="1"/>
          </p:cNvSpPr>
          <p:nvPr>
            <p:ph type="subTitle" idx="1"/>
          </p:nvPr>
        </p:nvSpPr>
        <p:spPr>
          <a:xfrm>
            <a:off x="960000" y="2620133"/>
            <a:ext cx="4579600" cy="190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7" name="Google Shape;747;p29"/>
          <p:cNvSpPr/>
          <p:nvPr/>
        </p:nvSpPr>
        <p:spPr>
          <a:xfrm rot="-975252">
            <a:off x="9461281" y="22165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8" name="Google Shape;748;p29"/>
          <p:cNvSpPr/>
          <p:nvPr/>
        </p:nvSpPr>
        <p:spPr>
          <a:xfrm>
            <a:off x="3389331" y="-1180332"/>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49" name="Google Shape;749;p29"/>
          <p:cNvSpPr/>
          <p:nvPr/>
        </p:nvSpPr>
        <p:spPr>
          <a:xfrm rot="6072174">
            <a:off x="6799739" y="3752433"/>
            <a:ext cx="1781955" cy="6219131"/>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50" name="Google Shape;750;p29"/>
          <p:cNvSpPr/>
          <p:nvPr/>
        </p:nvSpPr>
        <p:spPr>
          <a:xfrm>
            <a:off x="7803238" y="-1238716"/>
            <a:ext cx="5345335" cy="2832765"/>
          </a:xfrm>
          <a:custGeom>
            <a:avLst/>
            <a:gdLst/>
            <a:ahLst/>
            <a:cxnLst/>
            <a:rect l="l" t="t" r="r" b="b"/>
            <a:pathLst>
              <a:path w="1169" h="1089" extrusionOk="0">
                <a:moveTo>
                  <a:pt x="1169" y="1"/>
                </a:moveTo>
                <a:lnTo>
                  <a:pt x="0" y="331"/>
                </a:lnTo>
                <a:lnTo>
                  <a:pt x="865" y="1089"/>
                </a:lnTo>
                <a:lnTo>
                  <a:pt x="1169"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2186073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51"/>
        <p:cNvGrpSpPr/>
        <p:nvPr/>
      </p:nvGrpSpPr>
      <p:grpSpPr>
        <a:xfrm>
          <a:off x="0" y="0"/>
          <a:ext cx="0" cy="0"/>
          <a:chOff x="0" y="0"/>
          <a:chExt cx="0" cy="0"/>
        </a:xfrm>
      </p:grpSpPr>
      <p:grpSp>
        <p:nvGrpSpPr>
          <p:cNvPr id="752" name="Google Shape;752;p30"/>
          <p:cNvGrpSpPr/>
          <p:nvPr/>
        </p:nvGrpSpPr>
        <p:grpSpPr>
          <a:xfrm>
            <a:off x="-1" y="445533"/>
            <a:ext cx="12236905" cy="5978000"/>
            <a:chOff x="176375" y="334150"/>
            <a:chExt cx="8717400" cy="4483500"/>
          </a:xfrm>
        </p:grpSpPr>
        <p:cxnSp>
          <p:nvCxnSpPr>
            <p:cNvPr id="753" name="Google Shape;753;p30"/>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4" name="Google Shape;754;p30"/>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5" name="Google Shape;755;p30"/>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6" name="Google Shape;756;p30"/>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7" name="Google Shape;757;p30"/>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8" name="Google Shape;758;p30"/>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59" name="Google Shape;759;p30"/>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0" name="Google Shape;760;p30"/>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1" name="Google Shape;761;p30"/>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2" name="Google Shape;762;p30"/>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3" name="Google Shape;763;p30"/>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4" name="Google Shape;764;p30"/>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5" name="Google Shape;765;p30"/>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6" name="Google Shape;766;p30"/>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67" name="Google Shape;767;p30"/>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68" name="Google Shape;768;p30"/>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9" name="Google Shape;769;p30"/>
          <p:cNvSpPr/>
          <p:nvPr/>
        </p:nvSpPr>
        <p:spPr>
          <a:xfrm rot="-975252">
            <a:off x="9910781" y="32696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0" name="Google Shape;770;p30"/>
          <p:cNvSpPr/>
          <p:nvPr/>
        </p:nvSpPr>
        <p:spPr>
          <a:xfrm>
            <a:off x="10529831" y="-1167499"/>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1" name="Google Shape;771;p30"/>
          <p:cNvSpPr/>
          <p:nvPr/>
        </p:nvSpPr>
        <p:spPr>
          <a:xfrm>
            <a:off x="-1964935" y="-551065"/>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72" name="Google Shape;772;p30"/>
          <p:cNvSpPr/>
          <p:nvPr/>
        </p:nvSpPr>
        <p:spPr>
          <a:xfrm rot="3746707">
            <a:off x="-860470" y="6314636"/>
            <a:ext cx="2915731"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0420005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773"/>
        <p:cNvGrpSpPr/>
        <p:nvPr/>
      </p:nvGrpSpPr>
      <p:grpSpPr>
        <a:xfrm>
          <a:off x="0" y="0"/>
          <a:ext cx="0" cy="0"/>
          <a:chOff x="0" y="0"/>
          <a:chExt cx="0" cy="0"/>
        </a:xfrm>
      </p:grpSpPr>
      <p:grpSp>
        <p:nvGrpSpPr>
          <p:cNvPr id="774" name="Google Shape;774;p31"/>
          <p:cNvGrpSpPr/>
          <p:nvPr/>
        </p:nvGrpSpPr>
        <p:grpSpPr>
          <a:xfrm>
            <a:off x="-1" y="445533"/>
            <a:ext cx="12236905" cy="5978000"/>
            <a:chOff x="176375" y="334150"/>
            <a:chExt cx="8717400" cy="4483500"/>
          </a:xfrm>
        </p:grpSpPr>
        <p:cxnSp>
          <p:nvCxnSpPr>
            <p:cNvPr id="775" name="Google Shape;775;p31"/>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6" name="Google Shape;776;p31"/>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7" name="Google Shape;777;p31"/>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8" name="Google Shape;778;p31"/>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79" name="Google Shape;779;p31"/>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0" name="Google Shape;780;p31"/>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1" name="Google Shape;781;p31"/>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2" name="Google Shape;782;p31"/>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3" name="Google Shape;783;p31"/>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4" name="Google Shape;784;p31"/>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5" name="Google Shape;785;p31"/>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6" name="Google Shape;786;p31"/>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7" name="Google Shape;787;p31"/>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8" name="Google Shape;788;p31"/>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89" name="Google Shape;789;p31"/>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790" name="Google Shape;790;p31"/>
          <p:cNvSpPr txBox="1">
            <a:spLocks noGrp="1"/>
          </p:cNvSpPr>
          <p:nvPr>
            <p:ph type="title"/>
          </p:nvPr>
        </p:nvSpPr>
        <p:spPr>
          <a:xfrm>
            <a:off x="960000" y="7192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791" name="Google Shape;791;p31"/>
          <p:cNvSpPr/>
          <p:nvPr/>
        </p:nvSpPr>
        <p:spPr>
          <a:xfrm rot="-6699551">
            <a:off x="-858251" y="5065542"/>
            <a:ext cx="2242113" cy="4632580"/>
          </a:xfrm>
          <a:custGeom>
            <a:avLst/>
            <a:gdLst/>
            <a:ahLst/>
            <a:cxnLst/>
            <a:rect l="l" t="t" r="r" b="b"/>
            <a:pathLst>
              <a:path w="7388" h="15265" extrusionOk="0">
                <a:moveTo>
                  <a:pt x="1" y="1"/>
                </a:moveTo>
                <a:lnTo>
                  <a:pt x="1" y="15265"/>
                </a:lnTo>
                <a:lnTo>
                  <a:pt x="7387" y="9136"/>
                </a:lnTo>
                <a:lnTo>
                  <a:pt x="1"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2" name="Google Shape;792;p31"/>
          <p:cNvSpPr/>
          <p:nvPr/>
        </p:nvSpPr>
        <p:spPr>
          <a:xfrm rot="-5400000">
            <a:off x="11273067" y="4048102"/>
            <a:ext cx="2242111" cy="4923929"/>
          </a:xfrm>
          <a:custGeom>
            <a:avLst/>
            <a:gdLst/>
            <a:ahLst/>
            <a:cxnLst/>
            <a:rect l="l" t="t" r="r" b="b"/>
            <a:pathLst>
              <a:path w="7388" h="15265" extrusionOk="0">
                <a:moveTo>
                  <a:pt x="1" y="1"/>
                </a:moveTo>
                <a:lnTo>
                  <a:pt x="1" y="15265"/>
                </a:lnTo>
                <a:lnTo>
                  <a:pt x="7387" y="9136"/>
                </a:lnTo>
                <a:lnTo>
                  <a:pt x="1"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793" name="Google Shape;793;p31"/>
          <p:cNvSpPr/>
          <p:nvPr/>
        </p:nvSpPr>
        <p:spPr>
          <a:xfrm rot="5400000">
            <a:off x="-106241" y="-2422456"/>
            <a:ext cx="2242111" cy="4632571"/>
          </a:xfrm>
          <a:custGeom>
            <a:avLst/>
            <a:gdLst/>
            <a:ahLst/>
            <a:cxnLst/>
            <a:rect l="l" t="t" r="r" b="b"/>
            <a:pathLst>
              <a:path w="7388" h="15265" extrusionOk="0">
                <a:moveTo>
                  <a:pt x="1" y="1"/>
                </a:moveTo>
                <a:lnTo>
                  <a:pt x="1" y="15265"/>
                </a:lnTo>
                <a:lnTo>
                  <a:pt x="7387" y="9136"/>
                </a:lnTo>
                <a:lnTo>
                  <a:pt x="1"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900377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accent2"/>
        </a:solidFill>
        <a:effectLst/>
      </p:bgPr>
    </p:bg>
    <p:spTree>
      <p:nvGrpSpPr>
        <p:cNvPr id="1" name="Shape 942"/>
        <p:cNvGrpSpPr/>
        <p:nvPr/>
      </p:nvGrpSpPr>
      <p:grpSpPr>
        <a:xfrm>
          <a:off x="0" y="0"/>
          <a:ext cx="0" cy="0"/>
          <a:chOff x="0" y="0"/>
          <a:chExt cx="0" cy="0"/>
        </a:xfrm>
      </p:grpSpPr>
      <p:grpSp>
        <p:nvGrpSpPr>
          <p:cNvPr id="943" name="Google Shape;943;p38"/>
          <p:cNvGrpSpPr/>
          <p:nvPr/>
        </p:nvGrpSpPr>
        <p:grpSpPr>
          <a:xfrm>
            <a:off x="-25" y="1057919"/>
            <a:ext cx="12192076" cy="4727221"/>
            <a:chOff x="240700" y="2458750"/>
            <a:chExt cx="2132675" cy="826900"/>
          </a:xfrm>
        </p:grpSpPr>
        <p:sp>
          <p:nvSpPr>
            <p:cNvPr id="944" name="Google Shape;944;p38"/>
            <p:cNvSpPr/>
            <p:nvPr/>
          </p:nvSpPr>
          <p:spPr>
            <a:xfrm>
              <a:off x="240700" y="2761575"/>
              <a:ext cx="2132675" cy="151100"/>
            </a:xfrm>
            <a:custGeom>
              <a:avLst/>
              <a:gdLst/>
              <a:ahLst/>
              <a:cxnLst/>
              <a:rect l="l" t="t" r="r" b="b"/>
              <a:pathLst>
                <a:path w="85307" h="6044" extrusionOk="0">
                  <a:moveTo>
                    <a:pt x="29610" y="1"/>
                  </a:moveTo>
                  <a:cubicBezTo>
                    <a:pt x="24915" y="1"/>
                    <a:pt x="20179" y="1272"/>
                    <a:pt x="15614" y="2557"/>
                  </a:cubicBezTo>
                  <a:cubicBezTo>
                    <a:pt x="15097" y="2660"/>
                    <a:pt x="14554" y="2764"/>
                    <a:pt x="14011" y="2996"/>
                  </a:cubicBezTo>
                  <a:cubicBezTo>
                    <a:pt x="10010" y="4002"/>
                    <a:pt x="5836" y="4873"/>
                    <a:pt x="1854" y="4873"/>
                  </a:cubicBezTo>
                  <a:cubicBezTo>
                    <a:pt x="1231" y="4873"/>
                    <a:pt x="613" y="4851"/>
                    <a:pt x="0" y="4806"/>
                  </a:cubicBezTo>
                  <a:lnTo>
                    <a:pt x="0" y="4935"/>
                  </a:lnTo>
                  <a:cubicBezTo>
                    <a:pt x="585" y="4975"/>
                    <a:pt x="1176" y="4994"/>
                    <a:pt x="1770" y="4994"/>
                  </a:cubicBezTo>
                  <a:cubicBezTo>
                    <a:pt x="5777" y="4994"/>
                    <a:pt x="9982" y="4135"/>
                    <a:pt x="14011" y="3100"/>
                  </a:cubicBezTo>
                  <a:cubicBezTo>
                    <a:pt x="14554" y="2867"/>
                    <a:pt x="15097" y="2764"/>
                    <a:pt x="15614" y="2660"/>
                  </a:cubicBezTo>
                  <a:cubicBezTo>
                    <a:pt x="20335" y="1353"/>
                    <a:pt x="25115" y="61"/>
                    <a:pt x="29864" y="61"/>
                  </a:cubicBezTo>
                  <a:cubicBezTo>
                    <a:pt x="31409" y="61"/>
                    <a:pt x="32950" y="198"/>
                    <a:pt x="34485" y="515"/>
                  </a:cubicBezTo>
                  <a:cubicBezTo>
                    <a:pt x="32871" y="155"/>
                    <a:pt x="31243" y="1"/>
                    <a:pt x="29610" y="1"/>
                  </a:cubicBezTo>
                  <a:close/>
                  <a:moveTo>
                    <a:pt x="34485" y="515"/>
                  </a:moveTo>
                  <a:lnTo>
                    <a:pt x="34485" y="515"/>
                  </a:lnTo>
                  <a:cubicBezTo>
                    <a:pt x="36527" y="1058"/>
                    <a:pt x="38569" y="1807"/>
                    <a:pt x="40508" y="2557"/>
                  </a:cubicBezTo>
                  <a:cubicBezTo>
                    <a:pt x="41594" y="2996"/>
                    <a:pt x="42654" y="3410"/>
                    <a:pt x="43636" y="3746"/>
                  </a:cubicBezTo>
                  <a:cubicBezTo>
                    <a:pt x="48220" y="5274"/>
                    <a:pt x="53255" y="6043"/>
                    <a:pt x="58897" y="6043"/>
                  </a:cubicBezTo>
                  <a:cubicBezTo>
                    <a:pt x="62800" y="6043"/>
                    <a:pt x="66994" y="5675"/>
                    <a:pt x="71528" y="4935"/>
                  </a:cubicBezTo>
                  <a:cubicBezTo>
                    <a:pt x="72278" y="4806"/>
                    <a:pt x="73131" y="4702"/>
                    <a:pt x="74010" y="4496"/>
                  </a:cubicBezTo>
                  <a:cubicBezTo>
                    <a:pt x="77514" y="3896"/>
                    <a:pt x="81108" y="3296"/>
                    <a:pt x="84521" y="3296"/>
                  </a:cubicBezTo>
                  <a:cubicBezTo>
                    <a:pt x="84784" y="3296"/>
                    <a:pt x="85046" y="3299"/>
                    <a:pt x="85307" y="3307"/>
                  </a:cubicBezTo>
                  <a:lnTo>
                    <a:pt x="85307" y="3203"/>
                  </a:lnTo>
                  <a:cubicBezTo>
                    <a:pt x="85037" y="3196"/>
                    <a:pt x="84767" y="3192"/>
                    <a:pt x="84497" y="3192"/>
                  </a:cubicBezTo>
                  <a:cubicBezTo>
                    <a:pt x="80996" y="3192"/>
                    <a:pt x="77514" y="3792"/>
                    <a:pt x="74010" y="4392"/>
                  </a:cubicBezTo>
                  <a:cubicBezTo>
                    <a:pt x="73131" y="4599"/>
                    <a:pt x="72278" y="4702"/>
                    <a:pt x="71528" y="4806"/>
                  </a:cubicBezTo>
                  <a:cubicBezTo>
                    <a:pt x="66971" y="5560"/>
                    <a:pt x="62758" y="5935"/>
                    <a:pt x="58846" y="5935"/>
                  </a:cubicBezTo>
                  <a:cubicBezTo>
                    <a:pt x="53238" y="5935"/>
                    <a:pt x="48246" y="5165"/>
                    <a:pt x="43739" y="3643"/>
                  </a:cubicBezTo>
                  <a:cubicBezTo>
                    <a:pt x="42654" y="3307"/>
                    <a:pt x="41594" y="2867"/>
                    <a:pt x="40611" y="2454"/>
                  </a:cubicBezTo>
                  <a:cubicBezTo>
                    <a:pt x="38569" y="1704"/>
                    <a:pt x="36527" y="928"/>
                    <a:pt x="34485" y="515"/>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5" name="Google Shape;945;p38"/>
            <p:cNvSpPr/>
            <p:nvPr/>
          </p:nvSpPr>
          <p:spPr>
            <a:xfrm>
              <a:off x="240700" y="2868067"/>
              <a:ext cx="2132675" cy="244700"/>
            </a:xfrm>
            <a:custGeom>
              <a:avLst/>
              <a:gdLst/>
              <a:ahLst/>
              <a:cxnLst/>
              <a:rect l="l" t="t" r="r" b="b"/>
              <a:pathLst>
                <a:path w="85307" h="9788" extrusionOk="0">
                  <a:moveTo>
                    <a:pt x="20034" y="3661"/>
                  </a:moveTo>
                  <a:lnTo>
                    <a:pt x="20034" y="3661"/>
                  </a:lnTo>
                  <a:cubicBezTo>
                    <a:pt x="19388" y="4101"/>
                    <a:pt x="18845" y="4514"/>
                    <a:pt x="18199" y="4954"/>
                  </a:cubicBezTo>
                  <a:cubicBezTo>
                    <a:pt x="18845" y="4618"/>
                    <a:pt x="19492" y="4101"/>
                    <a:pt x="20034" y="3661"/>
                  </a:cubicBezTo>
                  <a:close/>
                  <a:moveTo>
                    <a:pt x="28564" y="1"/>
                  </a:moveTo>
                  <a:cubicBezTo>
                    <a:pt x="27837" y="1"/>
                    <a:pt x="27107" y="67"/>
                    <a:pt x="26394" y="223"/>
                  </a:cubicBezTo>
                  <a:cubicBezTo>
                    <a:pt x="23912" y="740"/>
                    <a:pt x="21973" y="2265"/>
                    <a:pt x="20034" y="3661"/>
                  </a:cubicBezTo>
                  <a:cubicBezTo>
                    <a:pt x="21973" y="2265"/>
                    <a:pt x="24015" y="869"/>
                    <a:pt x="26394" y="327"/>
                  </a:cubicBezTo>
                  <a:cubicBezTo>
                    <a:pt x="27107" y="171"/>
                    <a:pt x="27837" y="104"/>
                    <a:pt x="28561" y="104"/>
                  </a:cubicBezTo>
                  <a:cubicBezTo>
                    <a:pt x="30358" y="104"/>
                    <a:pt x="32121" y="512"/>
                    <a:pt x="33502" y="973"/>
                  </a:cubicBezTo>
                  <a:cubicBezTo>
                    <a:pt x="36734" y="1826"/>
                    <a:pt x="39862" y="3222"/>
                    <a:pt x="42886" y="4514"/>
                  </a:cubicBezTo>
                  <a:cubicBezTo>
                    <a:pt x="44592" y="5264"/>
                    <a:pt x="46324" y="6039"/>
                    <a:pt x="48056" y="6686"/>
                  </a:cubicBezTo>
                  <a:cubicBezTo>
                    <a:pt x="52664" y="8455"/>
                    <a:pt x="56555" y="9318"/>
                    <a:pt x="60071" y="9318"/>
                  </a:cubicBezTo>
                  <a:cubicBezTo>
                    <a:pt x="61230" y="9318"/>
                    <a:pt x="62348" y="9224"/>
                    <a:pt x="63437" y="9038"/>
                  </a:cubicBezTo>
                  <a:cubicBezTo>
                    <a:pt x="65376" y="8728"/>
                    <a:pt x="67211" y="8082"/>
                    <a:pt x="68943" y="7435"/>
                  </a:cubicBezTo>
                  <a:cubicBezTo>
                    <a:pt x="70236" y="6996"/>
                    <a:pt x="71632" y="6556"/>
                    <a:pt x="73028" y="6246"/>
                  </a:cubicBezTo>
                  <a:cubicBezTo>
                    <a:pt x="74971" y="5726"/>
                    <a:pt x="77002" y="5481"/>
                    <a:pt x="79028" y="5481"/>
                  </a:cubicBezTo>
                  <a:cubicBezTo>
                    <a:pt x="80827" y="5481"/>
                    <a:pt x="82623" y="5675"/>
                    <a:pt x="84350" y="6039"/>
                  </a:cubicBezTo>
                  <a:cubicBezTo>
                    <a:pt x="84660" y="6143"/>
                    <a:pt x="84996" y="6246"/>
                    <a:pt x="85307" y="6246"/>
                  </a:cubicBezTo>
                  <a:lnTo>
                    <a:pt x="85307" y="6143"/>
                  </a:lnTo>
                  <a:cubicBezTo>
                    <a:pt x="84996" y="6143"/>
                    <a:pt x="84660" y="6039"/>
                    <a:pt x="84350" y="5910"/>
                  </a:cubicBezTo>
                  <a:cubicBezTo>
                    <a:pt x="82639" y="5561"/>
                    <a:pt x="80860" y="5374"/>
                    <a:pt x="79066" y="5374"/>
                  </a:cubicBezTo>
                  <a:cubicBezTo>
                    <a:pt x="77012" y="5374"/>
                    <a:pt x="74939" y="5619"/>
                    <a:pt x="72924" y="6143"/>
                  </a:cubicBezTo>
                  <a:cubicBezTo>
                    <a:pt x="71632" y="6453"/>
                    <a:pt x="70236" y="6892"/>
                    <a:pt x="68943" y="7332"/>
                  </a:cubicBezTo>
                  <a:cubicBezTo>
                    <a:pt x="67108" y="7978"/>
                    <a:pt x="65273" y="8624"/>
                    <a:pt x="63437" y="8935"/>
                  </a:cubicBezTo>
                  <a:cubicBezTo>
                    <a:pt x="62350" y="9120"/>
                    <a:pt x="61235" y="9214"/>
                    <a:pt x="60080" y="9214"/>
                  </a:cubicBezTo>
                  <a:cubicBezTo>
                    <a:pt x="56567" y="9214"/>
                    <a:pt x="52693" y="8346"/>
                    <a:pt x="48160" y="6556"/>
                  </a:cubicBezTo>
                  <a:cubicBezTo>
                    <a:pt x="46324" y="5910"/>
                    <a:pt x="44592" y="5161"/>
                    <a:pt x="42886" y="4411"/>
                  </a:cubicBezTo>
                  <a:cubicBezTo>
                    <a:pt x="39965" y="3118"/>
                    <a:pt x="36837" y="1722"/>
                    <a:pt x="33606" y="869"/>
                  </a:cubicBezTo>
                  <a:cubicBezTo>
                    <a:pt x="32151" y="409"/>
                    <a:pt x="30367" y="1"/>
                    <a:pt x="28564" y="1"/>
                  </a:cubicBezTo>
                  <a:close/>
                  <a:moveTo>
                    <a:pt x="18199" y="4954"/>
                  </a:moveTo>
                  <a:lnTo>
                    <a:pt x="18199" y="4954"/>
                  </a:lnTo>
                  <a:cubicBezTo>
                    <a:pt x="13564" y="7975"/>
                    <a:pt x="7932" y="9679"/>
                    <a:pt x="2318" y="9679"/>
                  </a:cubicBezTo>
                  <a:cubicBezTo>
                    <a:pt x="1544" y="9679"/>
                    <a:pt x="771" y="9647"/>
                    <a:pt x="0" y="9581"/>
                  </a:cubicBezTo>
                  <a:lnTo>
                    <a:pt x="0" y="9684"/>
                  </a:lnTo>
                  <a:cubicBezTo>
                    <a:pt x="750" y="9788"/>
                    <a:pt x="1526" y="9788"/>
                    <a:pt x="2172" y="9788"/>
                  </a:cubicBezTo>
                  <a:cubicBezTo>
                    <a:pt x="7859" y="9788"/>
                    <a:pt x="13572" y="8185"/>
                    <a:pt x="18199" y="4954"/>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6" name="Google Shape;946;p38"/>
            <p:cNvSpPr/>
            <p:nvPr/>
          </p:nvSpPr>
          <p:spPr>
            <a:xfrm rot="10800000">
              <a:off x="240700" y="3136825"/>
              <a:ext cx="2132675" cy="148825"/>
            </a:xfrm>
            <a:custGeom>
              <a:avLst/>
              <a:gdLst/>
              <a:ahLst/>
              <a:cxnLst/>
              <a:rect l="l" t="t" r="r" b="b"/>
              <a:pathLst>
                <a:path w="85307" h="5953" extrusionOk="0">
                  <a:moveTo>
                    <a:pt x="85307" y="575"/>
                  </a:moveTo>
                  <a:cubicBezTo>
                    <a:pt x="82468" y="2005"/>
                    <a:pt x="79222" y="2384"/>
                    <a:pt x="76398" y="2384"/>
                  </a:cubicBezTo>
                  <a:cubicBezTo>
                    <a:pt x="75596" y="2384"/>
                    <a:pt x="74828" y="2353"/>
                    <a:pt x="74113" y="2307"/>
                  </a:cubicBezTo>
                  <a:lnTo>
                    <a:pt x="74113" y="2307"/>
                  </a:lnTo>
                  <a:cubicBezTo>
                    <a:pt x="74966" y="2389"/>
                    <a:pt x="75895" y="2442"/>
                    <a:pt x="76867" y="2442"/>
                  </a:cubicBezTo>
                  <a:cubicBezTo>
                    <a:pt x="79577" y="2442"/>
                    <a:pt x="82624" y="2030"/>
                    <a:pt x="85307" y="679"/>
                  </a:cubicBezTo>
                  <a:lnTo>
                    <a:pt x="85307" y="575"/>
                  </a:lnTo>
                  <a:close/>
                  <a:moveTo>
                    <a:pt x="56649" y="1"/>
                  </a:moveTo>
                  <a:cubicBezTo>
                    <a:pt x="52890" y="1"/>
                    <a:pt x="49086" y="571"/>
                    <a:pt x="45471" y="1661"/>
                  </a:cubicBezTo>
                  <a:cubicBezTo>
                    <a:pt x="44489" y="1971"/>
                    <a:pt x="43636" y="2307"/>
                    <a:pt x="42757" y="2514"/>
                  </a:cubicBezTo>
                  <a:cubicBezTo>
                    <a:pt x="41051" y="3161"/>
                    <a:pt x="39422" y="3703"/>
                    <a:pt x="37716" y="4014"/>
                  </a:cubicBezTo>
                  <a:cubicBezTo>
                    <a:pt x="36577" y="4257"/>
                    <a:pt x="35471" y="4379"/>
                    <a:pt x="34424" y="4379"/>
                  </a:cubicBezTo>
                  <a:cubicBezTo>
                    <a:pt x="32691" y="4379"/>
                    <a:pt x="31121" y="4044"/>
                    <a:pt x="29832" y="3367"/>
                  </a:cubicBezTo>
                  <a:cubicBezTo>
                    <a:pt x="29185" y="3161"/>
                    <a:pt x="28668" y="2721"/>
                    <a:pt x="28126" y="2411"/>
                  </a:cubicBezTo>
                  <a:cubicBezTo>
                    <a:pt x="27376" y="1868"/>
                    <a:pt x="26497" y="1222"/>
                    <a:pt x="25541" y="1015"/>
                  </a:cubicBezTo>
                  <a:cubicBezTo>
                    <a:pt x="24916" y="803"/>
                    <a:pt x="24291" y="711"/>
                    <a:pt x="23666" y="711"/>
                  </a:cubicBezTo>
                  <a:cubicBezTo>
                    <a:pt x="21706" y="711"/>
                    <a:pt x="19746" y="1613"/>
                    <a:pt x="17785" y="2514"/>
                  </a:cubicBezTo>
                  <a:cubicBezTo>
                    <a:pt x="17449" y="2618"/>
                    <a:pt x="17243" y="2850"/>
                    <a:pt x="16907" y="2954"/>
                  </a:cubicBezTo>
                  <a:cubicBezTo>
                    <a:pt x="13675" y="4350"/>
                    <a:pt x="10237" y="5306"/>
                    <a:pt x="6696" y="5746"/>
                  </a:cubicBezTo>
                  <a:cubicBezTo>
                    <a:pt x="5726" y="5877"/>
                    <a:pt x="4788" y="5937"/>
                    <a:pt x="3889" y="5937"/>
                  </a:cubicBezTo>
                  <a:cubicBezTo>
                    <a:pt x="2487" y="5937"/>
                    <a:pt x="1181" y="5791"/>
                    <a:pt x="0" y="5539"/>
                  </a:cubicBezTo>
                  <a:lnTo>
                    <a:pt x="0" y="5642"/>
                  </a:lnTo>
                  <a:cubicBezTo>
                    <a:pt x="1190" y="5849"/>
                    <a:pt x="2379" y="5952"/>
                    <a:pt x="3775" y="5952"/>
                  </a:cubicBezTo>
                  <a:cubicBezTo>
                    <a:pt x="4757" y="5952"/>
                    <a:pt x="5713" y="5952"/>
                    <a:pt x="6696" y="5849"/>
                  </a:cubicBezTo>
                  <a:cubicBezTo>
                    <a:pt x="10237" y="5435"/>
                    <a:pt x="13675" y="4453"/>
                    <a:pt x="16907" y="3057"/>
                  </a:cubicBezTo>
                  <a:cubicBezTo>
                    <a:pt x="17243" y="2850"/>
                    <a:pt x="17553" y="2721"/>
                    <a:pt x="17785" y="2618"/>
                  </a:cubicBezTo>
                  <a:cubicBezTo>
                    <a:pt x="19802" y="1690"/>
                    <a:pt x="21819" y="778"/>
                    <a:pt x="23787" y="778"/>
                  </a:cubicBezTo>
                  <a:cubicBezTo>
                    <a:pt x="24341" y="778"/>
                    <a:pt x="24892" y="850"/>
                    <a:pt x="25437" y="1015"/>
                  </a:cubicBezTo>
                  <a:cubicBezTo>
                    <a:pt x="26394" y="1325"/>
                    <a:pt x="27247" y="1868"/>
                    <a:pt x="28126" y="2514"/>
                  </a:cubicBezTo>
                  <a:lnTo>
                    <a:pt x="29728" y="3497"/>
                  </a:lnTo>
                  <a:cubicBezTo>
                    <a:pt x="31093" y="4162"/>
                    <a:pt x="32702" y="4502"/>
                    <a:pt x="34460" y="4502"/>
                  </a:cubicBezTo>
                  <a:cubicBezTo>
                    <a:pt x="35500" y="4502"/>
                    <a:pt x="36592" y="4383"/>
                    <a:pt x="37716" y="4143"/>
                  </a:cubicBezTo>
                  <a:cubicBezTo>
                    <a:pt x="39422" y="3807"/>
                    <a:pt x="41154" y="3264"/>
                    <a:pt x="42757" y="2618"/>
                  </a:cubicBezTo>
                  <a:cubicBezTo>
                    <a:pt x="43636" y="2307"/>
                    <a:pt x="44592" y="2075"/>
                    <a:pt x="45471" y="1765"/>
                  </a:cubicBezTo>
                  <a:cubicBezTo>
                    <a:pt x="49048" y="686"/>
                    <a:pt x="52809" y="116"/>
                    <a:pt x="56530" y="116"/>
                  </a:cubicBezTo>
                  <a:cubicBezTo>
                    <a:pt x="57623" y="116"/>
                    <a:pt x="58712" y="165"/>
                    <a:pt x="59792" y="265"/>
                  </a:cubicBezTo>
                  <a:cubicBezTo>
                    <a:pt x="62145" y="472"/>
                    <a:pt x="64523" y="912"/>
                    <a:pt x="66901" y="1325"/>
                  </a:cubicBezTo>
                  <a:cubicBezTo>
                    <a:pt x="69254" y="1765"/>
                    <a:pt x="71632" y="2204"/>
                    <a:pt x="74113" y="2307"/>
                  </a:cubicBezTo>
                  <a:cubicBezTo>
                    <a:pt x="71632" y="2075"/>
                    <a:pt x="69254" y="1661"/>
                    <a:pt x="66901" y="1222"/>
                  </a:cubicBezTo>
                  <a:cubicBezTo>
                    <a:pt x="64626" y="782"/>
                    <a:pt x="62145" y="369"/>
                    <a:pt x="59792" y="136"/>
                  </a:cubicBezTo>
                  <a:cubicBezTo>
                    <a:pt x="58752" y="46"/>
                    <a:pt x="57702" y="1"/>
                    <a:pt x="56649"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7" name="Google Shape;947;p38"/>
            <p:cNvSpPr/>
            <p:nvPr/>
          </p:nvSpPr>
          <p:spPr>
            <a:xfrm>
              <a:off x="240700" y="2458750"/>
              <a:ext cx="2132675" cy="149800"/>
            </a:xfrm>
            <a:custGeom>
              <a:avLst/>
              <a:gdLst/>
              <a:ahLst/>
              <a:cxnLst/>
              <a:rect l="l" t="t" r="r" b="b"/>
              <a:pathLst>
                <a:path w="85307" h="5992" extrusionOk="0">
                  <a:moveTo>
                    <a:pt x="80044" y="3167"/>
                  </a:moveTo>
                  <a:cubicBezTo>
                    <a:pt x="76610" y="3167"/>
                    <a:pt x="73050" y="3806"/>
                    <a:pt x="69590" y="4433"/>
                  </a:cubicBezTo>
                  <a:cubicBezTo>
                    <a:pt x="68840" y="4537"/>
                    <a:pt x="68090" y="4640"/>
                    <a:pt x="67315" y="4873"/>
                  </a:cubicBezTo>
                  <a:cubicBezTo>
                    <a:pt x="68090" y="4769"/>
                    <a:pt x="68840" y="4640"/>
                    <a:pt x="69693" y="4537"/>
                  </a:cubicBezTo>
                  <a:cubicBezTo>
                    <a:pt x="73153" y="3909"/>
                    <a:pt x="76669" y="3270"/>
                    <a:pt x="80072" y="3270"/>
                  </a:cubicBezTo>
                  <a:cubicBezTo>
                    <a:pt x="81856" y="3270"/>
                    <a:pt x="83609" y="3446"/>
                    <a:pt x="85307" y="3890"/>
                  </a:cubicBezTo>
                  <a:lnTo>
                    <a:pt x="85307" y="3787"/>
                  </a:lnTo>
                  <a:cubicBezTo>
                    <a:pt x="83609" y="3342"/>
                    <a:pt x="81843" y="3167"/>
                    <a:pt x="80044" y="3167"/>
                  </a:cubicBezTo>
                  <a:close/>
                  <a:moveTo>
                    <a:pt x="27826" y="0"/>
                  </a:moveTo>
                  <a:cubicBezTo>
                    <a:pt x="23296" y="0"/>
                    <a:pt x="18713" y="1284"/>
                    <a:pt x="14322" y="2494"/>
                  </a:cubicBezTo>
                  <a:cubicBezTo>
                    <a:pt x="13805" y="2598"/>
                    <a:pt x="13262" y="2830"/>
                    <a:pt x="12822" y="2934"/>
                  </a:cubicBezTo>
                  <a:cubicBezTo>
                    <a:pt x="9063" y="3969"/>
                    <a:pt x="5324" y="4828"/>
                    <a:pt x="1638" y="4828"/>
                  </a:cubicBezTo>
                  <a:cubicBezTo>
                    <a:pt x="1091" y="4828"/>
                    <a:pt x="545" y="4809"/>
                    <a:pt x="0" y="4769"/>
                  </a:cubicBezTo>
                  <a:lnTo>
                    <a:pt x="0" y="4873"/>
                  </a:lnTo>
                  <a:cubicBezTo>
                    <a:pt x="545" y="4913"/>
                    <a:pt x="1093" y="4932"/>
                    <a:pt x="1644" y="4932"/>
                  </a:cubicBezTo>
                  <a:cubicBezTo>
                    <a:pt x="5353" y="4932"/>
                    <a:pt x="9176" y="4073"/>
                    <a:pt x="12822" y="3037"/>
                  </a:cubicBezTo>
                  <a:cubicBezTo>
                    <a:pt x="13365" y="2830"/>
                    <a:pt x="13805" y="2701"/>
                    <a:pt x="14322" y="2598"/>
                  </a:cubicBezTo>
                  <a:cubicBezTo>
                    <a:pt x="18671" y="1322"/>
                    <a:pt x="23208" y="89"/>
                    <a:pt x="27696" y="89"/>
                  </a:cubicBezTo>
                  <a:cubicBezTo>
                    <a:pt x="29209" y="89"/>
                    <a:pt x="30717" y="230"/>
                    <a:pt x="32210" y="556"/>
                  </a:cubicBezTo>
                  <a:cubicBezTo>
                    <a:pt x="34149" y="995"/>
                    <a:pt x="36088" y="1745"/>
                    <a:pt x="37923" y="2494"/>
                  </a:cubicBezTo>
                  <a:cubicBezTo>
                    <a:pt x="38879" y="2934"/>
                    <a:pt x="39965" y="3347"/>
                    <a:pt x="40947" y="3684"/>
                  </a:cubicBezTo>
                  <a:cubicBezTo>
                    <a:pt x="45277" y="5213"/>
                    <a:pt x="50060" y="5992"/>
                    <a:pt x="55408" y="5992"/>
                  </a:cubicBezTo>
                  <a:cubicBezTo>
                    <a:pt x="59096" y="5992"/>
                    <a:pt x="63052" y="5622"/>
                    <a:pt x="67315" y="4873"/>
                  </a:cubicBezTo>
                  <a:lnTo>
                    <a:pt x="67315" y="4873"/>
                  </a:lnTo>
                  <a:cubicBezTo>
                    <a:pt x="63132" y="5556"/>
                    <a:pt x="59244" y="5899"/>
                    <a:pt x="55616" y="5899"/>
                  </a:cubicBezTo>
                  <a:cubicBezTo>
                    <a:pt x="50184" y="5899"/>
                    <a:pt x="45333" y="5130"/>
                    <a:pt x="40947" y="3580"/>
                  </a:cubicBezTo>
                  <a:cubicBezTo>
                    <a:pt x="39965" y="3244"/>
                    <a:pt x="39009" y="2830"/>
                    <a:pt x="38026" y="2391"/>
                  </a:cubicBezTo>
                  <a:cubicBezTo>
                    <a:pt x="36088" y="1641"/>
                    <a:pt x="34149" y="892"/>
                    <a:pt x="32210" y="452"/>
                  </a:cubicBezTo>
                  <a:cubicBezTo>
                    <a:pt x="30760" y="136"/>
                    <a:pt x="29296" y="0"/>
                    <a:pt x="27826"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48" name="Google Shape;948;p38"/>
            <p:cNvSpPr/>
            <p:nvPr/>
          </p:nvSpPr>
          <p:spPr>
            <a:xfrm>
              <a:off x="240700" y="2510800"/>
              <a:ext cx="2132675" cy="244925"/>
            </a:xfrm>
            <a:custGeom>
              <a:avLst/>
              <a:gdLst/>
              <a:ahLst/>
              <a:cxnLst/>
              <a:rect l="l" t="t" r="r" b="b"/>
              <a:pathLst>
                <a:path w="85307" h="9797" extrusionOk="0">
                  <a:moveTo>
                    <a:pt x="74439" y="5421"/>
                  </a:moveTo>
                  <a:cubicBezTo>
                    <a:pt x="72500" y="5421"/>
                    <a:pt x="70570" y="5670"/>
                    <a:pt x="68737" y="6125"/>
                  </a:cubicBezTo>
                  <a:cubicBezTo>
                    <a:pt x="67444" y="6436"/>
                    <a:pt x="66152" y="6978"/>
                    <a:pt x="64859" y="7418"/>
                  </a:cubicBezTo>
                  <a:cubicBezTo>
                    <a:pt x="63230" y="7961"/>
                    <a:pt x="61395" y="8607"/>
                    <a:pt x="59689" y="8917"/>
                  </a:cubicBezTo>
                  <a:cubicBezTo>
                    <a:pt x="58636" y="9105"/>
                    <a:pt x="57556" y="9198"/>
                    <a:pt x="56441" y="9198"/>
                  </a:cubicBezTo>
                  <a:cubicBezTo>
                    <a:pt x="53094" y="9198"/>
                    <a:pt x="49420" y="8355"/>
                    <a:pt x="45135" y="6668"/>
                  </a:cubicBezTo>
                  <a:lnTo>
                    <a:pt x="45135" y="6668"/>
                  </a:lnTo>
                  <a:cubicBezTo>
                    <a:pt x="49423" y="8434"/>
                    <a:pt x="53099" y="9311"/>
                    <a:pt x="56448" y="9311"/>
                  </a:cubicBezTo>
                  <a:cubicBezTo>
                    <a:pt x="57561" y="9311"/>
                    <a:pt x="58638" y="9214"/>
                    <a:pt x="59689" y="9021"/>
                  </a:cubicBezTo>
                  <a:cubicBezTo>
                    <a:pt x="61498" y="8710"/>
                    <a:pt x="63230" y="8064"/>
                    <a:pt x="64962" y="7521"/>
                  </a:cubicBezTo>
                  <a:cubicBezTo>
                    <a:pt x="66152" y="6978"/>
                    <a:pt x="67444" y="6565"/>
                    <a:pt x="68737" y="6229"/>
                  </a:cubicBezTo>
                  <a:cubicBezTo>
                    <a:pt x="70614" y="5776"/>
                    <a:pt x="72528" y="5535"/>
                    <a:pt x="74440" y="5535"/>
                  </a:cubicBezTo>
                  <a:cubicBezTo>
                    <a:pt x="76134" y="5535"/>
                    <a:pt x="77826" y="5725"/>
                    <a:pt x="79490" y="6125"/>
                  </a:cubicBezTo>
                  <a:cubicBezTo>
                    <a:pt x="79930" y="6125"/>
                    <a:pt x="80240" y="6229"/>
                    <a:pt x="80576" y="6332"/>
                  </a:cubicBezTo>
                  <a:cubicBezTo>
                    <a:pt x="81749" y="6676"/>
                    <a:pt x="83001" y="6941"/>
                    <a:pt x="84208" y="6941"/>
                  </a:cubicBezTo>
                  <a:cubicBezTo>
                    <a:pt x="84544" y="6941"/>
                    <a:pt x="84877" y="6920"/>
                    <a:pt x="85203" y="6875"/>
                  </a:cubicBezTo>
                  <a:lnTo>
                    <a:pt x="85307" y="6875"/>
                  </a:lnTo>
                  <a:lnTo>
                    <a:pt x="85307" y="6772"/>
                  </a:lnTo>
                  <a:lnTo>
                    <a:pt x="85203" y="6772"/>
                  </a:lnTo>
                  <a:cubicBezTo>
                    <a:pt x="84877" y="6817"/>
                    <a:pt x="84549" y="6837"/>
                    <a:pt x="84220" y="6837"/>
                  </a:cubicBezTo>
                  <a:cubicBezTo>
                    <a:pt x="83041" y="6837"/>
                    <a:pt x="81852" y="6572"/>
                    <a:pt x="80679" y="6229"/>
                  </a:cubicBezTo>
                  <a:cubicBezTo>
                    <a:pt x="80240" y="6125"/>
                    <a:pt x="79930" y="6022"/>
                    <a:pt x="79490" y="6022"/>
                  </a:cubicBezTo>
                  <a:cubicBezTo>
                    <a:pt x="77838" y="5612"/>
                    <a:pt x="76135" y="5421"/>
                    <a:pt x="74439" y="5421"/>
                  </a:cubicBezTo>
                  <a:close/>
                  <a:moveTo>
                    <a:pt x="26432" y="0"/>
                  </a:moveTo>
                  <a:cubicBezTo>
                    <a:pt x="25780" y="0"/>
                    <a:pt x="25117" y="61"/>
                    <a:pt x="24455" y="206"/>
                  </a:cubicBezTo>
                  <a:cubicBezTo>
                    <a:pt x="22206" y="748"/>
                    <a:pt x="20370" y="2248"/>
                    <a:pt x="18535" y="3644"/>
                  </a:cubicBezTo>
                  <a:cubicBezTo>
                    <a:pt x="17889" y="4083"/>
                    <a:pt x="17346" y="4497"/>
                    <a:pt x="16803" y="4936"/>
                  </a:cubicBezTo>
                  <a:cubicBezTo>
                    <a:pt x="12289" y="8079"/>
                    <a:pt x="6933" y="9710"/>
                    <a:pt x="1524" y="9710"/>
                  </a:cubicBezTo>
                  <a:cubicBezTo>
                    <a:pt x="1017" y="9710"/>
                    <a:pt x="508" y="9696"/>
                    <a:pt x="0" y="9667"/>
                  </a:cubicBezTo>
                  <a:lnTo>
                    <a:pt x="0" y="9796"/>
                  </a:lnTo>
                  <a:lnTo>
                    <a:pt x="1629" y="9796"/>
                  </a:lnTo>
                  <a:cubicBezTo>
                    <a:pt x="7006" y="9796"/>
                    <a:pt x="12383" y="8168"/>
                    <a:pt x="16803" y="5040"/>
                  </a:cubicBezTo>
                  <a:cubicBezTo>
                    <a:pt x="17346" y="4626"/>
                    <a:pt x="17992" y="4187"/>
                    <a:pt x="18535" y="3747"/>
                  </a:cubicBezTo>
                  <a:cubicBezTo>
                    <a:pt x="20370" y="2351"/>
                    <a:pt x="22309" y="852"/>
                    <a:pt x="24455" y="309"/>
                  </a:cubicBezTo>
                  <a:cubicBezTo>
                    <a:pt x="25168" y="153"/>
                    <a:pt x="25881" y="87"/>
                    <a:pt x="26581" y="87"/>
                  </a:cubicBezTo>
                  <a:cubicBezTo>
                    <a:pt x="28318" y="87"/>
                    <a:pt x="29975" y="495"/>
                    <a:pt x="31357" y="955"/>
                  </a:cubicBezTo>
                  <a:cubicBezTo>
                    <a:pt x="34356" y="1808"/>
                    <a:pt x="37277" y="3204"/>
                    <a:pt x="40172" y="4497"/>
                  </a:cubicBezTo>
                  <a:cubicBezTo>
                    <a:pt x="41800" y="5272"/>
                    <a:pt x="43403" y="6022"/>
                    <a:pt x="45135" y="6668"/>
                  </a:cubicBezTo>
                  <a:cubicBezTo>
                    <a:pt x="43532" y="5919"/>
                    <a:pt x="41800" y="5143"/>
                    <a:pt x="40172" y="4393"/>
                  </a:cubicBezTo>
                  <a:cubicBezTo>
                    <a:pt x="37380" y="3101"/>
                    <a:pt x="34356" y="1808"/>
                    <a:pt x="31357" y="852"/>
                  </a:cubicBezTo>
                  <a:cubicBezTo>
                    <a:pt x="29936" y="454"/>
                    <a:pt x="28223" y="0"/>
                    <a:pt x="26432"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49" name="Google Shape;949;p38"/>
          <p:cNvGrpSpPr/>
          <p:nvPr/>
        </p:nvGrpSpPr>
        <p:grpSpPr>
          <a:xfrm flipH="1">
            <a:off x="536353" y="2413563"/>
            <a:ext cx="11032447" cy="1191765"/>
            <a:chOff x="-624307" y="1816938"/>
            <a:chExt cx="9603452" cy="1037401"/>
          </a:xfrm>
        </p:grpSpPr>
        <p:sp>
          <p:nvSpPr>
            <p:cNvPr id="950" name="Google Shape;950;p38"/>
            <p:cNvSpPr/>
            <p:nvPr/>
          </p:nvSpPr>
          <p:spPr>
            <a:xfrm>
              <a:off x="7947087" y="2557150"/>
              <a:ext cx="1032058" cy="297188"/>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1" name="Google Shape;951;p38"/>
            <p:cNvSpPr/>
            <p:nvPr/>
          </p:nvSpPr>
          <p:spPr>
            <a:xfrm flipH="1">
              <a:off x="6861573" y="1816938"/>
              <a:ext cx="1807340" cy="520459"/>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2" name="Google Shape;952;p38"/>
            <p:cNvSpPr/>
            <p:nvPr/>
          </p:nvSpPr>
          <p:spPr>
            <a:xfrm>
              <a:off x="-624307" y="1942454"/>
              <a:ext cx="2589338" cy="745664"/>
            </a:xfrm>
            <a:custGeom>
              <a:avLst/>
              <a:gdLst/>
              <a:ahLst/>
              <a:cxnLst/>
              <a:rect l="l" t="t" r="r" b="b"/>
              <a:pathLst>
                <a:path w="31977" h="9208" extrusionOk="0">
                  <a:moveTo>
                    <a:pt x="16818" y="1"/>
                  </a:moveTo>
                  <a:cubicBezTo>
                    <a:pt x="16227" y="1"/>
                    <a:pt x="15634" y="97"/>
                    <a:pt x="15071" y="263"/>
                  </a:cubicBezTo>
                  <a:cubicBezTo>
                    <a:pt x="11736" y="1116"/>
                    <a:pt x="8608" y="3805"/>
                    <a:pt x="6669" y="7476"/>
                  </a:cubicBezTo>
                  <a:cubicBezTo>
                    <a:pt x="5989" y="6904"/>
                    <a:pt x="5158" y="6633"/>
                    <a:pt x="4320" y="6633"/>
                  </a:cubicBezTo>
                  <a:cubicBezTo>
                    <a:pt x="3566" y="6633"/>
                    <a:pt x="2807" y="6853"/>
                    <a:pt x="2146" y="7269"/>
                  </a:cubicBezTo>
                  <a:cubicBezTo>
                    <a:pt x="1396" y="7682"/>
                    <a:pt x="646" y="8329"/>
                    <a:pt x="0" y="9208"/>
                  </a:cubicBezTo>
                  <a:lnTo>
                    <a:pt x="31977" y="9208"/>
                  </a:lnTo>
                  <a:lnTo>
                    <a:pt x="31977" y="8872"/>
                  </a:lnTo>
                  <a:cubicBezTo>
                    <a:pt x="30917" y="7036"/>
                    <a:pt x="29185" y="5873"/>
                    <a:pt x="27453" y="5640"/>
                  </a:cubicBezTo>
                  <a:cubicBezTo>
                    <a:pt x="27198" y="5594"/>
                    <a:pt x="26940" y="5571"/>
                    <a:pt x="26681" y="5571"/>
                  </a:cubicBezTo>
                  <a:cubicBezTo>
                    <a:pt x="25210" y="5571"/>
                    <a:pt x="23718" y="6304"/>
                    <a:pt x="22619" y="7579"/>
                  </a:cubicBezTo>
                  <a:cubicBezTo>
                    <a:pt x="22283" y="6390"/>
                    <a:pt x="22076" y="5330"/>
                    <a:pt x="21637" y="4244"/>
                  </a:cubicBezTo>
                  <a:cubicBezTo>
                    <a:pt x="21327" y="3391"/>
                    <a:pt x="20991" y="2409"/>
                    <a:pt x="20474" y="1763"/>
                  </a:cubicBezTo>
                  <a:cubicBezTo>
                    <a:pt x="19488" y="491"/>
                    <a:pt x="18155" y="1"/>
                    <a:pt x="16818"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3" name="Google Shape;953;p38"/>
          <p:cNvGrpSpPr/>
          <p:nvPr/>
        </p:nvGrpSpPr>
        <p:grpSpPr>
          <a:xfrm flipH="1">
            <a:off x="336685" y="127193"/>
            <a:ext cx="11573121" cy="1683920"/>
            <a:chOff x="215334" y="102170"/>
            <a:chExt cx="8679841" cy="1262940"/>
          </a:xfrm>
        </p:grpSpPr>
        <p:grpSp>
          <p:nvGrpSpPr>
            <p:cNvPr id="954" name="Google Shape;954;p38"/>
            <p:cNvGrpSpPr/>
            <p:nvPr/>
          </p:nvGrpSpPr>
          <p:grpSpPr>
            <a:xfrm flipH="1">
              <a:off x="215334" y="619425"/>
              <a:ext cx="744991" cy="745685"/>
              <a:chOff x="215334" y="619425"/>
              <a:chExt cx="744991" cy="745685"/>
            </a:xfrm>
          </p:grpSpPr>
          <p:sp>
            <p:nvSpPr>
              <p:cNvPr id="955" name="Google Shape;955;p38"/>
              <p:cNvSpPr/>
              <p:nvPr/>
            </p:nvSpPr>
            <p:spPr>
              <a:xfrm>
                <a:off x="215334" y="657285"/>
                <a:ext cx="623680" cy="707825"/>
              </a:xfrm>
              <a:custGeom>
                <a:avLst/>
                <a:gdLst/>
                <a:ahLst/>
                <a:cxnLst/>
                <a:rect l="l" t="t" r="r" b="b"/>
                <a:pathLst>
                  <a:path w="2483" h="2818" extrusionOk="0">
                    <a:moveTo>
                      <a:pt x="440" y="0"/>
                    </a:moveTo>
                    <a:lnTo>
                      <a:pt x="983" y="1189"/>
                    </a:lnTo>
                    <a:lnTo>
                      <a:pt x="1" y="1836"/>
                    </a:lnTo>
                    <a:lnTo>
                      <a:pt x="983" y="1732"/>
                    </a:lnTo>
                    <a:lnTo>
                      <a:pt x="1086" y="2818"/>
                    </a:lnTo>
                    <a:lnTo>
                      <a:pt x="1422" y="1629"/>
                    </a:lnTo>
                    <a:lnTo>
                      <a:pt x="2482" y="2068"/>
                    </a:lnTo>
                    <a:lnTo>
                      <a:pt x="2482" y="2068"/>
                    </a:lnTo>
                    <a:lnTo>
                      <a:pt x="1733" y="1189"/>
                    </a:lnTo>
                    <a:lnTo>
                      <a:pt x="2275" y="336"/>
                    </a:lnTo>
                    <a:lnTo>
                      <a:pt x="2275" y="336"/>
                    </a:lnTo>
                    <a:lnTo>
                      <a:pt x="1293" y="983"/>
                    </a:lnTo>
                    <a:lnTo>
                      <a:pt x="440"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6" name="Google Shape;956;p38"/>
              <p:cNvSpPr/>
              <p:nvPr/>
            </p:nvSpPr>
            <p:spPr>
              <a:xfrm>
                <a:off x="544950"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57" name="Google Shape;957;p38"/>
              <p:cNvSpPr/>
              <p:nvPr/>
            </p:nvSpPr>
            <p:spPr>
              <a:xfrm>
                <a:off x="859225"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958" name="Google Shape;958;p38"/>
            <p:cNvGrpSpPr/>
            <p:nvPr/>
          </p:nvGrpSpPr>
          <p:grpSpPr>
            <a:xfrm>
              <a:off x="8091068" y="102170"/>
              <a:ext cx="804107" cy="701546"/>
              <a:chOff x="8091068" y="102170"/>
              <a:chExt cx="804107" cy="701546"/>
            </a:xfrm>
          </p:grpSpPr>
          <p:sp>
            <p:nvSpPr>
              <p:cNvPr id="959" name="Google Shape;959;p38"/>
              <p:cNvSpPr/>
              <p:nvPr/>
            </p:nvSpPr>
            <p:spPr>
              <a:xfrm flipH="1">
                <a:off x="8219501" y="102170"/>
                <a:ext cx="675674" cy="701546"/>
              </a:xfrm>
              <a:custGeom>
                <a:avLst/>
                <a:gdLst/>
                <a:ahLst/>
                <a:cxnLst/>
                <a:rect l="l" t="t" r="r" b="b"/>
                <a:pathLst>
                  <a:path w="2690" h="2793" extrusionOk="0">
                    <a:moveTo>
                      <a:pt x="983" y="0"/>
                    </a:moveTo>
                    <a:lnTo>
                      <a:pt x="1190" y="1293"/>
                    </a:lnTo>
                    <a:lnTo>
                      <a:pt x="1" y="1603"/>
                    </a:lnTo>
                    <a:lnTo>
                      <a:pt x="1086" y="1732"/>
                    </a:lnTo>
                    <a:lnTo>
                      <a:pt x="750" y="2792"/>
                    </a:lnTo>
                    <a:lnTo>
                      <a:pt x="1526" y="1732"/>
                    </a:lnTo>
                    <a:lnTo>
                      <a:pt x="2379" y="2482"/>
                    </a:lnTo>
                    <a:lnTo>
                      <a:pt x="1939" y="1500"/>
                    </a:lnTo>
                    <a:lnTo>
                      <a:pt x="2689" y="854"/>
                    </a:lnTo>
                    <a:lnTo>
                      <a:pt x="2689" y="854"/>
                    </a:lnTo>
                    <a:lnTo>
                      <a:pt x="1629" y="1190"/>
                    </a:lnTo>
                    <a:lnTo>
                      <a:pt x="983" y="0"/>
                    </a:ln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0" name="Google Shape;960;p38"/>
              <p:cNvSpPr/>
              <p:nvPr/>
            </p:nvSpPr>
            <p:spPr>
              <a:xfrm flipH="1">
                <a:off x="8794068" y="6194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1" name="Google Shape;961;p38"/>
              <p:cNvSpPr/>
              <p:nvPr/>
            </p:nvSpPr>
            <p:spPr>
              <a:xfrm flipH="1">
                <a:off x="8091068" y="680825"/>
                <a:ext cx="101100" cy="101100"/>
              </a:xfrm>
              <a:prstGeom prst="ellipse">
                <a:avLst/>
              </a:pr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grpSp>
        <p:nvGrpSpPr>
          <p:cNvPr id="962" name="Google Shape;962;p38"/>
          <p:cNvGrpSpPr/>
          <p:nvPr/>
        </p:nvGrpSpPr>
        <p:grpSpPr>
          <a:xfrm>
            <a:off x="4782479" y="5404496"/>
            <a:ext cx="2540223" cy="1450712"/>
            <a:chOff x="-3763673" y="2607529"/>
            <a:chExt cx="2515736" cy="1436728"/>
          </a:xfrm>
        </p:grpSpPr>
        <p:sp>
          <p:nvSpPr>
            <p:cNvPr id="963" name="Google Shape;963;p38"/>
            <p:cNvSpPr/>
            <p:nvPr/>
          </p:nvSpPr>
          <p:spPr>
            <a:xfrm rot="1123467">
              <a:off x="-3443702" y="3119945"/>
              <a:ext cx="555367" cy="829916"/>
            </a:xfrm>
            <a:custGeom>
              <a:avLst/>
              <a:gdLst/>
              <a:ahLst/>
              <a:cxnLst/>
              <a:rect l="l" t="t" r="r" b="b"/>
              <a:pathLst>
                <a:path w="4758" h="7110" extrusionOk="0">
                  <a:moveTo>
                    <a:pt x="440" y="1"/>
                  </a:moveTo>
                  <a:lnTo>
                    <a:pt x="1" y="337"/>
                  </a:lnTo>
                  <a:cubicBezTo>
                    <a:pt x="1733" y="2379"/>
                    <a:pt x="3232" y="4628"/>
                    <a:pt x="4318" y="7110"/>
                  </a:cubicBezTo>
                  <a:lnTo>
                    <a:pt x="4757" y="6903"/>
                  </a:lnTo>
                  <a:cubicBezTo>
                    <a:pt x="3671" y="4421"/>
                    <a:pt x="2172" y="2172"/>
                    <a:pt x="44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4" name="Google Shape;964;p38"/>
            <p:cNvSpPr/>
            <p:nvPr/>
          </p:nvSpPr>
          <p:spPr>
            <a:xfrm rot="1123467">
              <a:off x="-3697826" y="2708360"/>
              <a:ext cx="715277" cy="528181"/>
            </a:xfrm>
            <a:custGeom>
              <a:avLst/>
              <a:gdLst/>
              <a:ahLst/>
              <a:cxnLst/>
              <a:rect l="l" t="t" r="r" b="b"/>
              <a:pathLst>
                <a:path w="6128" h="4525" extrusionOk="0">
                  <a:moveTo>
                    <a:pt x="5274" y="1"/>
                  </a:moveTo>
                  <a:cubicBezTo>
                    <a:pt x="5042" y="104"/>
                    <a:pt x="4835" y="208"/>
                    <a:pt x="4731" y="311"/>
                  </a:cubicBezTo>
                  <a:cubicBezTo>
                    <a:pt x="4395" y="544"/>
                    <a:pt x="4292" y="854"/>
                    <a:pt x="4085" y="1190"/>
                  </a:cubicBezTo>
                  <a:cubicBezTo>
                    <a:pt x="4085" y="957"/>
                    <a:pt x="3982" y="751"/>
                    <a:pt x="3749" y="647"/>
                  </a:cubicBezTo>
                  <a:cubicBezTo>
                    <a:pt x="3646" y="440"/>
                    <a:pt x="3542" y="208"/>
                    <a:pt x="3335" y="104"/>
                  </a:cubicBezTo>
                  <a:cubicBezTo>
                    <a:pt x="3239" y="61"/>
                    <a:pt x="3129" y="36"/>
                    <a:pt x="3027" y="36"/>
                  </a:cubicBezTo>
                  <a:cubicBezTo>
                    <a:pt x="2881" y="36"/>
                    <a:pt x="2750" y="87"/>
                    <a:pt x="2689" y="208"/>
                  </a:cubicBezTo>
                  <a:cubicBezTo>
                    <a:pt x="2457" y="311"/>
                    <a:pt x="2457" y="440"/>
                    <a:pt x="2457" y="647"/>
                  </a:cubicBezTo>
                  <a:cubicBezTo>
                    <a:pt x="2353" y="957"/>
                    <a:pt x="2353" y="1293"/>
                    <a:pt x="2457" y="1604"/>
                  </a:cubicBezTo>
                  <a:cubicBezTo>
                    <a:pt x="2250" y="1293"/>
                    <a:pt x="1810" y="1190"/>
                    <a:pt x="1500" y="1087"/>
                  </a:cubicBezTo>
                  <a:cubicBezTo>
                    <a:pt x="1293" y="1087"/>
                    <a:pt x="957" y="1087"/>
                    <a:pt x="854" y="1293"/>
                  </a:cubicBezTo>
                  <a:cubicBezTo>
                    <a:pt x="647" y="1397"/>
                    <a:pt x="750" y="1733"/>
                    <a:pt x="750" y="1940"/>
                  </a:cubicBezTo>
                  <a:cubicBezTo>
                    <a:pt x="854" y="2146"/>
                    <a:pt x="957" y="2483"/>
                    <a:pt x="1061" y="2586"/>
                  </a:cubicBezTo>
                  <a:cubicBezTo>
                    <a:pt x="750" y="2586"/>
                    <a:pt x="311" y="2793"/>
                    <a:pt x="104" y="3129"/>
                  </a:cubicBezTo>
                  <a:cubicBezTo>
                    <a:pt x="1" y="3232"/>
                    <a:pt x="1" y="3439"/>
                    <a:pt x="1" y="3542"/>
                  </a:cubicBezTo>
                  <a:cubicBezTo>
                    <a:pt x="104" y="3775"/>
                    <a:pt x="311" y="3775"/>
                    <a:pt x="518" y="3775"/>
                  </a:cubicBezTo>
                  <a:lnTo>
                    <a:pt x="2896" y="3775"/>
                  </a:lnTo>
                  <a:cubicBezTo>
                    <a:pt x="3646" y="3878"/>
                    <a:pt x="4395" y="4085"/>
                    <a:pt x="5042" y="4525"/>
                  </a:cubicBezTo>
                  <a:cubicBezTo>
                    <a:pt x="5274" y="3336"/>
                    <a:pt x="5481" y="2250"/>
                    <a:pt x="5920" y="1190"/>
                  </a:cubicBezTo>
                  <a:cubicBezTo>
                    <a:pt x="6024" y="854"/>
                    <a:pt x="6127" y="544"/>
                    <a:pt x="5920" y="208"/>
                  </a:cubicBezTo>
                  <a:cubicBezTo>
                    <a:pt x="5817" y="104"/>
                    <a:pt x="5481" y="1"/>
                    <a:pt x="5274" y="1"/>
                  </a:cubicBezTo>
                  <a:close/>
                </a:path>
              </a:pathLst>
            </a:custGeom>
            <a:solidFill>
              <a:schemeClr val="accent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5" name="Google Shape;965;p38"/>
            <p:cNvSpPr/>
            <p:nvPr/>
          </p:nvSpPr>
          <p:spPr>
            <a:xfrm rot="1123467">
              <a:off x="-3331976" y="3119372"/>
              <a:ext cx="190141" cy="187227"/>
            </a:xfrm>
            <a:custGeom>
              <a:avLst/>
              <a:gdLst/>
              <a:ahLst/>
              <a:cxnLst/>
              <a:rect l="l" t="t" r="r" b="b"/>
              <a:pathLst>
                <a:path w="1629" h="1604" extrusionOk="0">
                  <a:moveTo>
                    <a:pt x="1629" y="1"/>
                  </a:moveTo>
                  <a:cubicBezTo>
                    <a:pt x="1422" y="1"/>
                    <a:pt x="1293" y="104"/>
                    <a:pt x="1189" y="208"/>
                  </a:cubicBezTo>
                  <a:cubicBezTo>
                    <a:pt x="1086" y="311"/>
                    <a:pt x="1086" y="311"/>
                    <a:pt x="982" y="414"/>
                  </a:cubicBezTo>
                  <a:lnTo>
                    <a:pt x="982" y="750"/>
                  </a:lnTo>
                  <a:cubicBezTo>
                    <a:pt x="776" y="647"/>
                    <a:pt x="646" y="647"/>
                    <a:pt x="440" y="647"/>
                  </a:cubicBezTo>
                  <a:cubicBezTo>
                    <a:pt x="336" y="647"/>
                    <a:pt x="129" y="750"/>
                    <a:pt x="0" y="854"/>
                  </a:cubicBezTo>
                  <a:cubicBezTo>
                    <a:pt x="543" y="1061"/>
                    <a:pt x="1086" y="1293"/>
                    <a:pt x="1525" y="1604"/>
                  </a:cubicBezTo>
                  <a:cubicBezTo>
                    <a:pt x="1525" y="1061"/>
                    <a:pt x="1422" y="544"/>
                    <a:pt x="1629" y="1"/>
                  </a:cubicBezTo>
                  <a:close/>
                </a:path>
              </a:pathLst>
            </a:custGeom>
            <a:solidFill>
              <a:srgbClr val="4F1F37"/>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6" name="Google Shape;966;p38"/>
            <p:cNvSpPr/>
            <p:nvPr/>
          </p:nvSpPr>
          <p:spPr>
            <a:xfrm rot="1123467">
              <a:off x="-3445145" y="3515586"/>
              <a:ext cx="452651" cy="350175"/>
            </a:xfrm>
            <a:custGeom>
              <a:avLst/>
              <a:gdLst/>
              <a:ahLst/>
              <a:cxnLst/>
              <a:rect l="l" t="t" r="r" b="b"/>
              <a:pathLst>
                <a:path w="3878" h="3000" extrusionOk="0">
                  <a:moveTo>
                    <a:pt x="0" y="1"/>
                  </a:moveTo>
                  <a:lnTo>
                    <a:pt x="0" y="1"/>
                  </a:lnTo>
                  <a:cubicBezTo>
                    <a:pt x="104" y="854"/>
                    <a:pt x="646" y="1707"/>
                    <a:pt x="1396" y="2250"/>
                  </a:cubicBezTo>
                  <a:cubicBezTo>
                    <a:pt x="2042" y="2689"/>
                    <a:pt x="3025" y="2999"/>
                    <a:pt x="3878" y="2999"/>
                  </a:cubicBezTo>
                  <a:cubicBezTo>
                    <a:pt x="3128" y="1500"/>
                    <a:pt x="1603" y="414"/>
                    <a:pt x="0"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7" name="Google Shape;967;p38"/>
            <p:cNvSpPr/>
            <p:nvPr/>
          </p:nvSpPr>
          <p:spPr>
            <a:xfrm rot="-1032839">
              <a:off x="-1976397" y="3286274"/>
              <a:ext cx="452644" cy="678993"/>
            </a:xfrm>
            <a:custGeom>
              <a:avLst/>
              <a:gdLst/>
              <a:ahLst/>
              <a:cxnLst/>
              <a:rect l="l" t="t" r="r" b="b"/>
              <a:pathLst>
                <a:path w="3878" h="5817" extrusionOk="0">
                  <a:moveTo>
                    <a:pt x="3567" y="1"/>
                  </a:moveTo>
                  <a:cubicBezTo>
                    <a:pt x="2172" y="1733"/>
                    <a:pt x="982" y="3671"/>
                    <a:pt x="0" y="5610"/>
                  </a:cubicBezTo>
                  <a:lnTo>
                    <a:pt x="336" y="5817"/>
                  </a:lnTo>
                  <a:cubicBezTo>
                    <a:pt x="1293" y="3775"/>
                    <a:pt x="2482" y="1939"/>
                    <a:pt x="3878" y="233"/>
                  </a:cubicBezTo>
                  <a:lnTo>
                    <a:pt x="3567" y="1"/>
                  </a:ln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8" name="Google Shape;968;p38"/>
            <p:cNvSpPr/>
            <p:nvPr/>
          </p:nvSpPr>
          <p:spPr>
            <a:xfrm rot="-1032839">
              <a:off x="-1877897" y="2955400"/>
              <a:ext cx="579519" cy="428617"/>
            </a:xfrm>
            <a:custGeom>
              <a:avLst/>
              <a:gdLst/>
              <a:ahLst/>
              <a:cxnLst/>
              <a:rect l="l" t="t" r="r" b="b"/>
              <a:pathLst>
                <a:path w="4965" h="3672" extrusionOk="0">
                  <a:moveTo>
                    <a:pt x="647" y="1"/>
                  </a:moveTo>
                  <a:cubicBezTo>
                    <a:pt x="440" y="1"/>
                    <a:pt x="234" y="1"/>
                    <a:pt x="104" y="207"/>
                  </a:cubicBezTo>
                  <a:cubicBezTo>
                    <a:pt x="1" y="440"/>
                    <a:pt x="104" y="647"/>
                    <a:pt x="104" y="957"/>
                  </a:cubicBezTo>
                  <a:cubicBezTo>
                    <a:pt x="440" y="1836"/>
                    <a:pt x="647" y="2689"/>
                    <a:pt x="880" y="3671"/>
                  </a:cubicBezTo>
                  <a:cubicBezTo>
                    <a:pt x="1397" y="3232"/>
                    <a:pt x="1940" y="3129"/>
                    <a:pt x="2586" y="3129"/>
                  </a:cubicBezTo>
                  <a:cubicBezTo>
                    <a:pt x="2801" y="3094"/>
                    <a:pt x="3017" y="3083"/>
                    <a:pt x="3232" y="3083"/>
                  </a:cubicBezTo>
                  <a:cubicBezTo>
                    <a:pt x="3663" y="3083"/>
                    <a:pt x="4094" y="3129"/>
                    <a:pt x="4525" y="3129"/>
                  </a:cubicBezTo>
                  <a:cubicBezTo>
                    <a:pt x="4628" y="3129"/>
                    <a:pt x="4861" y="3025"/>
                    <a:pt x="4964" y="2896"/>
                  </a:cubicBezTo>
                  <a:cubicBezTo>
                    <a:pt x="4964" y="2793"/>
                    <a:pt x="4964" y="2586"/>
                    <a:pt x="4861" y="2482"/>
                  </a:cubicBezTo>
                  <a:cubicBezTo>
                    <a:pt x="4628" y="2250"/>
                    <a:pt x="4318" y="2146"/>
                    <a:pt x="4111" y="2146"/>
                  </a:cubicBezTo>
                  <a:cubicBezTo>
                    <a:pt x="4215" y="1939"/>
                    <a:pt x="4318" y="1733"/>
                    <a:pt x="4318" y="1603"/>
                  </a:cubicBezTo>
                  <a:cubicBezTo>
                    <a:pt x="4421" y="1397"/>
                    <a:pt x="4421" y="1190"/>
                    <a:pt x="4318" y="957"/>
                  </a:cubicBezTo>
                  <a:cubicBezTo>
                    <a:pt x="4111" y="854"/>
                    <a:pt x="3982" y="854"/>
                    <a:pt x="3775" y="854"/>
                  </a:cubicBezTo>
                  <a:cubicBezTo>
                    <a:pt x="3465" y="957"/>
                    <a:pt x="3129" y="1086"/>
                    <a:pt x="2922" y="1293"/>
                  </a:cubicBezTo>
                  <a:cubicBezTo>
                    <a:pt x="3025" y="957"/>
                    <a:pt x="3025" y="750"/>
                    <a:pt x="3025" y="544"/>
                  </a:cubicBezTo>
                  <a:cubicBezTo>
                    <a:pt x="2922" y="311"/>
                    <a:pt x="2922" y="207"/>
                    <a:pt x="2819" y="104"/>
                  </a:cubicBezTo>
                  <a:cubicBezTo>
                    <a:pt x="2754" y="52"/>
                    <a:pt x="2670" y="27"/>
                    <a:pt x="2576" y="27"/>
                  </a:cubicBezTo>
                  <a:cubicBezTo>
                    <a:pt x="2483" y="27"/>
                    <a:pt x="2379" y="52"/>
                    <a:pt x="2276" y="104"/>
                  </a:cubicBezTo>
                  <a:cubicBezTo>
                    <a:pt x="2043" y="104"/>
                    <a:pt x="1940" y="311"/>
                    <a:pt x="1836" y="440"/>
                  </a:cubicBezTo>
                  <a:cubicBezTo>
                    <a:pt x="1733" y="647"/>
                    <a:pt x="1629" y="750"/>
                    <a:pt x="1629" y="957"/>
                  </a:cubicBezTo>
                  <a:cubicBezTo>
                    <a:pt x="1526" y="647"/>
                    <a:pt x="1293" y="440"/>
                    <a:pt x="1087" y="207"/>
                  </a:cubicBezTo>
                  <a:cubicBezTo>
                    <a:pt x="983" y="104"/>
                    <a:pt x="880" y="1"/>
                    <a:pt x="647" y="1"/>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69" name="Google Shape;969;p38"/>
            <p:cNvSpPr/>
            <p:nvPr/>
          </p:nvSpPr>
          <p:spPr>
            <a:xfrm rot="-1032839">
              <a:off x="-1759531" y="3294488"/>
              <a:ext cx="151037" cy="151043"/>
            </a:xfrm>
            <a:custGeom>
              <a:avLst/>
              <a:gdLst/>
              <a:ahLst/>
              <a:cxnLst/>
              <a:rect l="l" t="t" r="r" b="b"/>
              <a:pathLst>
                <a:path w="1294" h="1294" extrusionOk="0">
                  <a:moveTo>
                    <a:pt x="1" y="1"/>
                  </a:moveTo>
                  <a:cubicBezTo>
                    <a:pt x="104" y="440"/>
                    <a:pt x="104" y="854"/>
                    <a:pt x="104" y="1293"/>
                  </a:cubicBezTo>
                  <a:cubicBezTo>
                    <a:pt x="440" y="957"/>
                    <a:pt x="854" y="854"/>
                    <a:pt x="1293" y="647"/>
                  </a:cubicBezTo>
                  <a:cubicBezTo>
                    <a:pt x="1293" y="544"/>
                    <a:pt x="1086" y="440"/>
                    <a:pt x="983" y="440"/>
                  </a:cubicBezTo>
                  <a:cubicBezTo>
                    <a:pt x="854" y="440"/>
                    <a:pt x="647" y="440"/>
                    <a:pt x="544" y="544"/>
                  </a:cubicBezTo>
                  <a:lnTo>
                    <a:pt x="544" y="311"/>
                  </a:lnTo>
                  <a:cubicBezTo>
                    <a:pt x="544" y="208"/>
                    <a:pt x="440" y="208"/>
                    <a:pt x="337" y="104"/>
                  </a:cubicBezTo>
                  <a:cubicBezTo>
                    <a:pt x="337" y="1"/>
                    <a:pt x="104" y="1"/>
                    <a:pt x="1" y="1"/>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0" name="Google Shape;970;p38"/>
            <p:cNvSpPr/>
            <p:nvPr/>
          </p:nvSpPr>
          <p:spPr>
            <a:xfrm rot="-1032839">
              <a:off x="-1885745" y="3606969"/>
              <a:ext cx="365220" cy="289713"/>
            </a:xfrm>
            <a:custGeom>
              <a:avLst/>
              <a:gdLst/>
              <a:ahLst/>
              <a:cxnLst/>
              <a:rect l="l" t="t" r="r" b="b"/>
              <a:pathLst>
                <a:path w="3129" h="2482" extrusionOk="0">
                  <a:moveTo>
                    <a:pt x="3128" y="0"/>
                  </a:moveTo>
                  <a:cubicBezTo>
                    <a:pt x="1836" y="414"/>
                    <a:pt x="543" y="1293"/>
                    <a:pt x="1" y="2482"/>
                  </a:cubicBezTo>
                  <a:cubicBezTo>
                    <a:pt x="647" y="2482"/>
                    <a:pt x="1396" y="2249"/>
                    <a:pt x="1939" y="1836"/>
                  </a:cubicBezTo>
                  <a:cubicBezTo>
                    <a:pt x="2586" y="1396"/>
                    <a:pt x="3025" y="750"/>
                    <a:pt x="3128" y="0"/>
                  </a:cubicBezTo>
                  <a:close/>
                </a:path>
              </a:pathLst>
            </a:custGeom>
            <a:solidFill>
              <a:schemeClr val="lt1"/>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1" name="Google Shape;971;p38"/>
            <p:cNvSpPr/>
            <p:nvPr/>
          </p:nvSpPr>
          <p:spPr>
            <a:xfrm>
              <a:off x="-3714225" y="3650887"/>
              <a:ext cx="1599215" cy="393363"/>
            </a:xfrm>
            <a:custGeom>
              <a:avLst/>
              <a:gdLst/>
              <a:ahLst/>
              <a:cxnLst/>
              <a:rect l="l" t="t" r="r" b="b"/>
              <a:pathLst>
                <a:path w="13701" h="3370" extrusionOk="0">
                  <a:moveTo>
                    <a:pt x="7414" y="0"/>
                  </a:moveTo>
                  <a:cubicBezTo>
                    <a:pt x="7278" y="0"/>
                    <a:pt x="7141" y="12"/>
                    <a:pt x="7006" y="35"/>
                  </a:cubicBezTo>
                  <a:cubicBezTo>
                    <a:pt x="5713" y="138"/>
                    <a:pt x="4653" y="1198"/>
                    <a:pt x="3878" y="2387"/>
                  </a:cubicBezTo>
                  <a:cubicBezTo>
                    <a:pt x="3394" y="2187"/>
                    <a:pt x="2910" y="2073"/>
                    <a:pt x="2426" y="2073"/>
                  </a:cubicBezTo>
                  <a:cubicBezTo>
                    <a:pt x="2160" y="2073"/>
                    <a:pt x="1894" y="2107"/>
                    <a:pt x="1629" y="2181"/>
                  </a:cubicBezTo>
                  <a:cubicBezTo>
                    <a:pt x="983" y="2387"/>
                    <a:pt x="440" y="2827"/>
                    <a:pt x="0" y="3370"/>
                  </a:cubicBezTo>
                  <a:lnTo>
                    <a:pt x="13701" y="3370"/>
                  </a:lnTo>
                  <a:cubicBezTo>
                    <a:pt x="13468" y="3034"/>
                    <a:pt x="13055" y="2723"/>
                    <a:pt x="12719" y="2491"/>
                  </a:cubicBezTo>
                  <a:cubicBezTo>
                    <a:pt x="12408" y="2387"/>
                    <a:pt x="12072" y="2284"/>
                    <a:pt x="11866" y="2181"/>
                  </a:cubicBezTo>
                  <a:cubicBezTo>
                    <a:pt x="11530" y="2181"/>
                    <a:pt x="11219" y="2181"/>
                    <a:pt x="10883" y="2284"/>
                  </a:cubicBezTo>
                  <a:cubicBezTo>
                    <a:pt x="10676" y="2284"/>
                    <a:pt x="10470" y="2387"/>
                    <a:pt x="10134" y="2491"/>
                  </a:cubicBezTo>
                  <a:cubicBezTo>
                    <a:pt x="10030" y="1741"/>
                    <a:pt x="9694" y="1095"/>
                    <a:pt x="9177" y="681"/>
                  </a:cubicBezTo>
                  <a:cubicBezTo>
                    <a:pt x="8648" y="237"/>
                    <a:pt x="8032" y="0"/>
                    <a:pt x="7414" y="0"/>
                  </a:cubicBezTo>
                  <a:close/>
                </a:path>
              </a:pathLst>
            </a:custGeom>
            <a:solidFill>
              <a:schemeClr val="accent3"/>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972" name="Google Shape;972;p38"/>
            <p:cNvSpPr/>
            <p:nvPr/>
          </p:nvSpPr>
          <p:spPr>
            <a:xfrm>
              <a:off x="-2190501" y="3873021"/>
              <a:ext cx="739437" cy="171236"/>
            </a:xfrm>
            <a:custGeom>
              <a:avLst/>
              <a:gdLst/>
              <a:ahLst/>
              <a:cxnLst/>
              <a:rect l="l" t="t" r="r" b="b"/>
              <a:pathLst>
                <a:path w="6335" h="1467" extrusionOk="0">
                  <a:moveTo>
                    <a:pt x="4520" y="0"/>
                  </a:moveTo>
                  <a:cubicBezTo>
                    <a:pt x="3937" y="0"/>
                    <a:pt x="3338" y="257"/>
                    <a:pt x="2793" y="588"/>
                  </a:cubicBezTo>
                  <a:cubicBezTo>
                    <a:pt x="2689" y="588"/>
                    <a:pt x="2586" y="484"/>
                    <a:pt x="2457" y="381"/>
                  </a:cubicBezTo>
                  <a:cubicBezTo>
                    <a:pt x="2250" y="278"/>
                    <a:pt x="2146" y="278"/>
                    <a:pt x="1940" y="278"/>
                  </a:cubicBezTo>
                  <a:cubicBezTo>
                    <a:pt x="1867" y="269"/>
                    <a:pt x="1796" y="265"/>
                    <a:pt x="1725" y="265"/>
                  </a:cubicBezTo>
                  <a:cubicBezTo>
                    <a:pt x="940" y="265"/>
                    <a:pt x="285" y="779"/>
                    <a:pt x="1" y="1467"/>
                  </a:cubicBezTo>
                  <a:lnTo>
                    <a:pt x="6334" y="1467"/>
                  </a:lnTo>
                  <a:cubicBezTo>
                    <a:pt x="6231" y="1027"/>
                    <a:pt x="5920" y="588"/>
                    <a:pt x="5481" y="278"/>
                  </a:cubicBezTo>
                  <a:cubicBezTo>
                    <a:pt x="5174" y="82"/>
                    <a:pt x="4849" y="0"/>
                    <a:pt x="4520" y="0"/>
                  </a:cubicBezTo>
                  <a:close/>
                </a:path>
              </a:pathLst>
            </a:custGeom>
            <a:solidFill>
              <a:schemeClr val="accent4"/>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34500286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94"/>
        <p:cNvGrpSpPr/>
        <p:nvPr/>
      </p:nvGrpSpPr>
      <p:grpSpPr>
        <a:xfrm>
          <a:off x="0" y="0"/>
          <a:ext cx="0" cy="0"/>
          <a:chOff x="0" y="0"/>
          <a:chExt cx="0" cy="0"/>
        </a:xfrm>
      </p:grpSpPr>
      <p:grpSp>
        <p:nvGrpSpPr>
          <p:cNvPr id="795" name="Google Shape;795;p32"/>
          <p:cNvGrpSpPr/>
          <p:nvPr/>
        </p:nvGrpSpPr>
        <p:grpSpPr>
          <a:xfrm>
            <a:off x="-1" y="445533"/>
            <a:ext cx="12236905" cy="5978000"/>
            <a:chOff x="176375" y="334150"/>
            <a:chExt cx="8717400" cy="4483500"/>
          </a:xfrm>
        </p:grpSpPr>
        <p:cxnSp>
          <p:nvCxnSpPr>
            <p:cNvPr id="796" name="Google Shape;796;p32"/>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7" name="Google Shape;797;p32"/>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8" name="Google Shape;798;p32"/>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799" name="Google Shape;799;p32"/>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0" name="Google Shape;800;p32"/>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1" name="Google Shape;801;p32"/>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2" name="Google Shape;802;p32"/>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3" name="Google Shape;803;p32"/>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4" name="Google Shape;804;p32"/>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5" name="Google Shape;805;p32"/>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6" name="Google Shape;806;p32"/>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7" name="Google Shape;807;p32"/>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8" name="Google Shape;808;p32"/>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09" name="Google Shape;809;p32"/>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0" name="Google Shape;810;p32"/>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11" name="Google Shape;811;p32"/>
          <p:cNvSpPr/>
          <p:nvPr/>
        </p:nvSpPr>
        <p:spPr>
          <a:xfrm rot="-975252">
            <a:off x="9461281" y="22165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2" name="Google Shape;812;p32"/>
          <p:cNvSpPr/>
          <p:nvPr/>
        </p:nvSpPr>
        <p:spPr>
          <a:xfrm>
            <a:off x="733331" y="-1180332"/>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3" name="Google Shape;813;p32"/>
          <p:cNvSpPr/>
          <p:nvPr/>
        </p:nvSpPr>
        <p:spPr>
          <a:xfrm rot="6072174">
            <a:off x="1981605" y="3752433"/>
            <a:ext cx="1781955" cy="6219131"/>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14" name="Google Shape;814;p32"/>
          <p:cNvSpPr/>
          <p:nvPr/>
        </p:nvSpPr>
        <p:spPr>
          <a:xfrm>
            <a:off x="5819238" y="-1238716"/>
            <a:ext cx="5345335" cy="2832765"/>
          </a:xfrm>
          <a:custGeom>
            <a:avLst/>
            <a:gdLst/>
            <a:ahLst/>
            <a:cxnLst/>
            <a:rect l="l" t="t" r="r" b="b"/>
            <a:pathLst>
              <a:path w="1169" h="1089" extrusionOk="0">
                <a:moveTo>
                  <a:pt x="1169" y="1"/>
                </a:moveTo>
                <a:lnTo>
                  <a:pt x="0" y="331"/>
                </a:lnTo>
                <a:lnTo>
                  <a:pt x="865" y="1089"/>
                </a:lnTo>
                <a:lnTo>
                  <a:pt x="1169"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33571859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815"/>
        <p:cNvGrpSpPr/>
        <p:nvPr/>
      </p:nvGrpSpPr>
      <p:grpSpPr>
        <a:xfrm>
          <a:off x="0" y="0"/>
          <a:ext cx="0" cy="0"/>
          <a:chOff x="0" y="0"/>
          <a:chExt cx="0" cy="0"/>
        </a:xfrm>
      </p:grpSpPr>
      <p:grpSp>
        <p:nvGrpSpPr>
          <p:cNvPr id="816" name="Google Shape;816;p33"/>
          <p:cNvGrpSpPr/>
          <p:nvPr/>
        </p:nvGrpSpPr>
        <p:grpSpPr>
          <a:xfrm>
            <a:off x="-1" y="445533"/>
            <a:ext cx="12236905" cy="5978000"/>
            <a:chOff x="176375" y="334150"/>
            <a:chExt cx="8717400" cy="4483500"/>
          </a:xfrm>
        </p:grpSpPr>
        <p:cxnSp>
          <p:nvCxnSpPr>
            <p:cNvPr id="817" name="Google Shape;817;p33"/>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8" name="Google Shape;818;p33"/>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19" name="Google Shape;819;p33"/>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0" name="Google Shape;820;p33"/>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1" name="Google Shape;821;p33"/>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2" name="Google Shape;822;p33"/>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3" name="Google Shape;823;p33"/>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4" name="Google Shape;824;p33"/>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5" name="Google Shape;825;p33"/>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6" name="Google Shape;826;p33"/>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7" name="Google Shape;827;p33"/>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8" name="Google Shape;828;p33"/>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29" name="Google Shape;829;p33"/>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0" name="Google Shape;830;p33"/>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1" name="Google Shape;831;p33"/>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32" name="Google Shape;832;p33"/>
          <p:cNvSpPr/>
          <p:nvPr/>
        </p:nvSpPr>
        <p:spPr>
          <a:xfrm>
            <a:off x="-537700" y="3852501"/>
            <a:ext cx="2538664" cy="5575236"/>
          </a:xfrm>
          <a:custGeom>
            <a:avLst/>
            <a:gdLst/>
            <a:ahLst/>
            <a:cxnLst/>
            <a:rect l="l" t="t" r="r" b="b"/>
            <a:pathLst>
              <a:path w="7388" h="15265" extrusionOk="0">
                <a:moveTo>
                  <a:pt x="1" y="1"/>
                </a:moveTo>
                <a:lnTo>
                  <a:pt x="1" y="15265"/>
                </a:lnTo>
                <a:lnTo>
                  <a:pt x="7387" y="9136"/>
                </a:lnTo>
                <a:lnTo>
                  <a:pt x="1" y="1"/>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3" name="Google Shape;833;p33"/>
          <p:cNvSpPr/>
          <p:nvPr/>
        </p:nvSpPr>
        <p:spPr>
          <a:xfrm>
            <a:off x="9797277" y="-2966467"/>
            <a:ext cx="2887831" cy="8020225"/>
          </a:xfrm>
          <a:custGeom>
            <a:avLst/>
            <a:gdLst/>
            <a:ahLst/>
            <a:cxnLst/>
            <a:rect l="l" t="t" r="r" b="b"/>
            <a:pathLst>
              <a:path w="6335" h="17594" extrusionOk="0">
                <a:moveTo>
                  <a:pt x="6290" y="1"/>
                </a:moveTo>
                <a:lnTo>
                  <a:pt x="1" y="2588"/>
                </a:lnTo>
                <a:lnTo>
                  <a:pt x="6335" y="17593"/>
                </a:lnTo>
                <a:lnTo>
                  <a:pt x="6290"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4" name="Google Shape;834;p33"/>
          <p:cNvSpPr/>
          <p:nvPr/>
        </p:nvSpPr>
        <p:spPr>
          <a:xfrm rot="5">
            <a:off x="-1827352" y="-957016"/>
            <a:ext cx="5117999" cy="2881320"/>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35" name="Google Shape;835;p33"/>
          <p:cNvSpPr/>
          <p:nvPr/>
        </p:nvSpPr>
        <p:spPr>
          <a:xfrm rot="1157739">
            <a:off x="3856445" y="5964066"/>
            <a:ext cx="8725985" cy="3415177"/>
          </a:xfrm>
          <a:custGeom>
            <a:avLst/>
            <a:gdLst/>
            <a:ahLst/>
            <a:cxnLst/>
            <a:rect l="l" t="t" r="r" b="b"/>
            <a:pathLst>
              <a:path w="2526" h="1670" extrusionOk="0">
                <a:moveTo>
                  <a:pt x="848" y="1"/>
                </a:moveTo>
                <a:lnTo>
                  <a:pt x="0" y="1669"/>
                </a:lnTo>
                <a:lnTo>
                  <a:pt x="2525" y="1669"/>
                </a:lnTo>
                <a:lnTo>
                  <a:pt x="848"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13141593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36"/>
        <p:cNvGrpSpPr/>
        <p:nvPr/>
      </p:nvGrpSpPr>
      <p:grpSpPr>
        <a:xfrm>
          <a:off x="0" y="0"/>
          <a:ext cx="0" cy="0"/>
          <a:chOff x="0" y="0"/>
          <a:chExt cx="0" cy="0"/>
        </a:xfrm>
      </p:grpSpPr>
      <p:grpSp>
        <p:nvGrpSpPr>
          <p:cNvPr id="837" name="Google Shape;837;p34"/>
          <p:cNvGrpSpPr/>
          <p:nvPr/>
        </p:nvGrpSpPr>
        <p:grpSpPr>
          <a:xfrm>
            <a:off x="-1" y="445533"/>
            <a:ext cx="12236905" cy="5978000"/>
            <a:chOff x="176375" y="334150"/>
            <a:chExt cx="8717400" cy="4483500"/>
          </a:xfrm>
        </p:grpSpPr>
        <p:cxnSp>
          <p:nvCxnSpPr>
            <p:cNvPr id="838" name="Google Shape;838;p34"/>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39" name="Google Shape;839;p34"/>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0" name="Google Shape;840;p34"/>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1" name="Google Shape;841;p34"/>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2" name="Google Shape;842;p34"/>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3" name="Google Shape;843;p34"/>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4" name="Google Shape;844;p34"/>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5" name="Google Shape;845;p34"/>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6" name="Google Shape;846;p34"/>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7" name="Google Shape;847;p34"/>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8" name="Google Shape;848;p34"/>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49" name="Google Shape;849;p34"/>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50" name="Google Shape;850;p34"/>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51" name="Google Shape;851;p34"/>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52" name="Google Shape;852;p34"/>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53" name="Google Shape;853;p34"/>
          <p:cNvSpPr/>
          <p:nvPr/>
        </p:nvSpPr>
        <p:spPr>
          <a:xfrm rot="-975252">
            <a:off x="9910781" y="3269632"/>
            <a:ext cx="3970793" cy="6219153"/>
          </a:xfrm>
          <a:custGeom>
            <a:avLst/>
            <a:gdLst/>
            <a:ahLst/>
            <a:cxnLst/>
            <a:rect l="l" t="t" r="r" b="b"/>
            <a:pathLst>
              <a:path w="7798" h="20493" extrusionOk="0">
                <a:moveTo>
                  <a:pt x="7753" y="1"/>
                </a:moveTo>
                <a:lnTo>
                  <a:pt x="1" y="15934"/>
                </a:lnTo>
                <a:lnTo>
                  <a:pt x="7798" y="20492"/>
                </a:lnTo>
                <a:lnTo>
                  <a:pt x="7798" y="20492"/>
                </a:lnTo>
                <a:lnTo>
                  <a:pt x="7753"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4" name="Google Shape;854;p34"/>
          <p:cNvSpPr/>
          <p:nvPr/>
        </p:nvSpPr>
        <p:spPr>
          <a:xfrm>
            <a:off x="10529831" y="-1167499"/>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5" name="Google Shape;855;p34"/>
          <p:cNvSpPr/>
          <p:nvPr/>
        </p:nvSpPr>
        <p:spPr>
          <a:xfrm>
            <a:off x="-1964935" y="-551065"/>
            <a:ext cx="2915732"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56" name="Google Shape;856;p34"/>
          <p:cNvSpPr/>
          <p:nvPr/>
        </p:nvSpPr>
        <p:spPr>
          <a:xfrm rot="3746707">
            <a:off x="-1132470" y="5306636"/>
            <a:ext cx="2915731" cy="2715992"/>
          </a:xfrm>
          <a:custGeom>
            <a:avLst/>
            <a:gdLst/>
            <a:ahLst/>
            <a:cxnLst/>
            <a:rect l="l" t="t" r="r" b="b"/>
            <a:pathLst>
              <a:path w="1169" h="1089" extrusionOk="0">
                <a:moveTo>
                  <a:pt x="1169" y="1"/>
                </a:moveTo>
                <a:lnTo>
                  <a:pt x="0" y="331"/>
                </a:lnTo>
                <a:lnTo>
                  <a:pt x="865" y="1089"/>
                </a:lnTo>
                <a:lnTo>
                  <a:pt x="1169"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406917463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857"/>
        <p:cNvGrpSpPr/>
        <p:nvPr/>
      </p:nvGrpSpPr>
      <p:grpSpPr>
        <a:xfrm>
          <a:off x="0" y="0"/>
          <a:ext cx="0" cy="0"/>
          <a:chOff x="0" y="0"/>
          <a:chExt cx="0" cy="0"/>
        </a:xfrm>
      </p:grpSpPr>
      <p:grpSp>
        <p:nvGrpSpPr>
          <p:cNvPr id="858" name="Google Shape;858;p35"/>
          <p:cNvGrpSpPr/>
          <p:nvPr/>
        </p:nvGrpSpPr>
        <p:grpSpPr>
          <a:xfrm>
            <a:off x="-1" y="445533"/>
            <a:ext cx="12236905" cy="5978000"/>
            <a:chOff x="176375" y="334150"/>
            <a:chExt cx="8717400" cy="4483500"/>
          </a:xfrm>
        </p:grpSpPr>
        <p:cxnSp>
          <p:nvCxnSpPr>
            <p:cNvPr id="859" name="Google Shape;859;p35"/>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0" name="Google Shape;860;p35"/>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1" name="Google Shape;861;p35"/>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2" name="Google Shape;862;p35"/>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3" name="Google Shape;863;p35"/>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4" name="Google Shape;864;p35"/>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5" name="Google Shape;865;p35"/>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6" name="Google Shape;866;p35"/>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7" name="Google Shape;867;p35"/>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8" name="Google Shape;868;p35"/>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69" name="Google Shape;869;p35"/>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0" name="Google Shape;870;p35"/>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1" name="Google Shape;871;p35"/>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2" name="Google Shape;872;p35"/>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873" name="Google Shape;873;p35"/>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874" name="Google Shape;874;p35"/>
          <p:cNvSpPr/>
          <p:nvPr/>
        </p:nvSpPr>
        <p:spPr>
          <a:xfrm rot="7428166">
            <a:off x="-1963546" y="3532964"/>
            <a:ext cx="3280715" cy="3019985"/>
          </a:xfrm>
          <a:custGeom>
            <a:avLst/>
            <a:gdLst/>
            <a:ahLst/>
            <a:cxnLst/>
            <a:rect l="l" t="t" r="r" b="b"/>
            <a:pathLst>
              <a:path w="2374" h="1767" extrusionOk="0">
                <a:moveTo>
                  <a:pt x="2374" y="0"/>
                </a:moveTo>
                <a:lnTo>
                  <a:pt x="1" y="544"/>
                </a:lnTo>
                <a:lnTo>
                  <a:pt x="456" y="1767"/>
                </a:lnTo>
                <a:lnTo>
                  <a:pt x="2374" y="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5" name="Google Shape;875;p35"/>
          <p:cNvSpPr/>
          <p:nvPr/>
        </p:nvSpPr>
        <p:spPr>
          <a:xfrm rot="-2320035">
            <a:off x="9403592" y="-1056232"/>
            <a:ext cx="3189011" cy="2868845"/>
          </a:xfrm>
          <a:custGeom>
            <a:avLst/>
            <a:gdLst/>
            <a:ahLst/>
            <a:cxnLst/>
            <a:rect l="l" t="t" r="r" b="b"/>
            <a:pathLst>
              <a:path w="2650" h="1589" extrusionOk="0">
                <a:moveTo>
                  <a:pt x="0" y="0"/>
                </a:moveTo>
                <a:lnTo>
                  <a:pt x="1990" y="1588"/>
                </a:lnTo>
                <a:lnTo>
                  <a:pt x="2650" y="455"/>
                </a:lnTo>
                <a:lnTo>
                  <a:pt x="0"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76" name="Google Shape;876;p35"/>
          <p:cNvSpPr/>
          <p:nvPr/>
        </p:nvSpPr>
        <p:spPr>
          <a:xfrm rot="-3494038">
            <a:off x="6118813" y="6151383"/>
            <a:ext cx="3787388" cy="2642443"/>
          </a:xfrm>
          <a:custGeom>
            <a:avLst/>
            <a:gdLst/>
            <a:ahLst/>
            <a:cxnLst/>
            <a:rect l="l" t="t" r="r" b="b"/>
            <a:pathLst>
              <a:path w="1740" h="1214" extrusionOk="0">
                <a:moveTo>
                  <a:pt x="1169" y="0"/>
                </a:moveTo>
                <a:lnTo>
                  <a:pt x="0" y="1214"/>
                </a:lnTo>
                <a:lnTo>
                  <a:pt x="1740" y="1214"/>
                </a:lnTo>
                <a:lnTo>
                  <a:pt x="1169"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Tree>
    <p:extLst>
      <p:ext uri="{BB962C8B-B14F-4D97-AF65-F5344CB8AC3E}">
        <p14:creationId xmlns:p14="http://schemas.microsoft.com/office/powerpoint/2010/main" val="29057189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85"/>
        <p:cNvGrpSpPr/>
        <p:nvPr/>
      </p:nvGrpSpPr>
      <p:grpSpPr>
        <a:xfrm>
          <a:off x="0" y="0"/>
          <a:ext cx="0" cy="0"/>
          <a:chOff x="0" y="0"/>
          <a:chExt cx="0" cy="0"/>
        </a:xfrm>
      </p:grpSpPr>
      <p:grpSp>
        <p:nvGrpSpPr>
          <p:cNvPr id="386" name="Google Shape;386;p16"/>
          <p:cNvGrpSpPr/>
          <p:nvPr/>
        </p:nvGrpSpPr>
        <p:grpSpPr>
          <a:xfrm>
            <a:off x="-1" y="445533"/>
            <a:ext cx="12236905" cy="5978000"/>
            <a:chOff x="176375" y="334150"/>
            <a:chExt cx="8717400" cy="4483500"/>
          </a:xfrm>
        </p:grpSpPr>
        <p:cxnSp>
          <p:nvCxnSpPr>
            <p:cNvPr id="387" name="Google Shape;387;p16"/>
            <p:cNvCxnSpPr/>
            <p:nvPr/>
          </p:nvCxnSpPr>
          <p:spPr>
            <a:xfrm>
              <a:off x="176375" y="334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88" name="Google Shape;388;p16"/>
            <p:cNvCxnSpPr/>
            <p:nvPr/>
          </p:nvCxnSpPr>
          <p:spPr>
            <a:xfrm>
              <a:off x="176375" y="654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89" name="Google Shape;389;p16"/>
            <p:cNvCxnSpPr/>
            <p:nvPr/>
          </p:nvCxnSpPr>
          <p:spPr>
            <a:xfrm>
              <a:off x="176375" y="974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0" name="Google Shape;390;p16"/>
            <p:cNvCxnSpPr/>
            <p:nvPr/>
          </p:nvCxnSpPr>
          <p:spPr>
            <a:xfrm>
              <a:off x="176375" y="1294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1" name="Google Shape;391;p16"/>
            <p:cNvCxnSpPr/>
            <p:nvPr/>
          </p:nvCxnSpPr>
          <p:spPr>
            <a:xfrm>
              <a:off x="176375" y="1615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2" name="Google Shape;392;p16"/>
            <p:cNvCxnSpPr/>
            <p:nvPr/>
          </p:nvCxnSpPr>
          <p:spPr>
            <a:xfrm>
              <a:off x="176375" y="1935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3" name="Google Shape;393;p16"/>
            <p:cNvCxnSpPr/>
            <p:nvPr/>
          </p:nvCxnSpPr>
          <p:spPr>
            <a:xfrm>
              <a:off x="176375" y="2255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4" name="Google Shape;394;p16"/>
            <p:cNvCxnSpPr/>
            <p:nvPr/>
          </p:nvCxnSpPr>
          <p:spPr>
            <a:xfrm>
              <a:off x="176375" y="2575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5" name="Google Shape;395;p16"/>
            <p:cNvCxnSpPr/>
            <p:nvPr/>
          </p:nvCxnSpPr>
          <p:spPr>
            <a:xfrm>
              <a:off x="176375" y="2896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6" name="Google Shape;396;p16"/>
            <p:cNvCxnSpPr/>
            <p:nvPr/>
          </p:nvCxnSpPr>
          <p:spPr>
            <a:xfrm>
              <a:off x="176375" y="3216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7" name="Google Shape;397;p16"/>
            <p:cNvCxnSpPr/>
            <p:nvPr/>
          </p:nvCxnSpPr>
          <p:spPr>
            <a:xfrm>
              <a:off x="176375" y="35366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8" name="Google Shape;398;p16"/>
            <p:cNvCxnSpPr/>
            <p:nvPr/>
          </p:nvCxnSpPr>
          <p:spPr>
            <a:xfrm>
              <a:off x="176375" y="38569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399" name="Google Shape;399;p16"/>
            <p:cNvCxnSpPr/>
            <p:nvPr/>
          </p:nvCxnSpPr>
          <p:spPr>
            <a:xfrm>
              <a:off x="176375" y="417715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00" name="Google Shape;400;p16"/>
            <p:cNvCxnSpPr/>
            <p:nvPr/>
          </p:nvCxnSpPr>
          <p:spPr>
            <a:xfrm>
              <a:off x="176375" y="4497400"/>
              <a:ext cx="8717400" cy="0"/>
            </a:xfrm>
            <a:prstGeom prst="straightConnector1">
              <a:avLst/>
            </a:prstGeom>
            <a:noFill/>
            <a:ln w="9525" cap="flat" cmpd="sng">
              <a:solidFill>
                <a:srgbClr val="E8E8E8"/>
              </a:solidFill>
              <a:prstDash val="solid"/>
              <a:round/>
              <a:headEnd type="none" w="med" len="med"/>
              <a:tailEnd type="none" w="med" len="med"/>
            </a:ln>
          </p:spPr>
        </p:cxnSp>
        <p:cxnSp>
          <p:nvCxnSpPr>
            <p:cNvPr id="401" name="Google Shape;401;p16"/>
            <p:cNvCxnSpPr/>
            <p:nvPr/>
          </p:nvCxnSpPr>
          <p:spPr>
            <a:xfrm>
              <a:off x="176375" y="4817650"/>
              <a:ext cx="8717400" cy="0"/>
            </a:xfrm>
            <a:prstGeom prst="straightConnector1">
              <a:avLst/>
            </a:prstGeom>
            <a:noFill/>
            <a:ln w="9525" cap="flat" cmpd="sng">
              <a:solidFill>
                <a:srgbClr val="E8E8E8"/>
              </a:solidFill>
              <a:prstDash val="solid"/>
              <a:round/>
              <a:headEnd type="none" w="med" len="med"/>
              <a:tailEnd type="none" w="med" len="med"/>
            </a:ln>
          </p:spPr>
        </p:cxnSp>
      </p:grpSp>
      <p:sp>
        <p:nvSpPr>
          <p:cNvPr id="402" name="Google Shape;402;p16"/>
          <p:cNvSpPr/>
          <p:nvPr/>
        </p:nvSpPr>
        <p:spPr>
          <a:xfrm rot="580744">
            <a:off x="3475848" y="-2868112"/>
            <a:ext cx="15770320" cy="10426131"/>
          </a:xfrm>
          <a:custGeom>
            <a:avLst/>
            <a:gdLst/>
            <a:ahLst/>
            <a:cxnLst/>
            <a:rect l="l" t="t" r="r" b="b"/>
            <a:pathLst>
              <a:path w="2526" h="1670" extrusionOk="0">
                <a:moveTo>
                  <a:pt x="848" y="1"/>
                </a:moveTo>
                <a:lnTo>
                  <a:pt x="0" y="1669"/>
                </a:lnTo>
                <a:lnTo>
                  <a:pt x="2525" y="1669"/>
                </a:lnTo>
                <a:lnTo>
                  <a:pt x="848" y="1"/>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3" name="Google Shape;403;p16"/>
          <p:cNvSpPr txBox="1">
            <a:spLocks noGrp="1"/>
          </p:cNvSpPr>
          <p:nvPr>
            <p:ph type="title"/>
          </p:nvPr>
        </p:nvSpPr>
        <p:spPr>
          <a:xfrm>
            <a:off x="5994400" y="2993600"/>
            <a:ext cx="5246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6667">
                <a:solidFill>
                  <a:schemeClr val="lt1"/>
                </a:solidFill>
              </a:defRPr>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404" name="Google Shape;404;p16"/>
          <p:cNvSpPr txBox="1">
            <a:spLocks noGrp="1"/>
          </p:cNvSpPr>
          <p:nvPr>
            <p:ph type="title" idx="2" hasCustomPrompt="1"/>
          </p:nvPr>
        </p:nvSpPr>
        <p:spPr>
          <a:xfrm>
            <a:off x="9754000" y="1909567"/>
            <a:ext cx="1487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405" name="Google Shape;405;p16"/>
          <p:cNvSpPr txBox="1">
            <a:spLocks noGrp="1"/>
          </p:cNvSpPr>
          <p:nvPr>
            <p:ph type="subTitle" idx="1"/>
          </p:nvPr>
        </p:nvSpPr>
        <p:spPr>
          <a:xfrm>
            <a:off x="5994400" y="3997233"/>
            <a:ext cx="5246800" cy="73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solidFill>
                  <a:schemeClr val="lt1"/>
                </a:solidFill>
              </a:defRPr>
            </a:lvl1pPr>
            <a:lvl2pPr lvl="1" algn="r" rtl="0">
              <a:lnSpc>
                <a:spcPct val="100000"/>
              </a:lnSpc>
              <a:spcBef>
                <a:spcPts val="2133"/>
              </a:spcBef>
              <a:spcAft>
                <a:spcPts val="0"/>
              </a:spcAft>
              <a:buSzPts val="1400"/>
              <a:buNone/>
              <a:defRPr/>
            </a:lvl2pPr>
            <a:lvl3pPr lvl="2" algn="r" rtl="0">
              <a:lnSpc>
                <a:spcPct val="100000"/>
              </a:lnSpc>
              <a:spcBef>
                <a:spcPts val="2133"/>
              </a:spcBef>
              <a:spcAft>
                <a:spcPts val="0"/>
              </a:spcAft>
              <a:buSzPts val="1400"/>
              <a:buNone/>
              <a:defRPr/>
            </a:lvl3pPr>
            <a:lvl4pPr lvl="3" algn="r" rtl="0">
              <a:lnSpc>
                <a:spcPct val="100000"/>
              </a:lnSpc>
              <a:spcBef>
                <a:spcPts val="2133"/>
              </a:spcBef>
              <a:spcAft>
                <a:spcPts val="0"/>
              </a:spcAft>
              <a:buSzPts val="1400"/>
              <a:buNone/>
              <a:defRPr/>
            </a:lvl4pPr>
            <a:lvl5pPr lvl="4" algn="r" rtl="0">
              <a:lnSpc>
                <a:spcPct val="100000"/>
              </a:lnSpc>
              <a:spcBef>
                <a:spcPts val="2133"/>
              </a:spcBef>
              <a:spcAft>
                <a:spcPts val="0"/>
              </a:spcAft>
              <a:buSzPts val="1400"/>
              <a:buNone/>
              <a:defRPr/>
            </a:lvl5pPr>
            <a:lvl6pPr lvl="5" algn="r" rtl="0">
              <a:lnSpc>
                <a:spcPct val="100000"/>
              </a:lnSpc>
              <a:spcBef>
                <a:spcPts val="2133"/>
              </a:spcBef>
              <a:spcAft>
                <a:spcPts val="0"/>
              </a:spcAft>
              <a:buSzPts val="1400"/>
              <a:buNone/>
              <a:defRPr/>
            </a:lvl6pPr>
            <a:lvl7pPr lvl="6" algn="r" rtl="0">
              <a:lnSpc>
                <a:spcPct val="100000"/>
              </a:lnSpc>
              <a:spcBef>
                <a:spcPts val="2133"/>
              </a:spcBef>
              <a:spcAft>
                <a:spcPts val="0"/>
              </a:spcAft>
              <a:buSzPts val="1400"/>
              <a:buNone/>
              <a:defRPr/>
            </a:lvl7pPr>
            <a:lvl8pPr lvl="7" algn="r" rtl="0">
              <a:lnSpc>
                <a:spcPct val="100000"/>
              </a:lnSpc>
              <a:spcBef>
                <a:spcPts val="2133"/>
              </a:spcBef>
              <a:spcAft>
                <a:spcPts val="0"/>
              </a:spcAft>
              <a:buSzPts val="1400"/>
              <a:buNone/>
              <a:defRPr/>
            </a:lvl8pPr>
            <a:lvl9pPr lvl="8" algn="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5699446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20282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093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020982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82880" y="6027807"/>
            <a:ext cx="1423181" cy="62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88497060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6376878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pPr>
              <a:buClr>
                <a:srgbClr val="000000"/>
              </a:buClr>
              <a:buFont typeface="Arial"/>
              <a:buNone/>
            </a:pPr>
            <a:fld id="{B1CF2E77-4E87-4338-A6B2-93E833A84A3C}" type="datetimeFigureOut">
              <a:rPr lang="en-US" sz="1867" kern="0">
                <a:solidFill>
                  <a:prstClr val="black">
                    <a:tint val="75000"/>
                  </a:prstClr>
                </a:solidFill>
                <a:cs typeface="Arial"/>
                <a:sym typeface="Arial"/>
              </a:rPr>
              <a:pPr>
                <a:buClr>
                  <a:srgbClr val="000000"/>
                </a:buClr>
                <a:buFont typeface="Arial"/>
                <a:buNone/>
              </a:pPr>
              <a:t>9/9/2022</a:t>
            </a:fld>
            <a:endParaRPr lang="en-US" sz="1867" kern="0">
              <a:solidFill>
                <a:prstClr val="black">
                  <a:tint val="75000"/>
                </a:prstClr>
              </a:solidFill>
              <a:cs typeface="Arial"/>
              <a:sym typeface="Arial"/>
            </a:endParaRPr>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pPr>
              <a:buClr>
                <a:srgbClr val="000000"/>
              </a:buClr>
              <a:buFont typeface="Arial"/>
              <a:buNone/>
            </a:pPr>
            <a:endParaRPr lang="en-US" sz="1867" kern="0">
              <a:solidFill>
                <a:prstClr val="black">
                  <a:tint val="75000"/>
                </a:prstClr>
              </a:solidFill>
              <a:cs typeface="Arial"/>
              <a:sym typeface="Arial"/>
            </a:endParaRPr>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pPr>
              <a:buClr>
                <a:srgbClr val="000000"/>
              </a:buClr>
              <a:buFont typeface="Arial"/>
              <a:buNone/>
            </a:pPr>
            <a:fld id="{796E19DA-92E0-4635-8627-DEB5FDE3EBA8}" type="slidenum">
              <a:rPr lang="en-US" sz="1867" kern="0">
                <a:solidFill>
                  <a:prstClr val="black">
                    <a:tint val="75000"/>
                  </a:prstClr>
                </a:solidFill>
                <a:cs typeface="Arial"/>
                <a:sym typeface="Arial"/>
              </a:rPr>
              <a:pPr>
                <a:buClr>
                  <a:srgbClr val="000000"/>
                </a:buClr>
                <a:buFont typeface="Arial"/>
                <a:buNone/>
              </a:pPr>
              <a:t>‹#›</a:t>
            </a:fld>
            <a:endParaRPr lang="en-US" sz="1867" kern="0">
              <a:solidFill>
                <a:prstClr val="black">
                  <a:tint val="75000"/>
                </a:prstClr>
              </a:solidFill>
              <a:cs typeface="Arial"/>
              <a:sym typeface="Arial"/>
            </a:endParaRPr>
          </a:p>
        </p:txBody>
      </p:sp>
    </p:spTree>
    <p:extLst>
      <p:ext uri="{BB962C8B-B14F-4D97-AF65-F5344CB8AC3E}">
        <p14:creationId xmlns:p14="http://schemas.microsoft.com/office/powerpoint/2010/main" val="3271786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38091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761589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33031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685580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9995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35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8520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182880" y="5933460"/>
            <a:ext cx="1423181" cy="757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204849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182880" y="6027807"/>
            <a:ext cx="1423181" cy="6279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2126168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417151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89467" y="-64267"/>
            <a:ext cx="12566000" cy="7012400"/>
            <a:chOff x="-142100" y="-48200"/>
            <a:chExt cx="9424500" cy="5259300"/>
          </a:xfrm>
        </p:grpSpPr>
        <p:cxnSp>
          <p:nvCxnSpPr>
            <p:cNvPr id="10" name="Google Shape;10;p2"/>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1" name="Google Shape;11;p2"/>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2" name="Google Shape;12;p2"/>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3" name="Google Shape;13;p2"/>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4" name="Google Shape;14;p2"/>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5" name="Google Shape;15;p2"/>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6" name="Google Shape;16;p2"/>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7" name="Google Shape;17;p2"/>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8" name="Google Shape;18;p2"/>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9" name="Google Shape;19;p2"/>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0" name="Google Shape;20;p2"/>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1" name="Google Shape;21;p2"/>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2" name="Google Shape;22;p2"/>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3" name="Google Shape;23;p2"/>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4" name="Google Shape;24;p2"/>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5" name="Google Shape;25;p2"/>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6" name="Google Shape;26;p2"/>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7" name="Google Shape;27;p2"/>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8" name="Google Shape;28;p2"/>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29" name="Google Shape;29;p2"/>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0" name="Google Shape;30;p2"/>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1" name="Google Shape;31;p2"/>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2" name="Google Shape;32;p2"/>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3" name="Google Shape;33;p2"/>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4" name="Google Shape;34;p2"/>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5" name="Google Shape;35;p2"/>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6" name="Google Shape;36;p2"/>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7" name="Google Shape;37;p2"/>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8" name="Google Shape;38;p2"/>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39" name="Google Shape;39;p2"/>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0" name="Google Shape;40;p2"/>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1" name="Google Shape;41;p2"/>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2" name="Google Shape;42;p2"/>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3" name="Google Shape;43;p2"/>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4" name="Google Shape;44;p2"/>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5" name="Google Shape;45;p2"/>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6" name="Google Shape;46;p2"/>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7" name="Google Shape;47;p2"/>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8" name="Google Shape;48;p2"/>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49" name="Google Shape;49;p2"/>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0" name="Google Shape;50;p2"/>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1" name="Google Shape;51;p2"/>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2" name="Google Shape;52;p2"/>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53" name="Google Shape;53;p2"/>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54" name="Google Shape;54;p2"/>
          <p:cNvSpPr/>
          <p:nvPr/>
        </p:nvSpPr>
        <p:spPr>
          <a:xfrm rot="-30003" flipH="1">
            <a:off x="1329465" y="868633"/>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55;p2"/>
          <p:cNvSpPr txBox="1">
            <a:spLocks noGrp="1"/>
          </p:cNvSpPr>
          <p:nvPr>
            <p:ph type="ctrTitle"/>
          </p:nvPr>
        </p:nvSpPr>
        <p:spPr>
          <a:xfrm rot="268">
            <a:off x="959999" y="2209867"/>
            <a:ext cx="10272000" cy="2682400"/>
          </a:xfrm>
          <a:prstGeom prst="rect">
            <a:avLst/>
          </a:prstGeom>
          <a:solidFill>
            <a:schemeClr val="lt2"/>
          </a:solidFill>
        </p:spPr>
        <p:txBody>
          <a:bodyPr spcFirstLastPara="1" wrap="square" lIns="91425" tIns="91425" rIns="91425" bIns="91425" anchor="ctr" anchorCtr="0">
            <a:noAutofit/>
          </a:bodyPr>
          <a:lstStyle>
            <a:lvl1pPr lvl="0" algn="ctr">
              <a:spcBef>
                <a:spcPts val="0"/>
              </a:spcBef>
              <a:spcAft>
                <a:spcPts val="0"/>
              </a:spcAft>
              <a:buClr>
                <a:srgbClr val="191919"/>
              </a:buClr>
              <a:buSzPts val="5200"/>
              <a:buNone/>
              <a:defRPr sz="7733">
                <a:solidFill>
                  <a:srgbClr val="191919"/>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56" name="Google Shape;56;p2"/>
          <p:cNvSpPr txBox="1">
            <a:spLocks noGrp="1"/>
          </p:cNvSpPr>
          <p:nvPr>
            <p:ph type="subTitle" idx="1"/>
          </p:nvPr>
        </p:nvSpPr>
        <p:spPr>
          <a:xfrm rot="-59909">
            <a:off x="3551470" y="4670432"/>
            <a:ext cx="5486033" cy="609289"/>
          </a:xfrm>
          <a:prstGeom prst="rect">
            <a:avLst/>
          </a:prstGeom>
          <a:solidFill>
            <a:schemeClr val="accen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2133">
                <a:solidFill>
                  <a:schemeClr val="lt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7" name="Google Shape;57;p2"/>
          <p:cNvGrpSpPr/>
          <p:nvPr/>
        </p:nvGrpSpPr>
        <p:grpSpPr>
          <a:xfrm>
            <a:off x="652370" y="5386378"/>
            <a:ext cx="1782303" cy="841249"/>
            <a:chOff x="157977" y="4219508"/>
            <a:chExt cx="1336727" cy="630937"/>
          </a:xfrm>
        </p:grpSpPr>
        <p:sp>
          <p:nvSpPr>
            <p:cNvPr id="58" name="Google Shape;58;p2"/>
            <p:cNvSpPr/>
            <p:nvPr/>
          </p:nvSpPr>
          <p:spPr>
            <a:xfrm>
              <a:off x="1268232" y="4458777"/>
              <a:ext cx="226471" cy="208716"/>
            </a:xfrm>
            <a:custGeom>
              <a:avLst/>
              <a:gdLst/>
              <a:ahLst/>
              <a:cxnLst/>
              <a:rect l="l" t="t" r="r" b="b"/>
              <a:pathLst>
                <a:path w="2002" h="1847" extrusionOk="0">
                  <a:moveTo>
                    <a:pt x="1692" y="120"/>
                  </a:moveTo>
                  <a:lnTo>
                    <a:pt x="1692" y="120"/>
                  </a:lnTo>
                  <a:cubicBezTo>
                    <a:pt x="1358" y="298"/>
                    <a:pt x="799" y="655"/>
                    <a:pt x="489" y="834"/>
                  </a:cubicBezTo>
                  <a:cubicBezTo>
                    <a:pt x="346" y="798"/>
                    <a:pt x="144" y="715"/>
                    <a:pt x="96" y="655"/>
                  </a:cubicBezTo>
                  <a:cubicBezTo>
                    <a:pt x="215" y="560"/>
                    <a:pt x="1192" y="239"/>
                    <a:pt x="1692" y="120"/>
                  </a:cubicBezTo>
                  <a:close/>
                  <a:moveTo>
                    <a:pt x="1846" y="215"/>
                  </a:moveTo>
                  <a:cubicBezTo>
                    <a:pt x="1680" y="620"/>
                    <a:pt x="1180" y="1608"/>
                    <a:pt x="1061" y="1751"/>
                  </a:cubicBezTo>
                  <a:cubicBezTo>
                    <a:pt x="1001" y="1679"/>
                    <a:pt x="918" y="1382"/>
                    <a:pt x="858" y="1120"/>
                  </a:cubicBezTo>
                  <a:cubicBezTo>
                    <a:pt x="1430" y="620"/>
                    <a:pt x="1715" y="358"/>
                    <a:pt x="1846" y="215"/>
                  </a:cubicBezTo>
                  <a:close/>
                  <a:moveTo>
                    <a:pt x="1918" y="1"/>
                  </a:moveTo>
                  <a:cubicBezTo>
                    <a:pt x="1715" y="1"/>
                    <a:pt x="120" y="465"/>
                    <a:pt x="13" y="620"/>
                  </a:cubicBezTo>
                  <a:cubicBezTo>
                    <a:pt x="1" y="644"/>
                    <a:pt x="1" y="655"/>
                    <a:pt x="1" y="667"/>
                  </a:cubicBezTo>
                  <a:cubicBezTo>
                    <a:pt x="60" y="798"/>
                    <a:pt x="418" y="905"/>
                    <a:pt x="489" y="917"/>
                  </a:cubicBezTo>
                  <a:cubicBezTo>
                    <a:pt x="495" y="923"/>
                    <a:pt x="501" y="926"/>
                    <a:pt x="507" y="926"/>
                  </a:cubicBezTo>
                  <a:cubicBezTo>
                    <a:pt x="513" y="926"/>
                    <a:pt x="519" y="923"/>
                    <a:pt x="525" y="917"/>
                  </a:cubicBezTo>
                  <a:cubicBezTo>
                    <a:pt x="918" y="679"/>
                    <a:pt x="1501" y="322"/>
                    <a:pt x="1787" y="167"/>
                  </a:cubicBezTo>
                  <a:lnTo>
                    <a:pt x="1787" y="167"/>
                  </a:lnTo>
                  <a:cubicBezTo>
                    <a:pt x="1561" y="370"/>
                    <a:pt x="1096" y="786"/>
                    <a:pt x="775" y="1072"/>
                  </a:cubicBezTo>
                  <a:cubicBezTo>
                    <a:pt x="763" y="1084"/>
                    <a:pt x="763" y="1096"/>
                    <a:pt x="763" y="1108"/>
                  </a:cubicBezTo>
                  <a:cubicBezTo>
                    <a:pt x="930" y="1846"/>
                    <a:pt x="1025" y="1846"/>
                    <a:pt x="1061" y="1846"/>
                  </a:cubicBezTo>
                  <a:cubicBezTo>
                    <a:pt x="1180" y="1834"/>
                    <a:pt x="1799" y="548"/>
                    <a:pt x="1906" y="298"/>
                  </a:cubicBezTo>
                  <a:cubicBezTo>
                    <a:pt x="2001" y="72"/>
                    <a:pt x="1989" y="36"/>
                    <a:pt x="1977" y="12"/>
                  </a:cubicBezTo>
                  <a:lnTo>
                    <a:pt x="1965" y="12"/>
                  </a:lnTo>
                  <a:cubicBezTo>
                    <a:pt x="1965" y="12"/>
                    <a:pt x="1954" y="12"/>
                    <a:pt x="1954"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59;p2"/>
            <p:cNvSpPr/>
            <p:nvPr/>
          </p:nvSpPr>
          <p:spPr>
            <a:xfrm>
              <a:off x="1320834" y="4555621"/>
              <a:ext cx="51244" cy="83622"/>
            </a:xfrm>
            <a:custGeom>
              <a:avLst/>
              <a:gdLst/>
              <a:ahLst/>
              <a:cxnLst/>
              <a:rect l="l" t="t" r="r" b="b"/>
              <a:pathLst>
                <a:path w="453" h="740" extrusionOk="0">
                  <a:moveTo>
                    <a:pt x="36" y="1"/>
                  </a:moveTo>
                  <a:cubicBezTo>
                    <a:pt x="12" y="1"/>
                    <a:pt x="0" y="25"/>
                    <a:pt x="0" y="48"/>
                  </a:cubicBezTo>
                  <a:cubicBezTo>
                    <a:pt x="24" y="322"/>
                    <a:pt x="60" y="679"/>
                    <a:pt x="119" y="727"/>
                  </a:cubicBezTo>
                  <a:cubicBezTo>
                    <a:pt x="131" y="727"/>
                    <a:pt x="143" y="739"/>
                    <a:pt x="155" y="739"/>
                  </a:cubicBezTo>
                  <a:lnTo>
                    <a:pt x="167" y="739"/>
                  </a:lnTo>
                  <a:cubicBezTo>
                    <a:pt x="250" y="727"/>
                    <a:pt x="381" y="572"/>
                    <a:pt x="441" y="513"/>
                  </a:cubicBezTo>
                  <a:cubicBezTo>
                    <a:pt x="453" y="489"/>
                    <a:pt x="453" y="465"/>
                    <a:pt x="429" y="453"/>
                  </a:cubicBezTo>
                  <a:cubicBezTo>
                    <a:pt x="424" y="443"/>
                    <a:pt x="415" y="440"/>
                    <a:pt x="405" y="440"/>
                  </a:cubicBezTo>
                  <a:cubicBezTo>
                    <a:pt x="391" y="440"/>
                    <a:pt x="376" y="446"/>
                    <a:pt x="369" y="453"/>
                  </a:cubicBezTo>
                  <a:cubicBezTo>
                    <a:pt x="298" y="549"/>
                    <a:pt x="203" y="632"/>
                    <a:pt x="167" y="644"/>
                  </a:cubicBezTo>
                  <a:cubicBezTo>
                    <a:pt x="143" y="584"/>
                    <a:pt x="107" y="287"/>
                    <a:pt x="84" y="37"/>
                  </a:cubicBezTo>
                  <a:cubicBezTo>
                    <a:pt x="84" y="13"/>
                    <a:pt x="60" y="1"/>
                    <a:pt x="3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60;p2"/>
            <p:cNvSpPr/>
            <p:nvPr/>
          </p:nvSpPr>
          <p:spPr>
            <a:xfrm>
              <a:off x="488008" y="4224141"/>
              <a:ext cx="370363" cy="210863"/>
            </a:xfrm>
            <a:custGeom>
              <a:avLst/>
              <a:gdLst/>
              <a:ahLst/>
              <a:cxnLst/>
              <a:rect l="l" t="t" r="r" b="b"/>
              <a:pathLst>
                <a:path w="3274" h="1866" extrusionOk="0">
                  <a:moveTo>
                    <a:pt x="1987" y="0"/>
                  </a:moveTo>
                  <a:cubicBezTo>
                    <a:pt x="1835" y="0"/>
                    <a:pt x="1700" y="85"/>
                    <a:pt x="1609" y="196"/>
                  </a:cubicBezTo>
                  <a:lnTo>
                    <a:pt x="1609" y="196"/>
                  </a:lnTo>
                  <a:cubicBezTo>
                    <a:pt x="1546" y="145"/>
                    <a:pt x="1464" y="101"/>
                    <a:pt x="1360" y="67"/>
                  </a:cubicBezTo>
                  <a:cubicBezTo>
                    <a:pt x="1273" y="37"/>
                    <a:pt x="1199" y="24"/>
                    <a:pt x="1138" y="24"/>
                  </a:cubicBezTo>
                  <a:cubicBezTo>
                    <a:pt x="762" y="24"/>
                    <a:pt x="824" y="508"/>
                    <a:pt x="824" y="508"/>
                  </a:cubicBezTo>
                  <a:cubicBezTo>
                    <a:pt x="783" y="482"/>
                    <a:pt x="740" y="470"/>
                    <a:pt x="695" y="470"/>
                  </a:cubicBezTo>
                  <a:cubicBezTo>
                    <a:pt x="372" y="470"/>
                    <a:pt x="1" y="1087"/>
                    <a:pt x="419" y="1401"/>
                  </a:cubicBezTo>
                  <a:cubicBezTo>
                    <a:pt x="554" y="1502"/>
                    <a:pt x="682" y="1546"/>
                    <a:pt x="793" y="1552"/>
                  </a:cubicBezTo>
                  <a:lnTo>
                    <a:pt x="793" y="1552"/>
                  </a:lnTo>
                  <a:cubicBezTo>
                    <a:pt x="828" y="1717"/>
                    <a:pt x="944" y="1861"/>
                    <a:pt x="1193" y="1865"/>
                  </a:cubicBezTo>
                  <a:cubicBezTo>
                    <a:pt x="1206" y="1865"/>
                    <a:pt x="1219" y="1865"/>
                    <a:pt x="1232" y="1865"/>
                  </a:cubicBezTo>
                  <a:cubicBezTo>
                    <a:pt x="1562" y="1865"/>
                    <a:pt x="1786" y="1790"/>
                    <a:pt x="1914" y="1677"/>
                  </a:cubicBezTo>
                  <a:lnTo>
                    <a:pt x="1914" y="1677"/>
                  </a:lnTo>
                  <a:cubicBezTo>
                    <a:pt x="1941" y="1713"/>
                    <a:pt x="1974" y="1749"/>
                    <a:pt x="2014" y="1782"/>
                  </a:cubicBezTo>
                  <a:cubicBezTo>
                    <a:pt x="2070" y="1825"/>
                    <a:pt x="2137" y="1844"/>
                    <a:pt x="2211" y="1844"/>
                  </a:cubicBezTo>
                  <a:cubicBezTo>
                    <a:pt x="2641" y="1844"/>
                    <a:pt x="3274" y="1180"/>
                    <a:pt x="2907" y="793"/>
                  </a:cubicBezTo>
                  <a:cubicBezTo>
                    <a:pt x="2805" y="683"/>
                    <a:pt x="2696" y="641"/>
                    <a:pt x="2595" y="641"/>
                  </a:cubicBezTo>
                  <a:cubicBezTo>
                    <a:pt x="2584" y="641"/>
                    <a:pt x="2573" y="642"/>
                    <a:pt x="2563" y="642"/>
                  </a:cubicBezTo>
                  <a:lnTo>
                    <a:pt x="2563" y="642"/>
                  </a:lnTo>
                  <a:cubicBezTo>
                    <a:pt x="2568" y="451"/>
                    <a:pt x="2474" y="231"/>
                    <a:pt x="2241" y="79"/>
                  </a:cubicBezTo>
                  <a:cubicBezTo>
                    <a:pt x="2154" y="24"/>
                    <a:pt x="2068" y="0"/>
                    <a:pt x="1987"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61;p2"/>
            <p:cNvSpPr/>
            <p:nvPr/>
          </p:nvSpPr>
          <p:spPr>
            <a:xfrm>
              <a:off x="504410" y="4219508"/>
              <a:ext cx="334051" cy="219451"/>
            </a:xfrm>
            <a:custGeom>
              <a:avLst/>
              <a:gdLst/>
              <a:ahLst/>
              <a:cxnLst/>
              <a:rect l="l" t="t" r="r" b="b"/>
              <a:pathLst>
                <a:path w="2953" h="1942" extrusionOk="0">
                  <a:moveTo>
                    <a:pt x="1477" y="299"/>
                  </a:moveTo>
                  <a:cubicBezTo>
                    <a:pt x="1596" y="406"/>
                    <a:pt x="1608" y="549"/>
                    <a:pt x="1584" y="632"/>
                  </a:cubicBezTo>
                  <a:cubicBezTo>
                    <a:pt x="1569" y="683"/>
                    <a:pt x="1536" y="707"/>
                    <a:pt x="1500" y="707"/>
                  </a:cubicBezTo>
                  <a:cubicBezTo>
                    <a:pt x="1477" y="707"/>
                    <a:pt x="1452" y="698"/>
                    <a:pt x="1429" y="680"/>
                  </a:cubicBezTo>
                  <a:cubicBezTo>
                    <a:pt x="1346" y="608"/>
                    <a:pt x="1369" y="442"/>
                    <a:pt x="1477" y="299"/>
                  </a:cubicBezTo>
                  <a:close/>
                  <a:moveTo>
                    <a:pt x="2370" y="727"/>
                  </a:moveTo>
                  <a:cubicBezTo>
                    <a:pt x="2346" y="894"/>
                    <a:pt x="2250" y="1013"/>
                    <a:pt x="2119" y="1025"/>
                  </a:cubicBezTo>
                  <a:lnTo>
                    <a:pt x="2096" y="1025"/>
                  </a:lnTo>
                  <a:cubicBezTo>
                    <a:pt x="2060" y="1025"/>
                    <a:pt x="2060" y="1013"/>
                    <a:pt x="2060" y="1013"/>
                  </a:cubicBezTo>
                  <a:cubicBezTo>
                    <a:pt x="2060" y="942"/>
                    <a:pt x="2191" y="775"/>
                    <a:pt x="2370" y="727"/>
                  </a:cubicBezTo>
                  <a:close/>
                  <a:moveTo>
                    <a:pt x="822" y="1132"/>
                  </a:moveTo>
                  <a:cubicBezTo>
                    <a:pt x="846" y="1132"/>
                    <a:pt x="857" y="1156"/>
                    <a:pt x="881" y="1180"/>
                  </a:cubicBezTo>
                  <a:cubicBezTo>
                    <a:pt x="941" y="1263"/>
                    <a:pt x="953" y="1346"/>
                    <a:pt x="917" y="1418"/>
                  </a:cubicBezTo>
                  <a:cubicBezTo>
                    <a:pt x="881" y="1501"/>
                    <a:pt x="786" y="1549"/>
                    <a:pt x="679" y="1549"/>
                  </a:cubicBezTo>
                  <a:cubicBezTo>
                    <a:pt x="655" y="1406"/>
                    <a:pt x="703" y="1251"/>
                    <a:pt x="762" y="1180"/>
                  </a:cubicBezTo>
                  <a:cubicBezTo>
                    <a:pt x="774" y="1156"/>
                    <a:pt x="798" y="1132"/>
                    <a:pt x="822" y="1132"/>
                  </a:cubicBezTo>
                  <a:close/>
                  <a:moveTo>
                    <a:pt x="1798" y="1263"/>
                  </a:moveTo>
                  <a:cubicBezTo>
                    <a:pt x="1810" y="1263"/>
                    <a:pt x="1822" y="1287"/>
                    <a:pt x="1834" y="1323"/>
                  </a:cubicBezTo>
                  <a:cubicBezTo>
                    <a:pt x="1869" y="1442"/>
                    <a:pt x="1846" y="1561"/>
                    <a:pt x="1774" y="1644"/>
                  </a:cubicBezTo>
                  <a:cubicBezTo>
                    <a:pt x="1703" y="1525"/>
                    <a:pt x="1715" y="1394"/>
                    <a:pt x="1750" y="1311"/>
                  </a:cubicBezTo>
                  <a:cubicBezTo>
                    <a:pt x="1774" y="1275"/>
                    <a:pt x="1786" y="1263"/>
                    <a:pt x="1798" y="1263"/>
                  </a:cubicBezTo>
                  <a:close/>
                  <a:moveTo>
                    <a:pt x="1845" y="85"/>
                  </a:moveTo>
                  <a:cubicBezTo>
                    <a:pt x="1922" y="85"/>
                    <a:pt x="2000" y="108"/>
                    <a:pt x="2072" y="156"/>
                  </a:cubicBezTo>
                  <a:cubicBezTo>
                    <a:pt x="2262" y="275"/>
                    <a:pt x="2370" y="453"/>
                    <a:pt x="2381" y="644"/>
                  </a:cubicBezTo>
                  <a:cubicBezTo>
                    <a:pt x="2155" y="680"/>
                    <a:pt x="1977" y="894"/>
                    <a:pt x="1977" y="1013"/>
                  </a:cubicBezTo>
                  <a:cubicBezTo>
                    <a:pt x="1977" y="1061"/>
                    <a:pt x="2012" y="1108"/>
                    <a:pt x="2096" y="1108"/>
                  </a:cubicBezTo>
                  <a:lnTo>
                    <a:pt x="2131" y="1108"/>
                  </a:lnTo>
                  <a:cubicBezTo>
                    <a:pt x="2310" y="1084"/>
                    <a:pt x="2441" y="930"/>
                    <a:pt x="2453" y="727"/>
                  </a:cubicBezTo>
                  <a:cubicBezTo>
                    <a:pt x="2560" y="727"/>
                    <a:pt x="2643" y="775"/>
                    <a:pt x="2727" y="858"/>
                  </a:cubicBezTo>
                  <a:cubicBezTo>
                    <a:pt x="2870" y="1013"/>
                    <a:pt x="2834" y="1180"/>
                    <a:pt x="2786" y="1311"/>
                  </a:cubicBezTo>
                  <a:cubicBezTo>
                    <a:pt x="2667" y="1585"/>
                    <a:pt x="2322" y="1846"/>
                    <a:pt x="2072" y="1846"/>
                  </a:cubicBezTo>
                  <a:cubicBezTo>
                    <a:pt x="2000" y="1846"/>
                    <a:pt x="1941" y="1823"/>
                    <a:pt x="1893" y="1787"/>
                  </a:cubicBezTo>
                  <a:cubicBezTo>
                    <a:pt x="1869" y="1763"/>
                    <a:pt x="1846" y="1739"/>
                    <a:pt x="1822" y="1715"/>
                  </a:cubicBezTo>
                  <a:cubicBezTo>
                    <a:pt x="1929" y="1608"/>
                    <a:pt x="1965" y="1454"/>
                    <a:pt x="1917" y="1311"/>
                  </a:cubicBezTo>
                  <a:cubicBezTo>
                    <a:pt x="1881" y="1204"/>
                    <a:pt x="1834" y="1180"/>
                    <a:pt x="1798" y="1180"/>
                  </a:cubicBezTo>
                  <a:cubicBezTo>
                    <a:pt x="1750" y="1180"/>
                    <a:pt x="1703" y="1215"/>
                    <a:pt x="1679" y="1275"/>
                  </a:cubicBezTo>
                  <a:cubicBezTo>
                    <a:pt x="1619" y="1382"/>
                    <a:pt x="1619" y="1549"/>
                    <a:pt x="1715" y="1704"/>
                  </a:cubicBezTo>
                  <a:cubicBezTo>
                    <a:pt x="1608" y="1775"/>
                    <a:pt x="1429" y="1858"/>
                    <a:pt x="1084" y="1858"/>
                  </a:cubicBezTo>
                  <a:lnTo>
                    <a:pt x="1048" y="1858"/>
                  </a:lnTo>
                  <a:cubicBezTo>
                    <a:pt x="834" y="1858"/>
                    <a:pt x="738" y="1739"/>
                    <a:pt x="703" y="1632"/>
                  </a:cubicBezTo>
                  <a:cubicBezTo>
                    <a:pt x="834" y="1632"/>
                    <a:pt x="941" y="1561"/>
                    <a:pt x="1000" y="1454"/>
                  </a:cubicBezTo>
                  <a:cubicBezTo>
                    <a:pt x="1048" y="1346"/>
                    <a:pt x="1024" y="1227"/>
                    <a:pt x="941" y="1120"/>
                  </a:cubicBezTo>
                  <a:cubicBezTo>
                    <a:pt x="905" y="1061"/>
                    <a:pt x="857" y="1049"/>
                    <a:pt x="822" y="1049"/>
                  </a:cubicBezTo>
                  <a:cubicBezTo>
                    <a:pt x="774" y="1049"/>
                    <a:pt x="726" y="1073"/>
                    <a:pt x="691" y="1120"/>
                  </a:cubicBezTo>
                  <a:cubicBezTo>
                    <a:pt x="619" y="1215"/>
                    <a:pt x="584" y="1382"/>
                    <a:pt x="595" y="1537"/>
                  </a:cubicBezTo>
                  <a:cubicBezTo>
                    <a:pt x="500" y="1525"/>
                    <a:pt x="405" y="1477"/>
                    <a:pt x="298" y="1406"/>
                  </a:cubicBezTo>
                  <a:cubicBezTo>
                    <a:pt x="143" y="1287"/>
                    <a:pt x="95" y="1108"/>
                    <a:pt x="155" y="918"/>
                  </a:cubicBezTo>
                  <a:cubicBezTo>
                    <a:pt x="226" y="715"/>
                    <a:pt x="405" y="549"/>
                    <a:pt x="560" y="549"/>
                  </a:cubicBezTo>
                  <a:cubicBezTo>
                    <a:pt x="595" y="549"/>
                    <a:pt x="631" y="561"/>
                    <a:pt x="655" y="584"/>
                  </a:cubicBezTo>
                  <a:lnTo>
                    <a:pt x="703" y="584"/>
                  </a:lnTo>
                  <a:cubicBezTo>
                    <a:pt x="715" y="572"/>
                    <a:pt x="726" y="549"/>
                    <a:pt x="726" y="537"/>
                  </a:cubicBezTo>
                  <a:cubicBezTo>
                    <a:pt x="726" y="537"/>
                    <a:pt x="691" y="311"/>
                    <a:pt x="798" y="180"/>
                  </a:cubicBezTo>
                  <a:cubicBezTo>
                    <a:pt x="847" y="131"/>
                    <a:pt x="915" y="107"/>
                    <a:pt x="1002" y="107"/>
                  </a:cubicBezTo>
                  <a:cubicBezTo>
                    <a:pt x="1064" y="107"/>
                    <a:pt x="1135" y="119"/>
                    <a:pt x="1215" y="144"/>
                  </a:cubicBezTo>
                  <a:cubicBezTo>
                    <a:pt x="1286" y="168"/>
                    <a:pt x="1357" y="203"/>
                    <a:pt x="1405" y="239"/>
                  </a:cubicBezTo>
                  <a:cubicBezTo>
                    <a:pt x="1286" y="406"/>
                    <a:pt x="1250" y="620"/>
                    <a:pt x="1381" y="739"/>
                  </a:cubicBezTo>
                  <a:cubicBezTo>
                    <a:pt x="1420" y="773"/>
                    <a:pt x="1462" y="789"/>
                    <a:pt x="1501" y="789"/>
                  </a:cubicBezTo>
                  <a:cubicBezTo>
                    <a:pt x="1572" y="789"/>
                    <a:pt x="1637" y="740"/>
                    <a:pt x="1667" y="656"/>
                  </a:cubicBezTo>
                  <a:cubicBezTo>
                    <a:pt x="1703" y="549"/>
                    <a:pt x="1679" y="370"/>
                    <a:pt x="1524" y="227"/>
                  </a:cubicBezTo>
                  <a:cubicBezTo>
                    <a:pt x="1617" y="135"/>
                    <a:pt x="1730" y="85"/>
                    <a:pt x="1845" y="85"/>
                  </a:cubicBezTo>
                  <a:close/>
                  <a:moveTo>
                    <a:pt x="1846" y="1"/>
                  </a:moveTo>
                  <a:cubicBezTo>
                    <a:pt x="1703" y="1"/>
                    <a:pt x="1572" y="61"/>
                    <a:pt x="1465" y="180"/>
                  </a:cubicBezTo>
                  <a:cubicBezTo>
                    <a:pt x="1393" y="132"/>
                    <a:pt x="1322" y="96"/>
                    <a:pt x="1238" y="61"/>
                  </a:cubicBezTo>
                  <a:cubicBezTo>
                    <a:pt x="1154" y="34"/>
                    <a:pt x="1077" y="20"/>
                    <a:pt x="1009" y="20"/>
                  </a:cubicBezTo>
                  <a:cubicBezTo>
                    <a:pt x="896" y="20"/>
                    <a:pt x="805" y="58"/>
                    <a:pt x="738" y="132"/>
                  </a:cubicBezTo>
                  <a:cubicBezTo>
                    <a:pt x="643" y="239"/>
                    <a:pt x="631" y="394"/>
                    <a:pt x="631" y="477"/>
                  </a:cubicBezTo>
                  <a:cubicBezTo>
                    <a:pt x="607" y="477"/>
                    <a:pt x="584" y="465"/>
                    <a:pt x="548" y="465"/>
                  </a:cubicBezTo>
                  <a:cubicBezTo>
                    <a:pt x="357" y="465"/>
                    <a:pt x="155" y="656"/>
                    <a:pt x="72" y="894"/>
                  </a:cubicBezTo>
                  <a:cubicBezTo>
                    <a:pt x="0" y="1120"/>
                    <a:pt x="60" y="1334"/>
                    <a:pt x="250" y="1477"/>
                  </a:cubicBezTo>
                  <a:cubicBezTo>
                    <a:pt x="369" y="1561"/>
                    <a:pt x="488" y="1620"/>
                    <a:pt x="607" y="1632"/>
                  </a:cubicBezTo>
                  <a:cubicBezTo>
                    <a:pt x="667" y="1823"/>
                    <a:pt x="822" y="1942"/>
                    <a:pt x="1048" y="1942"/>
                  </a:cubicBezTo>
                  <a:lnTo>
                    <a:pt x="1084" y="1942"/>
                  </a:lnTo>
                  <a:cubicBezTo>
                    <a:pt x="1381" y="1942"/>
                    <a:pt x="1608" y="1882"/>
                    <a:pt x="1762" y="1775"/>
                  </a:cubicBezTo>
                  <a:cubicBezTo>
                    <a:pt x="1786" y="1799"/>
                    <a:pt x="1810" y="1823"/>
                    <a:pt x="1846" y="1846"/>
                  </a:cubicBezTo>
                  <a:cubicBezTo>
                    <a:pt x="1905" y="1906"/>
                    <a:pt x="1977" y="1930"/>
                    <a:pt x="2072" y="1930"/>
                  </a:cubicBezTo>
                  <a:cubicBezTo>
                    <a:pt x="2358" y="1930"/>
                    <a:pt x="2727" y="1656"/>
                    <a:pt x="2858" y="1346"/>
                  </a:cubicBezTo>
                  <a:cubicBezTo>
                    <a:pt x="2953" y="1132"/>
                    <a:pt x="2929" y="942"/>
                    <a:pt x="2786" y="799"/>
                  </a:cubicBezTo>
                  <a:cubicBezTo>
                    <a:pt x="2691" y="703"/>
                    <a:pt x="2584" y="644"/>
                    <a:pt x="2465" y="644"/>
                  </a:cubicBezTo>
                  <a:cubicBezTo>
                    <a:pt x="2453" y="418"/>
                    <a:pt x="2322" y="215"/>
                    <a:pt x="2119" y="84"/>
                  </a:cubicBezTo>
                  <a:cubicBezTo>
                    <a:pt x="2024" y="25"/>
                    <a:pt x="1941" y="1"/>
                    <a:pt x="1846"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2" name="Google Shape;62;p2"/>
            <p:cNvSpPr/>
            <p:nvPr/>
          </p:nvSpPr>
          <p:spPr>
            <a:xfrm>
              <a:off x="157977" y="4434639"/>
              <a:ext cx="94457" cy="95600"/>
            </a:xfrm>
            <a:custGeom>
              <a:avLst/>
              <a:gdLst/>
              <a:ahLst/>
              <a:cxnLst/>
              <a:rect l="l" t="t" r="r" b="b"/>
              <a:pathLst>
                <a:path w="835" h="846" extrusionOk="0">
                  <a:moveTo>
                    <a:pt x="441" y="131"/>
                  </a:moveTo>
                  <a:cubicBezTo>
                    <a:pt x="453" y="167"/>
                    <a:pt x="465" y="203"/>
                    <a:pt x="465" y="238"/>
                  </a:cubicBezTo>
                  <a:cubicBezTo>
                    <a:pt x="489" y="322"/>
                    <a:pt x="489" y="334"/>
                    <a:pt x="501" y="345"/>
                  </a:cubicBezTo>
                  <a:cubicBezTo>
                    <a:pt x="513" y="369"/>
                    <a:pt x="525" y="369"/>
                    <a:pt x="608" y="405"/>
                  </a:cubicBezTo>
                  <a:cubicBezTo>
                    <a:pt x="632" y="417"/>
                    <a:pt x="667" y="429"/>
                    <a:pt x="703" y="441"/>
                  </a:cubicBezTo>
                  <a:cubicBezTo>
                    <a:pt x="655" y="453"/>
                    <a:pt x="596" y="476"/>
                    <a:pt x="536" y="500"/>
                  </a:cubicBezTo>
                  <a:cubicBezTo>
                    <a:pt x="525" y="500"/>
                    <a:pt x="513" y="512"/>
                    <a:pt x="501" y="524"/>
                  </a:cubicBezTo>
                  <a:cubicBezTo>
                    <a:pt x="477" y="596"/>
                    <a:pt x="441" y="667"/>
                    <a:pt x="417" y="726"/>
                  </a:cubicBezTo>
                  <a:cubicBezTo>
                    <a:pt x="394" y="667"/>
                    <a:pt x="370" y="584"/>
                    <a:pt x="358" y="512"/>
                  </a:cubicBezTo>
                  <a:cubicBezTo>
                    <a:pt x="346" y="500"/>
                    <a:pt x="334" y="488"/>
                    <a:pt x="322" y="476"/>
                  </a:cubicBezTo>
                  <a:cubicBezTo>
                    <a:pt x="251" y="465"/>
                    <a:pt x="167" y="453"/>
                    <a:pt x="120" y="441"/>
                  </a:cubicBezTo>
                  <a:cubicBezTo>
                    <a:pt x="179" y="405"/>
                    <a:pt x="263" y="369"/>
                    <a:pt x="346" y="334"/>
                  </a:cubicBezTo>
                  <a:cubicBezTo>
                    <a:pt x="346" y="334"/>
                    <a:pt x="358" y="322"/>
                    <a:pt x="370" y="322"/>
                  </a:cubicBezTo>
                  <a:cubicBezTo>
                    <a:pt x="382" y="250"/>
                    <a:pt x="417" y="179"/>
                    <a:pt x="441" y="131"/>
                  </a:cubicBezTo>
                  <a:close/>
                  <a:moveTo>
                    <a:pt x="453" y="0"/>
                  </a:moveTo>
                  <a:cubicBezTo>
                    <a:pt x="429" y="0"/>
                    <a:pt x="394" y="0"/>
                    <a:pt x="286" y="262"/>
                  </a:cubicBezTo>
                  <a:cubicBezTo>
                    <a:pt x="13" y="381"/>
                    <a:pt x="1" y="417"/>
                    <a:pt x="1" y="429"/>
                  </a:cubicBezTo>
                  <a:cubicBezTo>
                    <a:pt x="1" y="441"/>
                    <a:pt x="1" y="465"/>
                    <a:pt x="13" y="476"/>
                  </a:cubicBezTo>
                  <a:cubicBezTo>
                    <a:pt x="13" y="488"/>
                    <a:pt x="36" y="512"/>
                    <a:pt x="274" y="560"/>
                  </a:cubicBezTo>
                  <a:cubicBezTo>
                    <a:pt x="346" y="846"/>
                    <a:pt x="370" y="846"/>
                    <a:pt x="405" y="846"/>
                  </a:cubicBezTo>
                  <a:cubicBezTo>
                    <a:pt x="429" y="834"/>
                    <a:pt x="453" y="834"/>
                    <a:pt x="572" y="572"/>
                  </a:cubicBezTo>
                  <a:cubicBezTo>
                    <a:pt x="644" y="548"/>
                    <a:pt x="786" y="500"/>
                    <a:pt x="810" y="465"/>
                  </a:cubicBezTo>
                  <a:cubicBezTo>
                    <a:pt x="822" y="465"/>
                    <a:pt x="834" y="441"/>
                    <a:pt x="822" y="429"/>
                  </a:cubicBezTo>
                  <a:cubicBezTo>
                    <a:pt x="822" y="393"/>
                    <a:pt x="786" y="369"/>
                    <a:pt x="644" y="322"/>
                  </a:cubicBezTo>
                  <a:cubicBezTo>
                    <a:pt x="620" y="310"/>
                    <a:pt x="584" y="298"/>
                    <a:pt x="572" y="298"/>
                  </a:cubicBezTo>
                  <a:cubicBezTo>
                    <a:pt x="560" y="274"/>
                    <a:pt x="560" y="238"/>
                    <a:pt x="548" y="215"/>
                  </a:cubicBezTo>
                  <a:cubicBezTo>
                    <a:pt x="525" y="107"/>
                    <a:pt x="513" y="48"/>
                    <a:pt x="489" y="24"/>
                  </a:cubicBezTo>
                  <a:cubicBezTo>
                    <a:pt x="477"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3" name="Google Shape;63;p2"/>
            <p:cNvSpPr/>
            <p:nvPr/>
          </p:nvSpPr>
          <p:spPr>
            <a:xfrm>
              <a:off x="1007592" y="4545220"/>
              <a:ext cx="70249" cy="70062"/>
            </a:xfrm>
            <a:custGeom>
              <a:avLst/>
              <a:gdLst/>
              <a:ahLst/>
              <a:cxnLst/>
              <a:rect l="l" t="t" r="r" b="b"/>
              <a:pathLst>
                <a:path w="621" h="620" extrusionOk="0">
                  <a:moveTo>
                    <a:pt x="310" y="84"/>
                  </a:moveTo>
                  <a:cubicBezTo>
                    <a:pt x="441" y="84"/>
                    <a:pt x="537" y="191"/>
                    <a:pt x="537" y="310"/>
                  </a:cubicBezTo>
                  <a:cubicBezTo>
                    <a:pt x="537" y="429"/>
                    <a:pt x="430" y="536"/>
                    <a:pt x="310" y="536"/>
                  </a:cubicBezTo>
                  <a:cubicBezTo>
                    <a:pt x="191" y="536"/>
                    <a:pt x="96" y="429"/>
                    <a:pt x="96" y="310"/>
                  </a:cubicBezTo>
                  <a:cubicBezTo>
                    <a:pt x="96" y="179"/>
                    <a:pt x="191" y="84"/>
                    <a:pt x="310" y="84"/>
                  </a:cubicBezTo>
                  <a:close/>
                  <a:moveTo>
                    <a:pt x="310" y="1"/>
                  </a:moveTo>
                  <a:cubicBezTo>
                    <a:pt x="144" y="1"/>
                    <a:pt x="13" y="144"/>
                    <a:pt x="13" y="310"/>
                  </a:cubicBezTo>
                  <a:cubicBezTo>
                    <a:pt x="1" y="477"/>
                    <a:pt x="144" y="620"/>
                    <a:pt x="310" y="620"/>
                  </a:cubicBezTo>
                  <a:cubicBezTo>
                    <a:pt x="477" y="620"/>
                    <a:pt x="620" y="477"/>
                    <a:pt x="620" y="310"/>
                  </a:cubicBezTo>
                  <a:cubicBezTo>
                    <a:pt x="620" y="144"/>
                    <a:pt x="489" y="1"/>
                    <a:pt x="310"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4" name="Google Shape;64;p2"/>
            <p:cNvSpPr/>
            <p:nvPr/>
          </p:nvSpPr>
          <p:spPr>
            <a:xfrm>
              <a:off x="233851" y="4577996"/>
              <a:ext cx="1034505" cy="272449"/>
            </a:xfrm>
            <a:custGeom>
              <a:avLst/>
              <a:gdLst/>
              <a:ahLst/>
              <a:cxnLst/>
              <a:rect l="l" t="t" r="r" b="b"/>
              <a:pathLst>
                <a:path w="9145" h="2411" extrusionOk="0">
                  <a:moveTo>
                    <a:pt x="56" y="1"/>
                  </a:moveTo>
                  <a:cubicBezTo>
                    <a:pt x="49" y="1"/>
                    <a:pt x="43" y="2"/>
                    <a:pt x="37" y="5"/>
                  </a:cubicBezTo>
                  <a:cubicBezTo>
                    <a:pt x="13" y="5"/>
                    <a:pt x="1" y="29"/>
                    <a:pt x="13" y="53"/>
                  </a:cubicBezTo>
                  <a:cubicBezTo>
                    <a:pt x="37" y="112"/>
                    <a:pt x="60" y="160"/>
                    <a:pt x="84" y="208"/>
                  </a:cubicBezTo>
                  <a:cubicBezTo>
                    <a:pt x="84" y="220"/>
                    <a:pt x="108" y="231"/>
                    <a:pt x="120" y="231"/>
                  </a:cubicBezTo>
                  <a:lnTo>
                    <a:pt x="144" y="231"/>
                  </a:lnTo>
                  <a:cubicBezTo>
                    <a:pt x="156" y="220"/>
                    <a:pt x="168" y="196"/>
                    <a:pt x="156" y="172"/>
                  </a:cubicBezTo>
                  <a:cubicBezTo>
                    <a:pt x="132" y="124"/>
                    <a:pt x="108" y="77"/>
                    <a:pt x="96" y="29"/>
                  </a:cubicBezTo>
                  <a:cubicBezTo>
                    <a:pt x="87" y="12"/>
                    <a:pt x="72" y="1"/>
                    <a:pt x="56" y="1"/>
                  </a:cubicBezTo>
                  <a:close/>
                  <a:moveTo>
                    <a:pt x="2806" y="72"/>
                  </a:moveTo>
                  <a:cubicBezTo>
                    <a:pt x="2800" y="72"/>
                    <a:pt x="2793" y="73"/>
                    <a:pt x="2787" y="77"/>
                  </a:cubicBezTo>
                  <a:cubicBezTo>
                    <a:pt x="2727" y="89"/>
                    <a:pt x="2680" y="124"/>
                    <a:pt x="2632" y="172"/>
                  </a:cubicBezTo>
                  <a:cubicBezTo>
                    <a:pt x="2608" y="184"/>
                    <a:pt x="2608" y="208"/>
                    <a:pt x="2620" y="231"/>
                  </a:cubicBezTo>
                  <a:cubicBezTo>
                    <a:pt x="2632" y="243"/>
                    <a:pt x="2644" y="243"/>
                    <a:pt x="2656" y="243"/>
                  </a:cubicBezTo>
                  <a:cubicBezTo>
                    <a:pt x="2668" y="243"/>
                    <a:pt x="2668" y="243"/>
                    <a:pt x="2680" y="231"/>
                  </a:cubicBezTo>
                  <a:cubicBezTo>
                    <a:pt x="2727" y="196"/>
                    <a:pt x="2763" y="172"/>
                    <a:pt x="2811" y="160"/>
                  </a:cubicBezTo>
                  <a:cubicBezTo>
                    <a:pt x="2835" y="148"/>
                    <a:pt x="2847" y="124"/>
                    <a:pt x="2835" y="100"/>
                  </a:cubicBezTo>
                  <a:cubicBezTo>
                    <a:pt x="2835" y="83"/>
                    <a:pt x="2822" y="72"/>
                    <a:pt x="2806" y="72"/>
                  </a:cubicBezTo>
                  <a:close/>
                  <a:moveTo>
                    <a:pt x="2969" y="84"/>
                  </a:moveTo>
                  <a:cubicBezTo>
                    <a:pt x="2953" y="84"/>
                    <a:pt x="2938" y="92"/>
                    <a:pt x="2930" y="100"/>
                  </a:cubicBezTo>
                  <a:cubicBezTo>
                    <a:pt x="2918" y="124"/>
                    <a:pt x="2918" y="148"/>
                    <a:pt x="2942" y="160"/>
                  </a:cubicBezTo>
                  <a:cubicBezTo>
                    <a:pt x="2954" y="172"/>
                    <a:pt x="2954" y="172"/>
                    <a:pt x="2966" y="184"/>
                  </a:cubicBezTo>
                  <a:cubicBezTo>
                    <a:pt x="2966" y="184"/>
                    <a:pt x="2978" y="196"/>
                    <a:pt x="2978" y="220"/>
                  </a:cubicBezTo>
                  <a:cubicBezTo>
                    <a:pt x="2978" y="231"/>
                    <a:pt x="2966" y="243"/>
                    <a:pt x="2966" y="267"/>
                  </a:cubicBezTo>
                  <a:cubicBezTo>
                    <a:pt x="2954" y="279"/>
                    <a:pt x="2966" y="303"/>
                    <a:pt x="2989" y="315"/>
                  </a:cubicBezTo>
                  <a:lnTo>
                    <a:pt x="3001" y="315"/>
                  </a:lnTo>
                  <a:cubicBezTo>
                    <a:pt x="3025" y="315"/>
                    <a:pt x="3037" y="303"/>
                    <a:pt x="3037" y="291"/>
                  </a:cubicBezTo>
                  <a:cubicBezTo>
                    <a:pt x="3049" y="267"/>
                    <a:pt x="3061" y="231"/>
                    <a:pt x="3061" y="208"/>
                  </a:cubicBezTo>
                  <a:cubicBezTo>
                    <a:pt x="3061" y="172"/>
                    <a:pt x="3049" y="148"/>
                    <a:pt x="3025" y="124"/>
                  </a:cubicBezTo>
                  <a:cubicBezTo>
                    <a:pt x="3013" y="112"/>
                    <a:pt x="3001" y="100"/>
                    <a:pt x="2989" y="89"/>
                  </a:cubicBezTo>
                  <a:cubicBezTo>
                    <a:pt x="2982" y="85"/>
                    <a:pt x="2975" y="84"/>
                    <a:pt x="2969" y="84"/>
                  </a:cubicBezTo>
                  <a:close/>
                  <a:moveTo>
                    <a:pt x="198" y="298"/>
                  </a:moveTo>
                  <a:cubicBezTo>
                    <a:pt x="192" y="298"/>
                    <a:pt x="186" y="300"/>
                    <a:pt x="180" y="303"/>
                  </a:cubicBezTo>
                  <a:cubicBezTo>
                    <a:pt x="156" y="315"/>
                    <a:pt x="156" y="339"/>
                    <a:pt x="168" y="362"/>
                  </a:cubicBezTo>
                  <a:cubicBezTo>
                    <a:pt x="191" y="410"/>
                    <a:pt x="227" y="458"/>
                    <a:pt x="251" y="505"/>
                  </a:cubicBezTo>
                  <a:cubicBezTo>
                    <a:pt x="263" y="517"/>
                    <a:pt x="275" y="529"/>
                    <a:pt x="287" y="529"/>
                  </a:cubicBezTo>
                  <a:cubicBezTo>
                    <a:pt x="299" y="529"/>
                    <a:pt x="311" y="529"/>
                    <a:pt x="311" y="517"/>
                  </a:cubicBezTo>
                  <a:cubicBezTo>
                    <a:pt x="334" y="505"/>
                    <a:pt x="334" y="481"/>
                    <a:pt x="322" y="458"/>
                  </a:cubicBezTo>
                  <a:cubicBezTo>
                    <a:pt x="299" y="422"/>
                    <a:pt x="263" y="374"/>
                    <a:pt x="239" y="327"/>
                  </a:cubicBezTo>
                  <a:cubicBezTo>
                    <a:pt x="230" y="309"/>
                    <a:pt x="215" y="298"/>
                    <a:pt x="198" y="298"/>
                  </a:cubicBezTo>
                  <a:close/>
                  <a:moveTo>
                    <a:pt x="2552" y="286"/>
                  </a:moveTo>
                  <a:cubicBezTo>
                    <a:pt x="2536" y="286"/>
                    <a:pt x="2522" y="294"/>
                    <a:pt x="2513" y="303"/>
                  </a:cubicBezTo>
                  <a:cubicBezTo>
                    <a:pt x="2477" y="362"/>
                    <a:pt x="2466" y="422"/>
                    <a:pt x="2442" y="481"/>
                  </a:cubicBezTo>
                  <a:cubicBezTo>
                    <a:pt x="2442" y="505"/>
                    <a:pt x="2454" y="529"/>
                    <a:pt x="2477" y="529"/>
                  </a:cubicBezTo>
                  <a:lnTo>
                    <a:pt x="2489" y="529"/>
                  </a:lnTo>
                  <a:cubicBezTo>
                    <a:pt x="2513" y="529"/>
                    <a:pt x="2525" y="517"/>
                    <a:pt x="2525" y="493"/>
                  </a:cubicBezTo>
                  <a:cubicBezTo>
                    <a:pt x="2537" y="446"/>
                    <a:pt x="2561" y="398"/>
                    <a:pt x="2585" y="351"/>
                  </a:cubicBezTo>
                  <a:cubicBezTo>
                    <a:pt x="2597" y="327"/>
                    <a:pt x="2585" y="303"/>
                    <a:pt x="2573" y="291"/>
                  </a:cubicBezTo>
                  <a:cubicBezTo>
                    <a:pt x="2566" y="288"/>
                    <a:pt x="2559" y="286"/>
                    <a:pt x="2552" y="286"/>
                  </a:cubicBezTo>
                  <a:close/>
                  <a:moveTo>
                    <a:pt x="2918" y="378"/>
                  </a:moveTo>
                  <a:cubicBezTo>
                    <a:pt x="2904" y="378"/>
                    <a:pt x="2889" y="384"/>
                    <a:pt x="2882" y="398"/>
                  </a:cubicBezTo>
                  <a:cubicBezTo>
                    <a:pt x="2847" y="434"/>
                    <a:pt x="2811" y="470"/>
                    <a:pt x="2775" y="517"/>
                  </a:cubicBezTo>
                  <a:cubicBezTo>
                    <a:pt x="2751" y="529"/>
                    <a:pt x="2751" y="553"/>
                    <a:pt x="2775" y="577"/>
                  </a:cubicBezTo>
                  <a:cubicBezTo>
                    <a:pt x="2775" y="589"/>
                    <a:pt x="2787" y="589"/>
                    <a:pt x="2799" y="589"/>
                  </a:cubicBezTo>
                  <a:cubicBezTo>
                    <a:pt x="2811" y="589"/>
                    <a:pt x="2823" y="589"/>
                    <a:pt x="2835" y="577"/>
                  </a:cubicBezTo>
                  <a:cubicBezTo>
                    <a:pt x="2870" y="529"/>
                    <a:pt x="2918" y="493"/>
                    <a:pt x="2954" y="446"/>
                  </a:cubicBezTo>
                  <a:cubicBezTo>
                    <a:pt x="2966" y="434"/>
                    <a:pt x="2966" y="398"/>
                    <a:pt x="2942" y="386"/>
                  </a:cubicBezTo>
                  <a:cubicBezTo>
                    <a:pt x="2937" y="381"/>
                    <a:pt x="2928" y="378"/>
                    <a:pt x="2918" y="378"/>
                  </a:cubicBezTo>
                  <a:close/>
                  <a:moveTo>
                    <a:pt x="392" y="580"/>
                  </a:moveTo>
                  <a:cubicBezTo>
                    <a:pt x="382" y="580"/>
                    <a:pt x="370" y="583"/>
                    <a:pt x="358" y="589"/>
                  </a:cubicBezTo>
                  <a:cubicBezTo>
                    <a:pt x="346" y="601"/>
                    <a:pt x="346" y="624"/>
                    <a:pt x="358" y="648"/>
                  </a:cubicBezTo>
                  <a:cubicBezTo>
                    <a:pt x="394" y="696"/>
                    <a:pt x="430" y="732"/>
                    <a:pt x="477" y="779"/>
                  </a:cubicBezTo>
                  <a:cubicBezTo>
                    <a:pt x="489" y="779"/>
                    <a:pt x="489" y="791"/>
                    <a:pt x="501" y="791"/>
                  </a:cubicBezTo>
                  <a:cubicBezTo>
                    <a:pt x="513" y="791"/>
                    <a:pt x="525" y="779"/>
                    <a:pt x="537" y="767"/>
                  </a:cubicBezTo>
                  <a:cubicBezTo>
                    <a:pt x="549" y="755"/>
                    <a:pt x="549" y="732"/>
                    <a:pt x="537" y="708"/>
                  </a:cubicBezTo>
                  <a:cubicBezTo>
                    <a:pt x="501" y="672"/>
                    <a:pt x="453" y="636"/>
                    <a:pt x="418" y="589"/>
                  </a:cubicBezTo>
                  <a:cubicBezTo>
                    <a:pt x="412" y="583"/>
                    <a:pt x="403" y="580"/>
                    <a:pt x="392" y="580"/>
                  </a:cubicBezTo>
                  <a:close/>
                  <a:moveTo>
                    <a:pt x="2477" y="612"/>
                  </a:moveTo>
                  <a:cubicBezTo>
                    <a:pt x="2454" y="612"/>
                    <a:pt x="2430" y="636"/>
                    <a:pt x="2430" y="660"/>
                  </a:cubicBezTo>
                  <a:cubicBezTo>
                    <a:pt x="2442" y="720"/>
                    <a:pt x="2442" y="779"/>
                    <a:pt x="2466" y="839"/>
                  </a:cubicBezTo>
                  <a:cubicBezTo>
                    <a:pt x="2466" y="851"/>
                    <a:pt x="2489" y="862"/>
                    <a:pt x="2501" y="862"/>
                  </a:cubicBezTo>
                  <a:lnTo>
                    <a:pt x="2513" y="862"/>
                  </a:lnTo>
                  <a:cubicBezTo>
                    <a:pt x="2537" y="862"/>
                    <a:pt x="2549" y="839"/>
                    <a:pt x="2549" y="815"/>
                  </a:cubicBezTo>
                  <a:cubicBezTo>
                    <a:pt x="2549" y="803"/>
                    <a:pt x="2549" y="803"/>
                    <a:pt x="2537" y="803"/>
                  </a:cubicBezTo>
                  <a:cubicBezTo>
                    <a:pt x="2549" y="791"/>
                    <a:pt x="2549" y="791"/>
                    <a:pt x="2561" y="791"/>
                  </a:cubicBezTo>
                  <a:cubicBezTo>
                    <a:pt x="2608" y="755"/>
                    <a:pt x="2656" y="720"/>
                    <a:pt x="2704" y="684"/>
                  </a:cubicBezTo>
                  <a:cubicBezTo>
                    <a:pt x="2716" y="672"/>
                    <a:pt x="2716" y="648"/>
                    <a:pt x="2704" y="624"/>
                  </a:cubicBezTo>
                  <a:cubicBezTo>
                    <a:pt x="2698" y="618"/>
                    <a:pt x="2689" y="615"/>
                    <a:pt x="2678" y="615"/>
                  </a:cubicBezTo>
                  <a:cubicBezTo>
                    <a:pt x="2668" y="615"/>
                    <a:pt x="2656" y="618"/>
                    <a:pt x="2644" y="624"/>
                  </a:cubicBezTo>
                  <a:cubicBezTo>
                    <a:pt x="2608" y="660"/>
                    <a:pt x="2573" y="684"/>
                    <a:pt x="2525" y="708"/>
                  </a:cubicBezTo>
                  <a:cubicBezTo>
                    <a:pt x="2525" y="696"/>
                    <a:pt x="2525" y="672"/>
                    <a:pt x="2513" y="660"/>
                  </a:cubicBezTo>
                  <a:cubicBezTo>
                    <a:pt x="2513" y="636"/>
                    <a:pt x="2501" y="612"/>
                    <a:pt x="2477" y="612"/>
                  </a:cubicBezTo>
                  <a:close/>
                  <a:moveTo>
                    <a:pt x="2389" y="798"/>
                  </a:moveTo>
                  <a:cubicBezTo>
                    <a:pt x="2383" y="798"/>
                    <a:pt x="2377" y="800"/>
                    <a:pt x="2370" y="803"/>
                  </a:cubicBezTo>
                  <a:cubicBezTo>
                    <a:pt x="2323" y="839"/>
                    <a:pt x="2275" y="862"/>
                    <a:pt x="2227" y="886"/>
                  </a:cubicBezTo>
                  <a:cubicBezTo>
                    <a:pt x="2204" y="898"/>
                    <a:pt x="2192" y="922"/>
                    <a:pt x="2204" y="946"/>
                  </a:cubicBezTo>
                  <a:cubicBezTo>
                    <a:pt x="2204" y="958"/>
                    <a:pt x="2227" y="970"/>
                    <a:pt x="2239" y="970"/>
                  </a:cubicBezTo>
                  <a:cubicBezTo>
                    <a:pt x="2251" y="970"/>
                    <a:pt x="2251" y="958"/>
                    <a:pt x="2263" y="958"/>
                  </a:cubicBezTo>
                  <a:cubicBezTo>
                    <a:pt x="2311" y="934"/>
                    <a:pt x="2358" y="910"/>
                    <a:pt x="2406" y="886"/>
                  </a:cubicBezTo>
                  <a:cubicBezTo>
                    <a:pt x="2430" y="874"/>
                    <a:pt x="2442" y="851"/>
                    <a:pt x="2430" y="827"/>
                  </a:cubicBezTo>
                  <a:cubicBezTo>
                    <a:pt x="2421" y="809"/>
                    <a:pt x="2406" y="798"/>
                    <a:pt x="2389" y="798"/>
                  </a:cubicBezTo>
                  <a:close/>
                  <a:moveTo>
                    <a:pt x="632" y="813"/>
                  </a:moveTo>
                  <a:cubicBezTo>
                    <a:pt x="618" y="813"/>
                    <a:pt x="603" y="820"/>
                    <a:pt x="596" y="827"/>
                  </a:cubicBezTo>
                  <a:cubicBezTo>
                    <a:pt x="584" y="851"/>
                    <a:pt x="584" y="874"/>
                    <a:pt x="608" y="886"/>
                  </a:cubicBezTo>
                  <a:cubicBezTo>
                    <a:pt x="656" y="922"/>
                    <a:pt x="703" y="958"/>
                    <a:pt x="751" y="982"/>
                  </a:cubicBezTo>
                  <a:cubicBezTo>
                    <a:pt x="763" y="993"/>
                    <a:pt x="763" y="993"/>
                    <a:pt x="775" y="993"/>
                  </a:cubicBezTo>
                  <a:cubicBezTo>
                    <a:pt x="787" y="993"/>
                    <a:pt x="799" y="982"/>
                    <a:pt x="811" y="970"/>
                  </a:cubicBezTo>
                  <a:cubicBezTo>
                    <a:pt x="822" y="946"/>
                    <a:pt x="822" y="922"/>
                    <a:pt x="799" y="910"/>
                  </a:cubicBezTo>
                  <a:cubicBezTo>
                    <a:pt x="751" y="886"/>
                    <a:pt x="703" y="851"/>
                    <a:pt x="656" y="827"/>
                  </a:cubicBezTo>
                  <a:cubicBezTo>
                    <a:pt x="651" y="817"/>
                    <a:pt x="641" y="813"/>
                    <a:pt x="632" y="813"/>
                  </a:cubicBezTo>
                  <a:close/>
                  <a:moveTo>
                    <a:pt x="2073" y="946"/>
                  </a:moveTo>
                  <a:cubicBezTo>
                    <a:pt x="2013" y="970"/>
                    <a:pt x="1965" y="993"/>
                    <a:pt x="1918" y="1005"/>
                  </a:cubicBezTo>
                  <a:cubicBezTo>
                    <a:pt x="1894" y="1005"/>
                    <a:pt x="1882" y="1029"/>
                    <a:pt x="1882" y="1053"/>
                  </a:cubicBezTo>
                  <a:cubicBezTo>
                    <a:pt x="1894" y="1077"/>
                    <a:pt x="1906" y="1089"/>
                    <a:pt x="1930" y="1089"/>
                  </a:cubicBezTo>
                  <a:lnTo>
                    <a:pt x="1942" y="1089"/>
                  </a:lnTo>
                  <a:cubicBezTo>
                    <a:pt x="1989" y="1065"/>
                    <a:pt x="2049" y="1053"/>
                    <a:pt x="2096" y="1029"/>
                  </a:cubicBezTo>
                  <a:cubicBezTo>
                    <a:pt x="2120" y="1017"/>
                    <a:pt x="2132" y="993"/>
                    <a:pt x="2120" y="970"/>
                  </a:cubicBezTo>
                  <a:cubicBezTo>
                    <a:pt x="2120" y="958"/>
                    <a:pt x="2096" y="946"/>
                    <a:pt x="2073" y="946"/>
                  </a:cubicBezTo>
                  <a:close/>
                  <a:moveTo>
                    <a:pt x="6323" y="934"/>
                  </a:moveTo>
                  <a:cubicBezTo>
                    <a:pt x="6299" y="934"/>
                    <a:pt x="6276" y="946"/>
                    <a:pt x="6276" y="970"/>
                  </a:cubicBezTo>
                  <a:cubicBezTo>
                    <a:pt x="6276" y="993"/>
                    <a:pt x="6287" y="1017"/>
                    <a:pt x="6311" y="1017"/>
                  </a:cubicBezTo>
                  <a:cubicBezTo>
                    <a:pt x="6323" y="1017"/>
                    <a:pt x="6347" y="1029"/>
                    <a:pt x="6359" y="1041"/>
                  </a:cubicBezTo>
                  <a:cubicBezTo>
                    <a:pt x="6383" y="1053"/>
                    <a:pt x="6395" y="1065"/>
                    <a:pt x="6407" y="1089"/>
                  </a:cubicBezTo>
                  <a:cubicBezTo>
                    <a:pt x="6407" y="1101"/>
                    <a:pt x="6430" y="1113"/>
                    <a:pt x="6442" y="1113"/>
                  </a:cubicBezTo>
                  <a:lnTo>
                    <a:pt x="6454" y="1113"/>
                  </a:lnTo>
                  <a:cubicBezTo>
                    <a:pt x="6478" y="1101"/>
                    <a:pt x="6490" y="1077"/>
                    <a:pt x="6478" y="1053"/>
                  </a:cubicBezTo>
                  <a:cubicBezTo>
                    <a:pt x="6466" y="1017"/>
                    <a:pt x="6442" y="982"/>
                    <a:pt x="6407" y="970"/>
                  </a:cubicBezTo>
                  <a:cubicBezTo>
                    <a:pt x="6383" y="946"/>
                    <a:pt x="6347" y="934"/>
                    <a:pt x="6323" y="934"/>
                  </a:cubicBezTo>
                  <a:close/>
                  <a:moveTo>
                    <a:pt x="942" y="982"/>
                  </a:moveTo>
                  <a:cubicBezTo>
                    <a:pt x="918" y="982"/>
                    <a:pt x="894" y="982"/>
                    <a:pt x="882" y="1005"/>
                  </a:cubicBezTo>
                  <a:cubicBezTo>
                    <a:pt x="882" y="1029"/>
                    <a:pt x="882" y="1053"/>
                    <a:pt x="906" y="1065"/>
                  </a:cubicBezTo>
                  <a:cubicBezTo>
                    <a:pt x="965" y="1089"/>
                    <a:pt x="1025" y="1101"/>
                    <a:pt x="1073" y="1124"/>
                  </a:cubicBezTo>
                  <a:lnTo>
                    <a:pt x="1084" y="1124"/>
                  </a:lnTo>
                  <a:cubicBezTo>
                    <a:pt x="1108" y="1124"/>
                    <a:pt x="1120" y="1113"/>
                    <a:pt x="1120" y="1089"/>
                  </a:cubicBezTo>
                  <a:cubicBezTo>
                    <a:pt x="1132" y="1065"/>
                    <a:pt x="1120" y="1041"/>
                    <a:pt x="1096" y="1041"/>
                  </a:cubicBezTo>
                  <a:cubicBezTo>
                    <a:pt x="1049" y="1017"/>
                    <a:pt x="989" y="1005"/>
                    <a:pt x="942" y="982"/>
                  </a:cubicBezTo>
                  <a:close/>
                  <a:moveTo>
                    <a:pt x="9101" y="905"/>
                  </a:moveTo>
                  <a:cubicBezTo>
                    <a:pt x="9084" y="905"/>
                    <a:pt x="9070" y="914"/>
                    <a:pt x="9062" y="922"/>
                  </a:cubicBezTo>
                  <a:cubicBezTo>
                    <a:pt x="9062" y="934"/>
                    <a:pt x="9038" y="982"/>
                    <a:pt x="8978" y="1077"/>
                  </a:cubicBezTo>
                  <a:cubicBezTo>
                    <a:pt x="8966" y="1089"/>
                    <a:pt x="8978" y="1124"/>
                    <a:pt x="8990" y="1136"/>
                  </a:cubicBezTo>
                  <a:lnTo>
                    <a:pt x="9014" y="1136"/>
                  </a:lnTo>
                  <a:cubicBezTo>
                    <a:pt x="9038" y="1136"/>
                    <a:pt x="9050" y="1124"/>
                    <a:pt x="9050" y="1113"/>
                  </a:cubicBezTo>
                  <a:cubicBezTo>
                    <a:pt x="9109" y="1029"/>
                    <a:pt x="9133" y="970"/>
                    <a:pt x="9133" y="958"/>
                  </a:cubicBezTo>
                  <a:cubicBezTo>
                    <a:pt x="9145" y="946"/>
                    <a:pt x="9133" y="922"/>
                    <a:pt x="9121" y="910"/>
                  </a:cubicBezTo>
                  <a:cubicBezTo>
                    <a:pt x="9114" y="907"/>
                    <a:pt x="9107" y="905"/>
                    <a:pt x="9101" y="905"/>
                  </a:cubicBezTo>
                  <a:close/>
                  <a:moveTo>
                    <a:pt x="1263" y="1065"/>
                  </a:moveTo>
                  <a:cubicBezTo>
                    <a:pt x="1239" y="1065"/>
                    <a:pt x="1215" y="1077"/>
                    <a:pt x="1215" y="1101"/>
                  </a:cubicBezTo>
                  <a:cubicBezTo>
                    <a:pt x="1203" y="1124"/>
                    <a:pt x="1227" y="1148"/>
                    <a:pt x="1251" y="1148"/>
                  </a:cubicBezTo>
                  <a:cubicBezTo>
                    <a:pt x="1311" y="1160"/>
                    <a:pt x="1358" y="1160"/>
                    <a:pt x="1418" y="1160"/>
                  </a:cubicBezTo>
                  <a:cubicBezTo>
                    <a:pt x="1442" y="1160"/>
                    <a:pt x="1465" y="1148"/>
                    <a:pt x="1465" y="1113"/>
                  </a:cubicBezTo>
                  <a:cubicBezTo>
                    <a:pt x="1465" y="1101"/>
                    <a:pt x="1442" y="1077"/>
                    <a:pt x="1418" y="1077"/>
                  </a:cubicBezTo>
                  <a:cubicBezTo>
                    <a:pt x="1370" y="1077"/>
                    <a:pt x="1311" y="1077"/>
                    <a:pt x="1263" y="1065"/>
                  </a:cubicBezTo>
                  <a:close/>
                  <a:moveTo>
                    <a:pt x="1751" y="1041"/>
                  </a:moveTo>
                  <a:cubicBezTo>
                    <a:pt x="1692" y="1053"/>
                    <a:pt x="1644" y="1065"/>
                    <a:pt x="1584" y="1065"/>
                  </a:cubicBezTo>
                  <a:cubicBezTo>
                    <a:pt x="1561" y="1077"/>
                    <a:pt x="1549" y="1089"/>
                    <a:pt x="1549" y="1113"/>
                  </a:cubicBezTo>
                  <a:cubicBezTo>
                    <a:pt x="1549" y="1136"/>
                    <a:pt x="1573" y="1148"/>
                    <a:pt x="1596" y="1148"/>
                  </a:cubicBezTo>
                  <a:cubicBezTo>
                    <a:pt x="1596" y="1148"/>
                    <a:pt x="1596" y="1148"/>
                    <a:pt x="1596" y="1160"/>
                  </a:cubicBezTo>
                  <a:cubicBezTo>
                    <a:pt x="1656" y="1148"/>
                    <a:pt x="1715" y="1136"/>
                    <a:pt x="1763" y="1124"/>
                  </a:cubicBezTo>
                  <a:cubicBezTo>
                    <a:pt x="1787" y="1124"/>
                    <a:pt x="1799" y="1101"/>
                    <a:pt x="1799" y="1077"/>
                  </a:cubicBezTo>
                  <a:cubicBezTo>
                    <a:pt x="1799" y="1053"/>
                    <a:pt x="1775" y="1041"/>
                    <a:pt x="1751" y="1041"/>
                  </a:cubicBezTo>
                  <a:close/>
                  <a:moveTo>
                    <a:pt x="2568" y="941"/>
                  </a:moveTo>
                  <a:cubicBezTo>
                    <a:pt x="2562" y="941"/>
                    <a:pt x="2555" y="943"/>
                    <a:pt x="2549" y="946"/>
                  </a:cubicBezTo>
                  <a:cubicBezTo>
                    <a:pt x="2525" y="958"/>
                    <a:pt x="2525" y="982"/>
                    <a:pt x="2525" y="1005"/>
                  </a:cubicBezTo>
                  <a:cubicBezTo>
                    <a:pt x="2561" y="1053"/>
                    <a:pt x="2585" y="1101"/>
                    <a:pt x="2620" y="1148"/>
                  </a:cubicBezTo>
                  <a:cubicBezTo>
                    <a:pt x="2632" y="1160"/>
                    <a:pt x="2644" y="1172"/>
                    <a:pt x="2656" y="1172"/>
                  </a:cubicBezTo>
                  <a:cubicBezTo>
                    <a:pt x="2668" y="1172"/>
                    <a:pt x="2668" y="1160"/>
                    <a:pt x="2680" y="1160"/>
                  </a:cubicBezTo>
                  <a:cubicBezTo>
                    <a:pt x="2704" y="1148"/>
                    <a:pt x="2704" y="1124"/>
                    <a:pt x="2692" y="1101"/>
                  </a:cubicBezTo>
                  <a:cubicBezTo>
                    <a:pt x="2656" y="1053"/>
                    <a:pt x="2632" y="1005"/>
                    <a:pt x="2608" y="970"/>
                  </a:cubicBezTo>
                  <a:cubicBezTo>
                    <a:pt x="2600" y="952"/>
                    <a:pt x="2585" y="941"/>
                    <a:pt x="2568" y="941"/>
                  </a:cubicBezTo>
                  <a:close/>
                  <a:moveTo>
                    <a:pt x="6169" y="998"/>
                  </a:moveTo>
                  <a:cubicBezTo>
                    <a:pt x="6155" y="998"/>
                    <a:pt x="6140" y="1003"/>
                    <a:pt x="6133" y="1017"/>
                  </a:cubicBezTo>
                  <a:cubicBezTo>
                    <a:pt x="6097" y="1053"/>
                    <a:pt x="6061" y="1113"/>
                    <a:pt x="6049" y="1172"/>
                  </a:cubicBezTo>
                  <a:cubicBezTo>
                    <a:pt x="6037" y="1196"/>
                    <a:pt x="6049" y="1220"/>
                    <a:pt x="6073" y="1232"/>
                  </a:cubicBezTo>
                  <a:lnTo>
                    <a:pt x="6085" y="1232"/>
                  </a:lnTo>
                  <a:cubicBezTo>
                    <a:pt x="6109" y="1232"/>
                    <a:pt x="6121" y="1220"/>
                    <a:pt x="6133" y="1196"/>
                  </a:cubicBezTo>
                  <a:cubicBezTo>
                    <a:pt x="6145" y="1148"/>
                    <a:pt x="6168" y="1101"/>
                    <a:pt x="6192" y="1065"/>
                  </a:cubicBezTo>
                  <a:cubicBezTo>
                    <a:pt x="6216" y="1053"/>
                    <a:pt x="6216" y="1029"/>
                    <a:pt x="6192" y="1005"/>
                  </a:cubicBezTo>
                  <a:cubicBezTo>
                    <a:pt x="6187" y="1000"/>
                    <a:pt x="6178" y="998"/>
                    <a:pt x="6169" y="998"/>
                  </a:cubicBezTo>
                  <a:close/>
                  <a:moveTo>
                    <a:pt x="8925" y="1194"/>
                  </a:moveTo>
                  <a:cubicBezTo>
                    <a:pt x="8913" y="1194"/>
                    <a:pt x="8902" y="1201"/>
                    <a:pt x="8895" y="1208"/>
                  </a:cubicBezTo>
                  <a:cubicBezTo>
                    <a:pt x="8859" y="1255"/>
                    <a:pt x="8823" y="1303"/>
                    <a:pt x="8788" y="1351"/>
                  </a:cubicBezTo>
                  <a:cubicBezTo>
                    <a:pt x="8776" y="1363"/>
                    <a:pt x="8776" y="1386"/>
                    <a:pt x="8800" y="1410"/>
                  </a:cubicBezTo>
                  <a:lnTo>
                    <a:pt x="8823" y="1410"/>
                  </a:lnTo>
                  <a:cubicBezTo>
                    <a:pt x="8835" y="1410"/>
                    <a:pt x="8847" y="1410"/>
                    <a:pt x="8859" y="1398"/>
                  </a:cubicBezTo>
                  <a:cubicBezTo>
                    <a:pt x="8895" y="1351"/>
                    <a:pt x="8931" y="1315"/>
                    <a:pt x="8966" y="1267"/>
                  </a:cubicBezTo>
                  <a:cubicBezTo>
                    <a:pt x="8978" y="1243"/>
                    <a:pt x="8966" y="1220"/>
                    <a:pt x="8954" y="1208"/>
                  </a:cubicBezTo>
                  <a:cubicBezTo>
                    <a:pt x="8944" y="1198"/>
                    <a:pt x="8934" y="1194"/>
                    <a:pt x="8925" y="1194"/>
                  </a:cubicBezTo>
                  <a:close/>
                  <a:moveTo>
                    <a:pt x="2762" y="1223"/>
                  </a:moveTo>
                  <a:cubicBezTo>
                    <a:pt x="2751" y="1223"/>
                    <a:pt x="2739" y="1226"/>
                    <a:pt x="2727" y="1232"/>
                  </a:cubicBezTo>
                  <a:cubicBezTo>
                    <a:pt x="2716" y="1243"/>
                    <a:pt x="2716" y="1267"/>
                    <a:pt x="2727" y="1291"/>
                  </a:cubicBezTo>
                  <a:cubicBezTo>
                    <a:pt x="2763" y="1327"/>
                    <a:pt x="2799" y="1374"/>
                    <a:pt x="2847" y="1422"/>
                  </a:cubicBezTo>
                  <a:cubicBezTo>
                    <a:pt x="2847" y="1422"/>
                    <a:pt x="2858" y="1434"/>
                    <a:pt x="2870" y="1434"/>
                  </a:cubicBezTo>
                  <a:cubicBezTo>
                    <a:pt x="2882" y="1434"/>
                    <a:pt x="2894" y="1422"/>
                    <a:pt x="2906" y="1410"/>
                  </a:cubicBezTo>
                  <a:cubicBezTo>
                    <a:pt x="2918" y="1398"/>
                    <a:pt x="2918" y="1374"/>
                    <a:pt x="2906" y="1351"/>
                  </a:cubicBezTo>
                  <a:cubicBezTo>
                    <a:pt x="2858" y="1315"/>
                    <a:pt x="2823" y="1279"/>
                    <a:pt x="2787" y="1232"/>
                  </a:cubicBezTo>
                  <a:cubicBezTo>
                    <a:pt x="2781" y="1226"/>
                    <a:pt x="2772" y="1223"/>
                    <a:pt x="2762" y="1223"/>
                  </a:cubicBezTo>
                  <a:close/>
                  <a:moveTo>
                    <a:pt x="6466" y="1196"/>
                  </a:moveTo>
                  <a:cubicBezTo>
                    <a:pt x="6442" y="1196"/>
                    <a:pt x="6418" y="1220"/>
                    <a:pt x="6418" y="1243"/>
                  </a:cubicBezTo>
                  <a:cubicBezTo>
                    <a:pt x="6418" y="1291"/>
                    <a:pt x="6407" y="1339"/>
                    <a:pt x="6383" y="1398"/>
                  </a:cubicBezTo>
                  <a:cubicBezTo>
                    <a:pt x="6383" y="1422"/>
                    <a:pt x="6395" y="1446"/>
                    <a:pt x="6418" y="1446"/>
                  </a:cubicBezTo>
                  <a:lnTo>
                    <a:pt x="6430" y="1446"/>
                  </a:lnTo>
                  <a:cubicBezTo>
                    <a:pt x="6442" y="1446"/>
                    <a:pt x="6466" y="1434"/>
                    <a:pt x="6466" y="1422"/>
                  </a:cubicBezTo>
                  <a:cubicBezTo>
                    <a:pt x="6490" y="1363"/>
                    <a:pt x="6502" y="1303"/>
                    <a:pt x="6502" y="1243"/>
                  </a:cubicBezTo>
                  <a:cubicBezTo>
                    <a:pt x="6502" y="1220"/>
                    <a:pt x="6490" y="1196"/>
                    <a:pt x="6466" y="1196"/>
                  </a:cubicBezTo>
                  <a:close/>
                  <a:moveTo>
                    <a:pt x="6061" y="1315"/>
                  </a:moveTo>
                  <a:cubicBezTo>
                    <a:pt x="6037" y="1315"/>
                    <a:pt x="6026" y="1327"/>
                    <a:pt x="6026" y="1351"/>
                  </a:cubicBezTo>
                  <a:cubicBezTo>
                    <a:pt x="6026" y="1422"/>
                    <a:pt x="6037" y="1482"/>
                    <a:pt x="6049" y="1541"/>
                  </a:cubicBezTo>
                  <a:cubicBezTo>
                    <a:pt x="6049" y="1553"/>
                    <a:pt x="6073" y="1565"/>
                    <a:pt x="6085" y="1565"/>
                  </a:cubicBezTo>
                  <a:lnTo>
                    <a:pt x="6097" y="1565"/>
                  </a:lnTo>
                  <a:cubicBezTo>
                    <a:pt x="6121" y="1553"/>
                    <a:pt x="6133" y="1529"/>
                    <a:pt x="6133" y="1505"/>
                  </a:cubicBezTo>
                  <a:cubicBezTo>
                    <a:pt x="6109" y="1458"/>
                    <a:pt x="6109" y="1410"/>
                    <a:pt x="6109" y="1351"/>
                  </a:cubicBezTo>
                  <a:cubicBezTo>
                    <a:pt x="6109" y="1327"/>
                    <a:pt x="6085" y="1315"/>
                    <a:pt x="6061" y="1315"/>
                  </a:cubicBezTo>
                  <a:close/>
                  <a:moveTo>
                    <a:pt x="2991" y="1461"/>
                  </a:moveTo>
                  <a:cubicBezTo>
                    <a:pt x="2980" y="1461"/>
                    <a:pt x="2972" y="1464"/>
                    <a:pt x="2966" y="1470"/>
                  </a:cubicBezTo>
                  <a:cubicBezTo>
                    <a:pt x="2954" y="1494"/>
                    <a:pt x="2954" y="1517"/>
                    <a:pt x="2966" y="1529"/>
                  </a:cubicBezTo>
                  <a:cubicBezTo>
                    <a:pt x="3013" y="1565"/>
                    <a:pt x="3061" y="1601"/>
                    <a:pt x="3097" y="1636"/>
                  </a:cubicBezTo>
                  <a:cubicBezTo>
                    <a:pt x="3108" y="1648"/>
                    <a:pt x="3120" y="1648"/>
                    <a:pt x="3132" y="1648"/>
                  </a:cubicBezTo>
                  <a:cubicBezTo>
                    <a:pt x="3144" y="1648"/>
                    <a:pt x="3156" y="1648"/>
                    <a:pt x="3156" y="1636"/>
                  </a:cubicBezTo>
                  <a:cubicBezTo>
                    <a:pt x="3180" y="1613"/>
                    <a:pt x="3168" y="1589"/>
                    <a:pt x="3156" y="1577"/>
                  </a:cubicBezTo>
                  <a:cubicBezTo>
                    <a:pt x="3108" y="1541"/>
                    <a:pt x="3061" y="1505"/>
                    <a:pt x="3025" y="1470"/>
                  </a:cubicBezTo>
                  <a:cubicBezTo>
                    <a:pt x="3013" y="1464"/>
                    <a:pt x="3001" y="1461"/>
                    <a:pt x="2991" y="1461"/>
                  </a:cubicBezTo>
                  <a:close/>
                  <a:moveTo>
                    <a:pt x="8706" y="1461"/>
                  </a:moveTo>
                  <a:cubicBezTo>
                    <a:pt x="8695" y="1461"/>
                    <a:pt x="8687" y="1464"/>
                    <a:pt x="8681" y="1470"/>
                  </a:cubicBezTo>
                  <a:cubicBezTo>
                    <a:pt x="8645" y="1517"/>
                    <a:pt x="8597" y="1553"/>
                    <a:pt x="8562" y="1589"/>
                  </a:cubicBezTo>
                  <a:cubicBezTo>
                    <a:pt x="8550" y="1601"/>
                    <a:pt x="8550" y="1636"/>
                    <a:pt x="8562" y="1648"/>
                  </a:cubicBezTo>
                  <a:cubicBezTo>
                    <a:pt x="8573" y="1660"/>
                    <a:pt x="8585" y="1660"/>
                    <a:pt x="8597" y="1660"/>
                  </a:cubicBezTo>
                  <a:cubicBezTo>
                    <a:pt x="8597" y="1660"/>
                    <a:pt x="8609" y="1660"/>
                    <a:pt x="8621" y="1648"/>
                  </a:cubicBezTo>
                  <a:cubicBezTo>
                    <a:pt x="8657" y="1613"/>
                    <a:pt x="8704" y="1577"/>
                    <a:pt x="8740" y="1529"/>
                  </a:cubicBezTo>
                  <a:cubicBezTo>
                    <a:pt x="8752" y="1517"/>
                    <a:pt x="8752" y="1482"/>
                    <a:pt x="8740" y="1470"/>
                  </a:cubicBezTo>
                  <a:cubicBezTo>
                    <a:pt x="8728" y="1464"/>
                    <a:pt x="8716" y="1461"/>
                    <a:pt x="8706" y="1461"/>
                  </a:cubicBezTo>
                  <a:close/>
                  <a:moveTo>
                    <a:pt x="3263" y="1664"/>
                  </a:moveTo>
                  <a:cubicBezTo>
                    <a:pt x="3250" y="1664"/>
                    <a:pt x="3235" y="1670"/>
                    <a:pt x="3228" y="1684"/>
                  </a:cubicBezTo>
                  <a:cubicBezTo>
                    <a:pt x="3216" y="1708"/>
                    <a:pt x="3216" y="1732"/>
                    <a:pt x="3239" y="1744"/>
                  </a:cubicBezTo>
                  <a:cubicBezTo>
                    <a:pt x="3287" y="1779"/>
                    <a:pt x="3335" y="1803"/>
                    <a:pt x="3382" y="1839"/>
                  </a:cubicBezTo>
                  <a:lnTo>
                    <a:pt x="3406" y="1839"/>
                  </a:lnTo>
                  <a:cubicBezTo>
                    <a:pt x="3418" y="1839"/>
                    <a:pt x="3430" y="1839"/>
                    <a:pt x="3442" y="1827"/>
                  </a:cubicBezTo>
                  <a:cubicBezTo>
                    <a:pt x="3454" y="1803"/>
                    <a:pt x="3454" y="1779"/>
                    <a:pt x="3430" y="1767"/>
                  </a:cubicBezTo>
                  <a:cubicBezTo>
                    <a:pt x="3382" y="1732"/>
                    <a:pt x="3335" y="1708"/>
                    <a:pt x="3287" y="1672"/>
                  </a:cubicBezTo>
                  <a:cubicBezTo>
                    <a:pt x="3282" y="1667"/>
                    <a:pt x="3273" y="1664"/>
                    <a:pt x="3263" y="1664"/>
                  </a:cubicBezTo>
                  <a:close/>
                  <a:moveTo>
                    <a:pt x="6364" y="1525"/>
                  </a:moveTo>
                  <a:cubicBezTo>
                    <a:pt x="6347" y="1525"/>
                    <a:pt x="6332" y="1536"/>
                    <a:pt x="6323" y="1553"/>
                  </a:cubicBezTo>
                  <a:cubicBezTo>
                    <a:pt x="6299" y="1601"/>
                    <a:pt x="6276" y="1648"/>
                    <a:pt x="6252" y="1696"/>
                  </a:cubicBezTo>
                  <a:cubicBezTo>
                    <a:pt x="6240" y="1696"/>
                    <a:pt x="6240" y="1708"/>
                    <a:pt x="6240" y="1720"/>
                  </a:cubicBezTo>
                  <a:cubicBezTo>
                    <a:pt x="6228" y="1696"/>
                    <a:pt x="6204" y="1672"/>
                    <a:pt x="6192" y="1648"/>
                  </a:cubicBezTo>
                  <a:cubicBezTo>
                    <a:pt x="6184" y="1640"/>
                    <a:pt x="6169" y="1631"/>
                    <a:pt x="6153" y="1631"/>
                  </a:cubicBezTo>
                  <a:cubicBezTo>
                    <a:pt x="6147" y="1631"/>
                    <a:pt x="6140" y="1633"/>
                    <a:pt x="6133" y="1636"/>
                  </a:cubicBezTo>
                  <a:cubicBezTo>
                    <a:pt x="6121" y="1648"/>
                    <a:pt x="6109" y="1684"/>
                    <a:pt x="6121" y="1696"/>
                  </a:cubicBezTo>
                  <a:cubicBezTo>
                    <a:pt x="6156" y="1744"/>
                    <a:pt x="6192" y="1791"/>
                    <a:pt x="6240" y="1839"/>
                  </a:cubicBezTo>
                  <a:cubicBezTo>
                    <a:pt x="6240" y="1851"/>
                    <a:pt x="6252" y="1851"/>
                    <a:pt x="6264" y="1851"/>
                  </a:cubicBezTo>
                  <a:cubicBezTo>
                    <a:pt x="6276" y="1851"/>
                    <a:pt x="6287" y="1851"/>
                    <a:pt x="6299" y="1839"/>
                  </a:cubicBezTo>
                  <a:cubicBezTo>
                    <a:pt x="6311" y="1827"/>
                    <a:pt x="6311" y="1791"/>
                    <a:pt x="6299" y="1779"/>
                  </a:cubicBezTo>
                  <a:cubicBezTo>
                    <a:pt x="6287" y="1767"/>
                    <a:pt x="6276" y="1767"/>
                    <a:pt x="6276" y="1755"/>
                  </a:cubicBezTo>
                  <a:cubicBezTo>
                    <a:pt x="6287" y="1755"/>
                    <a:pt x="6311" y="1755"/>
                    <a:pt x="6323" y="1732"/>
                  </a:cubicBezTo>
                  <a:cubicBezTo>
                    <a:pt x="6347" y="1684"/>
                    <a:pt x="6383" y="1636"/>
                    <a:pt x="6407" y="1589"/>
                  </a:cubicBezTo>
                  <a:cubicBezTo>
                    <a:pt x="6418" y="1565"/>
                    <a:pt x="6407" y="1541"/>
                    <a:pt x="6383" y="1529"/>
                  </a:cubicBezTo>
                  <a:cubicBezTo>
                    <a:pt x="6376" y="1526"/>
                    <a:pt x="6370" y="1525"/>
                    <a:pt x="6364" y="1525"/>
                  </a:cubicBezTo>
                  <a:close/>
                  <a:moveTo>
                    <a:pt x="8463" y="1688"/>
                  </a:moveTo>
                  <a:cubicBezTo>
                    <a:pt x="8454" y="1688"/>
                    <a:pt x="8447" y="1691"/>
                    <a:pt x="8442" y="1696"/>
                  </a:cubicBezTo>
                  <a:cubicBezTo>
                    <a:pt x="8395" y="1732"/>
                    <a:pt x="8347" y="1767"/>
                    <a:pt x="8300" y="1803"/>
                  </a:cubicBezTo>
                  <a:cubicBezTo>
                    <a:pt x="8288" y="1815"/>
                    <a:pt x="8276" y="1839"/>
                    <a:pt x="8288" y="1851"/>
                  </a:cubicBezTo>
                  <a:cubicBezTo>
                    <a:pt x="8300" y="1875"/>
                    <a:pt x="8312" y="1875"/>
                    <a:pt x="8323" y="1875"/>
                  </a:cubicBezTo>
                  <a:lnTo>
                    <a:pt x="8347" y="1875"/>
                  </a:lnTo>
                  <a:cubicBezTo>
                    <a:pt x="8395" y="1839"/>
                    <a:pt x="8442" y="1803"/>
                    <a:pt x="8490" y="1767"/>
                  </a:cubicBezTo>
                  <a:cubicBezTo>
                    <a:pt x="8514" y="1755"/>
                    <a:pt x="8514" y="1720"/>
                    <a:pt x="8502" y="1708"/>
                  </a:cubicBezTo>
                  <a:cubicBezTo>
                    <a:pt x="8488" y="1694"/>
                    <a:pt x="8474" y="1688"/>
                    <a:pt x="8463" y="1688"/>
                  </a:cubicBezTo>
                  <a:close/>
                  <a:moveTo>
                    <a:pt x="3552" y="1846"/>
                  </a:moveTo>
                  <a:cubicBezTo>
                    <a:pt x="3536" y="1846"/>
                    <a:pt x="3522" y="1854"/>
                    <a:pt x="3513" y="1863"/>
                  </a:cubicBezTo>
                  <a:cubicBezTo>
                    <a:pt x="3501" y="1886"/>
                    <a:pt x="3513" y="1910"/>
                    <a:pt x="3525" y="1922"/>
                  </a:cubicBezTo>
                  <a:cubicBezTo>
                    <a:pt x="3573" y="1958"/>
                    <a:pt x="3632" y="1982"/>
                    <a:pt x="3680" y="2005"/>
                  </a:cubicBezTo>
                  <a:cubicBezTo>
                    <a:pt x="3692" y="2017"/>
                    <a:pt x="3692" y="2017"/>
                    <a:pt x="3704" y="2017"/>
                  </a:cubicBezTo>
                  <a:cubicBezTo>
                    <a:pt x="3716" y="2017"/>
                    <a:pt x="3728" y="2005"/>
                    <a:pt x="3740" y="1994"/>
                  </a:cubicBezTo>
                  <a:cubicBezTo>
                    <a:pt x="3751" y="1970"/>
                    <a:pt x="3740" y="1946"/>
                    <a:pt x="3716" y="1934"/>
                  </a:cubicBezTo>
                  <a:cubicBezTo>
                    <a:pt x="3668" y="1910"/>
                    <a:pt x="3620" y="1886"/>
                    <a:pt x="3573" y="1851"/>
                  </a:cubicBezTo>
                  <a:cubicBezTo>
                    <a:pt x="3566" y="1847"/>
                    <a:pt x="3559" y="1846"/>
                    <a:pt x="3552" y="1846"/>
                  </a:cubicBezTo>
                  <a:close/>
                  <a:moveTo>
                    <a:pt x="6184" y="1807"/>
                  </a:moveTo>
                  <a:cubicBezTo>
                    <a:pt x="6172" y="1807"/>
                    <a:pt x="6159" y="1813"/>
                    <a:pt x="6145" y="1827"/>
                  </a:cubicBezTo>
                  <a:cubicBezTo>
                    <a:pt x="6109" y="1863"/>
                    <a:pt x="6073" y="1910"/>
                    <a:pt x="6037" y="1946"/>
                  </a:cubicBezTo>
                  <a:cubicBezTo>
                    <a:pt x="6026" y="1958"/>
                    <a:pt x="6026" y="1982"/>
                    <a:pt x="6037" y="2005"/>
                  </a:cubicBezTo>
                  <a:cubicBezTo>
                    <a:pt x="6049" y="2017"/>
                    <a:pt x="6061" y="2017"/>
                    <a:pt x="6073" y="2017"/>
                  </a:cubicBezTo>
                  <a:cubicBezTo>
                    <a:pt x="6073" y="2017"/>
                    <a:pt x="6085" y="2017"/>
                    <a:pt x="6097" y="2005"/>
                  </a:cubicBezTo>
                  <a:cubicBezTo>
                    <a:pt x="6133" y="1970"/>
                    <a:pt x="6180" y="1922"/>
                    <a:pt x="6216" y="1875"/>
                  </a:cubicBezTo>
                  <a:cubicBezTo>
                    <a:pt x="6228" y="1863"/>
                    <a:pt x="6228" y="1827"/>
                    <a:pt x="6204" y="1815"/>
                  </a:cubicBezTo>
                  <a:cubicBezTo>
                    <a:pt x="6199" y="1810"/>
                    <a:pt x="6192" y="1807"/>
                    <a:pt x="6184" y="1807"/>
                  </a:cubicBezTo>
                  <a:close/>
                  <a:moveTo>
                    <a:pt x="6403" y="1870"/>
                  </a:moveTo>
                  <a:cubicBezTo>
                    <a:pt x="6388" y="1870"/>
                    <a:pt x="6367" y="1878"/>
                    <a:pt x="6359" y="1886"/>
                  </a:cubicBezTo>
                  <a:cubicBezTo>
                    <a:pt x="6347" y="1910"/>
                    <a:pt x="6359" y="1934"/>
                    <a:pt x="6371" y="1946"/>
                  </a:cubicBezTo>
                  <a:cubicBezTo>
                    <a:pt x="6418" y="1982"/>
                    <a:pt x="6478" y="2005"/>
                    <a:pt x="6526" y="2029"/>
                  </a:cubicBezTo>
                  <a:cubicBezTo>
                    <a:pt x="6537" y="2041"/>
                    <a:pt x="6537" y="2041"/>
                    <a:pt x="6549" y="2041"/>
                  </a:cubicBezTo>
                  <a:cubicBezTo>
                    <a:pt x="6561" y="2041"/>
                    <a:pt x="6573" y="2029"/>
                    <a:pt x="6585" y="2017"/>
                  </a:cubicBezTo>
                  <a:cubicBezTo>
                    <a:pt x="6597" y="1994"/>
                    <a:pt x="6585" y="1970"/>
                    <a:pt x="6561" y="1958"/>
                  </a:cubicBezTo>
                  <a:cubicBezTo>
                    <a:pt x="6514" y="1934"/>
                    <a:pt x="6466" y="1910"/>
                    <a:pt x="6418" y="1875"/>
                  </a:cubicBezTo>
                  <a:cubicBezTo>
                    <a:pt x="6415" y="1871"/>
                    <a:pt x="6409" y="1870"/>
                    <a:pt x="6403" y="1870"/>
                  </a:cubicBezTo>
                  <a:close/>
                  <a:moveTo>
                    <a:pt x="8188" y="1879"/>
                  </a:moveTo>
                  <a:cubicBezTo>
                    <a:pt x="8181" y="1879"/>
                    <a:pt x="8174" y="1881"/>
                    <a:pt x="8169" y="1886"/>
                  </a:cubicBezTo>
                  <a:cubicBezTo>
                    <a:pt x="8109" y="1910"/>
                    <a:pt x="8061" y="1934"/>
                    <a:pt x="8014" y="1958"/>
                  </a:cubicBezTo>
                  <a:cubicBezTo>
                    <a:pt x="7990" y="1970"/>
                    <a:pt x="7978" y="1994"/>
                    <a:pt x="7990" y="2017"/>
                  </a:cubicBezTo>
                  <a:cubicBezTo>
                    <a:pt x="8002" y="2029"/>
                    <a:pt x="8014" y="2041"/>
                    <a:pt x="8026" y="2041"/>
                  </a:cubicBezTo>
                  <a:lnTo>
                    <a:pt x="8050" y="2041"/>
                  </a:lnTo>
                  <a:cubicBezTo>
                    <a:pt x="8097" y="2017"/>
                    <a:pt x="8157" y="1982"/>
                    <a:pt x="8204" y="1958"/>
                  </a:cubicBezTo>
                  <a:cubicBezTo>
                    <a:pt x="8228" y="1946"/>
                    <a:pt x="8228" y="1922"/>
                    <a:pt x="8216" y="1898"/>
                  </a:cubicBezTo>
                  <a:cubicBezTo>
                    <a:pt x="8209" y="1884"/>
                    <a:pt x="8198" y="1879"/>
                    <a:pt x="8188" y="1879"/>
                  </a:cubicBezTo>
                  <a:close/>
                  <a:moveTo>
                    <a:pt x="6697" y="2013"/>
                  </a:moveTo>
                  <a:cubicBezTo>
                    <a:pt x="6681" y="2013"/>
                    <a:pt x="6668" y="2024"/>
                    <a:pt x="6668" y="2041"/>
                  </a:cubicBezTo>
                  <a:cubicBezTo>
                    <a:pt x="6657" y="2065"/>
                    <a:pt x="6668" y="2089"/>
                    <a:pt x="6692" y="2101"/>
                  </a:cubicBezTo>
                  <a:cubicBezTo>
                    <a:pt x="6740" y="2113"/>
                    <a:pt x="6799" y="2125"/>
                    <a:pt x="6859" y="2136"/>
                  </a:cubicBezTo>
                  <a:cubicBezTo>
                    <a:pt x="6859" y="2148"/>
                    <a:pt x="6871" y="2148"/>
                    <a:pt x="6871" y="2148"/>
                  </a:cubicBezTo>
                  <a:cubicBezTo>
                    <a:pt x="6883" y="2148"/>
                    <a:pt x="6907" y="2125"/>
                    <a:pt x="6907" y="2113"/>
                  </a:cubicBezTo>
                  <a:cubicBezTo>
                    <a:pt x="6907" y="2077"/>
                    <a:pt x="6895" y="2065"/>
                    <a:pt x="6871" y="2053"/>
                  </a:cubicBezTo>
                  <a:cubicBezTo>
                    <a:pt x="6823" y="2041"/>
                    <a:pt x="6764" y="2029"/>
                    <a:pt x="6716" y="2017"/>
                  </a:cubicBezTo>
                  <a:cubicBezTo>
                    <a:pt x="6710" y="2014"/>
                    <a:pt x="6703" y="2013"/>
                    <a:pt x="6697" y="2013"/>
                  </a:cubicBezTo>
                  <a:close/>
                  <a:moveTo>
                    <a:pt x="7878" y="2013"/>
                  </a:moveTo>
                  <a:cubicBezTo>
                    <a:pt x="7872" y="2013"/>
                    <a:pt x="7865" y="2014"/>
                    <a:pt x="7859" y="2017"/>
                  </a:cubicBezTo>
                  <a:cubicBezTo>
                    <a:pt x="7811" y="2029"/>
                    <a:pt x="7752" y="2053"/>
                    <a:pt x="7704" y="2065"/>
                  </a:cubicBezTo>
                  <a:cubicBezTo>
                    <a:pt x="7680" y="2065"/>
                    <a:pt x="7657" y="2089"/>
                    <a:pt x="7669" y="2113"/>
                  </a:cubicBezTo>
                  <a:cubicBezTo>
                    <a:pt x="7669" y="2136"/>
                    <a:pt x="7692" y="2148"/>
                    <a:pt x="7704" y="2148"/>
                  </a:cubicBezTo>
                  <a:cubicBezTo>
                    <a:pt x="7716" y="2148"/>
                    <a:pt x="7716" y="2148"/>
                    <a:pt x="7716" y="2136"/>
                  </a:cubicBezTo>
                  <a:cubicBezTo>
                    <a:pt x="7776" y="2136"/>
                    <a:pt x="7835" y="2113"/>
                    <a:pt x="7883" y="2101"/>
                  </a:cubicBezTo>
                  <a:cubicBezTo>
                    <a:pt x="7907" y="2089"/>
                    <a:pt x="7919" y="2065"/>
                    <a:pt x="7907" y="2041"/>
                  </a:cubicBezTo>
                  <a:cubicBezTo>
                    <a:pt x="7907" y="2024"/>
                    <a:pt x="7894" y="2013"/>
                    <a:pt x="7878" y="2013"/>
                  </a:cubicBezTo>
                  <a:close/>
                  <a:moveTo>
                    <a:pt x="3850" y="2012"/>
                  </a:moveTo>
                  <a:cubicBezTo>
                    <a:pt x="3834" y="2012"/>
                    <a:pt x="3819" y="2021"/>
                    <a:pt x="3811" y="2029"/>
                  </a:cubicBezTo>
                  <a:cubicBezTo>
                    <a:pt x="3799" y="2053"/>
                    <a:pt x="3811" y="2077"/>
                    <a:pt x="3835" y="2089"/>
                  </a:cubicBezTo>
                  <a:cubicBezTo>
                    <a:pt x="3882" y="2113"/>
                    <a:pt x="3930" y="2136"/>
                    <a:pt x="3990" y="2160"/>
                  </a:cubicBezTo>
                  <a:cubicBezTo>
                    <a:pt x="3990" y="2160"/>
                    <a:pt x="4001" y="2172"/>
                    <a:pt x="4001" y="2172"/>
                  </a:cubicBezTo>
                  <a:cubicBezTo>
                    <a:pt x="4013" y="2172"/>
                    <a:pt x="4037" y="2160"/>
                    <a:pt x="4037" y="2148"/>
                  </a:cubicBezTo>
                  <a:cubicBezTo>
                    <a:pt x="4049" y="2125"/>
                    <a:pt x="4037" y="2089"/>
                    <a:pt x="4013" y="2089"/>
                  </a:cubicBezTo>
                  <a:cubicBezTo>
                    <a:pt x="3966" y="2065"/>
                    <a:pt x="3918" y="2041"/>
                    <a:pt x="3870" y="2017"/>
                  </a:cubicBezTo>
                  <a:cubicBezTo>
                    <a:pt x="3864" y="2014"/>
                    <a:pt x="3857" y="2012"/>
                    <a:pt x="3850" y="2012"/>
                  </a:cubicBezTo>
                  <a:close/>
                  <a:moveTo>
                    <a:pt x="7025" y="2086"/>
                  </a:moveTo>
                  <a:cubicBezTo>
                    <a:pt x="7006" y="2086"/>
                    <a:pt x="6990" y="2105"/>
                    <a:pt x="6990" y="2125"/>
                  </a:cubicBezTo>
                  <a:cubicBezTo>
                    <a:pt x="6990" y="2148"/>
                    <a:pt x="7002" y="2172"/>
                    <a:pt x="7026" y="2172"/>
                  </a:cubicBezTo>
                  <a:lnTo>
                    <a:pt x="7061" y="2172"/>
                  </a:lnTo>
                  <a:cubicBezTo>
                    <a:pt x="7109" y="2184"/>
                    <a:pt x="7157" y="2184"/>
                    <a:pt x="7204" y="2184"/>
                  </a:cubicBezTo>
                  <a:cubicBezTo>
                    <a:pt x="7228" y="2184"/>
                    <a:pt x="7240" y="2172"/>
                    <a:pt x="7240" y="2148"/>
                  </a:cubicBezTo>
                  <a:cubicBezTo>
                    <a:pt x="7252" y="2125"/>
                    <a:pt x="7228" y="2101"/>
                    <a:pt x="7204" y="2101"/>
                  </a:cubicBezTo>
                  <a:cubicBezTo>
                    <a:pt x="7157" y="2101"/>
                    <a:pt x="7109" y="2089"/>
                    <a:pt x="7073" y="2089"/>
                  </a:cubicBezTo>
                  <a:lnTo>
                    <a:pt x="7038" y="2089"/>
                  </a:lnTo>
                  <a:cubicBezTo>
                    <a:pt x="7033" y="2087"/>
                    <a:pt x="7029" y="2086"/>
                    <a:pt x="7025" y="2086"/>
                  </a:cubicBezTo>
                  <a:close/>
                  <a:moveTo>
                    <a:pt x="7538" y="2089"/>
                  </a:moveTo>
                  <a:cubicBezTo>
                    <a:pt x="7478" y="2101"/>
                    <a:pt x="7430" y="2101"/>
                    <a:pt x="7371" y="2101"/>
                  </a:cubicBezTo>
                  <a:cubicBezTo>
                    <a:pt x="7347" y="2101"/>
                    <a:pt x="7335" y="2125"/>
                    <a:pt x="7335" y="2148"/>
                  </a:cubicBezTo>
                  <a:cubicBezTo>
                    <a:pt x="7335" y="2172"/>
                    <a:pt x="7347" y="2184"/>
                    <a:pt x="7371" y="2184"/>
                  </a:cubicBezTo>
                  <a:cubicBezTo>
                    <a:pt x="7430" y="2184"/>
                    <a:pt x="7490" y="2184"/>
                    <a:pt x="7550" y="2172"/>
                  </a:cubicBezTo>
                  <a:cubicBezTo>
                    <a:pt x="7573" y="2172"/>
                    <a:pt x="7585" y="2148"/>
                    <a:pt x="7585" y="2125"/>
                  </a:cubicBezTo>
                  <a:cubicBezTo>
                    <a:pt x="7585" y="2101"/>
                    <a:pt x="7561" y="2089"/>
                    <a:pt x="7538" y="2089"/>
                  </a:cubicBezTo>
                  <a:close/>
                  <a:moveTo>
                    <a:pt x="5936" y="2039"/>
                  </a:moveTo>
                  <a:cubicBezTo>
                    <a:pt x="5927" y="2039"/>
                    <a:pt x="5917" y="2043"/>
                    <a:pt x="5906" y="2053"/>
                  </a:cubicBezTo>
                  <a:cubicBezTo>
                    <a:pt x="5871" y="2077"/>
                    <a:pt x="5823" y="2113"/>
                    <a:pt x="5775" y="2136"/>
                  </a:cubicBezTo>
                  <a:cubicBezTo>
                    <a:pt x="5752" y="2148"/>
                    <a:pt x="5752" y="2172"/>
                    <a:pt x="5764" y="2196"/>
                  </a:cubicBezTo>
                  <a:cubicBezTo>
                    <a:pt x="5764" y="2208"/>
                    <a:pt x="5787" y="2220"/>
                    <a:pt x="5799" y="2220"/>
                  </a:cubicBezTo>
                  <a:cubicBezTo>
                    <a:pt x="5799" y="2220"/>
                    <a:pt x="5811" y="2220"/>
                    <a:pt x="5811" y="2208"/>
                  </a:cubicBezTo>
                  <a:cubicBezTo>
                    <a:pt x="5871" y="2184"/>
                    <a:pt x="5918" y="2148"/>
                    <a:pt x="5966" y="2113"/>
                  </a:cubicBezTo>
                  <a:cubicBezTo>
                    <a:pt x="5978" y="2101"/>
                    <a:pt x="5990" y="2077"/>
                    <a:pt x="5966" y="2053"/>
                  </a:cubicBezTo>
                  <a:cubicBezTo>
                    <a:pt x="5959" y="2046"/>
                    <a:pt x="5948" y="2039"/>
                    <a:pt x="5936" y="2039"/>
                  </a:cubicBezTo>
                  <a:close/>
                  <a:moveTo>
                    <a:pt x="4168" y="2148"/>
                  </a:moveTo>
                  <a:cubicBezTo>
                    <a:pt x="4156" y="2148"/>
                    <a:pt x="4132" y="2160"/>
                    <a:pt x="4121" y="2172"/>
                  </a:cubicBezTo>
                  <a:cubicBezTo>
                    <a:pt x="4109" y="2196"/>
                    <a:pt x="4121" y="2220"/>
                    <a:pt x="4144" y="2232"/>
                  </a:cubicBezTo>
                  <a:cubicBezTo>
                    <a:pt x="4192" y="2256"/>
                    <a:pt x="4251" y="2267"/>
                    <a:pt x="4299" y="2291"/>
                  </a:cubicBezTo>
                  <a:lnTo>
                    <a:pt x="4323" y="2291"/>
                  </a:lnTo>
                  <a:cubicBezTo>
                    <a:pt x="4335" y="2291"/>
                    <a:pt x="4347" y="2279"/>
                    <a:pt x="4359" y="2267"/>
                  </a:cubicBezTo>
                  <a:cubicBezTo>
                    <a:pt x="4359" y="2244"/>
                    <a:pt x="4359" y="2220"/>
                    <a:pt x="4335" y="2208"/>
                  </a:cubicBezTo>
                  <a:cubicBezTo>
                    <a:pt x="4275" y="2196"/>
                    <a:pt x="4228" y="2172"/>
                    <a:pt x="4168" y="2148"/>
                  </a:cubicBezTo>
                  <a:close/>
                  <a:moveTo>
                    <a:pt x="5633" y="2208"/>
                  </a:moveTo>
                  <a:cubicBezTo>
                    <a:pt x="5573" y="2232"/>
                    <a:pt x="5525" y="2256"/>
                    <a:pt x="5478" y="2267"/>
                  </a:cubicBezTo>
                  <a:cubicBezTo>
                    <a:pt x="5454" y="2279"/>
                    <a:pt x="5442" y="2303"/>
                    <a:pt x="5442" y="2315"/>
                  </a:cubicBezTo>
                  <a:cubicBezTo>
                    <a:pt x="5454" y="2339"/>
                    <a:pt x="5466" y="2351"/>
                    <a:pt x="5490" y="2351"/>
                  </a:cubicBezTo>
                  <a:lnTo>
                    <a:pt x="5502" y="2351"/>
                  </a:lnTo>
                  <a:cubicBezTo>
                    <a:pt x="5549" y="2339"/>
                    <a:pt x="5609" y="2315"/>
                    <a:pt x="5656" y="2291"/>
                  </a:cubicBezTo>
                  <a:cubicBezTo>
                    <a:pt x="5680" y="2279"/>
                    <a:pt x="5692" y="2256"/>
                    <a:pt x="5680" y="2232"/>
                  </a:cubicBezTo>
                  <a:cubicBezTo>
                    <a:pt x="5668" y="2220"/>
                    <a:pt x="5645" y="2208"/>
                    <a:pt x="5633" y="2208"/>
                  </a:cubicBezTo>
                  <a:close/>
                  <a:moveTo>
                    <a:pt x="4477" y="2252"/>
                  </a:moveTo>
                  <a:cubicBezTo>
                    <a:pt x="4458" y="2252"/>
                    <a:pt x="4442" y="2272"/>
                    <a:pt x="4442" y="2291"/>
                  </a:cubicBezTo>
                  <a:cubicBezTo>
                    <a:pt x="4430" y="2303"/>
                    <a:pt x="4442" y="2327"/>
                    <a:pt x="4466" y="2339"/>
                  </a:cubicBezTo>
                  <a:cubicBezTo>
                    <a:pt x="4525" y="2351"/>
                    <a:pt x="4585" y="2363"/>
                    <a:pt x="4644" y="2375"/>
                  </a:cubicBezTo>
                  <a:cubicBezTo>
                    <a:pt x="4668" y="2375"/>
                    <a:pt x="4680" y="2363"/>
                    <a:pt x="4692" y="2339"/>
                  </a:cubicBezTo>
                  <a:cubicBezTo>
                    <a:pt x="4692" y="2315"/>
                    <a:pt x="4680" y="2303"/>
                    <a:pt x="4656" y="2291"/>
                  </a:cubicBezTo>
                  <a:cubicBezTo>
                    <a:pt x="4597" y="2279"/>
                    <a:pt x="4549" y="2267"/>
                    <a:pt x="4490" y="2256"/>
                  </a:cubicBezTo>
                  <a:cubicBezTo>
                    <a:pt x="4485" y="2253"/>
                    <a:pt x="4481" y="2252"/>
                    <a:pt x="4477" y="2252"/>
                  </a:cubicBezTo>
                  <a:close/>
                  <a:moveTo>
                    <a:pt x="4823" y="2315"/>
                  </a:moveTo>
                  <a:cubicBezTo>
                    <a:pt x="4799" y="2315"/>
                    <a:pt x="4775" y="2327"/>
                    <a:pt x="4775" y="2351"/>
                  </a:cubicBezTo>
                  <a:cubicBezTo>
                    <a:pt x="4763" y="2375"/>
                    <a:pt x="4787" y="2398"/>
                    <a:pt x="4811" y="2398"/>
                  </a:cubicBezTo>
                  <a:cubicBezTo>
                    <a:pt x="4871" y="2410"/>
                    <a:pt x="4918" y="2410"/>
                    <a:pt x="4978" y="2410"/>
                  </a:cubicBezTo>
                  <a:cubicBezTo>
                    <a:pt x="5002" y="2410"/>
                    <a:pt x="5025" y="2398"/>
                    <a:pt x="5025" y="2375"/>
                  </a:cubicBezTo>
                  <a:cubicBezTo>
                    <a:pt x="5025" y="2351"/>
                    <a:pt x="5002" y="2327"/>
                    <a:pt x="4978" y="2327"/>
                  </a:cubicBezTo>
                  <a:cubicBezTo>
                    <a:pt x="4930" y="2327"/>
                    <a:pt x="4871" y="2327"/>
                    <a:pt x="4823" y="2315"/>
                  </a:cubicBezTo>
                  <a:close/>
                  <a:moveTo>
                    <a:pt x="5311" y="2303"/>
                  </a:moveTo>
                  <a:cubicBezTo>
                    <a:pt x="5264" y="2315"/>
                    <a:pt x="5204" y="2327"/>
                    <a:pt x="5156" y="2327"/>
                  </a:cubicBezTo>
                  <a:cubicBezTo>
                    <a:pt x="5133" y="2327"/>
                    <a:pt x="5109" y="2351"/>
                    <a:pt x="5109" y="2375"/>
                  </a:cubicBezTo>
                  <a:cubicBezTo>
                    <a:pt x="5109" y="2398"/>
                    <a:pt x="5133" y="2410"/>
                    <a:pt x="5156" y="2410"/>
                  </a:cubicBezTo>
                  <a:cubicBezTo>
                    <a:pt x="5216" y="2410"/>
                    <a:pt x="5275" y="2398"/>
                    <a:pt x="5335" y="2386"/>
                  </a:cubicBezTo>
                  <a:cubicBezTo>
                    <a:pt x="5347" y="2386"/>
                    <a:pt x="5371" y="2363"/>
                    <a:pt x="5359" y="2339"/>
                  </a:cubicBezTo>
                  <a:cubicBezTo>
                    <a:pt x="5359" y="2315"/>
                    <a:pt x="5335" y="2303"/>
                    <a:pt x="5311" y="2303"/>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grpSp>
        <p:nvGrpSpPr>
          <p:cNvPr id="65" name="Google Shape;65;p2"/>
          <p:cNvGrpSpPr/>
          <p:nvPr/>
        </p:nvGrpSpPr>
        <p:grpSpPr>
          <a:xfrm rot="500999">
            <a:off x="9674367" y="5350753"/>
            <a:ext cx="1824965" cy="912497"/>
            <a:chOff x="6697867" y="-312822"/>
            <a:chExt cx="786877" cy="390023"/>
          </a:xfrm>
        </p:grpSpPr>
        <p:sp>
          <p:nvSpPr>
            <p:cNvPr id="66" name="Google Shape;66;p2"/>
            <p:cNvSpPr/>
            <p:nvPr/>
          </p:nvSpPr>
          <p:spPr>
            <a:xfrm>
              <a:off x="6835110" y="-192459"/>
              <a:ext cx="162228" cy="148026"/>
            </a:xfrm>
            <a:custGeom>
              <a:avLst/>
              <a:gdLst/>
              <a:ahLst/>
              <a:cxnLst/>
              <a:rect l="l" t="t" r="r" b="b"/>
              <a:pathLst>
                <a:path w="2013" h="1846" extrusionOk="0">
                  <a:moveTo>
                    <a:pt x="322" y="119"/>
                  </a:moveTo>
                  <a:lnTo>
                    <a:pt x="322" y="119"/>
                  </a:lnTo>
                  <a:cubicBezTo>
                    <a:pt x="810" y="238"/>
                    <a:pt x="1798" y="560"/>
                    <a:pt x="1917" y="655"/>
                  </a:cubicBezTo>
                  <a:cubicBezTo>
                    <a:pt x="1870" y="715"/>
                    <a:pt x="1667" y="798"/>
                    <a:pt x="1512" y="834"/>
                  </a:cubicBezTo>
                  <a:cubicBezTo>
                    <a:pt x="1215" y="655"/>
                    <a:pt x="655" y="310"/>
                    <a:pt x="322" y="119"/>
                  </a:cubicBezTo>
                  <a:close/>
                  <a:moveTo>
                    <a:pt x="155" y="214"/>
                  </a:moveTo>
                  <a:cubicBezTo>
                    <a:pt x="298" y="357"/>
                    <a:pt x="584" y="619"/>
                    <a:pt x="1155" y="1119"/>
                  </a:cubicBezTo>
                  <a:cubicBezTo>
                    <a:pt x="1096" y="1381"/>
                    <a:pt x="1000" y="1679"/>
                    <a:pt x="953" y="1750"/>
                  </a:cubicBezTo>
                  <a:cubicBezTo>
                    <a:pt x="834" y="1607"/>
                    <a:pt x="322" y="619"/>
                    <a:pt x="155" y="214"/>
                  </a:cubicBezTo>
                  <a:close/>
                  <a:moveTo>
                    <a:pt x="84" y="0"/>
                  </a:moveTo>
                  <a:cubicBezTo>
                    <a:pt x="72" y="0"/>
                    <a:pt x="60" y="0"/>
                    <a:pt x="48" y="12"/>
                  </a:cubicBezTo>
                  <a:lnTo>
                    <a:pt x="36" y="12"/>
                  </a:lnTo>
                  <a:cubicBezTo>
                    <a:pt x="36" y="12"/>
                    <a:pt x="36" y="24"/>
                    <a:pt x="36" y="24"/>
                  </a:cubicBezTo>
                  <a:cubicBezTo>
                    <a:pt x="12" y="48"/>
                    <a:pt x="0" y="72"/>
                    <a:pt x="107" y="310"/>
                  </a:cubicBezTo>
                  <a:cubicBezTo>
                    <a:pt x="215" y="560"/>
                    <a:pt x="834" y="1846"/>
                    <a:pt x="953" y="1846"/>
                  </a:cubicBezTo>
                  <a:cubicBezTo>
                    <a:pt x="989" y="1846"/>
                    <a:pt x="1084" y="1846"/>
                    <a:pt x="1239" y="1107"/>
                  </a:cubicBezTo>
                  <a:cubicBezTo>
                    <a:pt x="1239" y="1096"/>
                    <a:pt x="1239" y="1084"/>
                    <a:pt x="1227" y="1072"/>
                  </a:cubicBezTo>
                  <a:cubicBezTo>
                    <a:pt x="917" y="798"/>
                    <a:pt x="453" y="381"/>
                    <a:pt x="227" y="167"/>
                  </a:cubicBezTo>
                  <a:lnTo>
                    <a:pt x="227" y="167"/>
                  </a:lnTo>
                  <a:cubicBezTo>
                    <a:pt x="512" y="322"/>
                    <a:pt x="1096" y="679"/>
                    <a:pt x="1489" y="917"/>
                  </a:cubicBezTo>
                  <a:cubicBezTo>
                    <a:pt x="1501" y="929"/>
                    <a:pt x="1512" y="929"/>
                    <a:pt x="1524" y="929"/>
                  </a:cubicBezTo>
                  <a:cubicBezTo>
                    <a:pt x="1596" y="905"/>
                    <a:pt x="1953" y="798"/>
                    <a:pt x="2001" y="667"/>
                  </a:cubicBezTo>
                  <a:cubicBezTo>
                    <a:pt x="2001" y="667"/>
                    <a:pt x="2012" y="643"/>
                    <a:pt x="1989" y="619"/>
                  </a:cubicBezTo>
                  <a:cubicBezTo>
                    <a:pt x="1893" y="464"/>
                    <a:pt x="298" y="0"/>
                    <a:pt x="84"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7" name="Google Shape;67;p2"/>
            <p:cNvSpPr/>
            <p:nvPr/>
          </p:nvSpPr>
          <p:spPr>
            <a:xfrm>
              <a:off x="6923355" y="-123737"/>
              <a:ext cx="36588" cy="59259"/>
            </a:xfrm>
            <a:custGeom>
              <a:avLst/>
              <a:gdLst/>
              <a:ahLst/>
              <a:cxnLst/>
              <a:rect l="l" t="t" r="r" b="b"/>
              <a:pathLst>
                <a:path w="454" h="739" extrusionOk="0">
                  <a:moveTo>
                    <a:pt x="417" y="0"/>
                  </a:moveTo>
                  <a:cubicBezTo>
                    <a:pt x="394" y="0"/>
                    <a:pt x="370" y="12"/>
                    <a:pt x="370" y="36"/>
                  </a:cubicBezTo>
                  <a:cubicBezTo>
                    <a:pt x="346" y="298"/>
                    <a:pt x="310" y="596"/>
                    <a:pt x="286" y="655"/>
                  </a:cubicBezTo>
                  <a:cubicBezTo>
                    <a:pt x="251" y="631"/>
                    <a:pt x="155" y="548"/>
                    <a:pt x="84" y="453"/>
                  </a:cubicBezTo>
                  <a:cubicBezTo>
                    <a:pt x="70" y="446"/>
                    <a:pt x="57" y="439"/>
                    <a:pt x="45" y="439"/>
                  </a:cubicBezTo>
                  <a:cubicBezTo>
                    <a:pt x="37" y="439"/>
                    <a:pt x="30" y="443"/>
                    <a:pt x="25" y="453"/>
                  </a:cubicBezTo>
                  <a:cubicBezTo>
                    <a:pt x="1" y="465"/>
                    <a:pt x="1" y="489"/>
                    <a:pt x="13" y="512"/>
                  </a:cubicBezTo>
                  <a:cubicBezTo>
                    <a:pt x="72" y="572"/>
                    <a:pt x="203" y="727"/>
                    <a:pt x="286" y="739"/>
                  </a:cubicBezTo>
                  <a:cubicBezTo>
                    <a:pt x="310" y="739"/>
                    <a:pt x="322" y="727"/>
                    <a:pt x="334" y="715"/>
                  </a:cubicBezTo>
                  <a:cubicBezTo>
                    <a:pt x="394" y="679"/>
                    <a:pt x="429" y="322"/>
                    <a:pt x="453" y="48"/>
                  </a:cubicBezTo>
                  <a:cubicBezTo>
                    <a:pt x="453" y="24"/>
                    <a:pt x="441" y="0"/>
                    <a:pt x="417"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8" name="Google Shape;68;p2"/>
            <p:cNvSpPr/>
            <p:nvPr/>
          </p:nvSpPr>
          <p:spPr>
            <a:xfrm>
              <a:off x="7073734" y="-309534"/>
              <a:ext cx="264013" cy="149630"/>
            </a:xfrm>
            <a:custGeom>
              <a:avLst/>
              <a:gdLst/>
              <a:ahLst/>
              <a:cxnLst/>
              <a:rect l="l" t="t" r="r" b="b"/>
              <a:pathLst>
                <a:path w="3276" h="1866" extrusionOk="0">
                  <a:moveTo>
                    <a:pt x="1994" y="0"/>
                  </a:moveTo>
                  <a:cubicBezTo>
                    <a:pt x="1841" y="0"/>
                    <a:pt x="1704" y="87"/>
                    <a:pt x="1612" y="201"/>
                  </a:cubicBezTo>
                  <a:lnTo>
                    <a:pt x="1612" y="201"/>
                  </a:lnTo>
                  <a:cubicBezTo>
                    <a:pt x="1549" y="149"/>
                    <a:pt x="1467" y="103"/>
                    <a:pt x="1361" y="67"/>
                  </a:cubicBezTo>
                  <a:cubicBezTo>
                    <a:pt x="1274" y="37"/>
                    <a:pt x="1201" y="24"/>
                    <a:pt x="1140" y="24"/>
                  </a:cubicBezTo>
                  <a:cubicBezTo>
                    <a:pt x="764" y="24"/>
                    <a:pt x="826" y="508"/>
                    <a:pt x="826" y="508"/>
                  </a:cubicBezTo>
                  <a:cubicBezTo>
                    <a:pt x="786" y="484"/>
                    <a:pt x="744" y="473"/>
                    <a:pt x="701" y="473"/>
                  </a:cubicBezTo>
                  <a:cubicBezTo>
                    <a:pt x="378" y="473"/>
                    <a:pt x="0" y="1085"/>
                    <a:pt x="421" y="1401"/>
                  </a:cubicBezTo>
                  <a:cubicBezTo>
                    <a:pt x="555" y="1502"/>
                    <a:pt x="684" y="1546"/>
                    <a:pt x="794" y="1552"/>
                  </a:cubicBezTo>
                  <a:lnTo>
                    <a:pt x="794" y="1552"/>
                  </a:lnTo>
                  <a:cubicBezTo>
                    <a:pt x="830" y="1717"/>
                    <a:pt x="946" y="1861"/>
                    <a:pt x="1195" y="1865"/>
                  </a:cubicBezTo>
                  <a:cubicBezTo>
                    <a:pt x="1208" y="1865"/>
                    <a:pt x="1221" y="1865"/>
                    <a:pt x="1234" y="1865"/>
                  </a:cubicBezTo>
                  <a:cubicBezTo>
                    <a:pt x="1564" y="1865"/>
                    <a:pt x="1788" y="1790"/>
                    <a:pt x="1916" y="1677"/>
                  </a:cubicBezTo>
                  <a:lnTo>
                    <a:pt x="1916" y="1677"/>
                  </a:lnTo>
                  <a:cubicBezTo>
                    <a:pt x="1942" y="1713"/>
                    <a:pt x="1975" y="1749"/>
                    <a:pt x="2016" y="1782"/>
                  </a:cubicBezTo>
                  <a:cubicBezTo>
                    <a:pt x="2072" y="1825"/>
                    <a:pt x="2139" y="1844"/>
                    <a:pt x="2212" y="1844"/>
                  </a:cubicBezTo>
                  <a:cubicBezTo>
                    <a:pt x="2642" y="1844"/>
                    <a:pt x="3275" y="1180"/>
                    <a:pt x="2909" y="793"/>
                  </a:cubicBezTo>
                  <a:cubicBezTo>
                    <a:pt x="2808" y="686"/>
                    <a:pt x="2700" y="646"/>
                    <a:pt x="2599" y="646"/>
                  </a:cubicBezTo>
                  <a:cubicBezTo>
                    <a:pt x="2587" y="646"/>
                    <a:pt x="2575" y="647"/>
                    <a:pt x="2564" y="648"/>
                  </a:cubicBezTo>
                  <a:lnTo>
                    <a:pt x="2564" y="648"/>
                  </a:lnTo>
                  <a:cubicBezTo>
                    <a:pt x="2571" y="455"/>
                    <a:pt x="2478" y="232"/>
                    <a:pt x="2242" y="79"/>
                  </a:cubicBezTo>
                  <a:cubicBezTo>
                    <a:pt x="2157" y="24"/>
                    <a:pt x="2073" y="0"/>
                    <a:pt x="1994" y="0"/>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69" name="Google Shape;69;p2"/>
            <p:cNvSpPr/>
            <p:nvPr/>
          </p:nvSpPr>
          <p:spPr>
            <a:xfrm>
              <a:off x="7084533" y="-312822"/>
              <a:ext cx="238063" cy="155724"/>
            </a:xfrm>
            <a:custGeom>
              <a:avLst/>
              <a:gdLst/>
              <a:ahLst/>
              <a:cxnLst/>
              <a:rect l="l" t="t" r="r" b="b"/>
              <a:pathLst>
                <a:path w="2954" h="1942" extrusionOk="0">
                  <a:moveTo>
                    <a:pt x="1489" y="299"/>
                  </a:moveTo>
                  <a:cubicBezTo>
                    <a:pt x="1608" y="418"/>
                    <a:pt x="1620" y="549"/>
                    <a:pt x="1596" y="632"/>
                  </a:cubicBezTo>
                  <a:cubicBezTo>
                    <a:pt x="1574" y="683"/>
                    <a:pt x="1543" y="707"/>
                    <a:pt x="1509" y="707"/>
                  </a:cubicBezTo>
                  <a:cubicBezTo>
                    <a:pt x="1487" y="707"/>
                    <a:pt x="1465" y="698"/>
                    <a:pt x="1442" y="680"/>
                  </a:cubicBezTo>
                  <a:cubicBezTo>
                    <a:pt x="1358" y="608"/>
                    <a:pt x="1382" y="441"/>
                    <a:pt x="1489" y="299"/>
                  </a:cubicBezTo>
                  <a:close/>
                  <a:moveTo>
                    <a:pt x="2382" y="739"/>
                  </a:moveTo>
                  <a:lnTo>
                    <a:pt x="2382" y="739"/>
                  </a:lnTo>
                  <a:cubicBezTo>
                    <a:pt x="2358" y="894"/>
                    <a:pt x="2263" y="1013"/>
                    <a:pt x="2132" y="1025"/>
                  </a:cubicBezTo>
                  <a:cubicBezTo>
                    <a:pt x="2132" y="1037"/>
                    <a:pt x="2120" y="1037"/>
                    <a:pt x="2108" y="1037"/>
                  </a:cubicBezTo>
                  <a:cubicBezTo>
                    <a:pt x="2073" y="1037"/>
                    <a:pt x="2073" y="1025"/>
                    <a:pt x="2073" y="1013"/>
                  </a:cubicBezTo>
                  <a:cubicBezTo>
                    <a:pt x="2073" y="942"/>
                    <a:pt x="2204" y="775"/>
                    <a:pt x="2382" y="739"/>
                  </a:cubicBezTo>
                  <a:close/>
                  <a:moveTo>
                    <a:pt x="834" y="1132"/>
                  </a:moveTo>
                  <a:cubicBezTo>
                    <a:pt x="858" y="1132"/>
                    <a:pt x="870" y="1156"/>
                    <a:pt x="894" y="1180"/>
                  </a:cubicBezTo>
                  <a:cubicBezTo>
                    <a:pt x="953" y="1263"/>
                    <a:pt x="965" y="1346"/>
                    <a:pt x="930" y="1418"/>
                  </a:cubicBezTo>
                  <a:cubicBezTo>
                    <a:pt x="894" y="1501"/>
                    <a:pt x="799" y="1549"/>
                    <a:pt x="692" y="1549"/>
                  </a:cubicBezTo>
                  <a:cubicBezTo>
                    <a:pt x="668" y="1406"/>
                    <a:pt x="715" y="1251"/>
                    <a:pt x="763" y="1180"/>
                  </a:cubicBezTo>
                  <a:cubicBezTo>
                    <a:pt x="787" y="1156"/>
                    <a:pt x="811" y="1132"/>
                    <a:pt x="834" y="1132"/>
                  </a:cubicBezTo>
                  <a:close/>
                  <a:moveTo>
                    <a:pt x="1811" y="1263"/>
                  </a:moveTo>
                  <a:cubicBezTo>
                    <a:pt x="1823" y="1263"/>
                    <a:pt x="1835" y="1287"/>
                    <a:pt x="1846" y="1323"/>
                  </a:cubicBezTo>
                  <a:cubicBezTo>
                    <a:pt x="1882" y="1442"/>
                    <a:pt x="1858" y="1561"/>
                    <a:pt x="1787" y="1644"/>
                  </a:cubicBezTo>
                  <a:cubicBezTo>
                    <a:pt x="1715" y="1525"/>
                    <a:pt x="1727" y="1394"/>
                    <a:pt x="1763" y="1311"/>
                  </a:cubicBezTo>
                  <a:cubicBezTo>
                    <a:pt x="1787" y="1275"/>
                    <a:pt x="1799" y="1263"/>
                    <a:pt x="1811" y="1263"/>
                  </a:cubicBezTo>
                  <a:close/>
                  <a:moveTo>
                    <a:pt x="1857" y="85"/>
                  </a:moveTo>
                  <a:cubicBezTo>
                    <a:pt x="1935" y="85"/>
                    <a:pt x="2013" y="108"/>
                    <a:pt x="2085" y="156"/>
                  </a:cubicBezTo>
                  <a:cubicBezTo>
                    <a:pt x="2275" y="263"/>
                    <a:pt x="2382" y="453"/>
                    <a:pt x="2394" y="644"/>
                  </a:cubicBezTo>
                  <a:cubicBezTo>
                    <a:pt x="2168" y="680"/>
                    <a:pt x="1989" y="882"/>
                    <a:pt x="1989" y="1013"/>
                  </a:cubicBezTo>
                  <a:cubicBezTo>
                    <a:pt x="1989" y="1061"/>
                    <a:pt x="2025" y="1108"/>
                    <a:pt x="2108" y="1108"/>
                  </a:cubicBezTo>
                  <a:lnTo>
                    <a:pt x="2144" y="1108"/>
                  </a:lnTo>
                  <a:cubicBezTo>
                    <a:pt x="2323" y="1084"/>
                    <a:pt x="2454" y="930"/>
                    <a:pt x="2466" y="715"/>
                  </a:cubicBezTo>
                  <a:cubicBezTo>
                    <a:pt x="2573" y="727"/>
                    <a:pt x="2656" y="775"/>
                    <a:pt x="2739" y="858"/>
                  </a:cubicBezTo>
                  <a:cubicBezTo>
                    <a:pt x="2882" y="1001"/>
                    <a:pt x="2847" y="1180"/>
                    <a:pt x="2799" y="1299"/>
                  </a:cubicBezTo>
                  <a:cubicBezTo>
                    <a:pt x="2668" y="1584"/>
                    <a:pt x="2335" y="1835"/>
                    <a:pt x="2085" y="1835"/>
                  </a:cubicBezTo>
                  <a:cubicBezTo>
                    <a:pt x="2013" y="1835"/>
                    <a:pt x="1954" y="1823"/>
                    <a:pt x="1906" y="1787"/>
                  </a:cubicBezTo>
                  <a:cubicBezTo>
                    <a:pt x="1882" y="1763"/>
                    <a:pt x="1858" y="1739"/>
                    <a:pt x="1835" y="1715"/>
                  </a:cubicBezTo>
                  <a:cubicBezTo>
                    <a:pt x="1942" y="1596"/>
                    <a:pt x="1977" y="1454"/>
                    <a:pt x="1930" y="1299"/>
                  </a:cubicBezTo>
                  <a:cubicBezTo>
                    <a:pt x="1894" y="1192"/>
                    <a:pt x="1846" y="1180"/>
                    <a:pt x="1811" y="1180"/>
                  </a:cubicBezTo>
                  <a:cubicBezTo>
                    <a:pt x="1763" y="1180"/>
                    <a:pt x="1715" y="1215"/>
                    <a:pt x="1692" y="1275"/>
                  </a:cubicBezTo>
                  <a:cubicBezTo>
                    <a:pt x="1632" y="1382"/>
                    <a:pt x="1620" y="1549"/>
                    <a:pt x="1727" y="1704"/>
                  </a:cubicBezTo>
                  <a:cubicBezTo>
                    <a:pt x="1620" y="1775"/>
                    <a:pt x="1442" y="1858"/>
                    <a:pt x="1096" y="1858"/>
                  </a:cubicBezTo>
                  <a:lnTo>
                    <a:pt x="1061" y="1858"/>
                  </a:lnTo>
                  <a:cubicBezTo>
                    <a:pt x="846" y="1858"/>
                    <a:pt x="751" y="1739"/>
                    <a:pt x="715" y="1632"/>
                  </a:cubicBezTo>
                  <a:cubicBezTo>
                    <a:pt x="846" y="1632"/>
                    <a:pt x="953" y="1561"/>
                    <a:pt x="1013" y="1454"/>
                  </a:cubicBezTo>
                  <a:cubicBezTo>
                    <a:pt x="1061" y="1346"/>
                    <a:pt x="1037" y="1227"/>
                    <a:pt x="953" y="1120"/>
                  </a:cubicBezTo>
                  <a:cubicBezTo>
                    <a:pt x="918" y="1061"/>
                    <a:pt x="870" y="1049"/>
                    <a:pt x="834" y="1049"/>
                  </a:cubicBezTo>
                  <a:cubicBezTo>
                    <a:pt x="787" y="1049"/>
                    <a:pt x="739" y="1073"/>
                    <a:pt x="703" y="1120"/>
                  </a:cubicBezTo>
                  <a:cubicBezTo>
                    <a:pt x="632" y="1215"/>
                    <a:pt x="596" y="1382"/>
                    <a:pt x="608" y="1537"/>
                  </a:cubicBezTo>
                  <a:cubicBezTo>
                    <a:pt x="513" y="1513"/>
                    <a:pt x="418" y="1477"/>
                    <a:pt x="311" y="1394"/>
                  </a:cubicBezTo>
                  <a:cubicBezTo>
                    <a:pt x="156" y="1287"/>
                    <a:pt x="108" y="1108"/>
                    <a:pt x="168" y="906"/>
                  </a:cubicBezTo>
                  <a:cubicBezTo>
                    <a:pt x="239" y="715"/>
                    <a:pt x="418" y="549"/>
                    <a:pt x="572" y="549"/>
                  </a:cubicBezTo>
                  <a:cubicBezTo>
                    <a:pt x="608" y="549"/>
                    <a:pt x="644" y="561"/>
                    <a:pt x="668" y="572"/>
                  </a:cubicBezTo>
                  <a:cubicBezTo>
                    <a:pt x="674" y="578"/>
                    <a:pt x="683" y="581"/>
                    <a:pt x="692" y="581"/>
                  </a:cubicBezTo>
                  <a:cubicBezTo>
                    <a:pt x="700" y="581"/>
                    <a:pt x="709" y="578"/>
                    <a:pt x="715" y="572"/>
                  </a:cubicBezTo>
                  <a:cubicBezTo>
                    <a:pt x="727" y="561"/>
                    <a:pt x="739" y="549"/>
                    <a:pt x="739" y="537"/>
                  </a:cubicBezTo>
                  <a:cubicBezTo>
                    <a:pt x="739" y="537"/>
                    <a:pt x="703" y="299"/>
                    <a:pt x="811" y="180"/>
                  </a:cubicBezTo>
                  <a:cubicBezTo>
                    <a:pt x="858" y="125"/>
                    <a:pt x="925" y="98"/>
                    <a:pt x="1010" y="98"/>
                  </a:cubicBezTo>
                  <a:cubicBezTo>
                    <a:pt x="1073" y="98"/>
                    <a:pt x="1146" y="113"/>
                    <a:pt x="1227" y="144"/>
                  </a:cubicBezTo>
                  <a:cubicBezTo>
                    <a:pt x="1299" y="168"/>
                    <a:pt x="1370" y="203"/>
                    <a:pt x="1418" y="239"/>
                  </a:cubicBezTo>
                  <a:cubicBezTo>
                    <a:pt x="1299" y="406"/>
                    <a:pt x="1263" y="620"/>
                    <a:pt x="1394" y="739"/>
                  </a:cubicBezTo>
                  <a:cubicBezTo>
                    <a:pt x="1433" y="769"/>
                    <a:pt x="1475" y="784"/>
                    <a:pt x="1515" y="784"/>
                  </a:cubicBezTo>
                  <a:cubicBezTo>
                    <a:pt x="1585" y="784"/>
                    <a:pt x="1649" y="739"/>
                    <a:pt x="1680" y="656"/>
                  </a:cubicBezTo>
                  <a:cubicBezTo>
                    <a:pt x="1715" y="537"/>
                    <a:pt x="1692" y="370"/>
                    <a:pt x="1537" y="227"/>
                  </a:cubicBezTo>
                  <a:cubicBezTo>
                    <a:pt x="1629" y="135"/>
                    <a:pt x="1743" y="85"/>
                    <a:pt x="1857" y="85"/>
                  </a:cubicBezTo>
                  <a:close/>
                  <a:moveTo>
                    <a:pt x="1858" y="1"/>
                  </a:moveTo>
                  <a:cubicBezTo>
                    <a:pt x="1715" y="1"/>
                    <a:pt x="1573" y="61"/>
                    <a:pt x="1465" y="180"/>
                  </a:cubicBezTo>
                  <a:cubicBezTo>
                    <a:pt x="1406" y="132"/>
                    <a:pt x="1334" y="96"/>
                    <a:pt x="1239" y="61"/>
                  </a:cubicBezTo>
                  <a:cubicBezTo>
                    <a:pt x="1154" y="34"/>
                    <a:pt x="1078" y="20"/>
                    <a:pt x="1010" y="20"/>
                  </a:cubicBezTo>
                  <a:cubicBezTo>
                    <a:pt x="896" y="20"/>
                    <a:pt x="806" y="58"/>
                    <a:pt x="739" y="132"/>
                  </a:cubicBezTo>
                  <a:cubicBezTo>
                    <a:pt x="656" y="239"/>
                    <a:pt x="644" y="394"/>
                    <a:pt x="644" y="477"/>
                  </a:cubicBezTo>
                  <a:cubicBezTo>
                    <a:pt x="620" y="477"/>
                    <a:pt x="584" y="465"/>
                    <a:pt x="561" y="465"/>
                  </a:cubicBezTo>
                  <a:cubicBezTo>
                    <a:pt x="370" y="465"/>
                    <a:pt x="168" y="656"/>
                    <a:pt x="84" y="894"/>
                  </a:cubicBezTo>
                  <a:cubicBezTo>
                    <a:pt x="1" y="1120"/>
                    <a:pt x="72" y="1334"/>
                    <a:pt x="263" y="1477"/>
                  </a:cubicBezTo>
                  <a:cubicBezTo>
                    <a:pt x="382" y="1561"/>
                    <a:pt x="501" y="1620"/>
                    <a:pt x="620" y="1632"/>
                  </a:cubicBezTo>
                  <a:cubicBezTo>
                    <a:pt x="680" y="1835"/>
                    <a:pt x="834" y="1942"/>
                    <a:pt x="1049" y="1942"/>
                  </a:cubicBezTo>
                  <a:lnTo>
                    <a:pt x="1096" y="1942"/>
                  </a:lnTo>
                  <a:cubicBezTo>
                    <a:pt x="1394" y="1942"/>
                    <a:pt x="1620" y="1882"/>
                    <a:pt x="1775" y="1775"/>
                  </a:cubicBezTo>
                  <a:cubicBezTo>
                    <a:pt x="1799" y="1799"/>
                    <a:pt x="1823" y="1823"/>
                    <a:pt x="1858" y="1846"/>
                  </a:cubicBezTo>
                  <a:cubicBezTo>
                    <a:pt x="1918" y="1906"/>
                    <a:pt x="1989" y="1930"/>
                    <a:pt x="2085" y="1930"/>
                  </a:cubicBezTo>
                  <a:cubicBezTo>
                    <a:pt x="2370" y="1930"/>
                    <a:pt x="2739" y="1656"/>
                    <a:pt x="2870" y="1346"/>
                  </a:cubicBezTo>
                  <a:cubicBezTo>
                    <a:pt x="2954" y="1132"/>
                    <a:pt x="2930" y="942"/>
                    <a:pt x="2799" y="799"/>
                  </a:cubicBezTo>
                  <a:cubicBezTo>
                    <a:pt x="2704" y="703"/>
                    <a:pt x="2597" y="644"/>
                    <a:pt x="2466" y="644"/>
                  </a:cubicBezTo>
                  <a:cubicBezTo>
                    <a:pt x="2454" y="418"/>
                    <a:pt x="2335" y="215"/>
                    <a:pt x="2120" y="84"/>
                  </a:cubicBezTo>
                  <a:cubicBezTo>
                    <a:pt x="2037" y="25"/>
                    <a:pt x="1942" y="1"/>
                    <a:pt x="1858" y="1"/>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0" name="Google Shape;70;p2"/>
            <p:cNvSpPr/>
            <p:nvPr/>
          </p:nvSpPr>
          <p:spPr>
            <a:xfrm>
              <a:off x="6697867" y="-79794"/>
              <a:ext cx="67293" cy="67839"/>
            </a:xfrm>
            <a:custGeom>
              <a:avLst/>
              <a:gdLst/>
              <a:ahLst/>
              <a:cxnLst/>
              <a:rect l="l" t="t" r="r" b="b"/>
              <a:pathLst>
                <a:path w="835" h="846" extrusionOk="0">
                  <a:moveTo>
                    <a:pt x="441" y="131"/>
                  </a:moveTo>
                  <a:cubicBezTo>
                    <a:pt x="453" y="167"/>
                    <a:pt x="465" y="202"/>
                    <a:pt x="477" y="226"/>
                  </a:cubicBezTo>
                  <a:cubicBezTo>
                    <a:pt x="489" y="310"/>
                    <a:pt x="501" y="333"/>
                    <a:pt x="513" y="345"/>
                  </a:cubicBezTo>
                  <a:cubicBezTo>
                    <a:pt x="513" y="357"/>
                    <a:pt x="537" y="369"/>
                    <a:pt x="620" y="393"/>
                  </a:cubicBezTo>
                  <a:cubicBezTo>
                    <a:pt x="644" y="405"/>
                    <a:pt x="679" y="417"/>
                    <a:pt x="703" y="429"/>
                  </a:cubicBezTo>
                  <a:cubicBezTo>
                    <a:pt x="656" y="453"/>
                    <a:pt x="596" y="476"/>
                    <a:pt x="537" y="500"/>
                  </a:cubicBezTo>
                  <a:cubicBezTo>
                    <a:pt x="525" y="500"/>
                    <a:pt x="513" y="512"/>
                    <a:pt x="513" y="524"/>
                  </a:cubicBezTo>
                  <a:cubicBezTo>
                    <a:pt x="477" y="595"/>
                    <a:pt x="441" y="667"/>
                    <a:pt x="417" y="714"/>
                  </a:cubicBezTo>
                  <a:cubicBezTo>
                    <a:pt x="394" y="667"/>
                    <a:pt x="370" y="583"/>
                    <a:pt x="358" y="512"/>
                  </a:cubicBezTo>
                  <a:cubicBezTo>
                    <a:pt x="358" y="488"/>
                    <a:pt x="334" y="476"/>
                    <a:pt x="322" y="476"/>
                  </a:cubicBezTo>
                  <a:cubicBezTo>
                    <a:pt x="251" y="464"/>
                    <a:pt x="167" y="453"/>
                    <a:pt x="120" y="441"/>
                  </a:cubicBezTo>
                  <a:cubicBezTo>
                    <a:pt x="179" y="405"/>
                    <a:pt x="263" y="369"/>
                    <a:pt x="346" y="333"/>
                  </a:cubicBezTo>
                  <a:cubicBezTo>
                    <a:pt x="358" y="333"/>
                    <a:pt x="370" y="322"/>
                    <a:pt x="370" y="310"/>
                  </a:cubicBezTo>
                  <a:cubicBezTo>
                    <a:pt x="394" y="250"/>
                    <a:pt x="417" y="179"/>
                    <a:pt x="441" y="131"/>
                  </a:cubicBezTo>
                  <a:close/>
                  <a:moveTo>
                    <a:pt x="453" y="0"/>
                  </a:moveTo>
                  <a:cubicBezTo>
                    <a:pt x="429" y="0"/>
                    <a:pt x="394" y="0"/>
                    <a:pt x="298" y="262"/>
                  </a:cubicBezTo>
                  <a:cubicBezTo>
                    <a:pt x="25" y="381"/>
                    <a:pt x="13" y="417"/>
                    <a:pt x="1" y="429"/>
                  </a:cubicBezTo>
                  <a:cubicBezTo>
                    <a:pt x="1" y="441"/>
                    <a:pt x="1" y="464"/>
                    <a:pt x="13" y="476"/>
                  </a:cubicBezTo>
                  <a:cubicBezTo>
                    <a:pt x="25" y="488"/>
                    <a:pt x="36" y="512"/>
                    <a:pt x="286" y="560"/>
                  </a:cubicBezTo>
                  <a:cubicBezTo>
                    <a:pt x="358" y="845"/>
                    <a:pt x="382" y="845"/>
                    <a:pt x="406" y="845"/>
                  </a:cubicBezTo>
                  <a:cubicBezTo>
                    <a:pt x="406" y="845"/>
                    <a:pt x="406" y="845"/>
                    <a:pt x="417" y="834"/>
                  </a:cubicBezTo>
                  <a:cubicBezTo>
                    <a:pt x="441" y="834"/>
                    <a:pt x="465" y="834"/>
                    <a:pt x="584" y="572"/>
                  </a:cubicBezTo>
                  <a:cubicBezTo>
                    <a:pt x="656" y="548"/>
                    <a:pt x="787" y="500"/>
                    <a:pt x="822" y="464"/>
                  </a:cubicBezTo>
                  <a:cubicBezTo>
                    <a:pt x="822" y="464"/>
                    <a:pt x="834" y="441"/>
                    <a:pt x="834" y="429"/>
                  </a:cubicBezTo>
                  <a:cubicBezTo>
                    <a:pt x="822" y="393"/>
                    <a:pt x="787" y="369"/>
                    <a:pt x="644" y="322"/>
                  </a:cubicBezTo>
                  <a:cubicBezTo>
                    <a:pt x="620" y="310"/>
                    <a:pt x="584" y="298"/>
                    <a:pt x="572" y="298"/>
                  </a:cubicBezTo>
                  <a:cubicBezTo>
                    <a:pt x="572" y="274"/>
                    <a:pt x="560" y="238"/>
                    <a:pt x="548" y="214"/>
                  </a:cubicBezTo>
                  <a:cubicBezTo>
                    <a:pt x="525" y="95"/>
                    <a:pt x="513" y="48"/>
                    <a:pt x="489" y="24"/>
                  </a:cubicBezTo>
                  <a:cubicBezTo>
                    <a:pt x="489" y="12"/>
                    <a:pt x="465" y="0"/>
                    <a:pt x="453"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1" name="Google Shape;71;p2"/>
            <p:cNvSpPr/>
            <p:nvPr/>
          </p:nvSpPr>
          <p:spPr>
            <a:xfrm>
              <a:off x="7388324" y="27485"/>
              <a:ext cx="49966" cy="49716"/>
            </a:xfrm>
            <a:custGeom>
              <a:avLst/>
              <a:gdLst/>
              <a:ahLst/>
              <a:cxnLst/>
              <a:rect l="l" t="t" r="r" b="b"/>
              <a:pathLst>
                <a:path w="620" h="620" extrusionOk="0">
                  <a:moveTo>
                    <a:pt x="310" y="95"/>
                  </a:moveTo>
                  <a:cubicBezTo>
                    <a:pt x="441" y="95"/>
                    <a:pt x="536" y="191"/>
                    <a:pt x="536" y="310"/>
                  </a:cubicBezTo>
                  <a:cubicBezTo>
                    <a:pt x="536" y="441"/>
                    <a:pt x="429" y="536"/>
                    <a:pt x="310" y="536"/>
                  </a:cubicBezTo>
                  <a:cubicBezTo>
                    <a:pt x="251" y="536"/>
                    <a:pt x="191" y="512"/>
                    <a:pt x="155" y="464"/>
                  </a:cubicBezTo>
                  <a:cubicBezTo>
                    <a:pt x="108" y="429"/>
                    <a:pt x="96" y="369"/>
                    <a:pt x="96" y="310"/>
                  </a:cubicBezTo>
                  <a:cubicBezTo>
                    <a:pt x="96" y="191"/>
                    <a:pt x="191" y="95"/>
                    <a:pt x="310" y="95"/>
                  </a:cubicBezTo>
                  <a:close/>
                  <a:moveTo>
                    <a:pt x="310" y="0"/>
                  </a:moveTo>
                  <a:cubicBezTo>
                    <a:pt x="144" y="0"/>
                    <a:pt x="1" y="143"/>
                    <a:pt x="1" y="310"/>
                  </a:cubicBezTo>
                  <a:cubicBezTo>
                    <a:pt x="1" y="393"/>
                    <a:pt x="36" y="464"/>
                    <a:pt x="96" y="524"/>
                  </a:cubicBezTo>
                  <a:cubicBezTo>
                    <a:pt x="155" y="583"/>
                    <a:pt x="227" y="619"/>
                    <a:pt x="310" y="619"/>
                  </a:cubicBezTo>
                  <a:cubicBezTo>
                    <a:pt x="477" y="619"/>
                    <a:pt x="620" y="488"/>
                    <a:pt x="620" y="310"/>
                  </a:cubicBezTo>
                  <a:cubicBezTo>
                    <a:pt x="620" y="143"/>
                    <a:pt x="477" y="0"/>
                    <a:pt x="310" y="0"/>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sp>
          <p:nvSpPr>
            <p:cNvPr id="72" name="Google Shape;72;p2"/>
            <p:cNvSpPr/>
            <p:nvPr/>
          </p:nvSpPr>
          <p:spPr>
            <a:xfrm>
              <a:off x="7004911" y="-110346"/>
              <a:ext cx="479833" cy="130866"/>
            </a:xfrm>
            <a:custGeom>
              <a:avLst/>
              <a:gdLst/>
              <a:ahLst/>
              <a:cxnLst/>
              <a:rect l="l" t="t" r="r" b="b"/>
              <a:pathLst>
                <a:path w="5954" h="1632" extrusionOk="0">
                  <a:moveTo>
                    <a:pt x="4918" y="0"/>
                  </a:moveTo>
                  <a:cubicBezTo>
                    <a:pt x="4894" y="0"/>
                    <a:pt x="4870" y="12"/>
                    <a:pt x="4870" y="36"/>
                  </a:cubicBezTo>
                  <a:cubicBezTo>
                    <a:pt x="4858" y="60"/>
                    <a:pt x="4882" y="83"/>
                    <a:pt x="4906" y="83"/>
                  </a:cubicBezTo>
                  <a:cubicBezTo>
                    <a:pt x="4954" y="95"/>
                    <a:pt x="5001" y="107"/>
                    <a:pt x="5061" y="119"/>
                  </a:cubicBezTo>
                  <a:lnTo>
                    <a:pt x="5073" y="119"/>
                  </a:lnTo>
                  <a:cubicBezTo>
                    <a:pt x="5085" y="119"/>
                    <a:pt x="5109" y="107"/>
                    <a:pt x="5109" y="95"/>
                  </a:cubicBezTo>
                  <a:cubicBezTo>
                    <a:pt x="5120" y="72"/>
                    <a:pt x="5109" y="48"/>
                    <a:pt x="5085" y="36"/>
                  </a:cubicBezTo>
                  <a:cubicBezTo>
                    <a:pt x="5025" y="24"/>
                    <a:pt x="4966" y="0"/>
                    <a:pt x="4918" y="0"/>
                  </a:cubicBezTo>
                  <a:close/>
                  <a:moveTo>
                    <a:pt x="4728" y="0"/>
                  </a:moveTo>
                  <a:cubicBezTo>
                    <a:pt x="4668" y="12"/>
                    <a:pt x="4620" y="24"/>
                    <a:pt x="4561" y="48"/>
                  </a:cubicBezTo>
                  <a:cubicBezTo>
                    <a:pt x="4537" y="60"/>
                    <a:pt x="4525" y="83"/>
                    <a:pt x="4537" y="107"/>
                  </a:cubicBezTo>
                  <a:cubicBezTo>
                    <a:pt x="4549" y="119"/>
                    <a:pt x="4561" y="131"/>
                    <a:pt x="4573" y="131"/>
                  </a:cubicBezTo>
                  <a:lnTo>
                    <a:pt x="4597" y="131"/>
                  </a:lnTo>
                  <a:cubicBezTo>
                    <a:pt x="4644" y="107"/>
                    <a:pt x="4692" y="95"/>
                    <a:pt x="4739" y="83"/>
                  </a:cubicBezTo>
                  <a:cubicBezTo>
                    <a:pt x="4763" y="83"/>
                    <a:pt x="4787" y="60"/>
                    <a:pt x="4775" y="36"/>
                  </a:cubicBezTo>
                  <a:cubicBezTo>
                    <a:pt x="4775" y="12"/>
                    <a:pt x="4751" y="0"/>
                    <a:pt x="4728" y="0"/>
                  </a:cubicBezTo>
                  <a:close/>
                  <a:moveTo>
                    <a:pt x="5232" y="103"/>
                  </a:moveTo>
                  <a:cubicBezTo>
                    <a:pt x="5216" y="103"/>
                    <a:pt x="5201" y="114"/>
                    <a:pt x="5192" y="131"/>
                  </a:cubicBezTo>
                  <a:cubicBezTo>
                    <a:pt x="5180" y="143"/>
                    <a:pt x="5192" y="167"/>
                    <a:pt x="5204" y="179"/>
                  </a:cubicBezTo>
                  <a:cubicBezTo>
                    <a:pt x="5251" y="202"/>
                    <a:pt x="5299" y="226"/>
                    <a:pt x="5359" y="262"/>
                  </a:cubicBezTo>
                  <a:lnTo>
                    <a:pt x="5370" y="262"/>
                  </a:lnTo>
                  <a:cubicBezTo>
                    <a:pt x="5394" y="262"/>
                    <a:pt x="5406" y="262"/>
                    <a:pt x="5406" y="250"/>
                  </a:cubicBezTo>
                  <a:cubicBezTo>
                    <a:pt x="5418" y="226"/>
                    <a:pt x="5418" y="202"/>
                    <a:pt x="5394" y="191"/>
                  </a:cubicBezTo>
                  <a:cubicBezTo>
                    <a:pt x="5347" y="155"/>
                    <a:pt x="5299" y="131"/>
                    <a:pt x="5251" y="107"/>
                  </a:cubicBezTo>
                  <a:cubicBezTo>
                    <a:pt x="5245" y="104"/>
                    <a:pt x="5239" y="103"/>
                    <a:pt x="5232" y="103"/>
                  </a:cubicBezTo>
                  <a:close/>
                  <a:moveTo>
                    <a:pt x="4430" y="135"/>
                  </a:moveTo>
                  <a:cubicBezTo>
                    <a:pt x="4420" y="135"/>
                    <a:pt x="4411" y="138"/>
                    <a:pt x="4406" y="143"/>
                  </a:cubicBezTo>
                  <a:cubicBezTo>
                    <a:pt x="4358" y="179"/>
                    <a:pt x="4323" y="214"/>
                    <a:pt x="4275" y="262"/>
                  </a:cubicBezTo>
                  <a:cubicBezTo>
                    <a:pt x="4251" y="274"/>
                    <a:pt x="4251" y="298"/>
                    <a:pt x="4275" y="322"/>
                  </a:cubicBezTo>
                  <a:cubicBezTo>
                    <a:pt x="4287" y="322"/>
                    <a:pt x="4287" y="333"/>
                    <a:pt x="4299" y="333"/>
                  </a:cubicBezTo>
                  <a:cubicBezTo>
                    <a:pt x="4311" y="333"/>
                    <a:pt x="4323" y="322"/>
                    <a:pt x="4335" y="322"/>
                  </a:cubicBezTo>
                  <a:cubicBezTo>
                    <a:pt x="4370" y="274"/>
                    <a:pt x="4418" y="238"/>
                    <a:pt x="4454" y="214"/>
                  </a:cubicBezTo>
                  <a:cubicBezTo>
                    <a:pt x="4477" y="191"/>
                    <a:pt x="4477" y="167"/>
                    <a:pt x="4466" y="155"/>
                  </a:cubicBezTo>
                  <a:cubicBezTo>
                    <a:pt x="4459" y="141"/>
                    <a:pt x="4443" y="135"/>
                    <a:pt x="4430" y="135"/>
                  </a:cubicBezTo>
                  <a:close/>
                  <a:moveTo>
                    <a:pt x="5513" y="278"/>
                  </a:moveTo>
                  <a:cubicBezTo>
                    <a:pt x="5500" y="278"/>
                    <a:pt x="5485" y="284"/>
                    <a:pt x="5478" y="298"/>
                  </a:cubicBezTo>
                  <a:cubicBezTo>
                    <a:pt x="5466" y="310"/>
                    <a:pt x="5466" y="345"/>
                    <a:pt x="5490" y="357"/>
                  </a:cubicBezTo>
                  <a:cubicBezTo>
                    <a:pt x="5537" y="381"/>
                    <a:pt x="5573" y="417"/>
                    <a:pt x="5620" y="453"/>
                  </a:cubicBezTo>
                  <a:cubicBezTo>
                    <a:pt x="5632" y="464"/>
                    <a:pt x="5644" y="464"/>
                    <a:pt x="5656" y="464"/>
                  </a:cubicBezTo>
                  <a:cubicBezTo>
                    <a:pt x="5668" y="464"/>
                    <a:pt x="5680" y="464"/>
                    <a:pt x="5680" y="453"/>
                  </a:cubicBezTo>
                  <a:cubicBezTo>
                    <a:pt x="5704" y="429"/>
                    <a:pt x="5692" y="405"/>
                    <a:pt x="5680" y="393"/>
                  </a:cubicBezTo>
                  <a:cubicBezTo>
                    <a:pt x="5632" y="357"/>
                    <a:pt x="5585" y="322"/>
                    <a:pt x="5537" y="286"/>
                  </a:cubicBezTo>
                  <a:cubicBezTo>
                    <a:pt x="5532" y="281"/>
                    <a:pt x="5523" y="278"/>
                    <a:pt x="5513" y="278"/>
                  </a:cubicBezTo>
                  <a:close/>
                  <a:moveTo>
                    <a:pt x="245" y="313"/>
                  </a:moveTo>
                  <a:cubicBezTo>
                    <a:pt x="233" y="313"/>
                    <a:pt x="221" y="316"/>
                    <a:pt x="215" y="322"/>
                  </a:cubicBezTo>
                  <a:cubicBezTo>
                    <a:pt x="215" y="322"/>
                    <a:pt x="156" y="381"/>
                    <a:pt x="96" y="464"/>
                  </a:cubicBezTo>
                  <a:cubicBezTo>
                    <a:pt x="84" y="488"/>
                    <a:pt x="96" y="512"/>
                    <a:pt x="108" y="524"/>
                  </a:cubicBezTo>
                  <a:lnTo>
                    <a:pt x="132" y="524"/>
                  </a:lnTo>
                  <a:cubicBezTo>
                    <a:pt x="144" y="524"/>
                    <a:pt x="167" y="524"/>
                    <a:pt x="167" y="512"/>
                  </a:cubicBezTo>
                  <a:cubicBezTo>
                    <a:pt x="215" y="429"/>
                    <a:pt x="275" y="381"/>
                    <a:pt x="275" y="381"/>
                  </a:cubicBezTo>
                  <a:cubicBezTo>
                    <a:pt x="286" y="369"/>
                    <a:pt x="286" y="345"/>
                    <a:pt x="275" y="322"/>
                  </a:cubicBezTo>
                  <a:cubicBezTo>
                    <a:pt x="269" y="316"/>
                    <a:pt x="257" y="313"/>
                    <a:pt x="245" y="313"/>
                  </a:cubicBezTo>
                  <a:close/>
                  <a:moveTo>
                    <a:pt x="2406" y="393"/>
                  </a:moveTo>
                  <a:cubicBezTo>
                    <a:pt x="2334" y="393"/>
                    <a:pt x="2263" y="417"/>
                    <a:pt x="2215" y="464"/>
                  </a:cubicBezTo>
                  <a:cubicBezTo>
                    <a:pt x="2203" y="488"/>
                    <a:pt x="2203" y="512"/>
                    <a:pt x="2215" y="524"/>
                  </a:cubicBezTo>
                  <a:cubicBezTo>
                    <a:pt x="2227" y="536"/>
                    <a:pt x="2239" y="536"/>
                    <a:pt x="2251" y="536"/>
                  </a:cubicBezTo>
                  <a:cubicBezTo>
                    <a:pt x="2251" y="536"/>
                    <a:pt x="2263" y="536"/>
                    <a:pt x="2275" y="524"/>
                  </a:cubicBezTo>
                  <a:cubicBezTo>
                    <a:pt x="2311" y="500"/>
                    <a:pt x="2346" y="476"/>
                    <a:pt x="2382" y="476"/>
                  </a:cubicBezTo>
                  <a:lnTo>
                    <a:pt x="2394" y="476"/>
                  </a:lnTo>
                  <a:cubicBezTo>
                    <a:pt x="2418" y="476"/>
                    <a:pt x="2442" y="464"/>
                    <a:pt x="2442" y="441"/>
                  </a:cubicBezTo>
                  <a:cubicBezTo>
                    <a:pt x="2442" y="417"/>
                    <a:pt x="2430" y="393"/>
                    <a:pt x="2406" y="393"/>
                  </a:cubicBezTo>
                  <a:close/>
                  <a:moveTo>
                    <a:pt x="4186" y="372"/>
                  </a:moveTo>
                  <a:cubicBezTo>
                    <a:pt x="4174" y="372"/>
                    <a:pt x="4162" y="375"/>
                    <a:pt x="4156" y="381"/>
                  </a:cubicBezTo>
                  <a:cubicBezTo>
                    <a:pt x="4120" y="429"/>
                    <a:pt x="4085" y="476"/>
                    <a:pt x="4049" y="524"/>
                  </a:cubicBezTo>
                  <a:cubicBezTo>
                    <a:pt x="4037" y="536"/>
                    <a:pt x="4037" y="572"/>
                    <a:pt x="4061" y="583"/>
                  </a:cubicBezTo>
                  <a:lnTo>
                    <a:pt x="4085" y="583"/>
                  </a:lnTo>
                  <a:cubicBezTo>
                    <a:pt x="4096" y="583"/>
                    <a:pt x="4108" y="583"/>
                    <a:pt x="4120" y="572"/>
                  </a:cubicBezTo>
                  <a:cubicBezTo>
                    <a:pt x="4156" y="524"/>
                    <a:pt x="4192" y="476"/>
                    <a:pt x="4227" y="441"/>
                  </a:cubicBezTo>
                  <a:cubicBezTo>
                    <a:pt x="4239" y="417"/>
                    <a:pt x="4239" y="393"/>
                    <a:pt x="4216" y="381"/>
                  </a:cubicBezTo>
                  <a:cubicBezTo>
                    <a:pt x="4210" y="375"/>
                    <a:pt x="4198" y="372"/>
                    <a:pt x="4186" y="372"/>
                  </a:cubicBezTo>
                  <a:close/>
                  <a:moveTo>
                    <a:pt x="2556" y="457"/>
                  </a:moveTo>
                  <a:cubicBezTo>
                    <a:pt x="2543" y="457"/>
                    <a:pt x="2532" y="462"/>
                    <a:pt x="2525" y="476"/>
                  </a:cubicBezTo>
                  <a:cubicBezTo>
                    <a:pt x="2501" y="488"/>
                    <a:pt x="2513" y="524"/>
                    <a:pt x="2525" y="536"/>
                  </a:cubicBezTo>
                  <a:cubicBezTo>
                    <a:pt x="2572" y="560"/>
                    <a:pt x="2596" y="595"/>
                    <a:pt x="2596" y="643"/>
                  </a:cubicBezTo>
                  <a:cubicBezTo>
                    <a:pt x="2608" y="667"/>
                    <a:pt x="2620" y="679"/>
                    <a:pt x="2644" y="679"/>
                  </a:cubicBezTo>
                  <a:lnTo>
                    <a:pt x="2656" y="679"/>
                  </a:lnTo>
                  <a:cubicBezTo>
                    <a:pt x="2680" y="679"/>
                    <a:pt x="2692" y="655"/>
                    <a:pt x="2692" y="631"/>
                  </a:cubicBezTo>
                  <a:cubicBezTo>
                    <a:pt x="2680" y="560"/>
                    <a:pt x="2644" y="512"/>
                    <a:pt x="2584" y="464"/>
                  </a:cubicBezTo>
                  <a:cubicBezTo>
                    <a:pt x="2575" y="460"/>
                    <a:pt x="2565" y="457"/>
                    <a:pt x="2556" y="457"/>
                  </a:cubicBezTo>
                  <a:close/>
                  <a:moveTo>
                    <a:pt x="5782" y="492"/>
                  </a:moveTo>
                  <a:cubicBezTo>
                    <a:pt x="5769" y="492"/>
                    <a:pt x="5758" y="498"/>
                    <a:pt x="5751" y="512"/>
                  </a:cubicBezTo>
                  <a:cubicBezTo>
                    <a:pt x="5728" y="524"/>
                    <a:pt x="5740" y="548"/>
                    <a:pt x="5751" y="560"/>
                  </a:cubicBezTo>
                  <a:cubicBezTo>
                    <a:pt x="5787" y="595"/>
                    <a:pt x="5835" y="643"/>
                    <a:pt x="5871" y="679"/>
                  </a:cubicBezTo>
                  <a:cubicBezTo>
                    <a:pt x="5882" y="691"/>
                    <a:pt x="5894" y="691"/>
                    <a:pt x="5906" y="691"/>
                  </a:cubicBezTo>
                  <a:cubicBezTo>
                    <a:pt x="5918" y="691"/>
                    <a:pt x="5930" y="691"/>
                    <a:pt x="5930" y="679"/>
                  </a:cubicBezTo>
                  <a:cubicBezTo>
                    <a:pt x="5954" y="655"/>
                    <a:pt x="5954" y="631"/>
                    <a:pt x="5930" y="619"/>
                  </a:cubicBezTo>
                  <a:cubicBezTo>
                    <a:pt x="5894" y="572"/>
                    <a:pt x="5847" y="536"/>
                    <a:pt x="5811" y="500"/>
                  </a:cubicBezTo>
                  <a:cubicBezTo>
                    <a:pt x="5801" y="495"/>
                    <a:pt x="5791" y="492"/>
                    <a:pt x="5782" y="492"/>
                  </a:cubicBezTo>
                  <a:close/>
                  <a:moveTo>
                    <a:pt x="72" y="595"/>
                  </a:moveTo>
                  <a:cubicBezTo>
                    <a:pt x="60" y="595"/>
                    <a:pt x="36" y="607"/>
                    <a:pt x="25" y="631"/>
                  </a:cubicBezTo>
                  <a:cubicBezTo>
                    <a:pt x="13" y="679"/>
                    <a:pt x="1" y="726"/>
                    <a:pt x="1" y="774"/>
                  </a:cubicBezTo>
                  <a:cubicBezTo>
                    <a:pt x="1" y="786"/>
                    <a:pt x="1" y="798"/>
                    <a:pt x="1" y="810"/>
                  </a:cubicBezTo>
                  <a:cubicBezTo>
                    <a:pt x="1" y="834"/>
                    <a:pt x="25" y="845"/>
                    <a:pt x="48" y="845"/>
                  </a:cubicBezTo>
                  <a:cubicBezTo>
                    <a:pt x="72" y="845"/>
                    <a:pt x="84" y="822"/>
                    <a:pt x="84" y="798"/>
                  </a:cubicBezTo>
                  <a:cubicBezTo>
                    <a:pt x="84" y="786"/>
                    <a:pt x="84" y="786"/>
                    <a:pt x="84" y="774"/>
                  </a:cubicBezTo>
                  <a:cubicBezTo>
                    <a:pt x="84" y="738"/>
                    <a:pt x="96" y="691"/>
                    <a:pt x="108" y="655"/>
                  </a:cubicBezTo>
                  <a:cubicBezTo>
                    <a:pt x="108" y="631"/>
                    <a:pt x="96" y="607"/>
                    <a:pt x="72" y="595"/>
                  </a:cubicBezTo>
                  <a:close/>
                  <a:moveTo>
                    <a:pt x="2180" y="595"/>
                  </a:moveTo>
                  <a:cubicBezTo>
                    <a:pt x="2156" y="595"/>
                    <a:pt x="2132" y="607"/>
                    <a:pt x="2120" y="631"/>
                  </a:cubicBezTo>
                  <a:cubicBezTo>
                    <a:pt x="2108" y="679"/>
                    <a:pt x="2096" y="738"/>
                    <a:pt x="2096" y="810"/>
                  </a:cubicBezTo>
                  <a:cubicBezTo>
                    <a:pt x="2096" y="834"/>
                    <a:pt x="2108" y="845"/>
                    <a:pt x="2132" y="857"/>
                  </a:cubicBezTo>
                  <a:cubicBezTo>
                    <a:pt x="2156" y="857"/>
                    <a:pt x="2180" y="834"/>
                    <a:pt x="2180" y="810"/>
                  </a:cubicBezTo>
                  <a:cubicBezTo>
                    <a:pt x="2180" y="750"/>
                    <a:pt x="2191" y="703"/>
                    <a:pt x="2203" y="655"/>
                  </a:cubicBezTo>
                  <a:cubicBezTo>
                    <a:pt x="2215" y="631"/>
                    <a:pt x="2203" y="607"/>
                    <a:pt x="2180" y="595"/>
                  </a:cubicBezTo>
                  <a:close/>
                  <a:moveTo>
                    <a:pt x="3984" y="641"/>
                  </a:moveTo>
                  <a:cubicBezTo>
                    <a:pt x="3971" y="641"/>
                    <a:pt x="3960" y="648"/>
                    <a:pt x="3954" y="655"/>
                  </a:cubicBezTo>
                  <a:lnTo>
                    <a:pt x="3858" y="798"/>
                  </a:lnTo>
                  <a:cubicBezTo>
                    <a:pt x="3835" y="822"/>
                    <a:pt x="3846" y="845"/>
                    <a:pt x="3858" y="857"/>
                  </a:cubicBezTo>
                  <a:cubicBezTo>
                    <a:pt x="3870" y="857"/>
                    <a:pt x="3882" y="869"/>
                    <a:pt x="3894" y="869"/>
                  </a:cubicBezTo>
                  <a:cubicBezTo>
                    <a:pt x="3906" y="869"/>
                    <a:pt x="3918" y="857"/>
                    <a:pt x="3918" y="845"/>
                  </a:cubicBezTo>
                  <a:lnTo>
                    <a:pt x="4025" y="714"/>
                  </a:lnTo>
                  <a:cubicBezTo>
                    <a:pt x="4037" y="691"/>
                    <a:pt x="4025" y="667"/>
                    <a:pt x="4013" y="655"/>
                  </a:cubicBezTo>
                  <a:cubicBezTo>
                    <a:pt x="4003" y="645"/>
                    <a:pt x="3993" y="641"/>
                    <a:pt x="3984" y="641"/>
                  </a:cubicBezTo>
                  <a:close/>
                  <a:moveTo>
                    <a:pt x="2613" y="757"/>
                  </a:moveTo>
                  <a:cubicBezTo>
                    <a:pt x="2596" y="757"/>
                    <a:pt x="2581" y="768"/>
                    <a:pt x="2572" y="786"/>
                  </a:cubicBezTo>
                  <a:cubicBezTo>
                    <a:pt x="2549" y="822"/>
                    <a:pt x="2525" y="869"/>
                    <a:pt x="2489" y="917"/>
                  </a:cubicBezTo>
                  <a:cubicBezTo>
                    <a:pt x="2465" y="929"/>
                    <a:pt x="2465" y="953"/>
                    <a:pt x="2489" y="976"/>
                  </a:cubicBezTo>
                  <a:cubicBezTo>
                    <a:pt x="2501" y="976"/>
                    <a:pt x="2501" y="988"/>
                    <a:pt x="2513" y="988"/>
                  </a:cubicBezTo>
                  <a:cubicBezTo>
                    <a:pt x="2525" y="988"/>
                    <a:pt x="2537" y="976"/>
                    <a:pt x="2549" y="964"/>
                  </a:cubicBezTo>
                  <a:cubicBezTo>
                    <a:pt x="2596" y="917"/>
                    <a:pt x="2620" y="869"/>
                    <a:pt x="2644" y="822"/>
                  </a:cubicBezTo>
                  <a:cubicBezTo>
                    <a:pt x="2656" y="798"/>
                    <a:pt x="2644" y="774"/>
                    <a:pt x="2632" y="762"/>
                  </a:cubicBezTo>
                  <a:cubicBezTo>
                    <a:pt x="2626" y="759"/>
                    <a:pt x="2619" y="757"/>
                    <a:pt x="2613" y="757"/>
                  </a:cubicBezTo>
                  <a:close/>
                  <a:moveTo>
                    <a:pt x="3787" y="921"/>
                  </a:moveTo>
                  <a:cubicBezTo>
                    <a:pt x="3773" y="921"/>
                    <a:pt x="3758" y="927"/>
                    <a:pt x="3751" y="941"/>
                  </a:cubicBezTo>
                  <a:cubicBezTo>
                    <a:pt x="3715" y="976"/>
                    <a:pt x="3692" y="1024"/>
                    <a:pt x="3656" y="1060"/>
                  </a:cubicBezTo>
                  <a:cubicBezTo>
                    <a:pt x="3632" y="1084"/>
                    <a:pt x="3644" y="1107"/>
                    <a:pt x="3656" y="1119"/>
                  </a:cubicBezTo>
                  <a:cubicBezTo>
                    <a:pt x="3668" y="1131"/>
                    <a:pt x="3668" y="1131"/>
                    <a:pt x="3680" y="1131"/>
                  </a:cubicBezTo>
                  <a:cubicBezTo>
                    <a:pt x="3692" y="1131"/>
                    <a:pt x="3704" y="1131"/>
                    <a:pt x="3715" y="1119"/>
                  </a:cubicBezTo>
                  <a:cubicBezTo>
                    <a:pt x="3751" y="1072"/>
                    <a:pt x="3787" y="1036"/>
                    <a:pt x="3823" y="988"/>
                  </a:cubicBezTo>
                  <a:cubicBezTo>
                    <a:pt x="3835" y="964"/>
                    <a:pt x="3835" y="941"/>
                    <a:pt x="3811" y="929"/>
                  </a:cubicBezTo>
                  <a:cubicBezTo>
                    <a:pt x="3806" y="924"/>
                    <a:pt x="3797" y="921"/>
                    <a:pt x="3787" y="921"/>
                  </a:cubicBezTo>
                  <a:close/>
                  <a:moveTo>
                    <a:pt x="93" y="924"/>
                  </a:moveTo>
                  <a:cubicBezTo>
                    <a:pt x="86" y="924"/>
                    <a:pt x="79" y="925"/>
                    <a:pt x="72" y="929"/>
                  </a:cubicBezTo>
                  <a:cubicBezTo>
                    <a:pt x="48" y="941"/>
                    <a:pt x="36" y="964"/>
                    <a:pt x="48" y="988"/>
                  </a:cubicBezTo>
                  <a:cubicBezTo>
                    <a:pt x="84" y="1036"/>
                    <a:pt x="120" y="1084"/>
                    <a:pt x="167" y="1131"/>
                  </a:cubicBezTo>
                  <a:cubicBezTo>
                    <a:pt x="179" y="1143"/>
                    <a:pt x="191" y="1143"/>
                    <a:pt x="191" y="1143"/>
                  </a:cubicBezTo>
                  <a:cubicBezTo>
                    <a:pt x="203" y="1143"/>
                    <a:pt x="215" y="1143"/>
                    <a:pt x="227" y="1131"/>
                  </a:cubicBezTo>
                  <a:cubicBezTo>
                    <a:pt x="239" y="1107"/>
                    <a:pt x="239" y="1084"/>
                    <a:pt x="227" y="1072"/>
                  </a:cubicBezTo>
                  <a:cubicBezTo>
                    <a:pt x="179" y="1024"/>
                    <a:pt x="156" y="988"/>
                    <a:pt x="132" y="941"/>
                  </a:cubicBezTo>
                  <a:cubicBezTo>
                    <a:pt x="123" y="932"/>
                    <a:pt x="109" y="924"/>
                    <a:pt x="93" y="924"/>
                  </a:cubicBezTo>
                  <a:close/>
                  <a:moveTo>
                    <a:pt x="2145" y="938"/>
                  </a:moveTo>
                  <a:cubicBezTo>
                    <a:pt x="2141" y="938"/>
                    <a:pt x="2136" y="938"/>
                    <a:pt x="2132" y="941"/>
                  </a:cubicBezTo>
                  <a:cubicBezTo>
                    <a:pt x="2108" y="941"/>
                    <a:pt x="2096" y="964"/>
                    <a:pt x="2096" y="988"/>
                  </a:cubicBezTo>
                  <a:cubicBezTo>
                    <a:pt x="2108" y="1048"/>
                    <a:pt x="2120" y="1107"/>
                    <a:pt x="2144" y="1155"/>
                  </a:cubicBezTo>
                  <a:cubicBezTo>
                    <a:pt x="2153" y="1172"/>
                    <a:pt x="2161" y="1183"/>
                    <a:pt x="2175" y="1183"/>
                  </a:cubicBezTo>
                  <a:cubicBezTo>
                    <a:pt x="2180" y="1183"/>
                    <a:pt x="2185" y="1182"/>
                    <a:pt x="2191" y="1179"/>
                  </a:cubicBezTo>
                  <a:cubicBezTo>
                    <a:pt x="2203" y="1179"/>
                    <a:pt x="2215" y="1179"/>
                    <a:pt x="2215" y="1167"/>
                  </a:cubicBezTo>
                  <a:cubicBezTo>
                    <a:pt x="2215" y="1167"/>
                    <a:pt x="2215" y="1179"/>
                    <a:pt x="2227" y="1179"/>
                  </a:cubicBezTo>
                  <a:cubicBezTo>
                    <a:pt x="2227" y="1191"/>
                    <a:pt x="2251" y="1203"/>
                    <a:pt x="2263" y="1203"/>
                  </a:cubicBezTo>
                  <a:cubicBezTo>
                    <a:pt x="2263" y="1203"/>
                    <a:pt x="2275" y="1203"/>
                    <a:pt x="2287" y="1191"/>
                  </a:cubicBezTo>
                  <a:cubicBezTo>
                    <a:pt x="2334" y="1155"/>
                    <a:pt x="2382" y="1131"/>
                    <a:pt x="2418" y="1095"/>
                  </a:cubicBezTo>
                  <a:cubicBezTo>
                    <a:pt x="2442" y="1072"/>
                    <a:pt x="2442" y="1048"/>
                    <a:pt x="2430" y="1036"/>
                  </a:cubicBezTo>
                  <a:cubicBezTo>
                    <a:pt x="2423" y="1022"/>
                    <a:pt x="2407" y="1016"/>
                    <a:pt x="2394" y="1016"/>
                  </a:cubicBezTo>
                  <a:cubicBezTo>
                    <a:pt x="2384" y="1016"/>
                    <a:pt x="2375" y="1019"/>
                    <a:pt x="2370" y="1024"/>
                  </a:cubicBezTo>
                  <a:cubicBezTo>
                    <a:pt x="2322" y="1060"/>
                    <a:pt x="2287" y="1095"/>
                    <a:pt x="2239" y="1119"/>
                  </a:cubicBezTo>
                  <a:cubicBezTo>
                    <a:pt x="2227" y="1131"/>
                    <a:pt x="2227" y="1131"/>
                    <a:pt x="2227" y="1131"/>
                  </a:cubicBezTo>
                  <a:cubicBezTo>
                    <a:pt x="2203" y="1084"/>
                    <a:pt x="2191" y="1024"/>
                    <a:pt x="2180" y="976"/>
                  </a:cubicBezTo>
                  <a:cubicBezTo>
                    <a:pt x="2180" y="957"/>
                    <a:pt x="2164" y="938"/>
                    <a:pt x="2145" y="938"/>
                  </a:cubicBezTo>
                  <a:close/>
                  <a:moveTo>
                    <a:pt x="329" y="1159"/>
                  </a:moveTo>
                  <a:cubicBezTo>
                    <a:pt x="316" y="1159"/>
                    <a:pt x="305" y="1165"/>
                    <a:pt x="298" y="1179"/>
                  </a:cubicBezTo>
                  <a:cubicBezTo>
                    <a:pt x="286" y="1203"/>
                    <a:pt x="286" y="1226"/>
                    <a:pt x="310" y="1238"/>
                  </a:cubicBezTo>
                  <a:cubicBezTo>
                    <a:pt x="358" y="1274"/>
                    <a:pt x="406" y="1298"/>
                    <a:pt x="465" y="1322"/>
                  </a:cubicBezTo>
                  <a:lnTo>
                    <a:pt x="477" y="1322"/>
                  </a:lnTo>
                  <a:cubicBezTo>
                    <a:pt x="501" y="1322"/>
                    <a:pt x="513" y="1322"/>
                    <a:pt x="513" y="1298"/>
                  </a:cubicBezTo>
                  <a:cubicBezTo>
                    <a:pt x="525" y="1286"/>
                    <a:pt x="513" y="1250"/>
                    <a:pt x="501" y="1250"/>
                  </a:cubicBezTo>
                  <a:cubicBezTo>
                    <a:pt x="441" y="1215"/>
                    <a:pt x="394" y="1191"/>
                    <a:pt x="358" y="1167"/>
                  </a:cubicBezTo>
                  <a:cubicBezTo>
                    <a:pt x="348" y="1162"/>
                    <a:pt x="338" y="1159"/>
                    <a:pt x="329" y="1159"/>
                  </a:cubicBezTo>
                  <a:close/>
                  <a:moveTo>
                    <a:pt x="2115" y="1198"/>
                  </a:moveTo>
                  <a:cubicBezTo>
                    <a:pt x="2109" y="1198"/>
                    <a:pt x="2103" y="1199"/>
                    <a:pt x="2096" y="1203"/>
                  </a:cubicBezTo>
                  <a:cubicBezTo>
                    <a:pt x="2049" y="1238"/>
                    <a:pt x="1989" y="1262"/>
                    <a:pt x="1941" y="1274"/>
                  </a:cubicBezTo>
                  <a:cubicBezTo>
                    <a:pt x="1918" y="1286"/>
                    <a:pt x="1906" y="1310"/>
                    <a:pt x="1918" y="1334"/>
                  </a:cubicBezTo>
                  <a:cubicBezTo>
                    <a:pt x="1930" y="1345"/>
                    <a:pt x="1941" y="1357"/>
                    <a:pt x="1953" y="1357"/>
                  </a:cubicBezTo>
                  <a:lnTo>
                    <a:pt x="1977" y="1357"/>
                  </a:lnTo>
                  <a:cubicBezTo>
                    <a:pt x="2025" y="1334"/>
                    <a:pt x="2084" y="1310"/>
                    <a:pt x="2132" y="1286"/>
                  </a:cubicBezTo>
                  <a:cubicBezTo>
                    <a:pt x="2156" y="1274"/>
                    <a:pt x="2156" y="1250"/>
                    <a:pt x="2156" y="1226"/>
                  </a:cubicBezTo>
                  <a:cubicBezTo>
                    <a:pt x="2147" y="1209"/>
                    <a:pt x="2132" y="1198"/>
                    <a:pt x="2115" y="1198"/>
                  </a:cubicBezTo>
                  <a:close/>
                  <a:moveTo>
                    <a:pt x="3571" y="1182"/>
                  </a:moveTo>
                  <a:cubicBezTo>
                    <a:pt x="3561" y="1182"/>
                    <a:pt x="3549" y="1185"/>
                    <a:pt x="3537" y="1191"/>
                  </a:cubicBezTo>
                  <a:cubicBezTo>
                    <a:pt x="3501" y="1226"/>
                    <a:pt x="3465" y="1274"/>
                    <a:pt x="3418" y="1298"/>
                  </a:cubicBezTo>
                  <a:cubicBezTo>
                    <a:pt x="3406" y="1322"/>
                    <a:pt x="3394" y="1345"/>
                    <a:pt x="3418" y="1357"/>
                  </a:cubicBezTo>
                  <a:cubicBezTo>
                    <a:pt x="3418" y="1369"/>
                    <a:pt x="3430" y="1381"/>
                    <a:pt x="3442" y="1381"/>
                  </a:cubicBezTo>
                  <a:cubicBezTo>
                    <a:pt x="3454" y="1381"/>
                    <a:pt x="3465" y="1369"/>
                    <a:pt x="3477" y="1369"/>
                  </a:cubicBezTo>
                  <a:cubicBezTo>
                    <a:pt x="3513" y="1334"/>
                    <a:pt x="3561" y="1286"/>
                    <a:pt x="3596" y="1250"/>
                  </a:cubicBezTo>
                  <a:cubicBezTo>
                    <a:pt x="3620" y="1238"/>
                    <a:pt x="3620" y="1203"/>
                    <a:pt x="3596" y="1191"/>
                  </a:cubicBezTo>
                  <a:cubicBezTo>
                    <a:pt x="3590" y="1185"/>
                    <a:pt x="3582" y="1182"/>
                    <a:pt x="3571" y="1182"/>
                  </a:cubicBezTo>
                  <a:close/>
                  <a:moveTo>
                    <a:pt x="632" y="1305"/>
                  </a:moveTo>
                  <a:cubicBezTo>
                    <a:pt x="620" y="1305"/>
                    <a:pt x="605" y="1316"/>
                    <a:pt x="596" y="1334"/>
                  </a:cubicBezTo>
                  <a:cubicBezTo>
                    <a:pt x="584" y="1357"/>
                    <a:pt x="596" y="1381"/>
                    <a:pt x="620" y="1393"/>
                  </a:cubicBezTo>
                  <a:cubicBezTo>
                    <a:pt x="644" y="1393"/>
                    <a:pt x="656" y="1405"/>
                    <a:pt x="679" y="1417"/>
                  </a:cubicBezTo>
                  <a:cubicBezTo>
                    <a:pt x="715" y="1429"/>
                    <a:pt x="751" y="1441"/>
                    <a:pt x="787" y="1441"/>
                  </a:cubicBezTo>
                  <a:cubicBezTo>
                    <a:pt x="787" y="1453"/>
                    <a:pt x="787" y="1453"/>
                    <a:pt x="798" y="1453"/>
                  </a:cubicBezTo>
                  <a:cubicBezTo>
                    <a:pt x="810" y="1453"/>
                    <a:pt x="834" y="1441"/>
                    <a:pt x="834" y="1417"/>
                  </a:cubicBezTo>
                  <a:cubicBezTo>
                    <a:pt x="846" y="1393"/>
                    <a:pt x="834" y="1369"/>
                    <a:pt x="810" y="1357"/>
                  </a:cubicBezTo>
                  <a:cubicBezTo>
                    <a:pt x="775" y="1357"/>
                    <a:pt x="739" y="1345"/>
                    <a:pt x="703" y="1334"/>
                  </a:cubicBezTo>
                  <a:cubicBezTo>
                    <a:pt x="691" y="1322"/>
                    <a:pt x="667" y="1322"/>
                    <a:pt x="644" y="1310"/>
                  </a:cubicBezTo>
                  <a:cubicBezTo>
                    <a:pt x="640" y="1307"/>
                    <a:pt x="636" y="1305"/>
                    <a:pt x="632" y="1305"/>
                  </a:cubicBezTo>
                  <a:close/>
                  <a:moveTo>
                    <a:pt x="1800" y="1330"/>
                  </a:moveTo>
                  <a:cubicBezTo>
                    <a:pt x="1796" y="1330"/>
                    <a:pt x="1791" y="1331"/>
                    <a:pt x="1787" y="1334"/>
                  </a:cubicBezTo>
                  <a:cubicBezTo>
                    <a:pt x="1739" y="1345"/>
                    <a:pt x="1680" y="1369"/>
                    <a:pt x="1632" y="1381"/>
                  </a:cubicBezTo>
                  <a:cubicBezTo>
                    <a:pt x="1608" y="1381"/>
                    <a:pt x="1584" y="1405"/>
                    <a:pt x="1596" y="1429"/>
                  </a:cubicBezTo>
                  <a:cubicBezTo>
                    <a:pt x="1596" y="1453"/>
                    <a:pt x="1620" y="1465"/>
                    <a:pt x="1632" y="1465"/>
                  </a:cubicBezTo>
                  <a:lnTo>
                    <a:pt x="1644" y="1465"/>
                  </a:lnTo>
                  <a:cubicBezTo>
                    <a:pt x="1703" y="1453"/>
                    <a:pt x="1751" y="1429"/>
                    <a:pt x="1810" y="1417"/>
                  </a:cubicBezTo>
                  <a:cubicBezTo>
                    <a:pt x="1834" y="1405"/>
                    <a:pt x="1846" y="1381"/>
                    <a:pt x="1834" y="1357"/>
                  </a:cubicBezTo>
                  <a:cubicBezTo>
                    <a:pt x="1834" y="1348"/>
                    <a:pt x="1819" y="1330"/>
                    <a:pt x="1800" y="1330"/>
                  </a:cubicBezTo>
                  <a:close/>
                  <a:moveTo>
                    <a:pt x="2256" y="1254"/>
                  </a:moveTo>
                  <a:cubicBezTo>
                    <a:pt x="2247" y="1254"/>
                    <a:pt x="2237" y="1257"/>
                    <a:pt x="2227" y="1262"/>
                  </a:cubicBezTo>
                  <a:cubicBezTo>
                    <a:pt x="2215" y="1274"/>
                    <a:pt x="2203" y="1298"/>
                    <a:pt x="2215" y="1322"/>
                  </a:cubicBezTo>
                  <a:cubicBezTo>
                    <a:pt x="2251" y="1369"/>
                    <a:pt x="2287" y="1417"/>
                    <a:pt x="2334" y="1453"/>
                  </a:cubicBezTo>
                  <a:cubicBezTo>
                    <a:pt x="2346" y="1465"/>
                    <a:pt x="2346" y="1465"/>
                    <a:pt x="2358" y="1465"/>
                  </a:cubicBezTo>
                  <a:cubicBezTo>
                    <a:pt x="2370" y="1465"/>
                    <a:pt x="2382" y="1465"/>
                    <a:pt x="2394" y="1453"/>
                  </a:cubicBezTo>
                  <a:cubicBezTo>
                    <a:pt x="2406" y="1441"/>
                    <a:pt x="2406" y="1417"/>
                    <a:pt x="2394" y="1393"/>
                  </a:cubicBezTo>
                  <a:cubicBezTo>
                    <a:pt x="2358" y="1357"/>
                    <a:pt x="2322" y="1322"/>
                    <a:pt x="2287" y="1274"/>
                  </a:cubicBezTo>
                  <a:cubicBezTo>
                    <a:pt x="2280" y="1260"/>
                    <a:pt x="2269" y="1254"/>
                    <a:pt x="2256" y="1254"/>
                  </a:cubicBezTo>
                  <a:close/>
                  <a:moveTo>
                    <a:pt x="948" y="1400"/>
                  </a:moveTo>
                  <a:cubicBezTo>
                    <a:pt x="935" y="1400"/>
                    <a:pt x="926" y="1411"/>
                    <a:pt x="918" y="1429"/>
                  </a:cubicBezTo>
                  <a:cubicBezTo>
                    <a:pt x="918" y="1453"/>
                    <a:pt x="929" y="1476"/>
                    <a:pt x="953" y="1488"/>
                  </a:cubicBezTo>
                  <a:cubicBezTo>
                    <a:pt x="1013" y="1488"/>
                    <a:pt x="1072" y="1500"/>
                    <a:pt x="1132" y="1500"/>
                  </a:cubicBezTo>
                  <a:cubicBezTo>
                    <a:pt x="1156" y="1500"/>
                    <a:pt x="1168" y="1488"/>
                    <a:pt x="1168" y="1465"/>
                  </a:cubicBezTo>
                  <a:cubicBezTo>
                    <a:pt x="1168" y="1441"/>
                    <a:pt x="1156" y="1417"/>
                    <a:pt x="1132" y="1417"/>
                  </a:cubicBezTo>
                  <a:cubicBezTo>
                    <a:pt x="1072" y="1417"/>
                    <a:pt x="1025" y="1405"/>
                    <a:pt x="965" y="1405"/>
                  </a:cubicBezTo>
                  <a:cubicBezTo>
                    <a:pt x="959" y="1402"/>
                    <a:pt x="953" y="1400"/>
                    <a:pt x="948" y="1400"/>
                  </a:cubicBezTo>
                  <a:close/>
                  <a:moveTo>
                    <a:pt x="1465" y="1405"/>
                  </a:moveTo>
                  <a:cubicBezTo>
                    <a:pt x="1406" y="1417"/>
                    <a:pt x="1346" y="1417"/>
                    <a:pt x="1299" y="1417"/>
                  </a:cubicBezTo>
                  <a:cubicBezTo>
                    <a:pt x="1275" y="1417"/>
                    <a:pt x="1251" y="1441"/>
                    <a:pt x="1251" y="1465"/>
                  </a:cubicBezTo>
                  <a:cubicBezTo>
                    <a:pt x="1263" y="1488"/>
                    <a:pt x="1275" y="1500"/>
                    <a:pt x="1299" y="1500"/>
                  </a:cubicBezTo>
                  <a:cubicBezTo>
                    <a:pt x="1299" y="1500"/>
                    <a:pt x="1299" y="1500"/>
                    <a:pt x="1299" y="1512"/>
                  </a:cubicBezTo>
                  <a:cubicBezTo>
                    <a:pt x="1358" y="1500"/>
                    <a:pt x="1418" y="1500"/>
                    <a:pt x="1465" y="1488"/>
                  </a:cubicBezTo>
                  <a:cubicBezTo>
                    <a:pt x="1501" y="1488"/>
                    <a:pt x="1513" y="1465"/>
                    <a:pt x="1513" y="1441"/>
                  </a:cubicBezTo>
                  <a:cubicBezTo>
                    <a:pt x="1501" y="1417"/>
                    <a:pt x="1477" y="1405"/>
                    <a:pt x="1465" y="1405"/>
                  </a:cubicBezTo>
                  <a:close/>
                  <a:moveTo>
                    <a:pt x="3307" y="1388"/>
                  </a:moveTo>
                  <a:cubicBezTo>
                    <a:pt x="3301" y="1388"/>
                    <a:pt x="3294" y="1390"/>
                    <a:pt x="3287" y="1393"/>
                  </a:cubicBezTo>
                  <a:cubicBezTo>
                    <a:pt x="3239" y="1429"/>
                    <a:pt x="3192" y="1453"/>
                    <a:pt x="3144" y="1476"/>
                  </a:cubicBezTo>
                  <a:cubicBezTo>
                    <a:pt x="3120" y="1476"/>
                    <a:pt x="3108" y="1500"/>
                    <a:pt x="3120" y="1524"/>
                  </a:cubicBezTo>
                  <a:cubicBezTo>
                    <a:pt x="3132" y="1548"/>
                    <a:pt x="3144" y="1548"/>
                    <a:pt x="3156" y="1548"/>
                  </a:cubicBezTo>
                  <a:lnTo>
                    <a:pt x="3180" y="1548"/>
                  </a:lnTo>
                  <a:cubicBezTo>
                    <a:pt x="3227" y="1524"/>
                    <a:pt x="3287" y="1500"/>
                    <a:pt x="3334" y="1465"/>
                  </a:cubicBezTo>
                  <a:cubicBezTo>
                    <a:pt x="3358" y="1453"/>
                    <a:pt x="3358" y="1429"/>
                    <a:pt x="3346" y="1405"/>
                  </a:cubicBezTo>
                  <a:cubicBezTo>
                    <a:pt x="3338" y="1397"/>
                    <a:pt x="3324" y="1388"/>
                    <a:pt x="3307" y="1388"/>
                  </a:cubicBezTo>
                  <a:close/>
                  <a:moveTo>
                    <a:pt x="2506" y="1484"/>
                  </a:moveTo>
                  <a:cubicBezTo>
                    <a:pt x="2489" y="1484"/>
                    <a:pt x="2474" y="1495"/>
                    <a:pt x="2465" y="1512"/>
                  </a:cubicBezTo>
                  <a:cubicBezTo>
                    <a:pt x="2453" y="1524"/>
                    <a:pt x="2465" y="1548"/>
                    <a:pt x="2477" y="1560"/>
                  </a:cubicBezTo>
                  <a:cubicBezTo>
                    <a:pt x="2537" y="1584"/>
                    <a:pt x="2596" y="1607"/>
                    <a:pt x="2656" y="1619"/>
                  </a:cubicBezTo>
                  <a:cubicBezTo>
                    <a:pt x="2680" y="1619"/>
                    <a:pt x="2703" y="1607"/>
                    <a:pt x="2703" y="1584"/>
                  </a:cubicBezTo>
                  <a:cubicBezTo>
                    <a:pt x="2703" y="1560"/>
                    <a:pt x="2692" y="1536"/>
                    <a:pt x="2668" y="1536"/>
                  </a:cubicBezTo>
                  <a:cubicBezTo>
                    <a:pt x="2620" y="1524"/>
                    <a:pt x="2561" y="1512"/>
                    <a:pt x="2525" y="1488"/>
                  </a:cubicBezTo>
                  <a:cubicBezTo>
                    <a:pt x="2518" y="1485"/>
                    <a:pt x="2512" y="1484"/>
                    <a:pt x="2506" y="1484"/>
                  </a:cubicBezTo>
                  <a:close/>
                  <a:moveTo>
                    <a:pt x="3008" y="1519"/>
                  </a:moveTo>
                  <a:cubicBezTo>
                    <a:pt x="3002" y="1519"/>
                    <a:pt x="2996" y="1521"/>
                    <a:pt x="2989" y="1524"/>
                  </a:cubicBezTo>
                  <a:cubicBezTo>
                    <a:pt x="2930" y="1536"/>
                    <a:pt x="2882" y="1536"/>
                    <a:pt x="2834" y="1548"/>
                  </a:cubicBezTo>
                  <a:cubicBezTo>
                    <a:pt x="2811" y="1548"/>
                    <a:pt x="2787" y="1560"/>
                    <a:pt x="2787" y="1584"/>
                  </a:cubicBezTo>
                  <a:cubicBezTo>
                    <a:pt x="2787" y="1607"/>
                    <a:pt x="2811" y="1631"/>
                    <a:pt x="2834" y="1631"/>
                  </a:cubicBezTo>
                  <a:cubicBezTo>
                    <a:pt x="2894" y="1619"/>
                    <a:pt x="2942" y="1619"/>
                    <a:pt x="3013" y="1607"/>
                  </a:cubicBezTo>
                  <a:cubicBezTo>
                    <a:pt x="3037" y="1596"/>
                    <a:pt x="3049" y="1572"/>
                    <a:pt x="3037" y="1548"/>
                  </a:cubicBezTo>
                  <a:cubicBezTo>
                    <a:pt x="3037" y="1530"/>
                    <a:pt x="3024" y="1519"/>
                    <a:pt x="3008" y="1519"/>
                  </a:cubicBezTo>
                  <a:close/>
                </a:path>
              </a:pathLst>
            </a:custGeom>
            <a:solidFill>
              <a:srgbClr val="241726"/>
            </a:solidFill>
            <a:ln>
              <a:noFill/>
            </a:ln>
          </p:spPr>
          <p:txBody>
            <a:bodyPr spcFirstLastPara="1" wrap="square" lIns="91425" tIns="91425" rIns="91425" bIns="91425" anchor="ctr" anchorCtr="0">
              <a:noAutofit/>
            </a:bodyPr>
            <a:lstStyle/>
            <a:p>
              <a:pPr>
                <a:buClr>
                  <a:srgbClr val="000000"/>
                </a:buClr>
                <a:buFont typeface="Arial"/>
                <a:buNone/>
              </a:pPr>
              <a:endParaRPr sz="1867" kern="0">
                <a:solidFill>
                  <a:srgbClr val="000000"/>
                </a:solidFill>
                <a:cs typeface="Arial"/>
                <a:sym typeface="Arial"/>
              </a:endParaRPr>
            </a:p>
          </p:txBody>
        </p:sp>
      </p:grpSp>
    </p:spTree>
    <p:extLst>
      <p:ext uri="{BB962C8B-B14F-4D97-AF65-F5344CB8AC3E}">
        <p14:creationId xmlns:p14="http://schemas.microsoft.com/office/powerpoint/2010/main" val="154839172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5139572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73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35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21119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845910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25701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6946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182880" y="5933460"/>
            <a:ext cx="1423181" cy="7574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solidFill>
                <a:prstClr val="white"/>
              </a:solidFill>
            </a:endParaRPr>
          </a:p>
        </p:txBody>
      </p:sp>
    </p:spTree>
    <p:extLst>
      <p:ext uri="{BB962C8B-B14F-4D97-AF65-F5344CB8AC3E}">
        <p14:creationId xmlns:p14="http://schemas.microsoft.com/office/powerpoint/2010/main" val="2794586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3"/>
        <p:cNvGrpSpPr/>
        <p:nvPr/>
      </p:nvGrpSpPr>
      <p:grpSpPr>
        <a:xfrm>
          <a:off x="0" y="0"/>
          <a:ext cx="0" cy="0"/>
          <a:chOff x="0" y="0"/>
          <a:chExt cx="0" cy="0"/>
        </a:xfrm>
      </p:grpSpPr>
      <p:grpSp>
        <p:nvGrpSpPr>
          <p:cNvPr id="74" name="Google Shape;74;p3"/>
          <p:cNvGrpSpPr/>
          <p:nvPr/>
        </p:nvGrpSpPr>
        <p:grpSpPr>
          <a:xfrm>
            <a:off x="-189467" y="-64267"/>
            <a:ext cx="12566000" cy="7012400"/>
            <a:chOff x="-142100" y="-48200"/>
            <a:chExt cx="9424500" cy="5259300"/>
          </a:xfrm>
        </p:grpSpPr>
        <p:cxnSp>
          <p:nvCxnSpPr>
            <p:cNvPr id="75" name="Google Shape;75;p3"/>
            <p:cNvCxnSpPr/>
            <p:nvPr/>
          </p:nvCxnSpPr>
          <p:spPr>
            <a:xfrm>
              <a:off x="6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6" name="Google Shape;76;p3"/>
            <p:cNvCxnSpPr/>
            <p:nvPr/>
          </p:nvCxnSpPr>
          <p:spPr>
            <a:xfrm>
              <a:off x="38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7" name="Google Shape;77;p3"/>
            <p:cNvCxnSpPr/>
            <p:nvPr/>
          </p:nvCxnSpPr>
          <p:spPr>
            <a:xfrm>
              <a:off x="70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8" name="Google Shape;78;p3"/>
            <p:cNvCxnSpPr/>
            <p:nvPr/>
          </p:nvCxnSpPr>
          <p:spPr>
            <a:xfrm>
              <a:off x="102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79" name="Google Shape;79;p3"/>
            <p:cNvCxnSpPr/>
            <p:nvPr/>
          </p:nvCxnSpPr>
          <p:spPr>
            <a:xfrm>
              <a:off x="135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0" name="Google Shape;80;p3"/>
            <p:cNvCxnSpPr/>
            <p:nvPr/>
          </p:nvCxnSpPr>
          <p:spPr>
            <a:xfrm>
              <a:off x="167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1" name="Google Shape;81;p3"/>
            <p:cNvCxnSpPr/>
            <p:nvPr/>
          </p:nvCxnSpPr>
          <p:spPr>
            <a:xfrm>
              <a:off x="199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2" name="Google Shape;82;p3"/>
            <p:cNvCxnSpPr/>
            <p:nvPr/>
          </p:nvCxnSpPr>
          <p:spPr>
            <a:xfrm>
              <a:off x="231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3" name="Google Shape;83;p3"/>
            <p:cNvCxnSpPr/>
            <p:nvPr/>
          </p:nvCxnSpPr>
          <p:spPr>
            <a:xfrm>
              <a:off x="263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4" name="Google Shape;84;p3"/>
            <p:cNvCxnSpPr/>
            <p:nvPr/>
          </p:nvCxnSpPr>
          <p:spPr>
            <a:xfrm>
              <a:off x="296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5" name="Google Shape;85;p3"/>
            <p:cNvCxnSpPr/>
            <p:nvPr/>
          </p:nvCxnSpPr>
          <p:spPr>
            <a:xfrm>
              <a:off x="328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6" name="Google Shape;86;p3"/>
            <p:cNvCxnSpPr/>
            <p:nvPr/>
          </p:nvCxnSpPr>
          <p:spPr>
            <a:xfrm>
              <a:off x="360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7" name="Google Shape;87;p3"/>
            <p:cNvCxnSpPr/>
            <p:nvPr/>
          </p:nvCxnSpPr>
          <p:spPr>
            <a:xfrm>
              <a:off x="392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8" name="Google Shape;88;p3"/>
            <p:cNvCxnSpPr/>
            <p:nvPr/>
          </p:nvCxnSpPr>
          <p:spPr>
            <a:xfrm>
              <a:off x="4248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89" name="Google Shape;89;p3"/>
            <p:cNvCxnSpPr/>
            <p:nvPr/>
          </p:nvCxnSpPr>
          <p:spPr>
            <a:xfrm>
              <a:off x="4570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0" name="Google Shape;90;p3"/>
            <p:cNvCxnSpPr/>
            <p:nvPr/>
          </p:nvCxnSpPr>
          <p:spPr>
            <a:xfrm>
              <a:off x="4892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1" name="Google Shape;91;p3"/>
            <p:cNvCxnSpPr/>
            <p:nvPr/>
          </p:nvCxnSpPr>
          <p:spPr>
            <a:xfrm>
              <a:off x="5213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2" name="Google Shape;92;p3"/>
            <p:cNvCxnSpPr/>
            <p:nvPr/>
          </p:nvCxnSpPr>
          <p:spPr>
            <a:xfrm>
              <a:off x="5535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3" name="Google Shape;93;p3"/>
            <p:cNvCxnSpPr/>
            <p:nvPr/>
          </p:nvCxnSpPr>
          <p:spPr>
            <a:xfrm>
              <a:off x="5857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4" name="Google Shape;94;p3"/>
            <p:cNvCxnSpPr/>
            <p:nvPr/>
          </p:nvCxnSpPr>
          <p:spPr>
            <a:xfrm>
              <a:off x="6179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5" name="Google Shape;95;p3"/>
            <p:cNvCxnSpPr/>
            <p:nvPr/>
          </p:nvCxnSpPr>
          <p:spPr>
            <a:xfrm>
              <a:off x="6501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6" name="Google Shape;96;p3"/>
            <p:cNvCxnSpPr/>
            <p:nvPr/>
          </p:nvCxnSpPr>
          <p:spPr>
            <a:xfrm>
              <a:off x="68232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7" name="Google Shape;97;p3"/>
            <p:cNvCxnSpPr/>
            <p:nvPr/>
          </p:nvCxnSpPr>
          <p:spPr>
            <a:xfrm>
              <a:off x="71451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8" name="Google Shape;98;p3"/>
            <p:cNvCxnSpPr/>
            <p:nvPr/>
          </p:nvCxnSpPr>
          <p:spPr>
            <a:xfrm>
              <a:off x="74670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99" name="Google Shape;99;p3"/>
            <p:cNvCxnSpPr/>
            <p:nvPr/>
          </p:nvCxnSpPr>
          <p:spPr>
            <a:xfrm>
              <a:off x="77889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0" name="Google Shape;100;p3"/>
            <p:cNvCxnSpPr/>
            <p:nvPr/>
          </p:nvCxnSpPr>
          <p:spPr>
            <a:xfrm>
              <a:off x="811077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1" name="Google Shape;101;p3"/>
            <p:cNvCxnSpPr/>
            <p:nvPr/>
          </p:nvCxnSpPr>
          <p:spPr>
            <a:xfrm>
              <a:off x="843265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2" name="Google Shape;102;p3"/>
            <p:cNvCxnSpPr/>
            <p:nvPr/>
          </p:nvCxnSpPr>
          <p:spPr>
            <a:xfrm>
              <a:off x="8754525"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3" name="Google Shape;103;p3"/>
            <p:cNvCxnSpPr/>
            <p:nvPr/>
          </p:nvCxnSpPr>
          <p:spPr>
            <a:xfrm>
              <a:off x="9076400" y="-48200"/>
              <a:ext cx="0" cy="5259300"/>
            </a:xfrm>
            <a:prstGeom prst="straightConnector1">
              <a:avLst/>
            </a:prstGeom>
            <a:noFill/>
            <a:ln w="9525" cap="flat" cmpd="sng">
              <a:solidFill>
                <a:srgbClr val="A4B8BD"/>
              </a:solidFill>
              <a:prstDash val="solid"/>
              <a:round/>
              <a:headEnd type="none" w="med" len="med"/>
              <a:tailEnd type="none" w="med" len="med"/>
            </a:ln>
          </p:spPr>
        </p:cxnSp>
        <p:cxnSp>
          <p:nvCxnSpPr>
            <p:cNvPr id="104" name="Google Shape;104;p3"/>
            <p:cNvCxnSpPr/>
            <p:nvPr/>
          </p:nvCxnSpPr>
          <p:spPr>
            <a:xfrm>
              <a:off x="-142100" y="2561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5" name="Google Shape;105;p3"/>
            <p:cNvCxnSpPr/>
            <p:nvPr/>
          </p:nvCxnSpPr>
          <p:spPr>
            <a:xfrm>
              <a:off x="-142100" y="5867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6" name="Google Shape;106;p3"/>
            <p:cNvCxnSpPr/>
            <p:nvPr/>
          </p:nvCxnSpPr>
          <p:spPr>
            <a:xfrm>
              <a:off x="-142100" y="9174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7" name="Google Shape;107;p3"/>
            <p:cNvCxnSpPr/>
            <p:nvPr/>
          </p:nvCxnSpPr>
          <p:spPr>
            <a:xfrm>
              <a:off x="-142100" y="12481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8" name="Google Shape;108;p3"/>
            <p:cNvCxnSpPr/>
            <p:nvPr/>
          </p:nvCxnSpPr>
          <p:spPr>
            <a:xfrm>
              <a:off x="-142100" y="15788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09" name="Google Shape;109;p3"/>
            <p:cNvCxnSpPr/>
            <p:nvPr/>
          </p:nvCxnSpPr>
          <p:spPr>
            <a:xfrm>
              <a:off x="-142100" y="19095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0" name="Google Shape;110;p3"/>
            <p:cNvCxnSpPr/>
            <p:nvPr/>
          </p:nvCxnSpPr>
          <p:spPr>
            <a:xfrm>
              <a:off x="-142100" y="224022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1" name="Google Shape;111;p3"/>
            <p:cNvCxnSpPr/>
            <p:nvPr/>
          </p:nvCxnSpPr>
          <p:spPr>
            <a:xfrm>
              <a:off x="-142100" y="257091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2" name="Google Shape;112;p3"/>
            <p:cNvCxnSpPr/>
            <p:nvPr/>
          </p:nvCxnSpPr>
          <p:spPr>
            <a:xfrm>
              <a:off x="-142100" y="290160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3" name="Google Shape;113;p3"/>
            <p:cNvCxnSpPr/>
            <p:nvPr/>
          </p:nvCxnSpPr>
          <p:spPr>
            <a:xfrm>
              <a:off x="-142100" y="323228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4" name="Google Shape;114;p3"/>
            <p:cNvCxnSpPr/>
            <p:nvPr/>
          </p:nvCxnSpPr>
          <p:spPr>
            <a:xfrm>
              <a:off x="-142100" y="3562975"/>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5" name="Google Shape;115;p3"/>
            <p:cNvCxnSpPr/>
            <p:nvPr/>
          </p:nvCxnSpPr>
          <p:spPr>
            <a:xfrm>
              <a:off x="-142100" y="3893663"/>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6" name="Google Shape;116;p3"/>
            <p:cNvCxnSpPr/>
            <p:nvPr/>
          </p:nvCxnSpPr>
          <p:spPr>
            <a:xfrm>
              <a:off x="-142100" y="4224350"/>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7" name="Google Shape;117;p3"/>
            <p:cNvCxnSpPr/>
            <p:nvPr/>
          </p:nvCxnSpPr>
          <p:spPr>
            <a:xfrm>
              <a:off x="-142100" y="4555038"/>
              <a:ext cx="9424500" cy="0"/>
            </a:xfrm>
            <a:prstGeom prst="straightConnector1">
              <a:avLst/>
            </a:prstGeom>
            <a:noFill/>
            <a:ln w="9525" cap="flat" cmpd="sng">
              <a:solidFill>
                <a:srgbClr val="A4B8BD"/>
              </a:solidFill>
              <a:prstDash val="solid"/>
              <a:round/>
              <a:headEnd type="none" w="med" len="med"/>
              <a:tailEnd type="none" w="med" len="med"/>
            </a:ln>
          </p:spPr>
        </p:cxnSp>
        <p:cxnSp>
          <p:nvCxnSpPr>
            <p:cNvPr id="118" name="Google Shape;118;p3"/>
            <p:cNvCxnSpPr/>
            <p:nvPr/>
          </p:nvCxnSpPr>
          <p:spPr>
            <a:xfrm>
              <a:off x="-142100" y="4885725"/>
              <a:ext cx="9424500" cy="0"/>
            </a:xfrm>
            <a:prstGeom prst="straightConnector1">
              <a:avLst/>
            </a:prstGeom>
            <a:noFill/>
            <a:ln w="9525" cap="flat" cmpd="sng">
              <a:solidFill>
                <a:srgbClr val="A4B8BD"/>
              </a:solidFill>
              <a:prstDash val="solid"/>
              <a:round/>
              <a:headEnd type="none" w="med" len="med"/>
              <a:tailEnd type="none" w="med" len="med"/>
            </a:ln>
          </p:spPr>
        </p:cxnSp>
      </p:grpSp>
      <p:sp>
        <p:nvSpPr>
          <p:cNvPr id="119" name="Google Shape;119;p3"/>
          <p:cNvSpPr/>
          <p:nvPr/>
        </p:nvSpPr>
        <p:spPr>
          <a:xfrm rot="-30003" flipH="1">
            <a:off x="1329465" y="899635"/>
            <a:ext cx="9533163" cy="5065799"/>
          </a:xfrm>
          <a:prstGeom prst="rect">
            <a:avLst/>
          </a:pr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20" name="Google Shape;120;p3"/>
          <p:cNvSpPr txBox="1">
            <a:spLocks noGrp="1"/>
          </p:cNvSpPr>
          <p:nvPr>
            <p:ph type="title"/>
          </p:nvPr>
        </p:nvSpPr>
        <p:spPr>
          <a:xfrm rot="-1339">
            <a:off x="960001" y="2332361"/>
            <a:ext cx="10272001" cy="1828800"/>
          </a:xfrm>
          <a:prstGeom prst="rect">
            <a:avLst/>
          </a:prstGeom>
          <a:solidFill>
            <a:schemeClr val="accent1"/>
          </a:solidFill>
        </p:spPr>
        <p:txBody>
          <a:bodyPr spcFirstLastPara="1" wrap="square" lIns="91425" tIns="91425" rIns="91425" bIns="91425" anchor="ctr" anchorCtr="0">
            <a:noAutofit/>
          </a:bodyPr>
          <a:lstStyle>
            <a:lvl1pPr lvl="0" algn="ctr">
              <a:spcBef>
                <a:spcPts val="0"/>
              </a:spcBef>
              <a:spcAft>
                <a:spcPts val="0"/>
              </a:spcAft>
              <a:buClr>
                <a:schemeClr val="lt1"/>
              </a:buClr>
              <a:buSzPts val="3600"/>
              <a:buNone/>
              <a:defRPr sz="6667">
                <a:solidFill>
                  <a:schemeClr val="lt1"/>
                </a:solidFill>
              </a:defRPr>
            </a:lvl1pPr>
            <a:lvl2pPr lvl="1" algn="ctr">
              <a:spcBef>
                <a:spcPts val="0"/>
              </a:spcBef>
              <a:spcAft>
                <a:spcPts val="0"/>
              </a:spcAft>
              <a:buClr>
                <a:schemeClr val="lt1"/>
              </a:buClr>
              <a:buSzPts val="3600"/>
              <a:buNone/>
              <a:defRPr sz="4800">
                <a:solidFill>
                  <a:schemeClr val="lt1"/>
                </a:solidFill>
              </a:defRPr>
            </a:lvl2pPr>
            <a:lvl3pPr lvl="2" algn="ctr">
              <a:spcBef>
                <a:spcPts val="0"/>
              </a:spcBef>
              <a:spcAft>
                <a:spcPts val="0"/>
              </a:spcAft>
              <a:buClr>
                <a:schemeClr val="lt1"/>
              </a:buClr>
              <a:buSzPts val="3600"/>
              <a:buNone/>
              <a:defRPr sz="4800">
                <a:solidFill>
                  <a:schemeClr val="lt1"/>
                </a:solidFill>
              </a:defRPr>
            </a:lvl3pPr>
            <a:lvl4pPr lvl="3" algn="ctr">
              <a:spcBef>
                <a:spcPts val="0"/>
              </a:spcBef>
              <a:spcAft>
                <a:spcPts val="0"/>
              </a:spcAft>
              <a:buClr>
                <a:schemeClr val="lt1"/>
              </a:buClr>
              <a:buSzPts val="3600"/>
              <a:buNone/>
              <a:defRPr sz="4800">
                <a:solidFill>
                  <a:schemeClr val="lt1"/>
                </a:solidFill>
              </a:defRPr>
            </a:lvl4pPr>
            <a:lvl5pPr lvl="4" algn="ctr">
              <a:spcBef>
                <a:spcPts val="0"/>
              </a:spcBef>
              <a:spcAft>
                <a:spcPts val="0"/>
              </a:spcAft>
              <a:buClr>
                <a:schemeClr val="lt1"/>
              </a:buClr>
              <a:buSzPts val="3600"/>
              <a:buNone/>
              <a:defRPr sz="4800">
                <a:solidFill>
                  <a:schemeClr val="lt1"/>
                </a:solidFill>
              </a:defRPr>
            </a:lvl5pPr>
            <a:lvl6pPr lvl="5" algn="ctr">
              <a:spcBef>
                <a:spcPts val="0"/>
              </a:spcBef>
              <a:spcAft>
                <a:spcPts val="0"/>
              </a:spcAft>
              <a:buClr>
                <a:schemeClr val="lt1"/>
              </a:buClr>
              <a:buSzPts val="3600"/>
              <a:buNone/>
              <a:defRPr sz="4800">
                <a:solidFill>
                  <a:schemeClr val="lt1"/>
                </a:solidFill>
              </a:defRPr>
            </a:lvl6pPr>
            <a:lvl7pPr lvl="6" algn="ctr">
              <a:spcBef>
                <a:spcPts val="0"/>
              </a:spcBef>
              <a:spcAft>
                <a:spcPts val="0"/>
              </a:spcAft>
              <a:buClr>
                <a:schemeClr val="lt1"/>
              </a:buClr>
              <a:buSzPts val="3600"/>
              <a:buNone/>
              <a:defRPr sz="4800">
                <a:solidFill>
                  <a:schemeClr val="lt1"/>
                </a:solidFill>
              </a:defRPr>
            </a:lvl7pPr>
            <a:lvl8pPr lvl="7" algn="ctr">
              <a:spcBef>
                <a:spcPts val="0"/>
              </a:spcBef>
              <a:spcAft>
                <a:spcPts val="0"/>
              </a:spcAft>
              <a:buClr>
                <a:schemeClr val="lt1"/>
              </a:buClr>
              <a:buSzPts val="3600"/>
              <a:buNone/>
              <a:defRPr sz="4800">
                <a:solidFill>
                  <a:schemeClr val="lt1"/>
                </a:solidFill>
              </a:defRPr>
            </a:lvl8pPr>
            <a:lvl9pPr lvl="8" algn="ctr">
              <a:spcBef>
                <a:spcPts val="0"/>
              </a:spcBef>
              <a:spcAft>
                <a:spcPts val="0"/>
              </a:spcAft>
              <a:buClr>
                <a:schemeClr val="lt1"/>
              </a:buClr>
              <a:buSzPts val="3600"/>
              <a:buNone/>
              <a:defRPr sz="4800">
                <a:solidFill>
                  <a:schemeClr val="lt1"/>
                </a:solidFill>
              </a:defRPr>
            </a:lvl9pPr>
          </a:lstStyle>
          <a:p>
            <a:endParaRPr/>
          </a:p>
        </p:txBody>
      </p:sp>
      <p:sp>
        <p:nvSpPr>
          <p:cNvPr id="121" name="Google Shape;121;p3"/>
          <p:cNvSpPr txBox="1">
            <a:spLocks noGrp="1"/>
          </p:cNvSpPr>
          <p:nvPr>
            <p:ph type="title" idx="2" hasCustomPrompt="1"/>
          </p:nvPr>
        </p:nvSpPr>
        <p:spPr>
          <a:xfrm rot="-27490">
            <a:off x="5120571" y="727829"/>
            <a:ext cx="1950863" cy="1950876"/>
          </a:xfrm>
          <a:prstGeom prst="rect">
            <a:avLst/>
          </a:prstGeom>
          <a:solidFill>
            <a:schemeClr val="l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6000"/>
              <a:buNone/>
              <a:defRPr sz="10666"/>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22" name="Google Shape;122;p3"/>
          <p:cNvSpPr txBox="1">
            <a:spLocks noGrp="1"/>
          </p:cNvSpPr>
          <p:nvPr>
            <p:ph type="subTitle" idx="1"/>
          </p:nvPr>
        </p:nvSpPr>
        <p:spPr>
          <a:xfrm rot="-29827">
            <a:off x="3352899" y="3894236"/>
            <a:ext cx="5486207" cy="609625"/>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601315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theme" Target="../theme/theme2.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26" Type="http://schemas.openxmlformats.org/officeDocument/2006/relationships/slideLayout" Target="../slideLayouts/slideLayout58.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34" Type="http://schemas.openxmlformats.org/officeDocument/2006/relationships/slideLayout" Target="../slideLayouts/slideLayout66.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slideLayout" Target="../slideLayouts/slideLayout57.xml"/><Relationship Id="rId33" Type="http://schemas.openxmlformats.org/officeDocument/2006/relationships/slideLayout" Target="../slideLayouts/slideLayout65.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29" Type="http://schemas.openxmlformats.org/officeDocument/2006/relationships/slideLayout" Target="../slideLayouts/slideLayout61.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slideLayout" Target="../slideLayouts/slideLayout56.xml"/><Relationship Id="rId32" Type="http://schemas.openxmlformats.org/officeDocument/2006/relationships/slideLayout" Target="../slideLayouts/slideLayout64.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28" Type="http://schemas.openxmlformats.org/officeDocument/2006/relationships/slideLayout" Target="../slideLayouts/slideLayout60.xml"/><Relationship Id="rId36" Type="http://schemas.openxmlformats.org/officeDocument/2006/relationships/theme" Target="../theme/theme3.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31" Type="http://schemas.openxmlformats.org/officeDocument/2006/relationships/slideLayout" Target="../slideLayouts/slideLayout6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 Id="rId27" Type="http://schemas.openxmlformats.org/officeDocument/2006/relationships/slideLayout" Target="../slideLayouts/slideLayout59.xml"/><Relationship Id="rId30" Type="http://schemas.openxmlformats.org/officeDocument/2006/relationships/slideLayout" Target="../slideLayouts/slideLayout62.xml"/><Relationship Id="rId35" Type="http://schemas.openxmlformats.org/officeDocument/2006/relationships/slideLayout" Target="../slideLayouts/slideLayout6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theme" Target="../theme/theme4.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5.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46367" y="593367"/>
            <a:ext cx="10899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000"/>
              <a:buFont typeface="Life Savers ExtraBold"/>
              <a:buNone/>
              <a:defRPr sz="3000">
                <a:solidFill>
                  <a:schemeClr val="dk1"/>
                </a:solidFill>
                <a:latin typeface="Life Savers ExtraBold"/>
                <a:ea typeface="Life Savers ExtraBold"/>
                <a:cs typeface="Life Savers ExtraBold"/>
                <a:sym typeface="Life Savers ExtraBold"/>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46367" y="1536633"/>
            <a:ext cx="10899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2"/>
              </a:buClr>
              <a:buSzPts val="1400"/>
              <a:buFont typeface="Quicksand"/>
              <a:buChar char="●"/>
              <a:defRPr>
                <a:solidFill>
                  <a:schemeClr val="dk1"/>
                </a:solidFill>
                <a:latin typeface="Quicksand"/>
                <a:ea typeface="Quicksand"/>
                <a:cs typeface="Quicksand"/>
                <a:sym typeface="Quicksand"/>
              </a:defRPr>
            </a:lvl1pPr>
            <a:lvl2pPr marL="914400" lvl="1"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2pPr>
            <a:lvl3pPr marL="1371600" lvl="2"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3pPr>
            <a:lvl4pPr marL="1828800" lvl="3"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4pPr>
            <a:lvl5pPr marL="2286000" lvl="4"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5pPr>
            <a:lvl6pPr marL="2743200" lvl="5"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6pPr>
            <a:lvl7pPr marL="3200400" lvl="6"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7pPr>
            <a:lvl8pPr marL="3657600" lvl="7" indent="-317500">
              <a:lnSpc>
                <a:spcPct val="100000"/>
              </a:lnSpc>
              <a:spcBef>
                <a:spcPts val="1600"/>
              </a:spcBef>
              <a:spcAft>
                <a:spcPts val="0"/>
              </a:spcAft>
              <a:buClr>
                <a:schemeClr val="dk1"/>
              </a:buClr>
              <a:buSzPts val="1400"/>
              <a:buFont typeface="Quicksand"/>
              <a:buChar char="○"/>
              <a:defRPr>
                <a:solidFill>
                  <a:schemeClr val="dk1"/>
                </a:solidFill>
                <a:latin typeface="Quicksand"/>
                <a:ea typeface="Quicksand"/>
                <a:cs typeface="Quicksand"/>
                <a:sym typeface="Quicksand"/>
              </a:defRPr>
            </a:lvl8pPr>
            <a:lvl9pPr marL="4114800" lvl="8" indent="-317500">
              <a:lnSpc>
                <a:spcPct val="100000"/>
              </a:lnSpc>
              <a:spcBef>
                <a:spcPts val="1600"/>
              </a:spcBef>
              <a:spcAft>
                <a:spcPts val="1600"/>
              </a:spcAft>
              <a:buClr>
                <a:schemeClr val="dk1"/>
              </a:buClr>
              <a:buSzPts val="1400"/>
              <a:buFont typeface="Quicksand"/>
              <a:buChar char="■"/>
              <a:defRPr>
                <a:solidFill>
                  <a:schemeClr val="dk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0141443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1pPr>
            <a:lvl2pPr lvl="1"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2pPr>
            <a:lvl3pPr lvl="2"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3pPr>
            <a:lvl4pPr lvl="3"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4pPr>
            <a:lvl5pPr lvl="4"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5pPr>
            <a:lvl6pPr lvl="5"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6pPr>
            <a:lvl7pPr lvl="6"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7pPr>
            <a:lvl8pPr lvl="7"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8pPr>
            <a:lvl9pPr lvl="8" rtl="0">
              <a:lnSpc>
                <a:spcPct val="100000"/>
              </a:lnSpc>
              <a:spcBef>
                <a:spcPts val="0"/>
              </a:spcBef>
              <a:spcAft>
                <a:spcPts val="0"/>
              </a:spcAft>
              <a:buClr>
                <a:schemeClr val="dk1"/>
              </a:buClr>
              <a:buSzPts val="3500"/>
              <a:buFont typeface="Nunito"/>
              <a:buNone/>
              <a:defRPr sz="3500" b="1">
                <a:solidFill>
                  <a:schemeClr val="dk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681687369"/>
      </p:ext>
    </p:extLst>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 id="2147483685" r:id="rId17"/>
    <p:sldLayoutId id="2147483686" r:id="rId18"/>
    <p:sldLayoutId id="2147483687" r:id="rId19"/>
    <p:sldLayoutId id="2147483688" r:id="rId20"/>
    <p:sldLayoutId id="2147483689" r:id="rId21"/>
    <p:sldLayoutId id="2147483690" r:id="rId22"/>
    <p:sldLayoutId id="2147483691" r:id="rId23"/>
    <p:sldLayoutId id="2147483692" r:id="rId24"/>
    <p:sldLayoutId id="2147483693"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719200"/>
            <a:ext cx="102904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1pPr>
            <a:lvl2pPr lvl="1"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2pPr>
            <a:lvl3pPr lvl="2"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3pPr>
            <a:lvl4pPr lvl="3"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4pPr>
            <a:lvl5pPr lvl="4"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5pPr>
            <a:lvl6pPr lvl="5"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6pPr>
            <a:lvl7pPr lvl="6"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7pPr>
            <a:lvl8pPr lvl="7"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8pPr>
            <a:lvl9pPr lvl="8" rtl="0">
              <a:spcBef>
                <a:spcPts val="0"/>
              </a:spcBef>
              <a:spcAft>
                <a:spcPts val="0"/>
              </a:spcAft>
              <a:buClr>
                <a:schemeClr val="dk1"/>
              </a:buClr>
              <a:buSzPts val="3500"/>
              <a:buFont typeface="Chelsea Market"/>
              <a:buNone/>
              <a:defRPr sz="3500">
                <a:solidFill>
                  <a:schemeClr val="dk1"/>
                </a:solidFill>
                <a:latin typeface="Chelsea Market"/>
                <a:ea typeface="Chelsea Market"/>
                <a:cs typeface="Chelsea Market"/>
                <a:sym typeface="Chelsea Market"/>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estrial"/>
              <a:buChar char="●"/>
              <a:defRPr>
                <a:solidFill>
                  <a:schemeClr val="dk1"/>
                </a:solidFill>
                <a:latin typeface="Questrial"/>
                <a:ea typeface="Questrial"/>
                <a:cs typeface="Questrial"/>
                <a:sym typeface="Questrial"/>
              </a:defRPr>
            </a:lvl1pPr>
            <a:lvl2pPr marL="914400" lvl="1"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2pPr>
            <a:lvl3pPr marL="1371600" lvl="2"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3pPr>
            <a:lvl4pPr marL="1828800" lvl="3"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4pPr>
            <a:lvl5pPr marL="2286000" lvl="4"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5pPr>
            <a:lvl6pPr marL="2743200" lvl="5"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6pPr>
            <a:lvl7pPr marL="3200400" lvl="6"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7pPr>
            <a:lvl8pPr marL="3657600" lvl="7" indent="-317500">
              <a:lnSpc>
                <a:spcPct val="115000"/>
              </a:lnSpc>
              <a:spcBef>
                <a:spcPts val="1600"/>
              </a:spcBef>
              <a:spcAft>
                <a:spcPts val="0"/>
              </a:spcAft>
              <a:buClr>
                <a:schemeClr val="dk1"/>
              </a:buClr>
              <a:buSzPts val="1400"/>
              <a:buFont typeface="Questrial"/>
              <a:buChar char="○"/>
              <a:defRPr>
                <a:solidFill>
                  <a:schemeClr val="dk1"/>
                </a:solidFill>
                <a:latin typeface="Questrial"/>
                <a:ea typeface="Questrial"/>
                <a:cs typeface="Questrial"/>
                <a:sym typeface="Questrial"/>
              </a:defRPr>
            </a:lvl8pPr>
            <a:lvl9pPr marL="4114800" lvl="8" indent="-317500">
              <a:lnSpc>
                <a:spcPct val="115000"/>
              </a:lnSpc>
              <a:spcBef>
                <a:spcPts val="1600"/>
              </a:spcBef>
              <a:spcAft>
                <a:spcPts val="1600"/>
              </a:spcAft>
              <a:buClr>
                <a:schemeClr val="dk1"/>
              </a:buClr>
              <a:buSzPts val="1400"/>
              <a:buFont typeface="Questrial"/>
              <a:buChar char="■"/>
              <a:defRPr>
                <a:solidFill>
                  <a:schemeClr val="dk1"/>
                </a:solidFill>
                <a:latin typeface="Questrial"/>
                <a:ea typeface="Questrial"/>
                <a:cs typeface="Questrial"/>
                <a:sym typeface="Questrial"/>
              </a:defRPr>
            </a:lvl9pPr>
          </a:lstStyle>
          <a:p>
            <a:endParaRPr/>
          </a:p>
        </p:txBody>
      </p:sp>
    </p:spTree>
    <p:extLst>
      <p:ext uri="{BB962C8B-B14F-4D97-AF65-F5344CB8AC3E}">
        <p14:creationId xmlns:p14="http://schemas.microsoft.com/office/powerpoint/2010/main" val="1449863409"/>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3" r:id="rId7"/>
    <p:sldLayoutId id="2147483704" r:id="rId8"/>
    <p:sldLayoutId id="2147483705" r:id="rId9"/>
    <p:sldLayoutId id="2147483706" r:id="rId10"/>
    <p:sldLayoutId id="2147483707" r:id="rId11"/>
    <p:sldLayoutId id="2147483708"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29" r:id="rId32"/>
    <p:sldLayoutId id="2147483730" r:id="rId33"/>
    <p:sldLayoutId id="2147483731" r:id="rId34"/>
    <p:sldLayoutId id="2147483754" r:id="rId3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1874803"/>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70997168"/>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3.wdp"/><Relationship Id="rId18" Type="http://schemas.openxmlformats.org/officeDocument/2006/relationships/image" Target="../media/image17.png"/><Relationship Id="rId26" Type="http://schemas.openxmlformats.org/officeDocument/2006/relationships/image" Target="../media/image21.png"/><Relationship Id="rId39" Type="http://schemas.openxmlformats.org/officeDocument/2006/relationships/image" Target="../media/image29.png"/><Relationship Id="rId3" Type="http://schemas.openxmlformats.org/officeDocument/2006/relationships/audio" Target="../media/media1.mp3"/><Relationship Id="rId21" Type="http://schemas.microsoft.com/office/2007/relationships/hdphoto" Target="../media/hdphoto7.wdp"/><Relationship Id="rId34" Type="http://schemas.openxmlformats.org/officeDocument/2006/relationships/image" Target="../media/image25.png"/><Relationship Id="rId42" Type="http://schemas.openxmlformats.org/officeDocument/2006/relationships/image" Target="../media/image31.png"/><Relationship Id="rId7" Type="http://schemas.openxmlformats.org/officeDocument/2006/relationships/image" Target="../media/image11.png"/><Relationship Id="rId12" Type="http://schemas.openxmlformats.org/officeDocument/2006/relationships/image" Target="../media/image14.png"/><Relationship Id="rId17" Type="http://schemas.microsoft.com/office/2007/relationships/hdphoto" Target="../media/hdphoto5.wdp"/><Relationship Id="rId25" Type="http://schemas.microsoft.com/office/2007/relationships/hdphoto" Target="../media/hdphoto9.wdp"/><Relationship Id="rId33" Type="http://schemas.microsoft.com/office/2007/relationships/hdphoto" Target="../media/hdphoto13.wdp"/><Relationship Id="rId38" Type="http://schemas.openxmlformats.org/officeDocument/2006/relationships/image" Target="../media/image28.gif"/><Relationship Id="rId2" Type="http://schemas.microsoft.com/office/2007/relationships/media" Target="../media/media1.mp3"/><Relationship Id="rId16" Type="http://schemas.openxmlformats.org/officeDocument/2006/relationships/image" Target="../media/image16.png"/><Relationship Id="rId20" Type="http://schemas.openxmlformats.org/officeDocument/2006/relationships/image" Target="../media/image18.png"/><Relationship Id="rId29" Type="http://schemas.microsoft.com/office/2007/relationships/hdphoto" Target="../media/hdphoto11.wdp"/><Relationship Id="rId41" Type="http://schemas.openxmlformats.org/officeDocument/2006/relationships/image" Target="../media/image30.jpeg"/><Relationship Id="rId1" Type="http://schemas.openxmlformats.org/officeDocument/2006/relationships/tags" Target="../tags/tag2.xml"/><Relationship Id="rId6" Type="http://schemas.openxmlformats.org/officeDocument/2006/relationships/image" Target="../media/image10.png"/><Relationship Id="rId11" Type="http://schemas.microsoft.com/office/2007/relationships/hdphoto" Target="../media/hdphoto2.wdp"/><Relationship Id="rId24" Type="http://schemas.openxmlformats.org/officeDocument/2006/relationships/image" Target="../media/image20.png"/><Relationship Id="rId32" Type="http://schemas.openxmlformats.org/officeDocument/2006/relationships/image" Target="../media/image24.png"/><Relationship Id="rId37" Type="http://schemas.openxmlformats.org/officeDocument/2006/relationships/image" Target="../media/image27.png"/><Relationship Id="rId40" Type="http://schemas.microsoft.com/office/2007/relationships/hdphoto" Target="../media/hdphoto15.wdp"/><Relationship Id="rId5" Type="http://schemas.openxmlformats.org/officeDocument/2006/relationships/notesSlide" Target="../notesSlides/notesSlide1.xml"/><Relationship Id="rId15" Type="http://schemas.microsoft.com/office/2007/relationships/hdphoto" Target="../media/hdphoto4.wdp"/><Relationship Id="rId23" Type="http://schemas.microsoft.com/office/2007/relationships/hdphoto" Target="../media/hdphoto8.wdp"/><Relationship Id="rId28" Type="http://schemas.openxmlformats.org/officeDocument/2006/relationships/image" Target="../media/image22.png"/><Relationship Id="rId36" Type="http://schemas.openxmlformats.org/officeDocument/2006/relationships/image" Target="../media/image26.emf"/><Relationship Id="rId10" Type="http://schemas.openxmlformats.org/officeDocument/2006/relationships/image" Target="../media/image13.png"/><Relationship Id="rId19" Type="http://schemas.microsoft.com/office/2007/relationships/hdphoto" Target="../media/hdphoto6.wdp"/><Relationship Id="rId31" Type="http://schemas.microsoft.com/office/2007/relationships/hdphoto" Target="../media/hdphoto12.wdp"/><Relationship Id="rId4" Type="http://schemas.openxmlformats.org/officeDocument/2006/relationships/slideLayout" Target="../slideLayouts/slideLayout1.xml"/><Relationship Id="rId9" Type="http://schemas.openxmlformats.org/officeDocument/2006/relationships/image" Target="../media/image12.png"/><Relationship Id="rId14" Type="http://schemas.openxmlformats.org/officeDocument/2006/relationships/image" Target="../media/image15.png"/><Relationship Id="rId22" Type="http://schemas.openxmlformats.org/officeDocument/2006/relationships/image" Target="../media/image19.png"/><Relationship Id="rId27" Type="http://schemas.microsoft.com/office/2007/relationships/hdphoto" Target="../media/hdphoto10.wdp"/><Relationship Id="rId30" Type="http://schemas.openxmlformats.org/officeDocument/2006/relationships/image" Target="../media/image23.png"/><Relationship Id="rId35" Type="http://schemas.microsoft.com/office/2007/relationships/hdphoto" Target="../media/hdphoto14.wdp"/></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11.xml"/><Relationship Id="rId6" Type="http://schemas.openxmlformats.org/officeDocument/2006/relationships/image" Target="../media/image32.png"/><Relationship Id="rId5" Type="http://schemas.openxmlformats.org/officeDocument/2006/relationships/slide" Target="slide9.xml"/><Relationship Id="rId4"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audio" Target="../media/audio3.wav"/><Relationship Id="rId3" Type="http://schemas.openxmlformats.org/officeDocument/2006/relationships/notesSlide" Target="../notesSlides/notesSlide11.xml"/><Relationship Id="rId7" Type="http://schemas.openxmlformats.org/officeDocument/2006/relationships/image" Target="../media/image45.png"/><Relationship Id="rId12" Type="http://schemas.openxmlformats.org/officeDocument/2006/relationships/image" Target="../media/image32.png"/><Relationship Id="rId2" Type="http://schemas.openxmlformats.org/officeDocument/2006/relationships/slideLayout" Target="../slideLayouts/slideLayout41.xml"/><Relationship Id="rId1" Type="http://schemas.openxmlformats.org/officeDocument/2006/relationships/tags" Target="../tags/tag12.xml"/><Relationship Id="rId6" Type="http://schemas.openxmlformats.org/officeDocument/2006/relationships/image" Target="../media/image44.jpg"/><Relationship Id="rId11" Type="http://schemas.openxmlformats.org/officeDocument/2006/relationships/image" Target="../media/image47.png"/><Relationship Id="rId5" Type="http://schemas.openxmlformats.org/officeDocument/2006/relationships/audio" Target="../media/audio1.wav"/><Relationship Id="rId10" Type="http://schemas.openxmlformats.org/officeDocument/2006/relationships/slide" Target="slide12.xml"/><Relationship Id="rId4" Type="http://schemas.openxmlformats.org/officeDocument/2006/relationships/audio" Target="../media/audio3.wav"/><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5.xml"/><Relationship Id="rId1" Type="http://schemas.openxmlformats.org/officeDocument/2006/relationships/tags" Target="../tags/tag13.xml"/><Relationship Id="rId6" Type="http://schemas.openxmlformats.org/officeDocument/2006/relationships/image" Target="../media/image32.png"/><Relationship Id="rId5" Type="http://schemas.openxmlformats.org/officeDocument/2006/relationships/slide" Target="slide11.xml"/><Relationship Id="rId4" Type="http://schemas.openxmlformats.org/officeDocument/2006/relationships/audio" Target="../media/audio2.wav"/></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32.png"/><Relationship Id="rId3" Type="http://schemas.openxmlformats.org/officeDocument/2006/relationships/notesSlide" Target="../notesSlides/notesSlide13.xml"/><Relationship Id="rId7" Type="http://schemas.openxmlformats.org/officeDocument/2006/relationships/image" Target="../media/image49.png"/><Relationship Id="rId12" Type="http://schemas.openxmlformats.org/officeDocument/2006/relationships/image" Target="../media/image52.png"/><Relationship Id="rId2" Type="http://schemas.openxmlformats.org/officeDocument/2006/relationships/slideLayout" Target="../slideLayouts/slideLayout41.xml"/><Relationship Id="rId1" Type="http://schemas.openxmlformats.org/officeDocument/2006/relationships/tags" Target="../tags/tag14.xml"/><Relationship Id="rId6" Type="http://schemas.openxmlformats.org/officeDocument/2006/relationships/image" Target="../media/image48.jpg"/><Relationship Id="rId11" Type="http://schemas.openxmlformats.org/officeDocument/2006/relationships/image" Target="../media/image51.png"/><Relationship Id="rId5" Type="http://schemas.openxmlformats.org/officeDocument/2006/relationships/audio" Target="../media/audio1.wav"/><Relationship Id="rId10" Type="http://schemas.openxmlformats.org/officeDocument/2006/relationships/slide" Target="slide15.xml"/><Relationship Id="rId4" Type="http://schemas.openxmlformats.org/officeDocument/2006/relationships/audio" Target="../media/audio3.wav"/><Relationship Id="rId9" Type="http://schemas.openxmlformats.org/officeDocument/2006/relationships/image" Target="../media/image50.png"/><Relationship Id="rId14" Type="http://schemas.openxmlformats.org/officeDocument/2006/relationships/audio" Target="../media/audio3.wav"/></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5.xml"/><Relationship Id="rId1" Type="http://schemas.openxmlformats.org/officeDocument/2006/relationships/tags" Target="../tags/tag15.xml"/><Relationship Id="rId6" Type="http://schemas.openxmlformats.org/officeDocument/2006/relationships/image" Target="../media/image32.png"/><Relationship Id="rId5" Type="http://schemas.openxmlformats.org/officeDocument/2006/relationships/slide" Target="slide13.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15.xml"/><Relationship Id="rId7" Type="http://schemas.openxmlformats.org/officeDocument/2006/relationships/slide" Target="slide16.xml"/><Relationship Id="rId12" Type="http://schemas.openxmlformats.org/officeDocument/2006/relationships/audio" Target="../media/audio3.wav"/><Relationship Id="rId2" Type="http://schemas.openxmlformats.org/officeDocument/2006/relationships/slideLayout" Target="../slideLayouts/slideLayout65.xml"/><Relationship Id="rId1" Type="http://schemas.openxmlformats.org/officeDocument/2006/relationships/tags" Target="../tags/tag16.xml"/><Relationship Id="rId6" Type="http://schemas.openxmlformats.org/officeDocument/2006/relationships/image" Target="../media/image53.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55.png"/><Relationship Id="rId4" Type="http://schemas.openxmlformats.org/officeDocument/2006/relationships/audio" Target="../media/audio3.wav"/><Relationship Id="rId9" Type="http://schemas.openxmlformats.org/officeDocument/2006/relationships/slide" Target="slide17.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5.xml"/><Relationship Id="rId1" Type="http://schemas.openxmlformats.org/officeDocument/2006/relationships/tags" Target="../tags/tag17.xml"/><Relationship Id="rId6" Type="http://schemas.openxmlformats.org/officeDocument/2006/relationships/image" Target="../media/image32.png"/><Relationship Id="rId5" Type="http://schemas.openxmlformats.org/officeDocument/2006/relationships/slide" Target="slide15.xml"/><Relationship Id="rId4" Type="http://schemas.openxmlformats.org/officeDocument/2006/relationships/audio" Target="../media/audio2.wav"/></Relationships>
</file>

<file path=ppt/slides/_rels/slide17.xml.rels><?xml version="1.0" encoding="UTF-8" standalone="yes"?>
<Relationships xmlns="http://schemas.openxmlformats.org/package/2006/relationships"><Relationship Id="rId8" Type="http://schemas.openxmlformats.org/officeDocument/2006/relationships/slide" Target="slide18.xml"/><Relationship Id="rId3" Type="http://schemas.openxmlformats.org/officeDocument/2006/relationships/notesSlide" Target="../notesSlides/notesSlide17.xml"/><Relationship Id="rId7" Type="http://schemas.openxmlformats.org/officeDocument/2006/relationships/image" Target="../media/image57.png"/><Relationship Id="rId2" Type="http://schemas.openxmlformats.org/officeDocument/2006/relationships/slideLayout" Target="../slideLayouts/slideLayout67.xml"/><Relationship Id="rId1" Type="http://schemas.openxmlformats.org/officeDocument/2006/relationships/tags" Target="../tags/tag18.xml"/><Relationship Id="rId6" Type="http://schemas.openxmlformats.org/officeDocument/2006/relationships/image" Target="../media/image56.png"/><Relationship Id="rId11" Type="http://schemas.openxmlformats.org/officeDocument/2006/relationships/audio" Target="../media/audio3.wav"/><Relationship Id="rId5" Type="http://schemas.openxmlformats.org/officeDocument/2006/relationships/audio" Target="../media/audio1.wav"/><Relationship Id="rId10" Type="http://schemas.openxmlformats.org/officeDocument/2006/relationships/image" Target="../media/image32.png"/><Relationship Id="rId4" Type="http://schemas.openxmlformats.org/officeDocument/2006/relationships/audio" Target="../media/audio3.wav"/><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5.xml"/><Relationship Id="rId1" Type="http://schemas.openxmlformats.org/officeDocument/2006/relationships/tags" Target="../tags/tag19.xml"/><Relationship Id="rId6" Type="http://schemas.openxmlformats.org/officeDocument/2006/relationships/image" Target="../media/image32.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32.png"/><Relationship Id="rId3" Type="http://schemas.openxmlformats.org/officeDocument/2006/relationships/notesSlide" Target="../notesSlides/notesSlide19.xml"/><Relationship Id="rId7" Type="http://schemas.openxmlformats.org/officeDocument/2006/relationships/image" Target="../media/image59.png"/><Relationship Id="rId12" Type="http://schemas.openxmlformats.org/officeDocument/2006/relationships/image" Target="../media/image62.png"/><Relationship Id="rId2" Type="http://schemas.openxmlformats.org/officeDocument/2006/relationships/slideLayout" Target="../slideLayouts/slideLayout41.xml"/><Relationship Id="rId1" Type="http://schemas.openxmlformats.org/officeDocument/2006/relationships/tags" Target="../tags/tag20.xml"/><Relationship Id="rId6" Type="http://schemas.openxmlformats.org/officeDocument/2006/relationships/image" Target="../media/image48.jpg"/><Relationship Id="rId11" Type="http://schemas.openxmlformats.org/officeDocument/2006/relationships/image" Target="../media/image61.png"/><Relationship Id="rId5" Type="http://schemas.openxmlformats.org/officeDocument/2006/relationships/audio" Target="../media/audio1.wav"/><Relationship Id="rId10" Type="http://schemas.openxmlformats.org/officeDocument/2006/relationships/slide" Target="slide20.xml"/><Relationship Id="rId4" Type="http://schemas.openxmlformats.org/officeDocument/2006/relationships/audio" Target="../media/audio3.wav"/><Relationship Id="rId9" Type="http://schemas.openxmlformats.org/officeDocument/2006/relationships/image" Target="../media/image60.png"/><Relationship Id="rId14" Type="http://schemas.openxmlformats.org/officeDocument/2006/relationships/audio" Target="../media/audio3.wav"/></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3.xml"/><Relationship Id="rId1" Type="http://schemas.openxmlformats.org/officeDocument/2006/relationships/tags" Target="../tags/tag3.xml"/><Relationship Id="rId4"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5.xml"/><Relationship Id="rId1" Type="http://schemas.openxmlformats.org/officeDocument/2006/relationships/tags" Target="../tags/tag21.xml"/><Relationship Id="rId6" Type="http://schemas.openxmlformats.org/officeDocument/2006/relationships/image" Target="../media/image32.png"/><Relationship Id="rId5" Type="http://schemas.openxmlformats.org/officeDocument/2006/relationships/slide" Target="slide19.xml"/><Relationship Id="rId4" Type="http://schemas.openxmlformats.org/officeDocument/2006/relationships/audio" Target="../media/audio2.wav"/></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7" Type="http://schemas.openxmlformats.org/officeDocument/2006/relationships/audio" Target="../media/audio1.wav"/><Relationship Id="rId2" Type="http://schemas.openxmlformats.org/officeDocument/2006/relationships/slideLayout" Target="../slideLayouts/slideLayout86.xml"/><Relationship Id="rId1" Type="http://schemas.openxmlformats.org/officeDocument/2006/relationships/tags" Target="../tags/tag22.xml"/><Relationship Id="rId6" Type="http://schemas.openxmlformats.org/officeDocument/2006/relationships/image" Target="../media/image32.png"/><Relationship Id="rId5" Type="http://schemas.openxmlformats.org/officeDocument/2006/relationships/image" Target="../media/image63.png"/><Relationship Id="rId4" Type="http://schemas.openxmlformats.org/officeDocument/2006/relationships/audio" Target="../media/audio1.wav"/></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5.xml"/><Relationship Id="rId1" Type="http://schemas.openxmlformats.org/officeDocument/2006/relationships/tags" Target="../tags/tag23.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3.gif"/><Relationship Id="rId3" Type="http://schemas.openxmlformats.org/officeDocument/2006/relationships/notesSlide" Target="../notesSlides/notesSlide23.xml"/><Relationship Id="rId7" Type="http://schemas.openxmlformats.org/officeDocument/2006/relationships/image" Target="../media/image53.png"/><Relationship Id="rId12" Type="http://schemas.openxmlformats.org/officeDocument/2006/relationships/image" Target="../media/image64.png"/><Relationship Id="rId2" Type="http://schemas.openxmlformats.org/officeDocument/2006/relationships/slideLayout" Target="../slideLayouts/slideLayout35.xml"/><Relationship Id="rId1" Type="http://schemas.openxmlformats.org/officeDocument/2006/relationships/tags" Target="../tags/tag24.xml"/><Relationship Id="rId6" Type="http://schemas.openxmlformats.org/officeDocument/2006/relationships/image" Target="../media/image41.png"/><Relationship Id="rId11" Type="http://schemas.openxmlformats.org/officeDocument/2006/relationships/image" Target="../media/image49.png"/><Relationship Id="rId5" Type="http://schemas.openxmlformats.org/officeDocument/2006/relationships/image" Target="../media/image37.png"/><Relationship Id="rId10" Type="http://schemas.openxmlformats.org/officeDocument/2006/relationships/image" Target="../media/image45.png"/><Relationship Id="rId4" Type="http://schemas.openxmlformats.org/officeDocument/2006/relationships/image" Target="../media/image34.png"/><Relationship Id="rId9" Type="http://schemas.openxmlformats.org/officeDocument/2006/relationships/image" Target="../media/image59.pn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4.xml"/><Relationship Id="rId1" Type="http://schemas.openxmlformats.org/officeDocument/2006/relationships/tags" Target="../tags/tag25.xml"/><Relationship Id="rId6" Type="http://schemas.microsoft.com/office/2007/relationships/hdphoto" Target="../media/hdphoto16.wdp"/><Relationship Id="rId5" Type="http://schemas.openxmlformats.org/officeDocument/2006/relationships/image" Target="../media/image65.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7.xml"/><Relationship Id="rId1" Type="http://schemas.openxmlformats.org/officeDocument/2006/relationships/tags" Target="../tags/tag26.xml"/><Relationship Id="rId6" Type="http://schemas.openxmlformats.org/officeDocument/2006/relationships/image" Target="../media/image32.png"/><Relationship Id="rId5" Type="http://schemas.microsoft.com/office/2007/relationships/hdphoto" Target="../media/hdphoto17.wdp"/><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7.xml"/><Relationship Id="rId1" Type="http://schemas.openxmlformats.org/officeDocument/2006/relationships/tags" Target="../tags/tag27.xml"/><Relationship Id="rId5" Type="http://schemas.openxmlformats.org/officeDocument/2006/relationships/image" Target="../media/image32.png"/><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32.png"/><Relationship Id="rId2" Type="http://schemas.openxmlformats.org/officeDocument/2006/relationships/slideLayout" Target="../slideLayouts/slideLayout37.xml"/><Relationship Id="rId1" Type="http://schemas.openxmlformats.org/officeDocument/2006/relationships/tags" Target="../tags/tag28.xml"/><Relationship Id="rId6" Type="http://schemas.microsoft.com/office/2007/relationships/hdphoto" Target="../media/hdphoto17.wdp"/><Relationship Id="rId5" Type="http://schemas.openxmlformats.org/officeDocument/2006/relationships/image" Target="../media/image66.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2.xml"/><Relationship Id="rId1" Type="http://schemas.openxmlformats.org/officeDocument/2006/relationships/tags" Target="../tags/tag29.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audio" Target="../media/media2.mp3"/><Relationship Id="rId7" Type="http://schemas.openxmlformats.org/officeDocument/2006/relationships/image" Target="../media/image69.png"/><Relationship Id="rId2" Type="http://schemas.microsoft.com/office/2007/relationships/media" Target="../media/media2.mp3"/><Relationship Id="rId1" Type="http://schemas.openxmlformats.org/officeDocument/2006/relationships/tags" Target="../tags/tag30.xml"/><Relationship Id="rId6" Type="http://schemas.openxmlformats.org/officeDocument/2006/relationships/image" Target="../media/image68.jpeg"/><Relationship Id="rId11" Type="http://schemas.openxmlformats.org/officeDocument/2006/relationships/image" Target="../media/image32.png"/><Relationship Id="rId5" Type="http://schemas.openxmlformats.org/officeDocument/2006/relationships/notesSlide" Target="../notesSlides/notesSlide29.xml"/><Relationship Id="rId10" Type="http://schemas.openxmlformats.org/officeDocument/2006/relationships/image" Target="../media/image27.png"/><Relationship Id="rId4" Type="http://schemas.openxmlformats.org/officeDocument/2006/relationships/slideLayout" Target="../slideLayouts/slideLayout32.xml"/><Relationship Id="rId9" Type="http://schemas.openxmlformats.org/officeDocument/2006/relationships/image" Target="../media/image7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4.xml"/><Relationship Id="rId1" Type="http://schemas.openxmlformats.org/officeDocument/2006/relationships/tags" Target="../tags/tag4.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3.gif"/></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notesSlide" Target="../notesSlides/notesSlide5.xml"/><Relationship Id="rId7" Type="http://schemas.openxmlformats.org/officeDocument/2006/relationships/image" Target="../media/image35.png"/><Relationship Id="rId2" Type="http://schemas.openxmlformats.org/officeDocument/2006/relationships/slideLayout" Target="../slideLayouts/slideLayout65.xml"/><Relationship Id="rId1" Type="http://schemas.openxmlformats.org/officeDocument/2006/relationships/tags" Target="../tags/tag6.xml"/><Relationship Id="rId6" Type="http://schemas.openxmlformats.org/officeDocument/2006/relationships/slide" Target="slide6.xml"/><Relationship Id="rId5" Type="http://schemas.openxmlformats.org/officeDocument/2006/relationships/image" Target="../media/image34.png"/><Relationship Id="rId10" Type="http://schemas.openxmlformats.org/officeDocument/2006/relationships/image" Target="../media/image32.png"/><Relationship Id="rId4" Type="http://schemas.openxmlformats.org/officeDocument/2006/relationships/audio" Target="../media/audio1.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5.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slide" Target="slide5.xml"/><Relationship Id="rId4" Type="http://schemas.openxmlformats.org/officeDocument/2006/relationships/audio" Target="../media/audio2.wav"/></Relationships>
</file>

<file path=ppt/slides/_rels/slide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audio" Target="../media/audio3.wav"/><Relationship Id="rId3" Type="http://schemas.openxmlformats.org/officeDocument/2006/relationships/notesSlide" Target="../notesSlides/notesSlide7.xml"/><Relationship Id="rId7" Type="http://schemas.openxmlformats.org/officeDocument/2006/relationships/slide" Target="slide9.xml"/><Relationship Id="rId12" Type="http://schemas.openxmlformats.org/officeDocument/2006/relationships/image" Target="../media/image32.png"/><Relationship Id="rId2" Type="http://schemas.openxmlformats.org/officeDocument/2006/relationships/slideLayout" Target="../slideLayouts/slideLayout74.xml"/><Relationship Id="rId1" Type="http://schemas.openxmlformats.org/officeDocument/2006/relationships/tags" Target="../tags/tag8.xml"/><Relationship Id="rId6" Type="http://schemas.openxmlformats.org/officeDocument/2006/relationships/image" Target="../media/image37.png"/><Relationship Id="rId11" Type="http://schemas.openxmlformats.org/officeDocument/2006/relationships/image" Target="../media/image40.png"/><Relationship Id="rId5" Type="http://schemas.openxmlformats.org/officeDocument/2006/relationships/audio" Target="../media/audio1.wav"/><Relationship Id="rId10" Type="http://schemas.openxmlformats.org/officeDocument/2006/relationships/image" Target="../media/image39.png"/><Relationship Id="rId4" Type="http://schemas.openxmlformats.org/officeDocument/2006/relationships/audio" Target="../media/audio3.wav"/><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5.xml"/><Relationship Id="rId1" Type="http://schemas.openxmlformats.org/officeDocument/2006/relationships/tags" Target="../tags/tag9.xml"/><Relationship Id="rId6" Type="http://schemas.openxmlformats.org/officeDocument/2006/relationships/image" Target="../media/image32.png"/><Relationship Id="rId5" Type="http://schemas.openxmlformats.org/officeDocument/2006/relationships/slide" Target="slide7.xml"/><Relationship Id="rId4" Type="http://schemas.openxmlformats.org/officeDocument/2006/relationships/audio" Target="../media/audio2.wav"/></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9.xml"/><Relationship Id="rId7" Type="http://schemas.openxmlformats.org/officeDocument/2006/relationships/slide" Target="slide10.xml"/><Relationship Id="rId12" Type="http://schemas.openxmlformats.org/officeDocument/2006/relationships/audio" Target="../media/audio3.wav"/><Relationship Id="rId2" Type="http://schemas.openxmlformats.org/officeDocument/2006/relationships/slideLayout" Target="../slideLayouts/slideLayout72.xml"/><Relationship Id="rId1" Type="http://schemas.openxmlformats.org/officeDocument/2006/relationships/tags" Target="../tags/tag10.xml"/><Relationship Id="rId6" Type="http://schemas.openxmlformats.org/officeDocument/2006/relationships/image" Target="../media/image41.png"/><Relationship Id="rId11" Type="http://schemas.openxmlformats.org/officeDocument/2006/relationships/image" Target="../media/image32.png"/><Relationship Id="rId5" Type="http://schemas.openxmlformats.org/officeDocument/2006/relationships/audio" Target="../media/audio1.wav"/><Relationship Id="rId10" Type="http://schemas.openxmlformats.org/officeDocument/2006/relationships/image" Target="../media/image43.png"/><Relationship Id="rId4" Type="http://schemas.openxmlformats.org/officeDocument/2006/relationships/audio" Target="../media/audio3.wav"/><Relationship Id="rId9" Type="http://schemas.openxmlformats.org/officeDocument/2006/relationships/slide" Target="slide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0315" y="2110699"/>
            <a:ext cx="1158268" cy="11037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7">
            <a:extLst>
              <a:ext uri="{BEBA8EAE-BF5A-486C-A8C5-ECC9F3942E4B}">
                <a14:imgProps xmlns:a14="http://schemas.microsoft.com/office/drawing/2010/main">
                  <a14:imgLayer r:embed="rId8">
                    <a14:imgEffect>
                      <a14:saturation sat="135000"/>
                    </a14:imgEffect>
                  </a14:imgLayer>
                </a14:imgProps>
              </a:ext>
              <a:ext uri="{28A0092B-C50C-407E-A947-70E740481C1C}">
                <a14:useLocalDpi xmlns:a14="http://schemas.microsoft.com/office/drawing/2010/main" val="0"/>
              </a:ext>
            </a:extLst>
          </a:blip>
          <a:stretch>
            <a:fillRect/>
          </a:stretch>
        </p:blipFill>
        <p:spPr>
          <a:xfrm>
            <a:off x="-699246" y="4901491"/>
            <a:ext cx="14284619" cy="2150860"/>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10625565" y="4669465"/>
            <a:ext cx="1547892" cy="1992795"/>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10431309" y="483026"/>
            <a:ext cx="429503" cy="498143"/>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85" name="图片 37"/>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2038908" y="4503088"/>
            <a:ext cx="8590048" cy="2009355"/>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32618" y="2700140"/>
            <a:ext cx="3465897" cy="204624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489262" y="5323927"/>
            <a:ext cx="910340" cy="1147488"/>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2117" y="4542758"/>
            <a:ext cx="961796" cy="9617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7482223" y="3964867"/>
            <a:ext cx="2313109" cy="24981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519511" y="4613499"/>
            <a:ext cx="2531591" cy="21424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3147040" y="6251717"/>
            <a:ext cx="572481" cy="61828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4" cstate="print">
            <a:extLst>
              <a:ext uri="{BEBA8EAE-BF5A-486C-A8C5-ECC9F3942E4B}">
                <a14:imgProps xmlns:a14="http://schemas.microsoft.com/office/drawing/2010/main">
                  <a14:imgLayer r:embed="rId25">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10744103" y="2338594"/>
            <a:ext cx="419851" cy="52386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6" cstate="print">
            <a:extLst>
              <a:ext uri="{BEBA8EAE-BF5A-486C-A8C5-ECC9F3942E4B}">
                <a14:imgProps xmlns:a14="http://schemas.microsoft.com/office/drawing/2010/main">
                  <a14:imgLayer r:embed="rId27">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11593248" y="1968539"/>
            <a:ext cx="332189" cy="556869"/>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8" cstate="print">
            <a:extLst>
              <a:ext uri="{BEBA8EAE-BF5A-486C-A8C5-ECC9F3942E4B}">
                <a14:imgProps xmlns:a14="http://schemas.microsoft.com/office/drawing/2010/main">
                  <a14:imgLayer r:embed="rId29">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3415850" y="3859416"/>
            <a:ext cx="978260" cy="10613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30" cstate="print">
            <a:extLst>
              <a:ext uri="{BEBA8EAE-BF5A-486C-A8C5-ECC9F3942E4B}">
                <a14:imgProps xmlns:a14="http://schemas.microsoft.com/office/drawing/2010/main">
                  <a14:imgLayer r:embed="rId31">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4489779" y="3705882"/>
            <a:ext cx="1063739" cy="2053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32" cstate="print">
            <a:extLst>
              <a:ext uri="{BEBA8EAE-BF5A-486C-A8C5-ECC9F3942E4B}">
                <a14:imgProps xmlns:a14="http://schemas.microsoft.com/office/drawing/2010/main">
                  <a14:imgLayer r:embed="rId33">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6167553" y="3722240"/>
            <a:ext cx="898748" cy="22372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770214" y="4228441"/>
            <a:ext cx="784445" cy="570884"/>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6">
            <a:extLst>
              <a:ext uri="{28A0092B-C50C-407E-A947-70E740481C1C}">
                <a14:useLocalDpi xmlns:a14="http://schemas.microsoft.com/office/drawing/2010/main"/>
              </a:ext>
            </a:extLst>
          </a:blip>
          <a:srcRect/>
          <a:stretch>
            <a:fillRect/>
          </a:stretch>
        </p:blipFill>
        <p:spPr bwMode="auto">
          <a:xfrm>
            <a:off x="1495403" y="6301475"/>
            <a:ext cx="452861" cy="33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37"/>
          <a:stretch>
            <a:fillRect/>
          </a:stretch>
        </p:blipFill>
        <p:spPr>
          <a:xfrm>
            <a:off x="13933839" y="1105228"/>
            <a:ext cx="812800" cy="812800"/>
          </a:xfrm>
          <a:prstGeom prst="rect">
            <a:avLst/>
          </a:prstGeom>
        </p:spPr>
      </p:pic>
      <p:pic>
        <p:nvPicPr>
          <p:cNvPr id="200" name="Picture 199" descr="200.gif"/>
          <p:cNvPicPr>
            <a:picLocks noChangeAspect="1"/>
          </p:cNvPicPr>
          <p:nvPr/>
        </p:nvPicPr>
        <p:blipFill>
          <a:blip r:embed="rId38" cstate="print"/>
          <a:stretch>
            <a:fillRect/>
          </a:stretch>
        </p:blipFill>
        <p:spPr>
          <a:xfrm>
            <a:off x="932781" y="857817"/>
            <a:ext cx="999691" cy="1030609"/>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4660328" y="6275791"/>
            <a:ext cx="6618081" cy="636992"/>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pic>
        <p:nvPicPr>
          <p:cNvPr id="14" name="Picture 14" descr="Tree branch with dry leaves Royalty Free Vector Image"/>
          <p:cNvPicPr>
            <a:picLocks noChangeAspect="1" noChangeArrowheads="1"/>
          </p:cNvPicPr>
          <p:nvPr/>
        </p:nvPicPr>
        <p:blipFill>
          <a:blip r:embed="rId39" cstate="print">
            <a:extLst>
              <a:ext uri="{BEBA8EAE-BF5A-486C-A8C5-ECC9F3942E4B}">
                <a14:imgProps xmlns:a14="http://schemas.microsoft.com/office/drawing/2010/main">
                  <a14:imgLayer r:embed="rId40">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10229378" y="513508"/>
            <a:ext cx="3003813" cy="260430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7">
            <a:extLst>
              <a:ext uri="{FF2B5EF4-FFF2-40B4-BE49-F238E27FC236}">
                <a16:creationId xmlns:a16="http://schemas.microsoft.com/office/drawing/2014/main" id="{226515EE-1FEC-4474-98D7-30A4E2B3CA23}"/>
              </a:ext>
            </a:extLst>
          </p:cNvPr>
          <p:cNvPicPr>
            <a:picLocks noChangeAspect="1"/>
          </p:cNvPicPr>
          <p:nvPr/>
        </p:nvPicPr>
        <p:blipFill>
          <a:blip r:embed="rId41" cstate="print">
            <a:alphaModFix/>
            <a:extLst>
              <a:ext uri="{28A0092B-C50C-407E-A947-70E740481C1C}">
                <a14:useLocalDpi xmlns:a14="http://schemas.microsoft.com/office/drawing/2010/main"/>
              </a:ext>
            </a:extLst>
          </a:blip>
          <a:stretch>
            <a:fillRect/>
          </a:stretch>
        </p:blipFill>
        <p:spPr>
          <a:xfrm rot="20815360">
            <a:off x="9900640" y="4927740"/>
            <a:ext cx="1159052" cy="1616166"/>
          </a:xfrm>
          <a:prstGeom prst="rect">
            <a:avLst/>
          </a:prstGeom>
          <a:ln>
            <a:solidFill>
              <a:schemeClr val="tx2"/>
            </a:solidFill>
          </a:ln>
        </p:spPr>
      </p:pic>
      <p:pic>
        <p:nvPicPr>
          <p:cNvPr id="4" name="Picture 3"/>
          <p:cNvPicPr>
            <a:picLocks noChangeAspect="1"/>
          </p:cNvPicPr>
          <p:nvPr/>
        </p:nvPicPr>
        <p:blipFill rotWithShape="1">
          <a:blip r:embed="rId42">
            <a:extLst>
              <a:ext uri="{28A0092B-C50C-407E-A947-70E740481C1C}">
                <a14:useLocalDpi xmlns:a14="http://schemas.microsoft.com/office/drawing/2010/main" val="0"/>
              </a:ext>
            </a:extLst>
          </a:blip>
          <a:srcRect l="11207" t="28323" r="29018" b="25384"/>
          <a:stretch/>
        </p:blipFill>
        <p:spPr>
          <a:xfrm>
            <a:off x="2094744" y="537552"/>
            <a:ext cx="7619750" cy="3317766"/>
          </a:xfrm>
          <a:prstGeom prst="rect">
            <a:avLst/>
          </a:prstGeom>
        </p:spPr>
      </p:pic>
    </p:spTree>
    <p:custDataLst>
      <p:tags r:id="rId1"/>
    </p:custDataLst>
    <p:extLst>
      <p:ext uri="{BB962C8B-B14F-4D97-AF65-F5344CB8AC3E}">
        <p14:creationId xmlns:p14="http://schemas.microsoft.com/office/powerpoint/2010/main" val="254343836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2436702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0" name="Rounded Rectangle 4">
            <a:extLst>
              <a:ext uri="{FF2B5EF4-FFF2-40B4-BE49-F238E27FC236}">
                <a16:creationId xmlns:a16="http://schemas.microsoft.com/office/drawing/2014/main" id="{4EE91C14-2C01-428A-83D0-DDC9BB86CB6A}"/>
              </a:ext>
            </a:extLst>
          </p:cNvPr>
          <p:cNvSpPr/>
          <p:nvPr/>
        </p:nvSpPr>
        <p:spPr bwMode="auto">
          <a:xfrm>
            <a:off x="130215" y="2882398"/>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5">
            <a:extLst>
              <a:ext uri="{FF2B5EF4-FFF2-40B4-BE49-F238E27FC236}">
                <a16:creationId xmlns:a16="http://schemas.microsoft.com/office/drawing/2014/main" id="{4020114E-AA49-4104-8838-0387E041F724}"/>
              </a:ext>
            </a:extLst>
          </p:cNvPr>
          <p:cNvSpPr txBox="1">
            <a:spLocks/>
          </p:cNvSpPr>
          <p:nvPr/>
        </p:nvSpPr>
        <p:spPr>
          <a:xfrm>
            <a:off x="-358324" y="2882398"/>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3" name="Picture 12"/>
          <p:cNvPicPr>
            <a:picLocks noChangeAspect="1"/>
          </p:cNvPicPr>
          <p:nvPr/>
        </p:nvPicPr>
        <p:blipFill>
          <a:blip r:embed="rId7"/>
          <a:stretch>
            <a:fillRect/>
          </a:stretch>
        </p:blipFill>
        <p:spPr>
          <a:xfrm>
            <a:off x="469231" y="689101"/>
            <a:ext cx="2032232" cy="2066387"/>
          </a:xfrm>
          <a:prstGeom prst="rect">
            <a:avLst/>
          </a:prstGeom>
        </p:spPr>
      </p:pic>
      <p:pic>
        <p:nvPicPr>
          <p:cNvPr id="2" name="Picture 1">
            <a:hlinkClick r:id="rId8" action="ppaction://hlinksldjump"/>
          </p:cNvPr>
          <p:cNvPicPr>
            <a:picLocks noChangeAspect="1"/>
          </p:cNvPicPr>
          <p:nvPr/>
        </p:nvPicPr>
        <p:blipFill>
          <a:blip r:embed="rId9"/>
          <a:stretch>
            <a:fillRect/>
          </a:stretch>
        </p:blipFill>
        <p:spPr>
          <a:xfrm>
            <a:off x="2501463" y="4079817"/>
            <a:ext cx="2444708" cy="2414225"/>
          </a:xfrm>
          <a:prstGeom prst="rect">
            <a:avLst/>
          </a:prstGeom>
        </p:spPr>
      </p:pic>
      <p:pic>
        <p:nvPicPr>
          <p:cNvPr id="14" name="Picture 13">
            <a:hlinkClick r:id="rId10" action="ppaction://hlinksldjump"/>
          </p:cNvPr>
          <p:cNvPicPr>
            <a:picLocks noChangeAspect="1"/>
          </p:cNvPicPr>
          <p:nvPr/>
        </p:nvPicPr>
        <p:blipFill>
          <a:blip r:embed="rId11"/>
          <a:stretch>
            <a:fillRect/>
          </a:stretch>
        </p:blipFill>
        <p:spPr>
          <a:xfrm>
            <a:off x="6728951" y="4140782"/>
            <a:ext cx="2444708" cy="2353260"/>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487348794"/>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12"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nodeType="clickEffect">
                                  <p:stCondLst>
                                    <p:cond delay="0"/>
                                  </p:stCondLst>
                                  <p:childTnLst>
                                    <p:set>
                                      <p:cBhvr>
                                        <p:cTn id="33"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4" restart="whenNotActive" fill="hold" evtFilter="cancelBubble" nodeType="interactiveSeq">
                <p:stCondLst>
                  <p:cond evt="onClick" delay="0">
                    <p:tgtEl>
                      <p:spTgt spid="13"/>
                    </p:tgtEl>
                  </p:cond>
                </p:stCondLst>
                <p:endSync evt="end" delay="0">
                  <p:rtn val="all"/>
                </p:endSync>
                <p:childTnLst>
                  <p:par>
                    <p:cTn id="35" fill="hold">
                      <p:stCondLst>
                        <p:cond delay="0"/>
                      </p:stCondLst>
                      <p:childTnLst>
                        <p:par>
                          <p:cTn id="36" fill="hold">
                            <p:stCondLst>
                              <p:cond delay="0"/>
                            </p:stCondLst>
                            <p:childTnLst>
                              <p:par>
                                <p:cTn id="37" presetID="32" presetClass="emph" presetSubtype="0" fill="hold" nodeType="clickEffect">
                                  <p:stCondLst>
                                    <p:cond delay="0"/>
                                  </p:stCondLst>
                                  <p:childTnLst>
                                    <p:animRot by="120000">
                                      <p:cBhvr>
                                        <p:cTn id="38" dur="100" fill="hold">
                                          <p:stCondLst>
                                            <p:cond delay="0"/>
                                          </p:stCondLst>
                                        </p:cTn>
                                        <p:tgtEl>
                                          <p:spTgt spid="2"/>
                                        </p:tgtEl>
                                        <p:attrNameLst>
                                          <p:attrName>r</p:attrName>
                                        </p:attrNameLst>
                                      </p:cBhvr>
                                    </p:animRot>
                                    <p:animRot by="-240000">
                                      <p:cBhvr>
                                        <p:cTn id="39" dur="200" fill="hold">
                                          <p:stCondLst>
                                            <p:cond delay="200"/>
                                          </p:stCondLst>
                                        </p:cTn>
                                        <p:tgtEl>
                                          <p:spTgt spid="2"/>
                                        </p:tgtEl>
                                        <p:attrNameLst>
                                          <p:attrName>r</p:attrName>
                                        </p:attrNameLst>
                                      </p:cBhvr>
                                    </p:animRot>
                                    <p:animRot by="240000">
                                      <p:cBhvr>
                                        <p:cTn id="40" dur="200" fill="hold">
                                          <p:stCondLst>
                                            <p:cond delay="400"/>
                                          </p:stCondLst>
                                        </p:cTn>
                                        <p:tgtEl>
                                          <p:spTgt spid="2"/>
                                        </p:tgtEl>
                                        <p:attrNameLst>
                                          <p:attrName>r</p:attrName>
                                        </p:attrNameLst>
                                      </p:cBhvr>
                                    </p:animRot>
                                    <p:animRot by="-240000">
                                      <p:cBhvr>
                                        <p:cTn id="41" dur="200" fill="hold">
                                          <p:stCondLst>
                                            <p:cond delay="600"/>
                                          </p:stCondLst>
                                        </p:cTn>
                                        <p:tgtEl>
                                          <p:spTgt spid="2"/>
                                        </p:tgtEl>
                                        <p:attrNameLst>
                                          <p:attrName>r</p:attrName>
                                        </p:attrNameLst>
                                      </p:cBhvr>
                                    </p:animRot>
                                    <p:animRot by="120000">
                                      <p:cBhvr>
                                        <p:cTn id="42" dur="200" fill="hold">
                                          <p:stCondLst>
                                            <p:cond delay="800"/>
                                          </p:stCondLst>
                                        </p:cTn>
                                        <p:tgtEl>
                                          <p:spTgt spid="2"/>
                                        </p:tgtEl>
                                        <p:attrNameLst>
                                          <p:attrName>r</p:attrName>
                                        </p:attrNameLst>
                                      </p:cBhvr>
                                    </p:animRot>
                                  </p:childTnLst>
                                  <p:subTnLst>
                                    <p:audio>
                                      <p:cMediaNode>
                                        <p:cTn display="0" masterRel="sameClick">
                                          <p:stCondLst>
                                            <p:cond evt="begin" delay="0">
                                              <p:tn val="37"/>
                                            </p:cond>
                                          </p:stCondLst>
                                          <p:endCondLst>
                                            <p:cond evt="onStopAudio" delay="0">
                                              <p:tgtEl>
                                                <p:sldTgt/>
                                              </p:tgtEl>
                                            </p:cond>
                                          </p:endCondLst>
                                        </p:cTn>
                                        <p:tgtEl>
                                          <p:sndTgt r:embed="rId5" name="Children Yay! Sound Effect.wav"/>
                                        </p:tgtEl>
                                      </p:cMediaNode>
                                    </p:audio>
                                  </p:subTnLst>
                                </p:cTn>
                              </p:par>
                              <p:par>
                                <p:cTn id="43" presetID="1" presetClass="exit" presetSubtype="0" fill="hold" nodeType="with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4542190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Rounded Rectangle 4">
            <a:extLst>
              <a:ext uri="{FF2B5EF4-FFF2-40B4-BE49-F238E27FC236}">
                <a16:creationId xmlns:a16="http://schemas.microsoft.com/office/drawing/2014/main" id="{4EE91C14-2C01-428A-83D0-DDC9BB86CB6A}"/>
              </a:ext>
            </a:extLst>
          </p:cNvPr>
          <p:cNvSpPr/>
          <p:nvPr/>
        </p:nvSpPr>
        <p:spPr bwMode="auto">
          <a:xfrm>
            <a:off x="8889205" y="5908058"/>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8" name="Title 5">
            <a:extLst>
              <a:ext uri="{FF2B5EF4-FFF2-40B4-BE49-F238E27FC236}">
                <a16:creationId xmlns:a16="http://schemas.microsoft.com/office/drawing/2014/main" id="{4020114E-AA49-4104-8838-0387E041F724}"/>
              </a:ext>
            </a:extLst>
          </p:cNvPr>
          <p:cNvSpPr txBox="1">
            <a:spLocks/>
          </p:cNvSpPr>
          <p:nvPr/>
        </p:nvSpPr>
        <p:spPr>
          <a:xfrm>
            <a:off x="8400666" y="5908058"/>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9" name="Picture 18"/>
          <p:cNvPicPr>
            <a:picLocks noChangeAspect="1"/>
          </p:cNvPicPr>
          <p:nvPr/>
        </p:nvPicPr>
        <p:blipFill>
          <a:blip r:embed="rId7"/>
          <a:stretch>
            <a:fillRect/>
          </a:stretch>
        </p:blipFill>
        <p:spPr>
          <a:xfrm>
            <a:off x="9439119" y="3873239"/>
            <a:ext cx="1953234" cy="1953234"/>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3074207" y="5259732"/>
            <a:ext cx="3645724" cy="963251"/>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4934611" y="4128398"/>
            <a:ext cx="2322777" cy="969348"/>
          </a:xfrm>
          <a:prstGeom prst="rect">
            <a:avLst/>
          </a:prstGeom>
        </p:spPr>
      </p:pic>
      <p:pic>
        <p:nvPicPr>
          <p:cNvPr id="6" name="Picture 5">
            <a:hlinkClick r:id="rId8" action="ppaction://hlinksldjump"/>
          </p:cNvPr>
          <p:cNvPicPr>
            <a:picLocks noChangeAspect="1"/>
          </p:cNvPicPr>
          <p:nvPr/>
        </p:nvPicPr>
        <p:blipFill>
          <a:blip r:embed="rId12"/>
          <a:stretch>
            <a:fillRect/>
          </a:stretch>
        </p:blipFill>
        <p:spPr>
          <a:xfrm>
            <a:off x="5952731" y="2123535"/>
            <a:ext cx="1304657" cy="1749704"/>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76787325"/>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1+#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righ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3"/>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42" restart="whenNotActive" fill="hold" evtFilter="cancelBubble" nodeType="interactiveSeq">
                <p:stCondLst>
                  <p:cond evt="onClick" delay="0">
                    <p:tgtEl>
                      <p:spTgt spid="19"/>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4"/>
                                        </p:tgtEl>
                                        <p:attrNameLst>
                                          <p:attrName>r</p:attrName>
                                        </p:attrNameLst>
                                      </p:cBhvr>
                                    </p:animRot>
                                    <p:animRot by="-240000">
                                      <p:cBhvr>
                                        <p:cTn id="47" dur="200" fill="hold">
                                          <p:stCondLst>
                                            <p:cond delay="200"/>
                                          </p:stCondLst>
                                        </p:cTn>
                                        <p:tgtEl>
                                          <p:spTgt spid="4"/>
                                        </p:tgtEl>
                                        <p:attrNameLst>
                                          <p:attrName>r</p:attrName>
                                        </p:attrNameLst>
                                      </p:cBhvr>
                                    </p:animRot>
                                    <p:animRot by="240000">
                                      <p:cBhvr>
                                        <p:cTn id="48" dur="200" fill="hold">
                                          <p:stCondLst>
                                            <p:cond delay="400"/>
                                          </p:stCondLst>
                                        </p:cTn>
                                        <p:tgtEl>
                                          <p:spTgt spid="4"/>
                                        </p:tgtEl>
                                        <p:attrNameLst>
                                          <p:attrName>r</p:attrName>
                                        </p:attrNameLst>
                                      </p:cBhvr>
                                    </p:animRot>
                                    <p:animRot by="-240000">
                                      <p:cBhvr>
                                        <p:cTn id="49" dur="200" fill="hold">
                                          <p:stCondLst>
                                            <p:cond delay="600"/>
                                          </p:stCondLst>
                                        </p:cTn>
                                        <p:tgtEl>
                                          <p:spTgt spid="4"/>
                                        </p:tgtEl>
                                        <p:attrNameLst>
                                          <p:attrName>r</p:attrName>
                                        </p:attrNameLst>
                                      </p:cBhvr>
                                    </p:animRot>
                                    <p:animRot by="120000">
                                      <p:cBhvr>
                                        <p:cTn id="50" dur="200" fill="hold">
                                          <p:stCondLst>
                                            <p:cond delay="800"/>
                                          </p:stCondLst>
                                        </p:cTn>
                                        <p:tgtEl>
                                          <p:spTgt spid="4"/>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5" name="Children Yay! Sound Effect.wav"/>
                                        </p:tgtEl>
                                      </p:cMediaNode>
                                    </p:audio>
                                  </p:subTnLst>
                                </p:cTn>
                              </p:par>
                              <p:par>
                                <p:cTn id="51" presetID="1" presetClass="exit" presetSubtype="0" fill="hold" nodeType="withEffect">
                                  <p:stCondLst>
                                    <p:cond delay="0"/>
                                  </p:stCondLst>
                                  <p:childTnLst>
                                    <p:set>
                                      <p:cBhvr>
                                        <p:cTn id="52" dur="1" fill="hold">
                                          <p:stCondLst>
                                            <p:cond delay="0"/>
                                          </p:stCondLst>
                                        </p:cTn>
                                        <p:tgtEl>
                                          <p:spTgt spid="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7" grpId="0" animBg="1"/>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0970996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4EE91C14-2C01-428A-83D0-DDC9BB86CB6A}"/>
              </a:ext>
            </a:extLst>
          </p:cNvPr>
          <p:cNvSpPr/>
          <p:nvPr/>
        </p:nvSpPr>
        <p:spPr bwMode="auto">
          <a:xfrm>
            <a:off x="166309" y="5916169"/>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itle 5">
            <a:extLst>
              <a:ext uri="{FF2B5EF4-FFF2-40B4-BE49-F238E27FC236}">
                <a16:creationId xmlns:a16="http://schemas.microsoft.com/office/drawing/2014/main" id="{4020114E-AA49-4104-8838-0387E041F724}"/>
              </a:ext>
            </a:extLst>
          </p:cNvPr>
          <p:cNvSpPr txBox="1">
            <a:spLocks/>
          </p:cNvSpPr>
          <p:nvPr/>
        </p:nvSpPr>
        <p:spPr>
          <a:xfrm>
            <a:off x="-322230" y="5916169"/>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5" name="Picture 14"/>
          <p:cNvPicPr>
            <a:picLocks noChangeAspect="1"/>
          </p:cNvPicPr>
          <p:nvPr/>
        </p:nvPicPr>
        <p:blipFill>
          <a:blip r:embed="rId6"/>
          <a:stretch>
            <a:fillRect/>
          </a:stretch>
        </p:blipFill>
        <p:spPr>
          <a:xfrm>
            <a:off x="450560" y="3908228"/>
            <a:ext cx="1857157" cy="1864895"/>
          </a:xfrm>
          <a:prstGeom prst="rect">
            <a:avLst/>
          </a:prstGeom>
        </p:spPr>
      </p:pic>
      <p:pic>
        <p:nvPicPr>
          <p:cNvPr id="6" name="Picture 5">
            <a:hlinkClick r:id="rId7" action="ppaction://hlinksldjump"/>
          </p:cNvPr>
          <p:cNvPicPr>
            <a:picLocks noChangeAspect="1"/>
          </p:cNvPicPr>
          <p:nvPr/>
        </p:nvPicPr>
        <p:blipFill>
          <a:blip r:embed="rId8"/>
          <a:stretch>
            <a:fillRect/>
          </a:stretch>
        </p:blipFill>
        <p:spPr>
          <a:xfrm>
            <a:off x="3676635" y="4390813"/>
            <a:ext cx="2030144" cy="2414225"/>
          </a:xfrm>
          <a:prstGeom prst="rect">
            <a:avLst/>
          </a:prstGeom>
        </p:spPr>
      </p:pic>
      <p:pic>
        <p:nvPicPr>
          <p:cNvPr id="7" name="Picture 6">
            <a:hlinkClick r:id="rId9" action="ppaction://hlinksldjump"/>
          </p:cNvPr>
          <p:cNvPicPr>
            <a:picLocks noChangeAspect="1"/>
          </p:cNvPicPr>
          <p:nvPr/>
        </p:nvPicPr>
        <p:blipFill>
          <a:blip r:embed="rId10"/>
          <a:stretch>
            <a:fillRect/>
          </a:stretch>
        </p:blipFill>
        <p:spPr>
          <a:xfrm>
            <a:off x="7386548" y="4390813"/>
            <a:ext cx="1871634" cy="2353260"/>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031065219"/>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5"/>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5" name="Children Yay! Sound Effect.wav"/>
                                        </p:tgtEl>
                                      </p:cMediaNode>
                                    </p:audio>
                                  </p:subTnLst>
                                </p:cTn>
                              </p:par>
                              <p:par>
                                <p:cTn id="46" presetID="1" presetClass="exit" presetSubtype="0" fill="hold"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5202708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
            <a:extLst>
              <a:ext uri="{FF2B5EF4-FFF2-40B4-BE49-F238E27FC236}">
                <a16:creationId xmlns:a16="http://schemas.microsoft.com/office/drawing/2014/main" id="{4EE91C14-2C01-428A-83D0-DDC9BB86CB6A}"/>
              </a:ext>
            </a:extLst>
          </p:cNvPr>
          <p:cNvSpPr/>
          <p:nvPr/>
        </p:nvSpPr>
        <p:spPr bwMode="auto">
          <a:xfrm>
            <a:off x="8841077" y="5994517"/>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5">
            <a:extLst>
              <a:ext uri="{FF2B5EF4-FFF2-40B4-BE49-F238E27FC236}">
                <a16:creationId xmlns:a16="http://schemas.microsoft.com/office/drawing/2014/main" id="{4020114E-AA49-4104-8838-0387E041F724}"/>
              </a:ext>
            </a:extLst>
          </p:cNvPr>
          <p:cNvSpPr txBox="1">
            <a:spLocks/>
          </p:cNvSpPr>
          <p:nvPr/>
        </p:nvSpPr>
        <p:spPr>
          <a:xfrm>
            <a:off x="8352538" y="5994517"/>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1" name="Picture 10"/>
          <p:cNvPicPr>
            <a:picLocks noChangeAspect="1"/>
          </p:cNvPicPr>
          <p:nvPr/>
        </p:nvPicPr>
        <p:blipFill>
          <a:blip r:embed="rId6"/>
          <a:stretch>
            <a:fillRect/>
          </a:stretch>
        </p:blipFill>
        <p:spPr>
          <a:xfrm>
            <a:off x="9534453" y="4165246"/>
            <a:ext cx="1666310" cy="1708318"/>
          </a:xfrm>
          <a:prstGeom prst="rect">
            <a:avLst/>
          </a:prstGeom>
        </p:spPr>
      </p:pic>
      <p:pic>
        <p:nvPicPr>
          <p:cNvPr id="3" name="Picture 2"/>
          <p:cNvPicPr>
            <a:picLocks noChangeAspect="1"/>
          </p:cNvPicPr>
          <p:nvPr/>
        </p:nvPicPr>
        <p:blipFill>
          <a:blip r:embed="rId7"/>
          <a:stretch>
            <a:fillRect/>
          </a:stretch>
        </p:blipFill>
        <p:spPr>
          <a:xfrm>
            <a:off x="3314066" y="4364520"/>
            <a:ext cx="1804572" cy="1743607"/>
          </a:xfrm>
          <a:prstGeom prst="rect">
            <a:avLst/>
          </a:prstGeom>
        </p:spPr>
      </p:pic>
      <p:pic>
        <p:nvPicPr>
          <p:cNvPr id="5" name="Picture 4">
            <a:hlinkClick r:id="rId8" action="ppaction://hlinksldjump"/>
          </p:cNvPr>
          <p:cNvPicPr>
            <a:picLocks noChangeAspect="1"/>
          </p:cNvPicPr>
          <p:nvPr/>
        </p:nvPicPr>
        <p:blipFill>
          <a:blip r:embed="rId9"/>
          <a:stretch>
            <a:fillRect/>
          </a:stretch>
        </p:blipFill>
        <p:spPr>
          <a:xfrm>
            <a:off x="4932863" y="5358254"/>
            <a:ext cx="2475191" cy="1499746"/>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4132172692"/>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1000"/>
                                        <p:tgtEl>
                                          <p:spTgt spid="5"/>
                                        </p:tgtEl>
                                      </p:cBhvr>
                                    </p:animEffect>
                                    <p:anim calcmode="lin" valueType="num">
                                      <p:cBhvr>
                                        <p:cTn id="30" dur="1000" fill="hold"/>
                                        <p:tgtEl>
                                          <p:spTgt spid="5"/>
                                        </p:tgtEl>
                                        <p:attrNameLst>
                                          <p:attrName>ppt_x</p:attrName>
                                        </p:attrNameLst>
                                      </p:cBhvr>
                                      <p:tavLst>
                                        <p:tav tm="0">
                                          <p:val>
                                            <p:strVal val="#ppt_x"/>
                                          </p:val>
                                        </p:tav>
                                        <p:tav tm="100000">
                                          <p:val>
                                            <p:strVal val="#ppt_x"/>
                                          </p:val>
                                        </p:tav>
                                      </p:tavLst>
                                    </p:anim>
                                    <p:anim calcmode="lin" valueType="num">
                                      <p:cBhvr>
                                        <p:cTn id="3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3"/>
                                        </p:tgtEl>
                                        <p:attrNameLst>
                                          <p:attrName>r</p:attrName>
                                        </p:attrNameLst>
                                      </p:cBhvr>
                                    </p:animRot>
                                    <p:animRot by="-240000">
                                      <p:cBhvr>
                                        <p:cTn id="42" dur="200" fill="hold">
                                          <p:stCondLst>
                                            <p:cond delay="200"/>
                                          </p:stCondLst>
                                        </p:cTn>
                                        <p:tgtEl>
                                          <p:spTgt spid="3"/>
                                        </p:tgtEl>
                                        <p:attrNameLst>
                                          <p:attrName>r</p:attrName>
                                        </p:attrNameLst>
                                      </p:cBhvr>
                                    </p:animRot>
                                    <p:animRot by="240000">
                                      <p:cBhvr>
                                        <p:cTn id="43" dur="200" fill="hold">
                                          <p:stCondLst>
                                            <p:cond delay="400"/>
                                          </p:stCondLst>
                                        </p:cTn>
                                        <p:tgtEl>
                                          <p:spTgt spid="3"/>
                                        </p:tgtEl>
                                        <p:attrNameLst>
                                          <p:attrName>r</p:attrName>
                                        </p:attrNameLst>
                                      </p:cBhvr>
                                    </p:animRot>
                                    <p:animRot by="-240000">
                                      <p:cBhvr>
                                        <p:cTn id="44" dur="200" fill="hold">
                                          <p:stCondLst>
                                            <p:cond delay="600"/>
                                          </p:stCondLst>
                                        </p:cTn>
                                        <p:tgtEl>
                                          <p:spTgt spid="3"/>
                                        </p:tgtEl>
                                        <p:attrNameLst>
                                          <p:attrName>r</p:attrName>
                                        </p:attrNameLst>
                                      </p:cBhvr>
                                    </p:animRot>
                                    <p:animRot by="120000">
                                      <p:cBhvr>
                                        <p:cTn id="45" dur="200" fill="hold">
                                          <p:stCondLst>
                                            <p:cond delay="800"/>
                                          </p:stCondLst>
                                        </p:cTn>
                                        <p:tgtEl>
                                          <p:spTgt spid="3"/>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5" name="Children Yay! Sound Effect.wav"/>
                                        </p:tgtEl>
                                      </p:cMediaNode>
                                    </p:audio>
                                  </p:subTnLst>
                                </p:cTn>
                              </p:par>
                              <p:par>
                                <p:cTn id="46" presetID="1" presetClass="exit" presetSubtype="0" fill="hold" nodeType="withEffect">
                                  <p:stCondLst>
                                    <p:cond delay="0"/>
                                  </p:stCondLst>
                                  <p:childTnLst>
                                    <p:set>
                                      <p:cBhvr>
                                        <p:cTn id="47"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12" grpId="0" animBg="1"/>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0167007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17" name="Rounded Rectangle 4">
            <a:extLst>
              <a:ext uri="{FF2B5EF4-FFF2-40B4-BE49-F238E27FC236}">
                <a16:creationId xmlns:a16="http://schemas.microsoft.com/office/drawing/2014/main" id="{4EE91C14-2C01-428A-83D0-DDC9BB86CB6A}"/>
              </a:ext>
            </a:extLst>
          </p:cNvPr>
          <p:cNvSpPr/>
          <p:nvPr/>
        </p:nvSpPr>
        <p:spPr bwMode="auto">
          <a:xfrm>
            <a:off x="8889205" y="5908058"/>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8" name="Title 5">
            <a:extLst>
              <a:ext uri="{FF2B5EF4-FFF2-40B4-BE49-F238E27FC236}">
                <a16:creationId xmlns:a16="http://schemas.microsoft.com/office/drawing/2014/main" id="{4020114E-AA49-4104-8838-0387E041F724}"/>
              </a:ext>
            </a:extLst>
          </p:cNvPr>
          <p:cNvSpPr txBox="1">
            <a:spLocks/>
          </p:cNvSpPr>
          <p:nvPr/>
        </p:nvSpPr>
        <p:spPr>
          <a:xfrm>
            <a:off x="8400666" y="5908058"/>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23" name="Picture 22"/>
          <p:cNvPicPr>
            <a:picLocks noChangeAspect="1"/>
          </p:cNvPicPr>
          <p:nvPr/>
        </p:nvPicPr>
        <p:blipFill>
          <a:blip r:embed="rId7"/>
          <a:stretch>
            <a:fillRect/>
          </a:stretch>
        </p:blipFill>
        <p:spPr>
          <a:xfrm>
            <a:off x="9573011" y="3727589"/>
            <a:ext cx="1961014" cy="2019929"/>
          </a:xfrm>
          <a:prstGeom prst="rect">
            <a:avLst/>
          </a:prstGeom>
        </p:spPr>
      </p:pic>
      <p:pic>
        <p:nvPicPr>
          <p:cNvPr id="3" name="Picture 2">
            <a:hlinkClick r:id="rId8" action="ppaction://hlinksldjump"/>
          </p:cNvPr>
          <p:cNvPicPr>
            <a:picLocks noChangeAspect="1"/>
          </p:cNvPicPr>
          <p:nvPr/>
        </p:nvPicPr>
        <p:blipFill>
          <a:blip r:embed="rId9"/>
          <a:stretch>
            <a:fillRect/>
          </a:stretch>
        </p:blipFill>
        <p:spPr>
          <a:xfrm>
            <a:off x="3457729" y="5357340"/>
            <a:ext cx="3712786" cy="780356"/>
          </a:xfrm>
          <a:prstGeom prst="rect">
            <a:avLst/>
          </a:prstGeom>
        </p:spPr>
      </p:pic>
      <p:pic>
        <p:nvPicPr>
          <p:cNvPr id="4" name="Picture 3">
            <a:hlinkClick r:id="rId10" action="ppaction://hlinksldjump"/>
          </p:cNvPr>
          <p:cNvPicPr>
            <a:picLocks noChangeAspect="1"/>
          </p:cNvPicPr>
          <p:nvPr/>
        </p:nvPicPr>
        <p:blipFill>
          <a:blip r:embed="rId11"/>
          <a:stretch>
            <a:fillRect/>
          </a:stretch>
        </p:blipFill>
        <p:spPr>
          <a:xfrm>
            <a:off x="4398962" y="3815406"/>
            <a:ext cx="2530059" cy="1188823"/>
          </a:xfrm>
          <a:prstGeom prst="rect">
            <a:avLst/>
          </a:prstGeom>
        </p:spPr>
      </p:pic>
      <p:pic>
        <p:nvPicPr>
          <p:cNvPr id="6" name="Picture 5">
            <a:hlinkClick r:id="rId10" action="ppaction://hlinksldjump"/>
          </p:cNvPr>
          <p:cNvPicPr>
            <a:picLocks noChangeAspect="1"/>
          </p:cNvPicPr>
          <p:nvPr/>
        </p:nvPicPr>
        <p:blipFill>
          <a:blip r:embed="rId12"/>
          <a:stretch>
            <a:fillRect/>
          </a:stretch>
        </p:blipFill>
        <p:spPr>
          <a:xfrm>
            <a:off x="5987788" y="2297615"/>
            <a:ext cx="1182727" cy="1341236"/>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4350600"/>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4"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left)">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right)">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6"/>
                    </p:tgtEl>
                  </p:cond>
                </p:stCondLst>
                <p:endSync evt="end" delay="0">
                  <p:rtn val="all"/>
                </p:endSync>
                <p:childTnLst>
                  <p:par>
                    <p:cTn id="36" fill="hold">
                      <p:stCondLst>
                        <p:cond delay="0"/>
                      </p:stCondLst>
                      <p:childTnLst>
                        <p:par>
                          <p:cTn id="37" fill="hold">
                            <p:stCondLst>
                              <p:cond delay="0"/>
                            </p:stCondLst>
                            <p:childTnLst>
                              <p:par>
                                <p:cTn id="38" presetID="1" presetClass="exit" presetSubtype="0" fill="hold" nodeType="clickEffect">
                                  <p:stCondLst>
                                    <p:cond delay="0"/>
                                  </p:stCondLst>
                                  <p:childTnLst>
                                    <p:set>
                                      <p:cBhvr>
                                        <p:cTn id="39"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32" presetClass="emph" presetSubtype="0" fill="hold" nodeType="clickEffect">
                                  <p:stCondLst>
                                    <p:cond delay="0"/>
                                  </p:stCondLst>
                                  <p:childTnLst>
                                    <p:animRot by="120000">
                                      <p:cBhvr>
                                        <p:cTn id="49" dur="100" fill="hold">
                                          <p:stCondLst>
                                            <p:cond delay="0"/>
                                          </p:stCondLst>
                                        </p:cTn>
                                        <p:tgtEl>
                                          <p:spTgt spid="3"/>
                                        </p:tgtEl>
                                        <p:attrNameLst>
                                          <p:attrName>r</p:attrName>
                                        </p:attrNameLst>
                                      </p:cBhvr>
                                    </p:animRot>
                                    <p:animRot by="-240000">
                                      <p:cBhvr>
                                        <p:cTn id="50" dur="200" fill="hold">
                                          <p:stCondLst>
                                            <p:cond delay="200"/>
                                          </p:stCondLst>
                                        </p:cTn>
                                        <p:tgtEl>
                                          <p:spTgt spid="3"/>
                                        </p:tgtEl>
                                        <p:attrNameLst>
                                          <p:attrName>r</p:attrName>
                                        </p:attrNameLst>
                                      </p:cBhvr>
                                    </p:animRot>
                                    <p:animRot by="240000">
                                      <p:cBhvr>
                                        <p:cTn id="51" dur="200" fill="hold">
                                          <p:stCondLst>
                                            <p:cond delay="400"/>
                                          </p:stCondLst>
                                        </p:cTn>
                                        <p:tgtEl>
                                          <p:spTgt spid="3"/>
                                        </p:tgtEl>
                                        <p:attrNameLst>
                                          <p:attrName>r</p:attrName>
                                        </p:attrNameLst>
                                      </p:cBhvr>
                                    </p:animRot>
                                    <p:animRot by="-240000">
                                      <p:cBhvr>
                                        <p:cTn id="52" dur="200" fill="hold">
                                          <p:stCondLst>
                                            <p:cond delay="600"/>
                                          </p:stCondLst>
                                        </p:cTn>
                                        <p:tgtEl>
                                          <p:spTgt spid="3"/>
                                        </p:tgtEl>
                                        <p:attrNameLst>
                                          <p:attrName>r</p:attrName>
                                        </p:attrNameLst>
                                      </p:cBhvr>
                                    </p:animRot>
                                    <p:animRot by="120000">
                                      <p:cBhvr>
                                        <p:cTn id="53" dur="200" fill="hold">
                                          <p:stCondLst>
                                            <p:cond delay="800"/>
                                          </p:stCondLst>
                                        </p:cTn>
                                        <p:tgtEl>
                                          <p:spTgt spid="3"/>
                                        </p:tgtEl>
                                        <p:attrNameLst>
                                          <p:attrName>r</p:attrName>
                                        </p:attrNameLst>
                                      </p:cBhvr>
                                    </p:animRot>
                                  </p:childTnLst>
                                  <p:subTnLst>
                                    <p:audio>
                                      <p:cMediaNode>
                                        <p:cTn display="0" masterRel="sameClick">
                                          <p:stCondLst>
                                            <p:cond evt="begin" delay="0">
                                              <p:tn val="48"/>
                                            </p:cond>
                                          </p:stCondLst>
                                          <p:endCondLst>
                                            <p:cond evt="onStopAudio" delay="0">
                                              <p:tgtEl>
                                                <p:sldTgt/>
                                              </p:tgtEl>
                                            </p:cond>
                                          </p:endCondLst>
                                        </p:cTn>
                                        <p:tgtEl>
                                          <p:sndTgt r:embed="rId5" name="Children Yay! Sound Effect.wav"/>
                                        </p:tgtEl>
                                      </p:cMediaNode>
                                    </p:audio>
                                  </p:subTnLst>
                                </p:cTn>
                              </p:par>
                              <p:par>
                                <p:cTn id="54" presetID="1" presetClass="exit" presetSubtype="0" fill="hold" nodeType="withEffect">
                                  <p:stCondLst>
                                    <p:cond delay="0"/>
                                  </p:stCondLst>
                                  <p:childTnLst>
                                    <p:set>
                                      <p:cBhvr>
                                        <p:cTn id="55" dur="1" fill="hold">
                                          <p:stCondLst>
                                            <p:cond delay="0"/>
                                          </p:stCondLst>
                                        </p:cTn>
                                        <p:tgtEl>
                                          <p:spTgt spid="6"/>
                                        </p:tgtEl>
                                        <p:attrNameLst>
                                          <p:attrName>style.visibility</p:attrName>
                                        </p:attrNameLst>
                                      </p:cBhvr>
                                      <p:to>
                                        <p:strVal val="hidden"/>
                                      </p:to>
                                    </p:set>
                                  </p:childTnLst>
                                </p:cTn>
                              </p:par>
                              <p:par>
                                <p:cTn id="56" presetID="1" presetClass="exit" presetSubtype="0" fill="hold" nodeType="withEffect">
                                  <p:stCondLst>
                                    <p:cond delay="0"/>
                                  </p:stCondLst>
                                  <p:childTnLst>
                                    <p:set>
                                      <p:cBhvr>
                                        <p:cTn id="57"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9" name="Google Shape;889;p39"/>
          <p:cNvSpPr/>
          <p:nvPr/>
        </p:nvSpPr>
        <p:spPr>
          <a:xfrm>
            <a:off x="952359" y="3180656"/>
            <a:ext cx="427907" cy="382077"/>
          </a:xfrm>
          <a:custGeom>
            <a:avLst/>
            <a:gdLst/>
            <a:ahLst/>
            <a:cxnLst/>
            <a:rect l="l" t="t" r="r" b="b"/>
            <a:pathLst>
              <a:path w="1410" h="1259" extrusionOk="0">
                <a:moveTo>
                  <a:pt x="0" y="1"/>
                </a:moveTo>
                <a:lnTo>
                  <a:pt x="0" y="1259"/>
                </a:lnTo>
                <a:lnTo>
                  <a:pt x="1410" y="402"/>
                </a:lnTo>
                <a:lnTo>
                  <a:pt x="0" y="1"/>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0" name="Google Shape;890;p39"/>
          <p:cNvSpPr/>
          <p:nvPr/>
        </p:nvSpPr>
        <p:spPr>
          <a:xfrm>
            <a:off x="1710005" y="4992240"/>
            <a:ext cx="479499" cy="398161"/>
          </a:xfrm>
          <a:custGeom>
            <a:avLst/>
            <a:gdLst/>
            <a:ahLst/>
            <a:cxnLst/>
            <a:rect l="l" t="t" r="r" b="b"/>
            <a:pathLst>
              <a:path w="1580" h="1312" extrusionOk="0">
                <a:moveTo>
                  <a:pt x="1580" y="0"/>
                </a:moveTo>
                <a:lnTo>
                  <a:pt x="1" y="571"/>
                </a:lnTo>
                <a:lnTo>
                  <a:pt x="598" y="1312"/>
                </a:lnTo>
                <a:lnTo>
                  <a:pt x="1580" y="0"/>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1" name="Google Shape;891;p39"/>
          <p:cNvSpPr/>
          <p:nvPr/>
        </p:nvSpPr>
        <p:spPr>
          <a:xfrm>
            <a:off x="1290711" y="1955729"/>
            <a:ext cx="514703" cy="439131"/>
          </a:xfrm>
          <a:custGeom>
            <a:avLst/>
            <a:gdLst/>
            <a:ahLst/>
            <a:cxnLst/>
            <a:rect l="l" t="t" r="r" b="b"/>
            <a:pathLst>
              <a:path w="1696" h="1447" extrusionOk="0">
                <a:moveTo>
                  <a:pt x="1045" y="1"/>
                </a:moveTo>
                <a:lnTo>
                  <a:pt x="1" y="724"/>
                </a:lnTo>
                <a:lnTo>
                  <a:pt x="1696" y="1446"/>
                </a:lnTo>
                <a:lnTo>
                  <a:pt x="1045" y="1"/>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2" name="Google Shape;892;p39"/>
          <p:cNvSpPr/>
          <p:nvPr/>
        </p:nvSpPr>
        <p:spPr>
          <a:xfrm>
            <a:off x="10035331" y="2277918"/>
            <a:ext cx="612119" cy="511965"/>
          </a:xfrm>
          <a:custGeom>
            <a:avLst/>
            <a:gdLst/>
            <a:ahLst/>
            <a:cxnLst/>
            <a:rect l="l" t="t" r="r" b="b"/>
            <a:pathLst>
              <a:path w="2017" h="1687" extrusionOk="0">
                <a:moveTo>
                  <a:pt x="1660" y="1"/>
                </a:moveTo>
                <a:lnTo>
                  <a:pt x="1" y="1687"/>
                </a:lnTo>
                <a:lnTo>
                  <a:pt x="2017" y="1259"/>
                </a:lnTo>
                <a:lnTo>
                  <a:pt x="1660" y="1"/>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3" name="Google Shape;893;p39"/>
          <p:cNvSpPr/>
          <p:nvPr/>
        </p:nvSpPr>
        <p:spPr>
          <a:xfrm rot="870134">
            <a:off x="10065709" y="4065917"/>
            <a:ext cx="625775" cy="322292"/>
          </a:xfrm>
          <a:custGeom>
            <a:avLst/>
            <a:gdLst/>
            <a:ahLst/>
            <a:cxnLst/>
            <a:rect l="l" t="t" r="r" b="b"/>
            <a:pathLst>
              <a:path w="2062" h="1062" extrusionOk="0">
                <a:moveTo>
                  <a:pt x="2061" y="0"/>
                </a:moveTo>
                <a:lnTo>
                  <a:pt x="0" y="624"/>
                </a:lnTo>
                <a:lnTo>
                  <a:pt x="2061" y="1062"/>
                </a:lnTo>
                <a:lnTo>
                  <a:pt x="2061" y="0"/>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4" name="Google Shape;894;p39"/>
          <p:cNvSpPr/>
          <p:nvPr/>
        </p:nvSpPr>
        <p:spPr>
          <a:xfrm>
            <a:off x="9941968" y="4982555"/>
            <a:ext cx="427907" cy="295283"/>
          </a:xfrm>
          <a:custGeom>
            <a:avLst/>
            <a:gdLst/>
            <a:ahLst/>
            <a:cxnLst/>
            <a:rect l="l" t="t" r="r" b="b"/>
            <a:pathLst>
              <a:path w="1410" h="973" extrusionOk="0">
                <a:moveTo>
                  <a:pt x="0" y="0"/>
                </a:moveTo>
                <a:lnTo>
                  <a:pt x="1106" y="972"/>
                </a:lnTo>
                <a:lnTo>
                  <a:pt x="1410" y="0"/>
                </a:lnTo>
                <a:close/>
              </a:path>
            </a:pathLst>
          </a:custGeom>
          <a:solidFill>
            <a:srgbClr val="F3DF4E"/>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5" name="Google Shape;895;p39"/>
          <p:cNvSpPr/>
          <p:nvPr/>
        </p:nvSpPr>
        <p:spPr>
          <a:xfrm>
            <a:off x="540546" y="6138805"/>
            <a:ext cx="720461" cy="536243"/>
          </a:xfrm>
          <a:custGeom>
            <a:avLst/>
            <a:gdLst/>
            <a:ahLst/>
            <a:cxnLst/>
            <a:rect l="l" t="t" r="r" b="b"/>
            <a:pathLst>
              <a:path w="2374" h="1767" extrusionOk="0">
                <a:moveTo>
                  <a:pt x="2374" y="0"/>
                </a:moveTo>
                <a:lnTo>
                  <a:pt x="1" y="544"/>
                </a:lnTo>
                <a:lnTo>
                  <a:pt x="456" y="1767"/>
                </a:lnTo>
                <a:lnTo>
                  <a:pt x="2374" y="0"/>
                </a:lnTo>
                <a:close/>
              </a:path>
            </a:pathLst>
          </a:custGeom>
          <a:solidFill>
            <a:srgbClr val="F6A049"/>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6" name="Google Shape;896;p39"/>
          <p:cNvSpPr/>
          <p:nvPr/>
        </p:nvSpPr>
        <p:spPr>
          <a:xfrm>
            <a:off x="633971" y="69713"/>
            <a:ext cx="633667" cy="823332"/>
          </a:xfrm>
          <a:custGeom>
            <a:avLst/>
            <a:gdLst/>
            <a:ahLst/>
            <a:cxnLst/>
            <a:rect l="l" t="t" r="r" b="b"/>
            <a:pathLst>
              <a:path w="2088" h="2713" extrusionOk="0">
                <a:moveTo>
                  <a:pt x="420" y="0"/>
                </a:moveTo>
                <a:lnTo>
                  <a:pt x="0" y="1294"/>
                </a:lnTo>
                <a:lnTo>
                  <a:pt x="2088" y="2712"/>
                </a:lnTo>
                <a:lnTo>
                  <a:pt x="420" y="0"/>
                </a:lnTo>
                <a:close/>
              </a:path>
            </a:pathLst>
          </a:custGeom>
          <a:solidFill>
            <a:srgbClr val="54CEEA"/>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7" name="Google Shape;897;p39"/>
          <p:cNvSpPr/>
          <p:nvPr/>
        </p:nvSpPr>
        <p:spPr>
          <a:xfrm>
            <a:off x="769214" y="2394861"/>
            <a:ext cx="766591" cy="506807"/>
          </a:xfrm>
          <a:custGeom>
            <a:avLst/>
            <a:gdLst/>
            <a:ahLst/>
            <a:cxnLst/>
            <a:rect l="l" t="t" r="r" b="b"/>
            <a:pathLst>
              <a:path w="2526" h="1670" extrusionOk="0">
                <a:moveTo>
                  <a:pt x="848" y="1"/>
                </a:moveTo>
                <a:lnTo>
                  <a:pt x="0" y="1669"/>
                </a:lnTo>
                <a:lnTo>
                  <a:pt x="2525" y="1669"/>
                </a:lnTo>
                <a:lnTo>
                  <a:pt x="848" y="1"/>
                </a:lnTo>
                <a:close/>
              </a:path>
            </a:pathLst>
          </a:custGeom>
          <a:solidFill>
            <a:srgbClr val="54CEEA"/>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8" name="Google Shape;898;p39"/>
          <p:cNvSpPr/>
          <p:nvPr/>
        </p:nvSpPr>
        <p:spPr>
          <a:xfrm>
            <a:off x="1260397" y="3841742"/>
            <a:ext cx="384812" cy="444593"/>
          </a:xfrm>
          <a:custGeom>
            <a:avLst/>
            <a:gdLst/>
            <a:ahLst/>
            <a:cxnLst/>
            <a:rect l="l" t="t" r="r" b="b"/>
            <a:pathLst>
              <a:path w="1268" h="1465" extrusionOk="0">
                <a:moveTo>
                  <a:pt x="0" y="1"/>
                </a:moveTo>
                <a:lnTo>
                  <a:pt x="0" y="1009"/>
                </a:lnTo>
                <a:lnTo>
                  <a:pt x="1267" y="1464"/>
                </a:lnTo>
                <a:lnTo>
                  <a:pt x="0" y="1"/>
                </a:lnTo>
                <a:close/>
              </a:path>
            </a:pathLst>
          </a:custGeom>
          <a:solidFill>
            <a:srgbClr val="F6A049"/>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899" name="Google Shape;899;p39"/>
          <p:cNvSpPr/>
          <p:nvPr/>
        </p:nvSpPr>
        <p:spPr>
          <a:xfrm>
            <a:off x="9665839" y="5921189"/>
            <a:ext cx="804221" cy="482224"/>
          </a:xfrm>
          <a:custGeom>
            <a:avLst/>
            <a:gdLst/>
            <a:ahLst/>
            <a:cxnLst/>
            <a:rect l="l" t="t" r="r" b="b"/>
            <a:pathLst>
              <a:path w="2650" h="1589" extrusionOk="0">
                <a:moveTo>
                  <a:pt x="0" y="0"/>
                </a:moveTo>
                <a:lnTo>
                  <a:pt x="1990" y="1588"/>
                </a:lnTo>
                <a:lnTo>
                  <a:pt x="2650" y="455"/>
                </a:lnTo>
                <a:lnTo>
                  <a:pt x="0" y="0"/>
                </a:lnTo>
                <a:close/>
              </a:path>
            </a:pathLst>
          </a:custGeom>
          <a:solidFill>
            <a:srgbClr val="26E288"/>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0" name="Google Shape;900;p39"/>
          <p:cNvSpPr/>
          <p:nvPr/>
        </p:nvSpPr>
        <p:spPr>
          <a:xfrm>
            <a:off x="10470059" y="1532132"/>
            <a:ext cx="528055" cy="368421"/>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1" name="Google Shape;901;p39"/>
          <p:cNvSpPr/>
          <p:nvPr/>
        </p:nvSpPr>
        <p:spPr>
          <a:xfrm>
            <a:off x="10812343" y="3428986"/>
            <a:ext cx="354768" cy="330487"/>
          </a:xfrm>
          <a:custGeom>
            <a:avLst/>
            <a:gdLst/>
            <a:ahLst/>
            <a:cxnLst/>
            <a:rect l="l" t="t" r="r" b="b"/>
            <a:pathLst>
              <a:path w="1169" h="1089" extrusionOk="0">
                <a:moveTo>
                  <a:pt x="1169" y="1"/>
                </a:moveTo>
                <a:lnTo>
                  <a:pt x="0" y="331"/>
                </a:lnTo>
                <a:lnTo>
                  <a:pt x="865" y="1089"/>
                </a:lnTo>
                <a:lnTo>
                  <a:pt x="1169" y="1"/>
                </a:lnTo>
                <a:close/>
              </a:path>
            </a:pathLst>
          </a:custGeom>
          <a:solidFill>
            <a:srgbClr val="26E288"/>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2" name="Google Shape;902;p39"/>
          <p:cNvSpPr/>
          <p:nvPr/>
        </p:nvSpPr>
        <p:spPr>
          <a:xfrm>
            <a:off x="10767789" y="6495068"/>
            <a:ext cx="641860" cy="319864"/>
          </a:xfrm>
          <a:custGeom>
            <a:avLst/>
            <a:gdLst/>
            <a:ahLst/>
            <a:cxnLst/>
            <a:rect l="l" t="t" r="r" b="b"/>
            <a:pathLst>
              <a:path w="2115" h="1054" extrusionOk="0">
                <a:moveTo>
                  <a:pt x="0" y="0"/>
                </a:moveTo>
                <a:lnTo>
                  <a:pt x="1526" y="1053"/>
                </a:lnTo>
                <a:lnTo>
                  <a:pt x="2114" y="455"/>
                </a:lnTo>
                <a:lnTo>
                  <a:pt x="0" y="0"/>
                </a:lnTo>
                <a:close/>
              </a:path>
            </a:pathLst>
          </a:custGeom>
          <a:solidFill>
            <a:srgbClr val="26E288"/>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903" name="Google Shape;903;p39"/>
          <p:cNvSpPr/>
          <p:nvPr/>
        </p:nvSpPr>
        <p:spPr>
          <a:xfrm rot="-1269456">
            <a:off x="10977157" y="297150"/>
            <a:ext cx="528056" cy="368420"/>
          </a:xfrm>
          <a:custGeom>
            <a:avLst/>
            <a:gdLst/>
            <a:ahLst/>
            <a:cxnLst/>
            <a:rect l="l" t="t" r="r" b="b"/>
            <a:pathLst>
              <a:path w="1740" h="1214" extrusionOk="0">
                <a:moveTo>
                  <a:pt x="1169" y="0"/>
                </a:moveTo>
                <a:lnTo>
                  <a:pt x="0" y="1214"/>
                </a:lnTo>
                <a:lnTo>
                  <a:pt x="1740" y="1214"/>
                </a:lnTo>
                <a:lnTo>
                  <a:pt x="1169" y="0"/>
                </a:lnTo>
                <a:close/>
              </a:path>
            </a:pathLst>
          </a:custGeom>
          <a:solidFill>
            <a:schemeClr val="accent5"/>
          </a:solidFill>
          <a:ln>
            <a:noFill/>
          </a:ln>
          <a:effectLst>
            <a:outerShdw blurRad="28575" dist="19050" dir="5400000" algn="bl" rotWithShape="0">
              <a:srgbClr val="000000">
                <a:alpha val="31000"/>
              </a:srgbClr>
            </a:outerShdw>
          </a:effectLst>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grpSp>
        <p:nvGrpSpPr>
          <p:cNvPr id="78" name="Google Shape;6047;p72"/>
          <p:cNvGrpSpPr/>
          <p:nvPr/>
        </p:nvGrpSpPr>
        <p:grpSpPr>
          <a:xfrm rot="20636303">
            <a:off x="1467621" y="298413"/>
            <a:ext cx="1252403" cy="1159058"/>
            <a:chOff x="4919472" y="3395416"/>
            <a:chExt cx="470988" cy="471717"/>
          </a:xfrm>
        </p:grpSpPr>
        <p:sp>
          <p:nvSpPr>
            <p:cNvPr id="79" name="Google Shape;6048;p72"/>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0" name="Google Shape;6049;p72"/>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1" name="Google Shape;6050;p72"/>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2" name="Google Shape;6051;p72"/>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3" name="Google Shape;6052;p72"/>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4" name="Google Shape;6053;p72"/>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5" name="Google Shape;6054;p72"/>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6" name="Google Shape;6055;p72"/>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7" name="Google Shape;6056;p72"/>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8" name="Google Shape;6057;p72"/>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9" name="Google Shape;6058;p72"/>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0" name="Google Shape;6059;p72"/>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1" name="Google Shape;6060;p72"/>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2" name="Google Shape;6061;p72"/>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3" name="Google Shape;6062;p72"/>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94" name="Google Shape;1250;p36"/>
          <p:cNvSpPr/>
          <p:nvPr/>
        </p:nvSpPr>
        <p:spPr>
          <a:xfrm>
            <a:off x="1167300" y="1392884"/>
            <a:ext cx="9857600" cy="2675200"/>
          </a:xfrm>
          <a:prstGeom prst="roundRect">
            <a:avLst>
              <a:gd name="adj" fmla="val 1666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95" name="Google Shape;3228;p64"/>
          <p:cNvGrpSpPr/>
          <p:nvPr/>
        </p:nvGrpSpPr>
        <p:grpSpPr>
          <a:xfrm rot="1279669">
            <a:off x="10431913" y="2214036"/>
            <a:ext cx="1399436" cy="1256718"/>
            <a:chOff x="8288946" y="888850"/>
            <a:chExt cx="471717" cy="459575"/>
          </a:xfrm>
        </p:grpSpPr>
        <p:sp>
          <p:nvSpPr>
            <p:cNvPr id="96" name="Google Shape;3229;p64"/>
            <p:cNvSpPr/>
            <p:nvPr/>
          </p:nvSpPr>
          <p:spPr>
            <a:xfrm>
              <a:off x="8288946" y="888850"/>
              <a:ext cx="471717" cy="459575"/>
            </a:xfrm>
            <a:custGeom>
              <a:avLst/>
              <a:gdLst/>
              <a:ahLst/>
              <a:cxnLst/>
              <a:rect l="l" t="t" r="r" b="b"/>
              <a:pathLst>
                <a:path w="15540" h="15140" extrusionOk="0">
                  <a:moveTo>
                    <a:pt x="6489" y="1"/>
                  </a:moveTo>
                  <a:cubicBezTo>
                    <a:pt x="5918" y="1"/>
                    <a:pt x="5404" y="353"/>
                    <a:pt x="5195" y="882"/>
                  </a:cubicBezTo>
                  <a:cubicBezTo>
                    <a:pt x="4909" y="1034"/>
                    <a:pt x="4690" y="1281"/>
                    <a:pt x="4571" y="1572"/>
                  </a:cubicBezTo>
                  <a:cubicBezTo>
                    <a:pt x="4252" y="1301"/>
                    <a:pt x="3843" y="1139"/>
                    <a:pt x="3400" y="1139"/>
                  </a:cubicBezTo>
                  <a:cubicBezTo>
                    <a:pt x="2404" y="1139"/>
                    <a:pt x="1595" y="1948"/>
                    <a:pt x="1595" y="2943"/>
                  </a:cubicBezTo>
                  <a:cubicBezTo>
                    <a:pt x="1595" y="3123"/>
                    <a:pt x="1624" y="3295"/>
                    <a:pt x="1672" y="3457"/>
                  </a:cubicBezTo>
                  <a:cubicBezTo>
                    <a:pt x="1633" y="3481"/>
                    <a:pt x="1600" y="3505"/>
                    <a:pt x="1567" y="3533"/>
                  </a:cubicBezTo>
                  <a:cubicBezTo>
                    <a:pt x="672" y="3729"/>
                    <a:pt x="0" y="4523"/>
                    <a:pt x="0" y="5476"/>
                  </a:cubicBezTo>
                  <a:lnTo>
                    <a:pt x="0" y="13150"/>
                  </a:lnTo>
                  <a:cubicBezTo>
                    <a:pt x="0" y="14245"/>
                    <a:pt x="895" y="15140"/>
                    <a:pt x="1995" y="15140"/>
                  </a:cubicBezTo>
                  <a:lnTo>
                    <a:pt x="7366" y="15140"/>
                  </a:lnTo>
                  <a:cubicBezTo>
                    <a:pt x="7504" y="15140"/>
                    <a:pt x="7636" y="15126"/>
                    <a:pt x="7770" y="15098"/>
                  </a:cubicBezTo>
                  <a:cubicBezTo>
                    <a:pt x="7904" y="15126"/>
                    <a:pt x="8042" y="15140"/>
                    <a:pt x="8174" y="15140"/>
                  </a:cubicBezTo>
                  <a:lnTo>
                    <a:pt x="13549" y="15140"/>
                  </a:lnTo>
                  <a:cubicBezTo>
                    <a:pt x="14650" y="15140"/>
                    <a:pt x="15540" y="14245"/>
                    <a:pt x="15540" y="13150"/>
                  </a:cubicBezTo>
                  <a:lnTo>
                    <a:pt x="15540" y="5476"/>
                  </a:lnTo>
                  <a:cubicBezTo>
                    <a:pt x="15540" y="4751"/>
                    <a:pt x="15149" y="4114"/>
                    <a:pt x="14564" y="3767"/>
                  </a:cubicBezTo>
                  <a:cubicBezTo>
                    <a:pt x="14744" y="3523"/>
                    <a:pt x="14845" y="3224"/>
                    <a:pt x="14845" y="2910"/>
                  </a:cubicBezTo>
                  <a:cubicBezTo>
                    <a:pt x="14845" y="2338"/>
                    <a:pt x="14511" y="1824"/>
                    <a:pt x="13993" y="1596"/>
                  </a:cubicBezTo>
                  <a:lnTo>
                    <a:pt x="13931" y="1567"/>
                  </a:lnTo>
                  <a:lnTo>
                    <a:pt x="13887" y="1457"/>
                  </a:lnTo>
                  <a:cubicBezTo>
                    <a:pt x="13683" y="891"/>
                    <a:pt x="13145" y="515"/>
                    <a:pt x="12549" y="515"/>
                  </a:cubicBezTo>
                  <a:cubicBezTo>
                    <a:pt x="12235" y="515"/>
                    <a:pt x="11940" y="620"/>
                    <a:pt x="11698" y="800"/>
                  </a:cubicBezTo>
                  <a:cubicBezTo>
                    <a:pt x="11417" y="429"/>
                    <a:pt x="10974" y="191"/>
                    <a:pt x="10479" y="191"/>
                  </a:cubicBezTo>
                  <a:cubicBezTo>
                    <a:pt x="9631" y="191"/>
                    <a:pt x="8946" y="877"/>
                    <a:pt x="8946" y="1724"/>
                  </a:cubicBezTo>
                  <a:cubicBezTo>
                    <a:pt x="8946" y="2244"/>
                    <a:pt x="9207" y="2705"/>
                    <a:pt x="9607" y="2980"/>
                  </a:cubicBezTo>
                  <a:cubicBezTo>
                    <a:pt x="9103" y="3009"/>
                    <a:pt x="8598" y="3062"/>
                    <a:pt x="8099" y="3134"/>
                  </a:cubicBezTo>
                  <a:cubicBezTo>
                    <a:pt x="8365" y="2872"/>
                    <a:pt x="8528" y="2510"/>
                    <a:pt x="8528" y="2119"/>
                  </a:cubicBezTo>
                  <a:cubicBezTo>
                    <a:pt x="8528" y="1600"/>
                    <a:pt x="8242" y="1124"/>
                    <a:pt x="7789" y="882"/>
                  </a:cubicBezTo>
                  <a:cubicBezTo>
                    <a:pt x="7579" y="353"/>
                    <a:pt x="7060" y="1"/>
                    <a:pt x="6489"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7" name="Google Shape;3230;p64"/>
            <p:cNvSpPr/>
            <p:nvPr/>
          </p:nvSpPr>
          <p:spPr>
            <a:xfrm>
              <a:off x="8522597" y="1044729"/>
              <a:ext cx="187928" cy="257835"/>
            </a:xfrm>
            <a:custGeom>
              <a:avLst/>
              <a:gdLst/>
              <a:ahLst/>
              <a:cxnLst/>
              <a:rect l="l" t="t" r="r" b="b"/>
              <a:pathLst>
                <a:path w="6191" h="8494" extrusionOk="0">
                  <a:moveTo>
                    <a:pt x="405" y="1"/>
                  </a:moveTo>
                  <a:cubicBezTo>
                    <a:pt x="182" y="1"/>
                    <a:pt x="1" y="181"/>
                    <a:pt x="1" y="405"/>
                  </a:cubicBezTo>
                  <a:lnTo>
                    <a:pt x="1" y="8089"/>
                  </a:lnTo>
                  <a:cubicBezTo>
                    <a:pt x="1" y="8313"/>
                    <a:pt x="182" y="8494"/>
                    <a:pt x="405"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8" name="Google Shape;3231;p64"/>
            <p:cNvSpPr/>
            <p:nvPr/>
          </p:nvSpPr>
          <p:spPr>
            <a:xfrm>
              <a:off x="8334723" y="1044729"/>
              <a:ext cx="187897" cy="257835"/>
            </a:xfrm>
            <a:custGeom>
              <a:avLst/>
              <a:gdLst/>
              <a:ahLst/>
              <a:cxnLst/>
              <a:rect l="l" t="t" r="r" b="b"/>
              <a:pathLst>
                <a:path w="6190" h="8494" extrusionOk="0">
                  <a:moveTo>
                    <a:pt x="406" y="1"/>
                  </a:moveTo>
                  <a:cubicBezTo>
                    <a:pt x="182" y="1"/>
                    <a:pt x="1" y="181"/>
                    <a:pt x="1" y="405"/>
                  </a:cubicBezTo>
                  <a:lnTo>
                    <a:pt x="1" y="8089"/>
                  </a:lnTo>
                  <a:cubicBezTo>
                    <a:pt x="1" y="8313"/>
                    <a:pt x="182" y="8494"/>
                    <a:pt x="406"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9" name="Google Shape;3232;p64"/>
            <p:cNvSpPr/>
            <p:nvPr/>
          </p:nvSpPr>
          <p:spPr>
            <a:xfrm>
              <a:off x="8357854" y="1025392"/>
              <a:ext cx="164767" cy="250520"/>
            </a:xfrm>
            <a:custGeom>
              <a:avLst/>
              <a:gdLst/>
              <a:ahLst/>
              <a:cxnLst/>
              <a:rect l="l" t="t" r="r" b="b"/>
              <a:pathLst>
                <a:path w="5428" h="8253" extrusionOk="0">
                  <a:moveTo>
                    <a:pt x="2715" y="1"/>
                  </a:moveTo>
                  <a:cubicBezTo>
                    <a:pt x="1901" y="1"/>
                    <a:pt x="1087" y="69"/>
                    <a:pt x="273" y="205"/>
                  </a:cubicBezTo>
                  <a:cubicBezTo>
                    <a:pt x="115" y="233"/>
                    <a:pt x="1" y="366"/>
                    <a:pt x="1" y="524"/>
                  </a:cubicBezTo>
                  <a:lnTo>
                    <a:pt x="1" y="7931"/>
                  </a:lnTo>
                  <a:cubicBezTo>
                    <a:pt x="1" y="8112"/>
                    <a:pt x="150" y="8253"/>
                    <a:pt x="323" y="8253"/>
                  </a:cubicBezTo>
                  <a:cubicBezTo>
                    <a:pt x="345" y="8253"/>
                    <a:pt x="368" y="8250"/>
                    <a:pt x="391" y="8245"/>
                  </a:cubicBezTo>
                  <a:cubicBezTo>
                    <a:pt x="1214" y="8079"/>
                    <a:pt x="2001" y="7998"/>
                    <a:pt x="2767" y="7998"/>
                  </a:cubicBezTo>
                  <a:cubicBezTo>
                    <a:pt x="3540" y="7998"/>
                    <a:pt x="4291" y="8081"/>
                    <a:pt x="5037" y="8241"/>
                  </a:cubicBezTo>
                  <a:cubicBezTo>
                    <a:pt x="5060" y="8245"/>
                    <a:pt x="5083" y="8248"/>
                    <a:pt x="5105" y="8248"/>
                  </a:cubicBezTo>
                  <a:cubicBezTo>
                    <a:pt x="5278" y="8248"/>
                    <a:pt x="5428" y="8108"/>
                    <a:pt x="5428" y="7926"/>
                  </a:cubicBezTo>
                  <a:lnTo>
                    <a:pt x="5428" y="524"/>
                  </a:lnTo>
                  <a:cubicBezTo>
                    <a:pt x="5428" y="366"/>
                    <a:pt x="5314" y="233"/>
                    <a:pt x="5162" y="205"/>
                  </a:cubicBezTo>
                  <a:cubicBezTo>
                    <a:pt x="4345" y="69"/>
                    <a:pt x="3530" y="1"/>
                    <a:pt x="27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0" name="Google Shape;3233;p64"/>
            <p:cNvSpPr/>
            <p:nvPr/>
          </p:nvSpPr>
          <p:spPr>
            <a:xfrm>
              <a:off x="8522597" y="1025392"/>
              <a:ext cx="164797" cy="250520"/>
            </a:xfrm>
            <a:custGeom>
              <a:avLst/>
              <a:gdLst/>
              <a:ahLst/>
              <a:cxnLst/>
              <a:rect l="l" t="t" r="r" b="b"/>
              <a:pathLst>
                <a:path w="5429" h="8253" extrusionOk="0">
                  <a:moveTo>
                    <a:pt x="2716" y="1"/>
                  </a:moveTo>
                  <a:cubicBezTo>
                    <a:pt x="1901" y="1"/>
                    <a:pt x="1087" y="69"/>
                    <a:pt x="273" y="205"/>
                  </a:cubicBezTo>
                  <a:cubicBezTo>
                    <a:pt x="115" y="233"/>
                    <a:pt x="1" y="366"/>
                    <a:pt x="1" y="524"/>
                  </a:cubicBezTo>
                  <a:lnTo>
                    <a:pt x="1" y="7931"/>
                  </a:lnTo>
                  <a:cubicBezTo>
                    <a:pt x="1" y="8112"/>
                    <a:pt x="150" y="8253"/>
                    <a:pt x="323" y="8253"/>
                  </a:cubicBezTo>
                  <a:cubicBezTo>
                    <a:pt x="346" y="8253"/>
                    <a:pt x="369" y="8250"/>
                    <a:pt x="392" y="8245"/>
                  </a:cubicBezTo>
                  <a:cubicBezTo>
                    <a:pt x="1214" y="8079"/>
                    <a:pt x="2001" y="7998"/>
                    <a:pt x="2767" y="7998"/>
                  </a:cubicBezTo>
                  <a:cubicBezTo>
                    <a:pt x="3540" y="7998"/>
                    <a:pt x="4292" y="8081"/>
                    <a:pt x="5038" y="8241"/>
                  </a:cubicBezTo>
                  <a:cubicBezTo>
                    <a:pt x="5060" y="8245"/>
                    <a:pt x="5083" y="8248"/>
                    <a:pt x="5105" y="8248"/>
                  </a:cubicBezTo>
                  <a:cubicBezTo>
                    <a:pt x="5278" y="8248"/>
                    <a:pt x="5428" y="8108"/>
                    <a:pt x="5428" y="7926"/>
                  </a:cubicBezTo>
                  <a:lnTo>
                    <a:pt x="5428" y="524"/>
                  </a:lnTo>
                  <a:cubicBezTo>
                    <a:pt x="5428" y="366"/>
                    <a:pt x="5314" y="233"/>
                    <a:pt x="5162" y="205"/>
                  </a:cubicBezTo>
                  <a:cubicBezTo>
                    <a:pt x="4346" y="69"/>
                    <a:pt x="3530" y="1"/>
                    <a:pt x="27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1" name="Google Shape;3234;p64"/>
            <p:cNvSpPr/>
            <p:nvPr/>
          </p:nvSpPr>
          <p:spPr>
            <a:xfrm>
              <a:off x="8334723" y="1029672"/>
              <a:ext cx="187897" cy="272891"/>
            </a:xfrm>
            <a:custGeom>
              <a:avLst/>
              <a:gdLst/>
              <a:ahLst/>
              <a:cxnLst/>
              <a:rect l="l" t="t" r="r" b="b"/>
              <a:pathLst>
                <a:path w="6190" h="8990" extrusionOk="0">
                  <a:moveTo>
                    <a:pt x="5485" y="1"/>
                  </a:moveTo>
                  <a:lnTo>
                    <a:pt x="5485" y="7014"/>
                  </a:lnTo>
                  <a:cubicBezTo>
                    <a:pt x="5485" y="7234"/>
                    <a:pt x="5309" y="7410"/>
                    <a:pt x="5091" y="7410"/>
                  </a:cubicBezTo>
                  <a:lnTo>
                    <a:pt x="400" y="7410"/>
                  </a:lnTo>
                  <a:cubicBezTo>
                    <a:pt x="182" y="7410"/>
                    <a:pt x="1" y="7234"/>
                    <a:pt x="1" y="7014"/>
                  </a:cubicBezTo>
                  <a:lnTo>
                    <a:pt x="1" y="8585"/>
                  </a:lnTo>
                  <a:cubicBezTo>
                    <a:pt x="1" y="8809"/>
                    <a:pt x="182" y="8990"/>
                    <a:pt x="406" y="8990"/>
                  </a:cubicBezTo>
                  <a:lnTo>
                    <a:pt x="5786" y="8990"/>
                  </a:lnTo>
                  <a:cubicBezTo>
                    <a:pt x="6009" y="8990"/>
                    <a:pt x="6190" y="8809"/>
                    <a:pt x="6190" y="8585"/>
                  </a:cubicBezTo>
                  <a:lnTo>
                    <a:pt x="6190" y="915"/>
                  </a:lnTo>
                  <a:cubicBezTo>
                    <a:pt x="6190" y="692"/>
                    <a:pt x="6009" y="1"/>
                    <a:pt x="5786"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2" name="Google Shape;3235;p64"/>
            <p:cNvSpPr/>
            <p:nvPr/>
          </p:nvSpPr>
          <p:spPr>
            <a:xfrm>
              <a:off x="8357854" y="1030006"/>
              <a:ext cx="164767" cy="245906"/>
            </a:xfrm>
            <a:custGeom>
              <a:avLst/>
              <a:gdLst/>
              <a:ahLst/>
              <a:cxnLst/>
              <a:rect l="l" t="t" r="r" b="b"/>
              <a:pathLst>
                <a:path w="5428" h="8101" extrusionOk="0">
                  <a:moveTo>
                    <a:pt x="4723" y="0"/>
                  </a:moveTo>
                  <a:lnTo>
                    <a:pt x="4723" y="7003"/>
                  </a:lnTo>
                  <a:cubicBezTo>
                    <a:pt x="4723" y="7223"/>
                    <a:pt x="4547" y="7399"/>
                    <a:pt x="4329" y="7399"/>
                  </a:cubicBezTo>
                  <a:lnTo>
                    <a:pt x="1" y="7399"/>
                  </a:lnTo>
                  <a:lnTo>
                    <a:pt x="1" y="7779"/>
                  </a:lnTo>
                  <a:cubicBezTo>
                    <a:pt x="1" y="7960"/>
                    <a:pt x="150" y="8101"/>
                    <a:pt x="320" y="8101"/>
                  </a:cubicBezTo>
                  <a:cubicBezTo>
                    <a:pt x="342" y="8101"/>
                    <a:pt x="364" y="8098"/>
                    <a:pt x="387" y="8093"/>
                  </a:cubicBezTo>
                  <a:cubicBezTo>
                    <a:pt x="1209" y="7927"/>
                    <a:pt x="1997" y="7846"/>
                    <a:pt x="2764" y="7846"/>
                  </a:cubicBezTo>
                  <a:cubicBezTo>
                    <a:pt x="3538" y="7846"/>
                    <a:pt x="4291" y="7929"/>
                    <a:pt x="5037" y="8089"/>
                  </a:cubicBezTo>
                  <a:cubicBezTo>
                    <a:pt x="5060" y="8093"/>
                    <a:pt x="5083" y="8096"/>
                    <a:pt x="5105" y="8096"/>
                  </a:cubicBezTo>
                  <a:cubicBezTo>
                    <a:pt x="5278" y="8096"/>
                    <a:pt x="5428" y="7956"/>
                    <a:pt x="5428" y="7774"/>
                  </a:cubicBezTo>
                  <a:lnTo>
                    <a:pt x="5428" y="895"/>
                  </a:lnTo>
                  <a:cubicBezTo>
                    <a:pt x="5428" y="719"/>
                    <a:pt x="5314" y="253"/>
                    <a:pt x="5157" y="62"/>
                  </a:cubicBezTo>
                  <a:cubicBezTo>
                    <a:pt x="5014" y="38"/>
                    <a:pt x="4866" y="19"/>
                    <a:pt x="4723"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3" name="Google Shape;3236;p64"/>
            <p:cNvSpPr/>
            <p:nvPr/>
          </p:nvSpPr>
          <p:spPr>
            <a:xfrm>
              <a:off x="8522597" y="1029399"/>
              <a:ext cx="187321" cy="273165"/>
            </a:xfrm>
            <a:custGeom>
              <a:avLst/>
              <a:gdLst/>
              <a:ahLst/>
              <a:cxnLst/>
              <a:rect l="l" t="t" r="r" b="b"/>
              <a:pathLst>
                <a:path w="6171" h="8999" extrusionOk="0">
                  <a:moveTo>
                    <a:pt x="4609" y="1"/>
                  </a:moveTo>
                  <a:lnTo>
                    <a:pt x="4652" y="7071"/>
                  </a:lnTo>
                  <a:cubicBezTo>
                    <a:pt x="4652" y="7261"/>
                    <a:pt x="4495" y="7419"/>
                    <a:pt x="4305" y="7419"/>
                  </a:cubicBezTo>
                  <a:lnTo>
                    <a:pt x="220" y="7419"/>
                  </a:lnTo>
                  <a:cubicBezTo>
                    <a:pt x="139" y="7419"/>
                    <a:pt x="63" y="7390"/>
                    <a:pt x="1" y="7342"/>
                  </a:cubicBezTo>
                  <a:lnTo>
                    <a:pt x="1" y="8594"/>
                  </a:lnTo>
                  <a:cubicBezTo>
                    <a:pt x="1" y="8818"/>
                    <a:pt x="182" y="8999"/>
                    <a:pt x="405" y="8999"/>
                  </a:cubicBezTo>
                  <a:lnTo>
                    <a:pt x="5766" y="8999"/>
                  </a:lnTo>
                  <a:cubicBezTo>
                    <a:pt x="5990" y="8999"/>
                    <a:pt x="6171" y="8818"/>
                    <a:pt x="6171" y="8594"/>
                  </a:cubicBezTo>
                  <a:lnTo>
                    <a:pt x="6171" y="915"/>
                  </a:lnTo>
                  <a:cubicBezTo>
                    <a:pt x="6171" y="691"/>
                    <a:pt x="5905" y="629"/>
                    <a:pt x="5562" y="339"/>
                  </a:cubicBezTo>
                  <a:cubicBezTo>
                    <a:pt x="5219" y="53"/>
                    <a:pt x="4609" y="1"/>
                    <a:pt x="46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4" name="Google Shape;3237;p64"/>
            <p:cNvSpPr/>
            <p:nvPr/>
          </p:nvSpPr>
          <p:spPr>
            <a:xfrm>
              <a:off x="8522597" y="1029551"/>
              <a:ext cx="164797" cy="246361"/>
            </a:xfrm>
            <a:custGeom>
              <a:avLst/>
              <a:gdLst/>
              <a:ahLst/>
              <a:cxnLst/>
              <a:rect l="l" t="t" r="r" b="b"/>
              <a:pathLst>
                <a:path w="5429" h="8116" extrusionOk="0">
                  <a:moveTo>
                    <a:pt x="4591" y="0"/>
                  </a:moveTo>
                  <a:lnTo>
                    <a:pt x="4633" y="7066"/>
                  </a:lnTo>
                  <a:cubicBezTo>
                    <a:pt x="4633" y="7256"/>
                    <a:pt x="4477" y="7414"/>
                    <a:pt x="4277" y="7414"/>
                  </a:cubicBezTo>
                  <a:lnTo>
                    <a:pt x="220" y="7414"/>
                  </a:lnTo>
                  <a:cubicBezTo>
                    <a:pt x="139" y="7414"/>
                    <a:pt x="63" y="7385"/>
                    <a:pt x="1" y="7337"/>
                  </a:cubicBezTo>
                  <a:lnTo>
                    <a:pt x="1" y="7794"/>
                  </a:lnTo>
                  <a:cubicBezTo>
                    <a:pt x="1" y="7975"/>
                    <a:pt x="150" y="8116"/>
                    <a:pt x="323" y="8116"/>
                  </a:cubicBezTo>
                  <a:cubicBezTo>
                    <a:pt x="346" y="8116"/>
                    <a:pt x="369" y="8113"/>
                    <a:pt x="392" y="8108"/>
                  </a:cubicBezTo>
                  <a:cubicBezTo>
                    <a:pt x="1214" y="7942"/>
                    <a:pt x="2001" y="7861"/>
                    <a:pt x="2767" y="7861"/>
                  </a:cubicBezTo>
                  <a:cubicBezTo>
                    <a:pt x="3540" y="7861"/>
                    <a:pt x="4292" y="7944"/>
                    <a:pt x="5038" y="8104"/>
                  </a:cubicBezTo>
                  <a:cubicBezTo>
                    <a:pt x="5060" y="8108"/>
                    <a:pt x="5083" y="8111"/>
                    <a:pt x="5105" y="8111"/>
                  </a:cubicBezTo>
                  <a:cubicBezTo>
                    <a:pt x="5278" y="8111"/>
                    <a:pt x="5428" y="7971"/>
                    <a:pt x="5428" y="7789"/>
                  </a:cubicBezTo>
                  <a:lnTo>
                    <a:pt x="5428" y="396"/>
                  </a:lnTo>
                  <a:cubicBezTo>
                    <a:pt x="5428" y="325"/>
                    <a:pt x="5404" y="257"/>
                    <a:pt x="5362" y="205"/>
                  </a:cubicBezTo>
                  <a:cubicBezTo>
                    <a:pt x="5147" y="101"/>
                    <a:pt x="4905" y="44"/>
                    <a:pt x="4752" y="20"/>
                  </a:cubicBezTo>
                  <a:cubicBezTo>
                    <a:pt x="4695" y="15"/>
                    <a:pt x="4643" y="5"/>
                    <a:pt x="4591"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5" name="Google Shape;3238;p64"/>
            <p:cNvSpPr/>
            <p:nvPr/>
          </p:nvSpPr>
          <p:spPr>
            <a:xfrm>
              <a:off x="8327225" y="1021203"/>
              <a:ext cx="390790" cy="288889"/>
            </a:xfrm>
            <a:custGeom>
              <a:avLst/>
              <a:gdLst/>
              <a:ahLst/>
              <a:cxnLst/>
              <a:rect l="l" t="t" r="r" b="b"/>
              <a:pathLst>
                <a:path w="12874" h="9517" extrusionOk="0">
                  <a:moveTo>
                    <a:pt x="3723" y="299"/>
                  </a:moveTo>
                  <a:cubicBezTo>
                    <a:pt x="4532" y="299"/>
                    <a:pt x="5342" y="366"/>
                    <a:pt x="6142" y="499"/>
                  </a:cubicBezTo>
                  <a:cubicBezTo>
                    <a:pt x="6228" y="514"/>
                    <a:pt x="6285" y="585"/>
                    <a:pt x="6285" y="666"/>
                  </a:cubicBezTo>
                  <a:lnTo>
                    <a:pt x="6285" y="1165"/>
                  </a:lnTo>
                  <a:cubicBezTo>
                    <a:pt x="5454" y="971"/>
                    <a:pt x="4619" y="873"/>
                    <a:pt x="3768" y="873"/>
                  </a:cubicBezTo>
                  <a:cubicBezTo>
                    <a:pt x="2918" y="873"/>
                    <a:pt x="2052" y="971"/>
                    <a:pt x="1162" y="1165"/>
                  </a:cubicBezTo>
                  <a:lnTo>
                    <a:pt x="1162" y="666"/>
                  </a:lnTo>
                  <a:cubicBezTo>
                    <a:pt x="1162" y="585"/>
                    <a:pt x="1224" y="514"/>
                    <a:pt x="1304" y="499"/>
                  </a:cubicBezTo>
                  <a:cubicBezTo>
                    <a:pt x="2110" y="366"/>
                    <a:pt x="2919" y="299"/>
                    <a:pt x="3723" y="299"/>
                  </a:cubicBezTo>
                  <a:close/>
                  <a:moveTo>
                    <a:pt x="9151" y="299"/>
                  </a:moveTo>
                  <a:cubicBezTo>
                    <a:pt x="9960" y="299"/>
                    <a:pt x="10770" y="366"/>
                    <a:pt x="11569" y="499"/>
                  </a:cubicBezTo>
                  <a:cubicBezTo>
                    <a:pt x="11655" y="514"/>
                    <a:pt x="11712" y="585"/>
                    <a:pt x="11712" y="666"/>
                  </a:cubicBezTo>
                  <a:lnTo>
                    <a:pt x="11712" y="1165"/>
                  </a:lnTo>
                  <a:cubicBezTo>
                    <a:pt x="10882" y="971"/>
                    <a:pt x="10046" y="873"/>
                    <a:pt x="9196" y="873"/>
                  </a:cubicBezTo>
                  <a:cubicBezTo>
                    <a:pt x="8345" y="873"/>
                    <a:pt x="7480" y="971"/>
                    <a:pt x="6589" y="1165"/>
                  </a:cubicBezTo>
                  <a:lnTo>
                    <a:pt x="6589" y="666"/>
                  </a:lnTo>
                  <a:cubicBezTo>
                    <a:pt x="6589" y="585"/>
                    <a:pt x="6652" y="514"/>
                    <a:pt x="6732" y="499"/>
                  </a:cubicBezTo>
                  <a:cubicBezTo>
                    <a:pt x="7537" y="366"/>
                    <a:pt x="8346" y="299"/>
                    <a:pt x="9151" y="299"/>
                  </a:cubicBezTo>
                  <a:close/>
                  <a:moveTo>
                    <a:pt x="3777" y="1179"/>
                  </a:moveTo>
                  <a:cubicBezTo>
                    <a:pt x="4625" y="1179"/>
                    <a:pt x="5457" y="1278"/>
                    <a:pt x="6285" y="1475"/>
                  </a:cubicBezTo>
                  <a:lnTo>
                    <a:pt x="6285" y="2189"/>
                  </a:lnTo>
                  <a:cubicBezTo>
                    <a:pt x="5459" y="1996"/>
                    <a:pt x="4629" y="1899"/>
                    <a:pt x="3783" y="1899"/>
                  </a:cubicBezTo>
                  <a:cubicBezTo>
                    <a:pt x="2928" y="1899"/>
                    <a:pt x="2058" y="1998"/>
                    <a:pt x="1162" y="2194"/>
                  </a:cubicBezTo>
                  <a:lnTo>
                    <a:pt x="1162" y="1480"/>
                  </a:lnTo>
                  <a:cubicBezTo>
                    <a:pt x="2057" y="1279"/>
                    <a:pt x="2925" y="1179"/>
                    <a:pt x="3777" y="1179"/>
                  </a:cubicBezTo>
                  <a:close/>
                  <a:moveTo>
                    <a:pt x="9205" y="1179"/>
                  </a:moveTo>
                  <a:cubicBezTo>
                    <a:pt x="10052" y="1179"/>
                    <a:pt x="10884" y="1278"/>
                    <a:pt x="11712" y="1475"/>
                  </a:cubicBezTo>
                  <a:lnTo>
                    <a:pt x="11712" y="2189"/>
                  </a:lnTo>
                  <a:cubicBezTo>
                    <a:pt x="10887" y="1996"/>
                    <a:pt x="10056" y="1899"/>
                    <a:pt x="9211" y="1899"/>
                  </a:cubicBezTo>
                  <a:cubicBezTo>
                    <a:pt x="8355" y="1899"/>
                    <a:pt x="7485" y="1998"/>
                    <a:pt x="6589" y="2194"/>
                  </a:cubicBezTo>
                  <a:lnTo>
                    <a:pt x="6589" y="1480"/>
                  </a:lnTo>
                  <a:cubicBezTo>
                    <a:pt x="7484" y="1279"/>
                    <a:pt x="8352" y="1179"/>
                    <a:pt x="9205" y="1179"/>
                  </a:cubicBezTo>
                  <a:close/>
                  <a:moveTo>
                    <a:pt x="3777" y="2203"/>
                  </a:moveTo>
                  <a:cubicBezTo>
                    <a:pt x="4625" y="2203"/>
                    <a:pt x="5457" y="2302"/>
                    <a:pt x="6285" y="2499"/>
                  </a:cubicBezTo>
                  <a:lnTo>
                    <a:pt x="6285" y="3222"/>
                  </a:lnTo>
                  <a:cubicBezTo>
                    <a:pt x="5457" y="3028"/>
                    <a:pt x="4625" y="2931"/>
                    <a:pt x="3778" y="2931"/>
                  </a:cubicBezTo>
                  <a:cubicBezTo>
                    <a:pt x="2924" y="2931"/>
                    <a:pt x="2056" y="3029"/>
                    <a:pt x="1162" y="3228"/>
                  </a:cubicBezTo>
                  <a:lnTo>
                    <a:pt x="1162" y="2503"/>
                  </a:lnTo>
                  <a:cubicBezTo>
                    <a:pt x="2057" y="2303"/>
                    <a:pt x="2925" y="2203"/>
                    <a:pt x="3777" y="2203"/>
                  </a:cubicBezTo>
                  <a:close/>
                  <a:moveTo>
                    <a:pt x="9205" y="2203"/>
                  </a:moveTo>
                  <a:cubicBezTo>
                    <a:pt x="10052" y="2203"/>
                    <a:pt x="10884" y="2302"/>
                    <a:pt x="11712" y="2499"/>
                  </a:cubicBezTo>
                  <a:lnTo>
                    <a:pt x="11712" y="3222"/>
                  </a:lnTo>
                  <a:cubicBezTo>
                    <a:pt x="10885" y="3028"/>
                    <a:pt x="10052" y="2931"/>
                    <a:pt x="9205" y="2931"/>
                  </a:cubicBezTo>
                  <a:cubicBezTo>
                    <a:pt x="8351" y="2931"/>
                    <a:pt x="7483" y="3029"/>
                    <a:pt x="6589" y="3228"/>
                  </a:cubicBezTo>
                  <a:lnTo>
                    <a:pt x="6589" y="2503"/>
                  </a:lnTo>
                  <a:cubicBezTo>
                    <a:pt x="7484" y="2303"/>
                    <a:pt x="8352" y="2203"/>
                    <a:pt x="9205" y="2203"/>
                  </a:cubicBezTo>
                  <a:close/>
                  <a:moveTo>
                    <a:pt x="3777" y="3236"/>
                  </a:moveTo>
                  <a:cubicBezTo>
                    <a:pt x="4625" y="3236"/>
                    <a:pt x="5457" y="3335"/>
                    <a:pt x="6285" y="3532"/>
                  </a:cubicBezTo>
                  <a:lnTo>
                    <a:pt x="6285" y="4270"/>
                  </a:lnTo>
                  <a:cubicBezTo>
                    <a:pt x="5454" y="4075"/>
                    <a:pt x="4619" y="3977"/>
                    <a:pt x="3768" y="3977"/>
                  </a:cubicBezTo>
                  <a:cubicBezTo>
                    <a:pt x="2918" y="3977"/>
                    <a:pt x="2052" y="4075"/>
                    <a:pt x="1162" y="4270"/>
                  </a:cubicBezTo>
                  <a:lnTo>
                    <a:pt x="1162" y="3536"/>
                  </a:lnTo>
                  <a:cubicBezTo>
                    <a:pt x="2057" y="3336"/>
                    <a:pt x="2925" y="3236"/>
                    <a:pt x="3777" y="3236"/>
                  </a:cubicBezTo>
                  <a:close/>
                  <a:moveTo>
                    <a:pt x="9205" y="3236"/>
                  </a:moveTo>
                  <a:cubicBezTo>
                    <a:pt x="10052" y="3236"/>
                    <a:pt x="10884" y="3335"/>
                    <a:pt x="11712" y="3532"/>
                  </a:cubicBezTo>
                  <a:lnTo>
                    <a:pt x="11712" y="4270"/>
                  </a:lnTo>
                  <a:cubicBezTo>
                    <a:pt x="10882" y="4075"/>
                    <a:pt x="10046" y="3977"/>
                    <a:pt x="9196" y="3977"/>
                  </a:cubicBezTo>
                  <a:cubicBezTo>
                    <a:pt x="8345" y="3977"/>
                    <a:pt x="7480" y="4075"/>
                    <a:pt x="6589" y="4270"/>
                  </a:cubicBezTo>
                  <a:lnTo>
                    <a:pt x="6589" y="3536"/>
                  </a:lnTo>
                  <a:cubicBezTo>
                    <a:pt x="7484" y="3336"/>
                    <a:pt x="8352" y="3236"/>
                    <a:pt x="9205" y="3236"/>
                  </a:cubicBezTo>
                  <a:close/>
                  <a:moveTo>
                    <a:pt x="3777" y="4280"/>
                  </a:moveTo>
                  <a:cubicBezTo>
                    <a:pt x="4625" y="4280"/>
                    <a:pt x="5457" y="4380"/>
                    <a:pt x="6285" y="4580"/>
                  </a:cubicBezTo>
                  <a:lnTo>
                    <a:pt x="6285" y="5270"/>
                  </a:lnTo>
                  <a:cubicBezTo>
                    <a:pt x="5460" y="5076"/>
                    <a:pt x="4630" y="4979"/>
                    <a:pt x="3785" y="4979"/>
                  </a:cubicBezTo>
                  <a:cubicBezTo>
                    <a:pt x="2929" y="4979"/>
                    <a:pt x="2058" y="5078"/>
                    <a:pt x="1162" y="5274"/>
                  </a:cubicBezTo>
                  <a:lnTo>
                    <a:pt x="1162" y="4584"/>
                  </a:lnTo>
                  <a:cubicBezTo>
                    <a:pt x="2057" y="4381"/>
                    <a:pt x="2925" y="4280"/>
                    <a:pt x="3777" y="4280"/>
                  </a:cubicBezTo>
                  <a:close/>
                  <a:moveTo>
                    <a:pt x="9205" y="4280"/>
                  </a:moveTo>
                  <a:cubicBezTo>
                    <a:pt x="10052" y="4280"/>
                    <a:pt x="10884" y="4380"/>
                    <a:pt x="11712" y="4580"/>
                  </a:cubicBezTo>
                  <a:lnTo>
                    <a:pt x="11712" y="5270"/>
                  </a:lnTo>
                  <a:cubicBezTo>
                    <a:pt x="10887" y="5076"/>
                    <a:pt x="10057" y="4979"/>
                    <a:pt x="9212" y="4979"/>
                  </a:cubicBezTo>
                  <a:cubicBezTo>
                    <a:pt x="8357" y="4979"/>
                    <a:pt x="7485" y="5078"/>
                    <a:pt x="6589" y="5274"/>
                  </a:cubicBezTo>
                  <a:lnTo>
                    <a:pt x="6589" y="4584"/>
                  </a:lnTo>
                  <a:cubicBezTo>
                    <a:pt x="7484" y="4381"/>
                    <a:pt x="8352" y="4280"/>
                    <a:pt x="9205" y="4280"/>
                  </a:cubicBezTo>
                  <a:close/>
                  <a:moveTo>
                    <a:pt x="3770" y="5284"/>
                  </a:moveTo>
                  <a:cubicBezTo>
                    <a:pt x="4620" y="5284"/>
                    <a:pt x="5454" y="5384"/>
                    <a:pt x="6285" y="5584"/>
                  </a:cubicBezTo>
                  <a:lnTo>
                    <a:pt x="6285" y="6303"/>
                  </a:lnTo>
                  <a:cubicBezTo>
                    <a:pt x="5457" y="6111"/>
                    <a:pt x="4624" y="6014"/>
                    <a:pt x="3776" y="6014"/>
                  </a:cubicBezTo>
                  <a:cubicBezTo>
                    <a:pt x="2923" y="6014"/>
                    <a:pt x="2055" y="6112"/>
                    <a:pt x="1162" y="6307"/>
                  </a:cubicBezTo>
                  <a:lnTo>
                    <a:pt x="1162" y="5584"/>
                  </a:lnTo>
                  <a:cubicBezTo>
                    <a:pt x="2055" y="5384"/>
                    <a:pt x="2920" y="5284"/>
                    <a:pt x="3770" y="5284"/>
                  </a:cubicBezTo>
                  <a:close/>
                  <a:moveTo>
                    <a:pt x="9197" y="5284"/>
                  </a:moveTo>
                  <a:cubicBezTo>
                    <a:pt x="10047" y="5284"/>
                    <a:pt x="10882" y="5384"/>
                    <a:pt x="11712" y="5584"/>
                  </a:cubicBezTo>
                  <a:lnTo>
                    <a:pt x="11712" y="6303"/>
                  </a:lnTo>
                  <a:cubicBezTo>
                    <a:pt x="10884" y="6111"/>
                    <a:pt x="10051" y="6014"/>
                    <a:pt x="9203" y="6014"/>
                  </a:cubicBezTo>
                  <a:cubicBezTo>
                    <a:pt x="8350" y="6014"/>
                    <a:pt x="7482" y="6112"/>
                    <a:pt x="6589" y="6307"/>
                  </a:cubicBezTo>
                  <a:lnTo>
                    <a:pt x="6589" y="5584"/>
                  </a:lnTo>
                  <a:cubicBezTo>
                    <a:pt x="7482" y="5384"/>
                    <a:pt x="8347" y="5284"/>
                    <a:pt x="9197" y="5284"/>
                  </a:cubicBezTo>
                  <a:close/>
                  <a:moveTo>
                    <a:pt x="3770" y="6317"/>
                  </a:moveTo>
                  <a:cubicBezTo>
                    <a:pt x="4620" y="6317"/>
                    <a:pt x="5454" y="6417"/>
                    <a:pt x="6285" y="6617"/>
                  </a:cubicBezTo>
                  <a:lnTo>
                    <a:pt x="6285" y="7293"/>
                  </a:lnTo>
                  <a:cubicBezTo>
                    <a:pt x="5454" y="7098"/>
                    <a:pt x="4619" y="7000"/>
                    <a:pt x="3768" y="7000"/>
                  </a:cubicBezTo>
                  <a:cubicBezTo>
                    <a:pt x="2918" y="7000"/>
                    <a:pt x="2052" y="7098"/>
                    <a:pt x="1162" y="7293"/>
                  </a:cubicBezTo>
                  <a:lnTo>
                    <a:pt x="1162" y="6617"/>
                  </a:lnTo>
                  <a:cubicBezTo>
                    <a:pt x="2055" y="6417"/>
                    <a:pt x="2920" y="6317"/>
                    <a:pt x="3770" y="6317"/>
                  </a:cubicBezTo>
                  <a:close/>
                  <a:moveTo>
                    <a:pt x="9197" y="6317"/>
                  </a:moveTo>
                  <a:cubicBezTo>
                    <a:pt x="10047" y="6317"/>
                    <a:pt x="10882" y="6417"/>
                    <a:pt x="11712" y="6617"/>
                  </a:cubicBezTo>
                  <a:lnTo>
                    <a:pt x="11712" y="7293"/>
                  </a:lnTo>
                  <a:cubicBezTo>
                    <a:pt x="10882" y="7098"/>
                    <a:pt x="10046" y="7000"/>
                    <a:pt x="9196" y="7000"/>
                  </a:cubicBezTo>
                  <a:cubicBezTo>
                    <a:pt x="8345" y="7000"/>
                    <a:pt x="7480" y="7098"/>
                    <a:pt x="6589" y="7293"/>
                  </a:cubicBezTo>
                  <a:lnTo>
                    <a:pt x="6589" y="6617"/>
                  </a:lnTo>
                  <a:cubicBezTo>
                    <a:pt x="7482" y="6417"/>
                    <a:pt x="8347" y="6317"/>
                    <a:pt x="9197" y="6317"/>
                  </a:cubicBezTo>
                  <a:close/>
                  <a:moveTo>
                    <a:pt x="9212" y="7305"/>
                  </a:moveTo>
                  <a:cubicBezTo>
                    <a:pt x="10057" y="7305"/>
                    <a:pt x="10886" y="7404"/>
                    <a:pt x="11712" y="7603"/>
                  </a:cubicBezTo>
                  <a:lnTo>
                    <a:pt x="11712" y="8055"/>
                  </a:lnTo>
                  <a:cubicBezTo>
                    <a:pt x="11712" y="8093"/>
                    <a:pt x="11702" y="8126"/>
                    <a:pt x="11684" y="8159"/>
                  </a:cubicBezTo>
                  <a:cubicBezTo>
                    <a:pt x="11648" y="8203"/>
                    <a:pt x="11596" y="8230"/>
                    <a:pt x="11541" y="8230"/>
                  </a:cubicBezTo>
                  <a:cubicBezTo>
                    <a:pt x="11530" y="8230"/>
                    <a:pt x="11519" y="8229"/>
                    <a:pt x="11508" y="8227"/>
                  </a:cubicBezTo>
                  <a:cubicBezTo>
                    <a:pt x="10744" y="8061"/>
                    <a:pt x="9980" y="7979"/>
                    <a:pt x="9205" y="7979"/>
                  </a:cubicBezTo>
                  <a:cubicBezTo>
                    <a:pt x="8418" y="7979"/>
                    <a:pt x="7619" y="8063"/>
                    <a:pt x="6795" y="8231"/>
                  </a:cubicBezTo>
                  <a:cubicBezTo>
                    <a:pt x="6785" y="8233"/>
                    <a:pt x="6775" y="8234"/>
                    <a:pt x="6765" y="8234"/>
                  </a:cubicBezTo>
                  <a:cubicBezTo>
                    <a:pt x="6726" y="8234"/>
                    <a:pt x="6686" y="8220"/>
                    <a:pt x="6652" y="8192"/>
                  </a:cubicBezTo>
                  <a:cubicBezTo>
                    <a:pt x="6613" y="8164"/>
                    <a:pt x="6589" y="8117"/>
                    <a:pt x="6589" y="8064"/>
                  </a:cubicBezTo>
                  <a:lnTo>
                    <a:pt x="6589" y="8060"/>
                  </a:lnTo>
                  <a:lnTo>
                    <a:pt x="6589" y="7607"/>
                  </a:lnTo>
                  <a:cubicBezTo>
                    <a:pt x="7487" y="7406"/>
                    <a:pt x="8357" y="7305"/>
                    <a:pt x="9212" y="7305"/>
                  </a:cubicBezTo>
                  <a:close/>
                  <a:moveTo>
                    <a:pt x="3785" y="7305"/>
                  </a:moveTo>
                  <a:cubicBezTo>
                    <a:pt x="4630" y="7305"/>
                    <a:pt x="5459" y="7404"/>
                    <a:pt x="6285" y="7603"/>
                  </a:cubicBezTo>
                  <a:lnTo>
                    <a:pt x="6285" y="8055"/>
                  </a:lnTo>
                  <a:cubicBezTo>
                    <a:pt x="6285" y="8093"/>
                    <a:pt x="6275" y="8126"/>
                    <a:pt x="6256" y="8159"/>
                  </a:cubicBezTo>
                  <a:cubicBezTo>
                    <a:pt x="6220" y="8203"/>
                    <a:pt x="6168" y="8230"/>
                    <a:pt x="6114" y="8230"/>
                  </a:cubicBezTo>
                  <a:cubicBezTo>
                    <a:pt x="6103" y="8230"/>
                    <a:pt x="6092" y="8229"/>
                    <a:pt x="6081" y="8227"/>
                  </a:cubicBezTo>
                  <a:cubicBezTo>
                    <a:pt x="5317" y="8061"/>
                    <a:pt x="4553" y="7979"/>
                    <a:pt x="3777" y="7979"/>
                  </a:cubicBezTo>
                  <a:cubicBezTo>
                    <a:pt x="2991" y="7979"/>
                    <a:pt x="2192" y="8063"/>
                    <a:pt x="1367" y="8231"/>
                  </a:cubicBezTo>
                  <a:cubicBezTo>
                    <a:pt x="1357" y="8234"/>
                    <a:pt x="1346" y="8235"/>
                    <a:pt x="1335" y="8235"/>
                  </a:cubicBezTo>
                  <a:cubicBezTo>
                    <a:pt x="1282" y="8235"/>
                    <a:pt x="1227" y="8207"/>
                    <a:pt x="1196" y="8159"/>
                  </a:cubicBezTo>
                  <a:cubicBezTo>
                    <a:pt x="1172" y="8131"/>
                    <a:pt x="1162" y="8098"/>
                    <a:pt x="1162" y="8060"/>
                  </a:cubicBezTo>
                  <a:lnTo>
                    <a:pt x="1162" y="7607"/>
                  </a:lnTo>
                  <a:cubicBezTo>
                    <a:pt x="2060" y="7406"/>
                    <a:pt x="2930" y="7305"/>
                    <a:pt x="3785" y="7305"/>
                  </a:cubicBezTo>
                  <a:close/>
                  <a:moveTo>
                    <a:pt x="858" y="1023"/>
                  </a:moveTo>
                  <a:lnTo>
                    <a:pt x="858" y="8045"/>
                  </a:lnTo>
                  <a:cubicBezTo>
                    <a:pt x="858" y="8164"/>
                    <a:pt x="895" y="8278"/>
                    <a:pt x="977" y="8364"/>
                  </a:cubicBezTo>
                  <a:cubicBezTo>
                    <a:pt x="1067" y="8469"/>
                    <a:pt x="1196" y="8526"/>
                    <a:pt x="1333" y="8526"/>
                  </a:cubicBezTo>
                  <a:cubicBezTo>
                    <a:pt x="1362" y="8526"/>
                    <a:pt x="1396" y="8526"/>
                    <a:pt x="1429" y="8517"/>
                  </a:cubicBezTo>
                  <a:cubicBezTo>
                    <a:pt x="2227" y="8354"/>
                    <a:pt x="3000" y="8273"/>
                    <a:pt x="3762" y="8273"/>
                  </a:cubicBezTo>
                  <a:cubicBezTo>
                    <a:pt x="4518" y="8273"/>
                    <a:pt x="5262" y="8353"/>
                    <a:pt x="6004" y="8512"/>
                  </a:cubicBezTo>
                  <a:cubicBezTo>
                    <a:pt x="6039" y="8518"/>
                    <a:pt x="6075" y="8522"/>
                    <a:pt x="6109" y="8522"/>
                  </a:cubicBezTo>
                  <a:cubicBezTo>
                    <a:pt x="6130" y="8522"/>
                    <a:pt x="6151" y="8520"/>
                    <a:pt x="6171" y="8517"/>
                  </a:cubicBezTo>
                  <a:lnTo>
                    <a:pt x="6171" y="8849"/>
                  </a:lnTo>
                  <a:cubicBezTo>
                    <a:pt x="6171" y="8935"/>
                    <a:pt x="6103" y="9002"/>
                    <a:pt x="6018" y="9002"/>
                  </a:cubicBezTo>
                  <a:lnTo>
                    <a:pt x="667" y="9002"/>
                  </a:lnTo>
                  <a:cubicBezTo>
                    <a:pt x="586" y="9002"/>
                    <a:pt x="515" y="8935"/>
                    <a:pt x="515" y="8849"/>
                  </a:cubicBezTo>
                  <a:lnTo>
                    <a:pt x="515" y="1176"/>
                  </a:lnTo>
                  <a:cubicBezTo>
                    <a:pt x="515" y="1090"/>
                    <a:pt x="586" y="1023"/>
                    <a:pt x="667" y="1023"/>
                  </a:cubicBezTo>
                  <a:close/>
                  <a:moveTo>
                    <a:pt x="12207" y="1023"/>
                  </a:moveTo>
                  <a:cubicBezTo>
                    <a:pt x="12293" y="1023"/>
                    <a:pt x="12359" y="1090"/>
                    <a:pt x="12359" y="1176"/>
                  </a:cubicBezTo>
                  <a:lnTo>
                    <a:pt x="12359" y="8849"/>
                  </a:lnTo>
                  <a:cubicBezTo>
                    <a:pt x="12359" y="8935"/>
                    <a:pt x="12293" y="9002"/>
                    <a:pt x="12207" y="9002"/>
                  </a:cubicBezTo>
                  <a:lnTo>
                    <a:pt x="6837" y="9002"/>
                  </a:lnTo>
                  <a:cubicBezTo>
                    <a:pt x="6756" y="9002"/>
                    <a:pt x="6685" y="8935"/>
                    <a:pt x="6685" y="8849"/>
                  </a:cubicBezTo>
                  <a:lnTo>
                    <a:pt x="6685" y="8521"/>
                  </a:lnTo>
                  <a:cubicBezTo>
                    <a:pt x="6709" y="8526"/>
                    <a:pt x="6732" y="8526"/>
                    <a:pt x="6756" y="8526"/>
                  </a:cubicBezTo>
                  <a:cubicBezTo>
                    <a:pt x="6784" y="8526"/>
                    <a:pt x="6817" y="8526"/>
                    <a:pt x="6852" y="8517"/>
                  </a:cubicBezTo>
                  <a:cubicBezTo>
                    <a:pt x="7649" y="8354"/>
                    <a:pt x="8423" y="8273"/>
                    <a:pt x="9185" y="8273"/>
                  </a:cubicBezTo>
                  <a:cubicBezTo>
                    <a:pt x="9941" y="8273"/>
                    <a:pt x="10684" y="8353"/>
                    <a:pt x="11427" y="8512"/>
                  </a:cubicBezTo>
                  <a:cubicBezTo>
                    <a:pt x="11458" y="8519"/>
                    <a:pt x="11491" y="8522"/>
                    <a:pt x="11523" y="8522"/>
                  </a:cubicBezTo>
                  <a:cubicBezTo>
                    <a:pt x="11631" y="8522"/>
                    <a:pt x="11738" y="8486"/>
                    <a:pt x="11822" y="8416"/>
                  </a:cubicBezTo>
                  <a:cubicBezTo>
                    <a:pt x="11936" y="8326"/>
                    <a:pt x="11998" y="8192"/>
                    <a:pt x="11998" y="8050"/>
                  </a:cubicBezTo>
                  <a:lnTo>
                    <a:pt x="11998" y="1023"/>
                  </a:lnTo>
                  <a:close/>
                  <a:moveTo>
                    <a:pt x="3728" y="1"/>
                  </a:moveTo>
                  <a:cubicBezTo>
                    <a:pt x="2904" y="1"/>
                    <a:pt x="2081" y="69"/>
                    <a:pt x="1262" y="205"/>
                  </a:cubicBezTo>
                  <a:cubicBezTo>
                    <a:pt x="1082" y="233"/>
                    <a:pt x="943" y="361"/>
                    <a:pt x="886" y="528"/>
                  </a:cubicBezTo>
                  <a:lnTo>
                    <a:pt x="662" y="528"/>
                  </a:lnTo>
                  <a:cubicBezTo>
                    <a:pt x="296" y="528"/>
                    <a:pt x="1" y="823"/>
                    <a:pt x="1" y="1185"/>
                  </a:cubicBezTo>
                  <a:lnTo>
                    <a:pt x="1" y="8860"/>
                  </a:lnTo>
                  <a:cubicBezTo>
                    <a:pt x="1" y="9221"/>
                    <a:pt x="296" y="9517"/>
                    <a:pt x="662" y="9517"/>
                  </a:cubicBezTo>
                  <a:lnTo>
                    <a:pt x="6033" y="9517"/>
                  </a:lnTo>
                  <a:cubicBezTo>
                    <a:pt x="6184" y="9517"/>
                    <a:pt x="6327" y="9464"/>
                    <a:pt x="6437" y="9378"/>
                  </a:cubicBezTo>
                  <a:cubicBezTo>
                    <a:pt x="6551" y="9464"/>
                    <a:pt x="6690" y="9517"/>
                    <a:pt x="6841" y="9517"/>
                  </a:cubicBezTo>
                  <a:lnTo>
                    <a:pt x="12216" y="9517"/>
                  </a:lnTo>
                  <a:cubicBezTo>
                    <a:pt x="12578" y="9517"/>
                    <a:pt x="12873" y="9221"/>
                    <a:pt x="12873" y="8860"/>
                  </a:cubicBezTo>
                  <a:lnTo>
                    <a:pt x="12873" y="1185"/>
                  </a:lnTo>
                  <a:cubicBezTo>
                    <a:pt x="12873" y="823"/>
                    <a:pt x="12578" y="528"/>
                    <a:pt x="12216" y="528"/>
                  </a:cubicBezTo>
                  <a:lnTo>
                    <a:pt x="11988" y="528"/>
                  </a:lnTo>
                  <a:cubicBezTo>
                    <a:pt x="11936" y="361"/>
                    <a:pt x="11793" y="233"/>
                    <a:pt x="11616" y="205"/>
                  </a:cubicBezTo>
                  <a:cubicBezTo>
                    <a:pt x="10798" y="69"/>
                    <a:pt x="9973" y="1"/>
                    <a:pt x="9149" y="1"/>
                  </a:cubicBezTo>
                  <a:cubicBezTo>
                    <a:pt x="8325" y="1"/>
                    <a:pt x="7501" y="69"/>
                    <a:pt x="6685" y="205"/>
                  </a:cubicBezTo>
                  <a:cubicBezTo>
                    <a:pt x="6589" y="218"/>
                    <a:pt x="6503" y="262"/>
                    <a:pt x="6437" y="323"/>
                  </a:cubicBezTo>
                  <a:cubicBezTo>
                    <a:pt x="6371" y="262"/>
                    <a:pt x="6290" y="218"/>
                    <a:pt x="6195" y="205"/>
                  </a:cubicBezTo>
                  <a:cubicBezTo>
                    <a:pt x="5376" y="69"/>
                    <a:pt x="4552" y="1"/>
                    <a:pt x="3728"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6" name="Google Shape;3239;p64"/>
            <p:cNvSpPr/>
            <p:nvPr/>
          </p:nvSpPr>
          <p:spPr>
            <a:xfrm>
              <a:off x="8375643" y="965985"/>
              <a:ext cx="28655" cy="28625"/>
            </a:xfrm>
            <a:custGeom>
              <a:avLst/>
              <a:gdLst/>
              <a:ahLst/>
              <a:cxnLst/>
              <a:rect l="l" t="t" r="r" b="b"/>
              <a:pathLst>
                <a:path w="944" h="943" extrusionOk="0">
                  <a:moveTo>
                    <a:pt x="472" y="0"/>
                  </a:moveTo>
                  <a:cubicBezTo>
                    <a:pt x="210" y="0"/>
                    <a:pt x="1" y="209"/>
                    <a:pt x="1" y="471"/>
                  </a:cubicBezTo>
                  <a:cubicBezTo>
                    <a:pt x="1" y="728"/>
                    <a:pt x="210" y="943"/>
                    <a:pt x="472" y="943"/>
                  </a:cubicBezTo>
                  <a:cubicBezTo>
                    <a:pt x="729" y="943"/>
                    <a:pt x="943" y="728"/>
                    <a:pt x="943" y="471"/>
                  </a:cubicBezTo>
                  <a:cubicBezTo>
                    <a:pt x="943" y="209"/>
                    <a:pt x="729" y="0"/>
                    <a:pt x="472"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7" name="Google Shape;3240;p64"/>
            <p:cNvSpPr/>
            <p:nvPr/>
          </p:nvSpPr>
          <p:spPr>
            <a:xfrm>
              <a:off x="8598791" y="937207"/>
              <a:ext cx="12142" cy="12051"/>
            </a:xfrm>
            <a:custGeom>
              <a:avLst/>
              <a:gdLst/>
              <a:ahLst/>
              <a:cxnLst/>
              <a:rect l="l" t="t" r="r" b="b"/>
              <a:pathLst>
                <a:path w="400" h="397" extrusionOk="0">
                  <a:moveTo>
                    <a:pt x="200" y="1"/>
                  </a:moveTo>
                  <a:cubicBezTo>
                    <a:pt x="90" y="1"/>
                    <a:pt x="0" y="91"/>
                    <a:pt x="0" y="201"/>
                  </a:cubicBezTo>
                  <a:cubicBezTo>
                    <a:pt x="0" y="310"/>
                    <a:pt x="90" y="396"/>
                    <a:pt x="200" y="396"/>
                  </a:cubicBezTo>
                  <a:cubicBezTo>
                    <a:pt x="310" y="396"/>
                    <a:pt x="400" y="310"/>
                    <a:pt x="400" y="201"/>
                  </a:cubicBezTo>
                  <a:cubicBezTo>
                    <a:pt x="400" y="91"/>
                    <a:pt x="310" y="1"/>
                    <a:pt x="20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8" name="Google Shape;3241;p64"/>
            <p:cNvSpPr/>
            <p:nvPr/>
          </p:nvSpPr>
          <p:spPr>
            <a:xfrm>
              <a:off x="8462067" y="931349"/>
              <a:ext cx="43499" cy="47931"/>
            </a:xfrm>
            <a:custGeom>
              <a:avLst/>
              <a:gdLst/>
              <a:ahLst/>
              <a:cxnLst/>
              <a:rect l="l" t="t" r="r" b="b"/>
              <a:pathLst>
                <a:path w="1433" h="1579" extrusionOk="0">
                  <a:moveTo>
                    <a:pt x="717" y="0"/>
                  </a:moveTo>
                  <a:cubicBezTo>
                    <a:pt x="691" y="0"/>
                    <a:pt x="664" y="17"/>
                    <a:pt x="652" y="51"/>
                  </a:cubicBezTo>
                  <a:lnTo>
                    <a:pt x="496" y="498"/>
                  </a:lnTo>
                  <a:cubicBezTo>
                    <a:pt x="486" y="517"/>
                    <a:pt x="472" y="532"/>
                    <a:pt x="457" y="541"/>
                  </a:cubicBezTo>
                  <a:lnTo>
                    <a:pt x="57" y="722"/>
                  </a:lnTo>
                  <a:cubicBezTo>
                    <a:pt x="0" y="746"/>
                    <a:pt x="0" y="836"/>
                    <a:pt x="57" y="860"/>
                  </a:cubicBezTo>
                  <a:lnTo>
                    <a:pt x="457" y="1040"/>
                  </a:lnTo>
                  <a:cubicBezTo>
                    <a:pt x="472" y="1046"/>
                    <a:pt x="486" y="1064"/>
                    <a:pt x="496" y="1084"/>
                  </a:cubicBezTo>
                  <a:lnTo>
                    <a:pt x="652" y="1532"/>
                  </a:lnTo>
                  <a:cubicBezTo>
                    <a:pt x="664" y="1563"/>
                    <a:pt x="691" y="1578"/>
                    <a:pt x="717" y="1578"/>
                  </a:cubicBezTo>
                  <a:cubicBezTo>
                    <a:pt x="743" y="1578"/>
                    <a:pt x="770" y="1563"/>
                    <a:pt x="782" y="1532"/>
                  </a:cubicBezTo>
                  <a:lnTo>
                    <a:pt x="938" y="1084"/>
                  </a:lnTo>
                  <a:cubicBezTo>
                    <a:pt x="947" y="1064"/>
                    <a:pt x="958" y="1046"/>
                    <a:pt x="976" y="1040"/>
                  </a:cubicBezTo>
                  <a:lnTo>
                    <a:pt x="1376" y="860"/>
                  </a:lnTo>
                  <a:cubicBezTo>
                    <a:pt x="1433" y="836"/>
                    <a:pt x="1433" y="746"/>
                    <a:pt x="1376" y="722"/>
                  </a:cubicBezTo>
                  <a:lnTo>
                    <a:pt x="976" y="541"/>
                  </a:lnTo>
                  <a:cubicBezTo>
                    <a:pt x="958" y="532"/>
                    <a:pt x="947" y="517"/>
                    <a:pt x="938" y="498"/>
                  </a:cubicBezTo>
                  <a:lnTo>
                    <a:pt x="782" y="51"/>
                  </a:lnTo>
                  <a:cubicBezTo>
                    <a:pt x="770" y="17"/>
                    <a:pt x="743" y="0"/>
                    <a:pt x="717"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9" name="Google Shape;3242;p64"/>
            <p:cNvSpPr/>
            <p:nvPr/>
          </p:nvSpPr>
          <p:spPr>
            <a:xfrm>
              <a:off x="8637951" y="946952"/>
              <a:ext cx="59557" cy="64626"/>
            </a:xfrm>
            <a:custGeom>
              <a:avLst/>
              <a:gdLst/>
              <a:ahLst/>
              <a:cxnLst/>
              <a:rect l="l" t="t" r="r" b="b"/>
              <a:pathLst>
                <a:path w="1962" h="2129" extrusionOk="0">
                  <a:moveTo>
                    <a:pt x="980" y="1"/>
                  </a:moveTo>
                  <a:cubicBezTo>
                    <a:pt x="945" y="1"/>
                    <a:pt x="909" y="22"/>
                    <a:pt x="895" y="65"/>
                  </a:cubicBezTo>
                  <a:lnTo>
                    <a:pt x="677" y="669"/>
                  </a:lnTo>
                  <a:cubicBezTo>
                    <a:pt x="666" y="698"/>
                    <a:pt x="648" y="717"/>
                    <a:pt x="624" y="726"/>
                  </a:cubicBezTo>
                  <a:lnTo>
                    <a:pt x="77" y="970"/>
                  </a:lnTo>
                  <a:cubicBezTo>
                    <a:pt x="0" y="1003"/>
                    <a:pt x="0" y="1126"/>
                    <a:pt x="77" y="1161"/>
                  </a:cubicBezTo>
                  <a:lnTo>
                    <a:pt x="624" y="1403"/>
                  </a:lnTo>
                  <a:cubicBezTo>
                    <a:pt x="648" y="1412"/>
                    <a:pt x="666" y="1431"/>
                    <a:pt x="677" y="1460"/>
                  </a:cubicBezTo>
                  <a:lnTo>
                    <a:pt x="895" y="2064"/>
                  </a:lnTo>
                  <a:cubicBezTo>
                    <a:pt x="909" y="2107"/>
                    <a:pt x="945" y="2129"/>
                    <a:pt x="980" y="2129"/>
                  </a:cubicBezTo>
                  <a:cubicBezTo>
                    <a:pt x="1016" y="2129"/>
                    <a:pt x="1052" y="2107"/>
                    <a:pt x="1066" y="2064"/>
                  </a:cubicBezTo>
                  <a:lnTo>
                    <a:pt x="1286" y="1460"/>
                  </a:lnTo>
                  <a:cubicBezTo>
                    <a:pt x="1295" y="1431"/>
                    <a:pt x="1314" y="1412"/>
                    <a:pt x="1338" y="1403"/>
                  </a:cubicBezTo>
                  <a:lnTo>
                    <a:pt x="1885" y="1161"/>
                  </a:lnTo>
                  <a:cubicBezTo>
                    <a:pt x="1962" y="1126"/>
                    <a:pt x="1962" y="1003"/>
                    <a:pt x="1885" y="970"/>
                  </a:cubicBezTo>
                  <a:lnTo>
                    <a:pt x="1338" y="726"/>
                  </a:lnTo>
                  <a:cubicBezTo>
                    <a:pt x="1314" y="717"/>
                    <a:pt x="1295" y="698"/>
                    <a:pt x="1286" y="669"/>
                  </a:cubicBezTo>
                  <a:lnTo>
                    <a:pt x="1066" y="65"/>
                  </a:lnTo>
                  <a:cubicBezTo>
                    <a:pt x="1052" y="22"/>
                    <a:pt x="1016" y="1"/>
                    <a:pt x="98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grpSp>
        <p:nvGrpSpPr>
          <p:cNvPr id="110" name="Google Shape;6013;p72"/>
          <p:cNvGrpSpPr/>
          <p:nvPr/>
        </p:nvGrpSpPr>
        <p:grpSpPr>
          <a:xfrm>
            <a:off x="462225" y="3359016"/>
            <a:ext cx="1202117" cy="1152717"/>
            <a:chOff x="3240443" y="3395537"/>
            <a:chExt cx="452077" cy="469137"/>
          </a:xfrm>
        </p:grpSpPr>
        <p:sp>
          <p:nvSpPr>
            <p:cNvPr id="111"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2"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3"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4"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5"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6"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7"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8"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9"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0"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1"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2"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3"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4"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5"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6"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7"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8"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9"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0"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1"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132" name="Title 1"/>
          <p:cNvSpPr txBox="1">
            <a:spLocks/>
          </p:cNvSpPr>
          <p:nvPr/>
        </p:nvSpPr>
        <p:spPr>
          <a:xfrm>
            <a:off x="3146611" y="1415817"/>
            <a:ext cx="5920400" cy="19304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7200" b="1" kern="0" dirty="0">
                <a:solidFill>
                  <a:srgbClr val="C00000"/>
                </a:solidFill>
                <a:latin typeface="Myriad Pro" panose="020B0503030403020204" pitchFamily="34" charset="0"/>
              </a:rPr>
              <a:t>Unit 6: </a:t>
            </a:r>
            <a:br>
              <a:rPr lang="en-US" sz="7200" b="1" kern="0" dirty="0">
                <a:solidFill>
                  <a:srgbClr val="C00000"/>
                </a:solidFill>
                <a:latin typeface="Myriad Pro" panose="020B0503030403020204" pitchFamily="34" charset="0"/>
              </a:rPr>
            </a:br>
            <a:r>
              <a:rPr lang="en-US" sz="7200" b="1" kern="0" dirty="0">
                <a:solidFill>
                  <a:srgbClr val="C00000"/>
                </a:solidFill>
                <a:latin typeface="Myriad Pro" panose="020B0503030403020204" pitchFamily="34" charset="0"/>
              </a:rPr>
              <a:t>My Hobby</a:t>
            </a:r>
          </a:p>
        </p:txBody>
      </p:sp>
      <p:sp>
        <p:nvSpPr>
          <p:cNvPr id="133" name="Google Shape;792;p29"/>
          <p:cNvSpPr txBox="1">
            <a:spLocks/>
          </p:cNvSpPr>
          <p:nvPr/>
        </p:nvSpPr>
        <p:spPr>
          <a:xfrm>
            <a:off x="3870264" y="4799344"/>
            <a:ext cx="4740077" cy="35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US" sz="3600" b="1" kern="0" dirty="0">
                <a:solidFill>
                  <a:srgbClr val="241826">
                    <a:lumMod val="75000"/>
                  </a:srgbClr>
                </a:solidFill>
                <a:latin typeface="Myriad Pro" panose="020B0503030403020204" pitchFamily="34" charset="0"/>
              </a:rPr>
              <a:t>FUN TIME &amp; PROJECT</a:t>
            </a:r>
          </a:p>
        </p:txBody>
      </p:sp>
      <p:pic>
        <p:nvPicPr>
          <p:cNvPr id="74" name="Picture 73">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584904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0317002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7210" y="473993"/>
            <a:ext cx="2505075" cy="1819275"/>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298424138"/>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ldren Yay! Sound Effect.wav"/>
          </p:stSnd>
        </p:sndAc>
      </p:transition>
    </mc:Choice>
    <mc:Fallback xmlns="">
      <p:transition spd="slow">
        <p:sndAc>
          <p:stSnd>
            <p:snd r:embed="rId7" name="Children Yay! Sound Effect.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6047;p72"/>
          <p:cNvGrpSpPr/>
          <p:nvPr/>
        </p:nvGrpSpPr>
        <p:grpSpPr>
          <a:xfrm rot="20636303">
            <a:off x="1131102" y="4116578"/>
            <a:ext cx="1252403" cy="1159058"/>
            <a:chOff x="4919472" y="3395416"/>
            <a:chExt cx="470988" cy="471717"/>
          </a:xfrm>
        </p:grpSpPr>
        <p:sp>
          <p:nvSpPr>
            <p:cNvPr id="6" name="Google Shape;6048;p72"/>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7" name="Google Shape;6049;p72"/>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 name="Google Shape;6050;p72"/>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 name="Google Shape;6051;p72"/>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 name="Google Shape;6052;p72"/>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 name="Google Shape;6053;p72"/>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 name="Google Shape;6054;p72"/>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 name="Google Shape;6055;p72"/>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4" name="Google Shape;6056;p72"/>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5" name="Google Shape;6057;p72"/>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6" name="Google Shape;6058;p72"/>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7" name="Google Shape;6059;p72"/>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8" name="Google Shape;6060;p72"/>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9" name="Google Shape;6061;p72"/>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0" name="Google Shape;6062;p72"/>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21" name="Google Shape;1250;p36"/>
          <p:cNvSpPr/>
          <p:nvPr/>
        </p:nvSpPr>
        <p:spPr>
          <a:xfrm>
            <a:off x="2220411" y="2353879"/>
            <a:ext cx="7453538" cy="2675200"/>
          </a:xfrm>
          <a:prstGeom prst="roundRect">
            <a:avLst>
              <a:gd name="adj" fmla="val 355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dirty="0">
              <a:ln>
                <a:noFill/>
              </a:ln>
              <a:solidFill>
                <a:srgbClr val="000000"/>
              </a:solidFill>
              <a:effectLst/>
              <a:uLnTx/>
              <a:uFillTx/>
              <a:cs typeface="Arial"/>
              <a:sym typeface="Arial"/>
            </a:endParaRPr>
          </a:p>
        </p:txBody>
      </p:sp>
      <p:grpSp>
        <p:nvGrpSpPr>
          <p:cNvPr id="22" name="Google Shape;3228;p64"/>
          <p:cNvGrpSpPr/>
          <p:nvPr/>
        </p:nvGrpSpPr>
        <p:grpSpPr>
          <a:xfrm rot="1279669">
            <a:off x="9495711" y="3192720"/>
            <a:ext cx="1399436" cy="1256718"/>
            <a:chOff x="8288946" y="888850"/>
            <a:chExt cx="471717" cy="459575"/>
          </a:xfrm>
        </p:grpSpPr>
        <p:sp>
          <p:nvSpPr>
            <p:cNvPr id="23" name="Google Shape;3229;p64"/>
            <p:cNvSpPr/>
            <p:nvPr/>
          </p:nvSpPr>
          <p:spPr>
            <a:xfrm>
              <a:off x="8288946" y="888850"/>
              <a:ext cx="471717" cy="459575"/>
            </a:xfrm>
            <a:custGeom>
              <a:avLst/>
              <a:gdLst/>
              <a:ahLst/>
              <a:cxnLst/>
              <a:rect l="l" t="t" r="r" b="b"/>
              <a:pathLst>
                <a:path w="15540" h="15140" extrusionOk="0">
                  <a:moveTo>
                    <a:pt x="6489" y="1"/>
                  </a:moveTo>
                  <a:cubicBezTo>
                    <a:pt x="5918" y="1"/>
                    <a:pt x="5404" y="353"/>
                    <a:pt x="5195" y="882"/>
                  </a:cubicBezTo>
                  <a:cubicBezTo>
                    <a:pt x="4909" y="1034"/>
                    <a:pt x="4690" y="1281"/>
                    <a:pt x="4571" y="1572"/>
                  </a:cubicBezTo>
                  <a:cubicBezTo>
                    <a:pt x="4252" y="1301"/>
                    <a:pt x="3843" y="1139"/>
                    <a:pt x="3400" y="1139"/>
                  </a:cubicBezTo>
                  <a:cubicBezTo>
                    <a:pt x="2404" y="1139"/>
                    <a:pt x="1595" y="1948"/>
                    <a:pt x="1595" y="2943"/>
                  </a:cubicBezTo>
                  <a:cubicBezTo>
                    <a:pt x="1595" y="3123"/>
                    <a:pt x="1624" y="3295"/>
                    <a:pt x="1672" y="3457"/>
                  </a:cubicBezTo>
                  <a:cubicBezTo>
                    <a:pt x="1633" y="3481"/>
                    <a:pt x="1600" y="3505"/>
                    <a:pt x="1567" y="3533"/>
                  </a:cubicBezTo>
                  <a:cubicBezTo>
                    <a:pt x="672" y="3729"/>
                    <a:pt x="0" y="4523"/>
                    <a:pt x="0" y="5476"/>
                  </a:cubicBezTo>
                  <a:lnTo>
                    <a:pt x="0" y="13150"/>
                  </a:lnTo>
                  <a:cubicBezTo>
                    <a:pt x="0" y="14245"/>
                    <a:pt x="895" y="15140"/>
                    <a:pt x="1995" y="15140"/>
                  </a:cubicBezTo>
                  <a:lnTo>
                    <a:pt x="7366" y="15140"/>
                  </a:lnTo>
                  <a:cubicBezTo>
                    <a:pt x="7504" y="15140"/>
                    <a:pt x="7636" y="15126"/>
                    <a:pt x="7770" y="15098"/>
                  </a:cubicBezTo>
                  <a:cubicBezTo>
                    <a:pt x="7904" y="15126"/>
                    <a:pt x="8042" y="15140"/>
                    <a:pt x="8174" y="15140"/>
                  </a:cubicBezTo>
                  <a:lnTo>
                    <a:pt x="13549" y="15140"/>
                  </a:lnTo>
                  <a:cubicBezTo>
                    <a:pt x="14650" y="15140"/>
                    <a:pt x="15540" y="14245"/>
                    <a:pt x="15540" y="13150"/>
                  </a:cubicBezTo>
                  <a:lnTo>
                    <a:pt x="15540" y="5476"/>
                  </a:lnTo>
                  <a:cubicBezTo>
                    <a:pt x="15540" y="4751"/>
                    <a:pt x="15149" y="4114"/>
                    <a:pt x="14564" y="3767"/>
                  </a:cubicBezTo>
                  <a:cubicBezTo>
                    <a:pt x="14744" y="3523"/>
                    <a:pt x="14845" y="3224"/>
                    <a:pt x="14845" y="2910"/>
                  </a:cubicBezTo>
                  <a:cubicBezTo>
                    <a:pt x="14845" y="2338"/>
                    <a:pt x="14511" y="1824"/>
                    <a:pt x="13993" y="1596"/>
                  </a:cubicBezTo>
                  <a:lnTo>
                    <a:pt x="13931" y="1567"/>
                  </a:lnTo>
                  <a:lnTo>
                    <a:pt x="13887" y="1457"/>
                  </a:lnTo>
                  <a:cubicBezTo>
                    <a:pt x="13683" y="891"/>
                    <a:pt x="13145" y="515"/>
                    <a:pt x="12549" y="515"/>
                  </a:cubicBezTo>
                  <a:cubicBezTo>
                    <a:pt x="12235" y="515"/>
                    <a:pt x="11940" y="620"/>
                    <a:pt x="11698" y="800"/>
                  </a:cubicBezTo>
                  <a:cubicBezTo>
                    <a:pt x="11417" y="429"/>
                    <a:pt x="10974" y="191"/>
                    <a:pt x="10479" y="191"/>
                  </a:cubicBezTo>
                  <a:cubicBezTo>
                    <a:pt x="9631" y="191"/>
                    <a:pt x="8946" y="877"/>
                    <a:pt x="8946" y="1724"/>
                  </a:cubicBezTo>
                  <a:cubicBezTo>
                    <a:pt x="8946" y="2244"/>
                    <a:pt x="9207" y="2705"/>
                    <a:pt x="9607" y="2980"/>
                  </a:cubicBezTo>
                  <a:cubicBezTo>
                    <a:pt x="9103" y="3009"/>
                    <a:pt x="8598" y="3062"/>
                    <a:pt x="8099" y="3134"/>
                  </a:cubicBezTo>
                  <a:cubicBezTo>
                    <a:pt x="8365" y="2872"/>
                    <a:pt x="8528" y="2510"/>
                    <a:pt x="8528" y="2119"/>
                  </a:cubicBezTo>
                  <a:cubicBezTo>
                    <a:pt x="8528" y="1600"/>
                    <a:pt x="8242" y="1124"/>
                    <a:pt x="7789" y="882"/>
                  </a:cubicBezTo>
                  <a:cubicBezTo>
                    <a:pt x="7579" y="353"/>
                    <a:pt x="7060" y="1"/>
                    <a:pt x="6489"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4" name="Google Shape;3230;p64"/>
            <p:cNvSpPr/>
            <p:nvPr/>
          </p:nvSpPr>
          <p:spPr>
            <a:xfrm>
              <a:off x="8522597" y="1044729"/>
              <a:ext cx="187928" cy="257835"/>
            </a:xfrm>
            <a:custGeom>
              <a:avLst/>
              <a:gdLst/>
              <a:ahLst/>
              <a:cxnLst/>
              <a:rect l="l" t="t" r="r" b="b"/>
              <a:pathLst>
                <a:path w="6191" h="8494" extrusionOk="0">
                  <a:moveTo>
                    <a:pt x="405" y="1"/>
                  </a:moveTo>
                  <a:cubicBezTo>
                    <a:pt x="182" y="1"/>
                    <a:pt x="1" y="181"/>
                    <a:pt x="1" y="405"/>
                  </a:cubicBezTo>
                  <a:lnTo>
                    <a:pt x="1" y="8089"/>
                  </a:lnTo>
                  <a:cubicBezTo>
                    <a:pt x="1" y="8313"/>
                    <a:pt x="182" y="8494"/>
                    <a:pt x="405"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5" name="Google Shape;3231;p64"/>
            <p:cNvSpPr/>
            <p:nvPr/>
          </p:nvSpPr>
          <p:spPr>
            <a:xfrm>
              <a:off x="8334723" y="1044729"/>
              <a:ext cx="187897" cy="257835"/>
            </a:xfrm>
            <a:custGeom>
              <a:avLst/>
              <a:gdLst/>
              <a:ahLst/>
              <a:cxnLst/>
              <a:rect l="l" t="t" r="r" b="b"/>
              <a:pathLst>
                <a:path w="6190" h="8494" extrusionOk="0">
                  <a:moveTo>
                    <a:pt x="406" y="1"/>
                  </a:moveTo>
                  <a:cubicBezTo>
                    <a:pt x="182" y="1"/>
                    <a:pt x="1" y="181"/>
                    <a:pt x="1" y="405"/>
                  </a:cubicBezTo>
                  <a:lnTo>
                    <a:pt x="1" y="8089"/>
                  </a:lnTo>
                  <a:cubicBezTo>
                    <a:pt x="1" y="8313"/>
                    <a:pt x="182" y="8494"/>
                    <a:pt x="406"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6" name="Google Shape;3232;p64"/>
            <p:cNvSpPr/>
            <p:nvPr/>
          </p:nvSpPr>
          <p:spPr>
            <a:xfrm>
              <a:off x="8357854" y="1025392"/>
              <a:ext cx="164767" cy="250520"/>
            </a:xfrm>
            <a:custGeom>
              <a:avLst/>
              <a:gdLst/>
              <a:ahLst/>
              <a:cxnLst/>
              <a:rect l="l" t="t" r="r" b="b"/>
              <a:pathLst>
                <a:path w="5428" h="8253" extrusionOk="0">
                  <a:moveTo>
                    <a:pt x="2715" y="1"/>
                  </a:moveTo>
                  <a:cubicBezTo>
                    <a:pt x="1901" y="1"/>
                    <a:pt x="1087" y="69"/>
                    <a:pt x="273" y="205"/>
                  </a:cubicBezTo>
                  <a:cubicBezTo>
                    <a:pt x="115" y="233"/>
                    <a:pt x="1" y="366"/>
                    <a:pt x="1" y="524"/>
                  </a:cubicBezTo>
                  <a:lnTo>
                    <a:pt x="1" y="7931"/>
                  </a:lnTo>
                  <a:cubicBezTo>
                    <a:pt x="1" y="8112"/>
                    <a:pt x="150" y="8253"/>
                    <a:pt x="323" y="8253"/>
                  </a:cubicBezTo>
                  <a:cubicBezTo>
                    <a:pt x="345" y="8253"/>
                    <a:pt x="368" y="8250"/>
                    <a:pt x="391" y="8245"/>
                  </a:cubicBezTo>
                  <a:cubicBezTo>
                    <a:pt x="1214" y="8079"/>
                    <a:pt x="2001" y="7998"/>
                    <a:pt x="2767" y="7998"/>
                  </a:cubicBezTo>
                  <a:cubicBezTo>
                    <a:pt x="3540" y="7998"/>
                    <a:pt x="4291" y="8081"/>
                    <a:pt x="5037" y="8241"/>
                  </a:cubicBezTo>
                  <a:cubicBezTo>
                    <a:pt x="5060" y="8245"/>
                    <a:pt x="5083" y="8248"/>
                    <a:pt x="5105" y="8248"/>
                  </a:cubicBezTo>
                  <a:cubicBezTo>
                    <a:pt x="5278" y="8248"/>
                    <a:pt x="5428" y="8108"/>
                    <a:pt x="5428" y="7926"/>
                  </a:cubicBezTo>
                  <a:lnTo>
                    <a:pt x="5428" y="524"/>
                  </a:lnTo>
                  <a:cubicBezTo>
                    <a:pt x="5428" y="366"/>
                    <a:pt x="5314" y="233"/>
                    <a:pt x="5162" y="205"/>
                  </a:cubicBezTo>
                  <a:cubicBezTo>
                    <a:pt x="4345" y="69"/>
                    <a:pt x="3530" y="1"/>
                    <a:pt x="27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7" name="Google Shape;3233;p64"/>
            <p:cNvSpPr/>
            <p:nvPr/>
          </p:nvSpPr>
          <p:spPr>
            <a:xfrm>
              <a:off x="8522597" y="1025392"/>
              <a:ext cx="164797" cy="250520"/>
            </a:xfrm>
            <a:custGeom>
              <a:avLst/>
              <a:gdLst/>
              <a:ahLst/>
              <a:cxnLst/>
              <a:rect l="l" t="t" r="r" b="b"/>
              <a:pathLst>
                <a:path w="5429" h="8253" extrusionOk="0">
                  <a:moveTo>
                    <a:pt x="2716" y="1"/>
                  </a:moveTo>
                  <a:cubicBezTo>
                    <a:pt x="1901" y="1"/>
                    <a:pt x="1087" y="69"/>
                    <a:pt x="273" y="205"/>
                  </a:cubicBezTo>
                  <a:cubicBezTo>
                    <a:pt x="115" y="233"/>
                    <a:pt x="1" y="366"/>
                    <a:pt x="1" y="524"/>
                  </a:cubicBezTo>
                  <a:lnTo>
                    <a:pt x="1" y="7931"/>
                  </a:lnTo>
                  <a:cubicBezTo>
                    <a:pt x="1" y="8112"/>
                    <a:pt x="150" y="8253"/>
                    <a:pt x="323" y="8253"/>
                  </a:cubicBezTo>
                  <a:cubicBezTo>
                    <a:pt x="346" y="8253"/>
                    <a:pt x="369" y="8250"/>
                    <a:pt x="392" y="8245"/>
                  </a:cubicBezTo>
                  <a:cubicBezTo>
                    <a:pt x="1214" y="8079"/>
                    <a:pt x="2001" y="7998"/>
                    <a:pt x="2767" y="7998"/>
                  </a:cubicBezTo>
                  <a:cubicBezTo>
                    <a:pt x="3540" y="7998"/>
                    <a:pt x="4292" y="8081"/>
                    <a:pt x="5038" y="8241"/>
                  </a:cubicBezTo>
                  <a:cubicBezTo>
                    <a:pt x="5060" y="8245"/>
                    <a:pt x="5083" y="8248"/>
                    <a:pt x="5105" y="8248"/>
                  </a:cubicBezTo>
                  <a:cubicBezTo>
                    <a:pt x="5278" y="8248"/>
                    <a:pt x="5428" y="8108"/>
                    <a:pt x="5428" y="7926"/>
                  </a:cubicBezTo>
                  <a:lnTo>
                    <a:pt x="5428" y="524"/>
                  </a:lnTo>
                  <a:cubicBezTo>
                    <a:pt x="5428" y="366"/>
                    <a:pt x="5314" y="233"/>
                    <a:pt x="5162" y="205"/>
                  </a:cubicBezTo>
                  <a:cubicBezTo>
                    <a:pt x="4346" y="69"/>
                    <a:pt x="3530" y="1"/>
                    <a:pt x="27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8" name="Google Shape;3234;p64"/>
            <p:cNvSpPr/>
            <p:nvPr/>
          </p:nvSpPr>
          <p:spPr>
            <a:xfrm>
              <a:off x="8334723" y="1029672"/>
              <a:ext cx="187897" cy="272891"/>
            </a:xfrm>
            <a:custGeom>
              <a:avLst/>
              <a:gdLst/>
              <a:ahLst/>
              <a:cxnLst/>
              <a:rect l="l" t="t" r="r" b="b"/>
              <a:pathLst>
                <a:path w="6190" h="8990" extrusionOk="0">
                  <a:moveTo>
                    <a:pt x="5485" y="1"/>
                  </a:moveTo>
                  <a:lnTo>
                    <a:pt x="5485" y="7014"/>
                  </a:lnTo>
                  <a:cubicBezTo>
                    <a:pt x="5485" y="7234"/>
                    <a:pt x="5309" y="7410"/>
                    <a:pt x="5091" y="7410"/>
                  </a:cubicBezTo>
                  <a:lnTo>
                    <a:pt x="400" y="7410"/>
                  </a:lnTo>
                  <a:cubicBezTo>
                    <a:pt x="182" y="7410"/>
                    <a:pt x="1" y="7234"/>
                    <a:pt x="1" y="7014"/>
                  </a:cubicBezTo>
                  <a:lnTo>
                    <a:pt x="1" y="8585"/>
                  </a:lnTo>
                  <a:cubicBezTo>
                    <a:pt x="1" y="8809"/>
                    <a:pt x="182" y="8990"/>
                    <a:pt x="406" y="8990"/>
                  </a:cubicBezTo>
                  <a:lnTo>
                    <a:pt x="5786" y="8990"/>
                  </a:lnTo>
                  <a:cubicBezTo>
                    <a:pt x="6009" y="8990"/>
                    <a:pt x="6190" y="8809"/>
                    <a:pt x="6190" y="8585"/>
                  </a:cubicBezTo>
                  <a:lnTo>
                    <a:pt x="6190" y="915"/>
                  </a:lnTo>
                  <a:cubicBezTo>
                    <a:pt x="6190" y="692"/>
                    <a:pt x="6009" y="1"/>
                    <a:pt x="5786"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9" name="Google Shape;3235;p64"/>
            <p:cNvSpPr/>
            <p:nvPr/>
          </p:nvSpPr>
          <p:spPr>
            <a:xfrm>
              <a:off x="8357854" y="1030006"/>
              <a:ext cx="164767" cy="245906"/>
            </a:xfrm>
            <a:custGeom>
              <a:avLst/>
              <a:gdLst/>
              <a:ahLst/>
              <a:cxnLst/>
              <a:rect l="l" t="t" r="r" b="b"/>
              <a:pathLst>
                <a:path w="5428" h="8101" extrusionOk="0">
                  <a:moveTo>
                    <a:pt x="4723" y="0"/>
                  </a:moveTo>
                  <a:lnTo>
                    <a:pt x="4723" y="7003"/>
                  </a:lnTo>
                  <a:cubicBezTo>
                    <a:pt x="4723" y="7223"/>
                    <a:pt x="4547" y="7399"/>
                    <a:pt x="4329" y="7399"/>
                  </a:cubicBezTo>
                  <a:lnTo>
                    <a:pt x="1" y="7399"/>
                  </a:lnTo>
                  <a:lnTo>
                    <a:pt x="1" y="7779"/>
                  </a:lnTo>
                  <a:cubicBezTo>
                    <a:pt x="1" y="7960"/>
                    <a:pt x="150" y="8101"/>
                    <a:pt x="320" y="8101"/>
                  </a:cubicBezTo>
                  <a:cubicBezTo>
                    <a:pt x="342" y="8101"/>
                    <a:pt x="364" y="8098"/>
                    <a:pt x="387" y="8093"/>
                  </a:cubicBezTo>
                  <a:cubicBezTo>
                    <a:pt x="1209" y="7927"/>
                    <a:pt x="1997" y="7846"/>
                    <a:pt x="2764" y="7846"/>
                  </a:cubicBezTo>
                  <a:cubicBezTo>
                    <a:pt x="3538" y="7846"/>
                    <a:pt x="4291" y="7929"/>
                    <a:pt x="5037" y="8089"/>
                  </a:cubicBezTo>
                  <a:cubicBezTo>
                    <a:pt x="5060" y="8093"/>
                    <a:pt x="5083" y="8096"/>
                    <a:pt x="5105" y="8096"/>
                  </a:cubicBezTo>
                  <a:cubicBezTo>
                    <a:pt x="5278" y="8096"/>
                    <a:pt x="5428" y="7956"/>
                    <a:pt x="5428" y="7774"/>
                  </a:cubicBezTo>
                  <a:lnTo>
                    <a:pt x="5428" y="895"/>
                  </a:lnTo>
                  <a:cubicBezTo>
                    <a:pt x="5428" y="719"/>
                    <a:pt x="5314" y="253"/>
                    <a:pt x="5157" y="62"/>
                  </a:cubicBezTo>
                  <a:cubicBezTo>
                    <a:pt x="5014" y="38"/>
                    <a:pt x="4866" y="19"/>
                    <a:pt x="4723"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0" name="Google Shape;3236;p64"/>
            <p:cNvSpPr/>
            <p:nvPr/>
          </p:nvSpPr>
          <p:spPr>
            <a:xfrm>
              <a:off x="8522597" y="1029399"/>
              <a:ext cx="187321" cy="273165"/>
            </a:xfrm>
            <a:custGeom>
              <a:avLst/>
              <a:gdLst/>
              <a:ahLst/>
              <a:cxnLst/>
              <a:rect l="l" t="t" r="r" b="b"/>
              <a:pathLst>
                <a:path w="6171" h="8999" extrusionOk="0">
                  <a:moveTo>
                    <a:pt x="4609" y="1"/>
                  </a:moveTo>
                  <a:lnTo>
                    <a:pt x="4652" y="7071"/>
                  </a:lnTo>
                  <a:cubicBezTo>
                    <a:pt x="4652" y="7261"/>
                    <a:pt x="4495" y="7419"/>
                    <a:pt x="4305" y="7419"/>
                  </a:cubicBezTo>
                  <a:lnTo>
                    <a:pt x="220" y="7419"/>
                  </a:lnTo>
                  <a:cubicBezTo>
                    <a:pt x="139" y="7419"/>
                    <a:pt x="63" y="7390"/>
                    <a:pt x="1" y="7342"/>
                  </a:cubicBezTo>
                  <a:lnTo>
                    <a:pt x="1" y="8594"/>
                  </a:lnTo>
                  <a:cubicBezTo>
                    <a:pt x="1" y="8818"/>
                    <a:pt x="182" y="8999"/>
                    <a:pt x="405" y="8999"/>
                  </a:cubicBezTo>
                  <a:lnTo>
                    <a:pt x="5766" y="8999"/>
                  </a:lnTo>
                  <a:cubicBezTo>
                    <a:pt x="5990" y="8999"/>
                    <a:pt x="6171" y="8818"/>
                    <a:pt x="6171" y="8594"/>
                  </a:cubicBezTo>
                  <a:lnTo>
                    <a:pt x="6171" y="915"/>
                  </a:lnTo>
                  <a:cubicBezTo>
                    <a:pt x="6171" y="691"/>
                    <a:pt x="5905" y="629"/>
                    <a:pt x="5562" y="339"/>
                  </a:cubicBezTo>
                  <a:cubicBezTo>
                    <a:pt x="5219" y="53"/>
                    <a:pt x="4609" y="1"/>
                    <a:pt x="46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1" name="Google Shape;3237;p64"/>
            <p:cNvSpPr/>
            <p:nvPr/>
          </p:nvSpPr>
          <p:spPr>
            <a:xfrm>
              <a:off x="8522597" y="1029551"/>
              <a:ext cx="164797" cy="246361"/>
            </a:xfrm>
            <a:custGeom>
              <a:avLst/>
              <a:gdLst/>
              <a:ahLst/>
              <a:cxnLst/>
              <a:rect l="l" t="t" r="r" b="b"/>
              <a:pathLst>
                <a:path w="5429" h="8116" extrusionOk="0">
                  <a:moveTo>
                    <a:pt x="4591" y="0"/>
                  </a:moveTo>
                  <a:lnTo>
                    <a:pt x="4633" y="7066"/>
                  </a:lnTo>
                  <a:cubicBezTo>
                    <a:pt x="4633" y="7256"/>
                    <a:pt x="4477" y="7414"/>
                    <a:pt x="4277" y="7414"/>
                  </a:cubicBezTo>
                  <a:lnTo>
                    <a:pt x="220" y="7414"/>
                  </a:lnTo>
                  <a:cubicBezTo>
                    <a:pt x="139" y="7414"/>
                    <a:pt x="63" y="7385"/>
                    <a:pt x="1" y="7337"/>
                  </a:cubicBezTo>
                  <a:lnTo>
                    <a:pt x="1" y="7794"/>
                  </a:lnTo>
                  <a:cubicBezTo>
                    <a:pt x="1" y="7975"/>
                    <a:pt x="150" y="8116"/>
                    <a:pt x="323" y="8116"/>
                  </a:cubicBezTo>
                  <a:cubicBezTo>
                    <a:pt x="346" y="8116"/>
                    <a:pt x="369" y="8113"/>
                    <a:pt x="392" y="8108"/>
                  </a:cubicBezTo>
                  <a:cubicBezTo>
                    <a:pt x="1214" y="7942"/>
                    <a:pt x="2001" y="7861"/>
                    <a:pt x="2767" y="7861"/>
                  </a:cubicBezTo>
                  <a:cubicBezTo>
                    <a:pt x="3540" y="7861"/>
                    <a:pt x="4292" y="7944"/>
                    <a:pt x="5038" y="8104"/>
                  </a:cubicBezTo>
                  <a:cubicBezTo>
                    <a:pt x="5060" y="8108"/>
                    <a:pt x="5083" y="8111"/>
                    <a:pt x="5105" y="8111"/>
                  </a:cubicBezTo>
                  <a:cubicBezTo>
                    <a:pt x="5278" y="8111"/>
                    <a:pt x="5428" y="7971"/>
                    <a:pt x="5428" y="7789"/>
                  </a:cubicBezTo>
                  <a:lnTo>
                    <a:pt x="5428" y="396"/>
                  </a:lnTo>
                  <a:cubicBezTo>
                    <a:pt x="5428" y="325"/>
                    <a:pt x="5404" y="257"/>
                    <a:pt x="5362" y="205"/>
                  </a:cubicBezTo>
                  <a:cubicBezTo>
                    <a:pt x="5147" y="101"/>
                    <a:pt x="4905" y="44"/>
                    <a:pt x="4752" y="20"/>
                  </a:cubicBezTo>
                  <a:cubicBezTo>
                    <a:pt x="4695" y="15"/>
                    <a:pt x="4643" y="5"/>
                    <a:pt x="4591"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2" name="Google Shape;3238;p64"/>
            <p:cNvSpPr/>
            <p:nvPr/>
          </p:nvSpPr>
          <p:spPr>
            <a:xfrm>
              <a:off x="8327225" y="1021203"/>
              <a:ext cx="390790" cy="288889"/>
            </a:xfrm>
            <a:custGeom>
              <a:avLst/>
              <a:gdLst/>
              <a:ahLst/>
              <a:cxnLst/>
              <a:rect l="l" t="t" r="r" b="b"/>
              <a:pathLst>
                <a:path w="12874" h="9517" extrusionOk="0">
                  <a:moveTo>
                    <a:pt x="3723" y="299"/>
                  </a:moveTo>
                  <a:cubicBezTo>
                    <a:pt x="4532" y="299"/>
                    <a:pt x="5342" y="366"/>
                    <a:pt x="6142" y="499"/>
                  </a:cubicBezTo>
                  <a:cubicBezTo>
                    <a:pt x="6228" y="514"/>
                    <a:pt x="6285" y="585"/>
                    <a:pt x="6285" y="666"/>
                  </a:cubicBezTo>
                  <a:lnTo>
                    <a:pt x="6285" y="1165"/>
                  </a:lnTo>
                  <a:cubicBezTo>
                    <a:pt x="5454" y="971"/>
                    <a:pt x="4619" y="873"/>
                    <a:pt x="3768" y="873"/>
                  </a:cubicBezTo>
                  <a:cubicBezTo>
                    <a:pt x="2918" y="873"/>
                    <a:pt x="2052" y="971"/>
                    <a:pt x="1162" y="1165"/>
                  </a:cubicBezTo>
                  <a:lnTo>
                    <a:pt x="1162" y="666"/>
                  </a:lnTo>
                  <a:cubicBezTo>
                    <a:pt x="1162" y="585"/>
                    <a:pt x="1224" y="514"/>
                    <a:pt x="1304" y="499"/>
                  </a:cubicBezTo>
                  <a:cubicBezTo>
                    <a:pt x="2110" y="366"/>
                    <a:pt x="2919" y="299"/>
                    <a:pt x="3723" y="299"/>
                  </a:cubicBezTo>
                  <a:close/>
                  <a:moveTo>
                    <a:pt x="9151" y="299"/>
                  </a:moveTo>
                  <a:cubicBezTo>
                    <a:pt x="9960" y="299"/>
                    <a:pt x="10770" y="366"/>
                    <a:pt x="11569" y="499"/>
                  </a:cubicBezTo>
                  <a:cubicBezTo>
                    <a:pt x="11655" y="514"/>
                    <a:pt x="11712" y="585"/>
                    <a:pt x="11712" y="666"/>
                  </a:cubicBezTo>
                  <a:lnTo>
                    <a:pt x="11712" y="1165"/>
                  </a:lnTo>
                  <a:cubicBezTo>
                    <a:pt x="10882" y="971"/>
                    <a:pt x="10046" y="873"/>
                    <a:pt x="9196" y="873"/>
                  </a:cubicBezTo>
                  <a:cubicBezTo>
                    <a:pt x="8345" y="873"/>
                    <a:pt x="7480" y="971"/>
                    <a:pt x="6589" y="1165"/>
                  </a:cubicBezTo>
                  <a:lnTo>
                    <a:pt x="6589" y="666"/>
                  </a:lnTo>
                  <a:cubicBezTo>
                    <a:pt x="6589" y="585"/>
                    <a:pt x="6652" y="514"/>
                    <a:pt x="6732" y="499"/>
                  </a:cubicBezTo>
                  <a:cubicBezTo>
                    <a:pt x="7537" y="366"/>
                    <a:pt x="8346" y="299"/>
                    <a:pt x="9151" y="299"/>
                  </a:cubicBezTo>
                  <a:close/>
                  <a:moveTo>
                    <a:pt x="3777" y="1179"/>
                  </a:moveTo>
                  <a:cubicBezTo>
                    <a:pt x="4625" y="1179"/>
                    <a:pt x="5457" y="1278"/>
                    <a:pt x="6285" y="1475"/>
                  </a:cubicBezTo>
                  <a:lnTo>
                    <a:pt x="6285" y="2189"/>
                  </a:lnTo>
                  <a:cubicBezTo>
                    <a:pt x="5459" y="1996"/>
                    <a:pt x="4629" y="1899"/>
                    <a:pt x="3783" y="1899"/>
                  </a:cubicBezTo>
                  <a:cubicBezTo>
                    <a:pt x="2928" y="1899"/>
                    <a:pt x="2058" y="1998"/>
                    <a:pt x="1162" y="2194"/>
                  </a:cubicBezTo>
                  <a:lnTo>
                    <a:pt x="1162" y="1480"/>
                  </a:lnTo>
                  <a:cubicBezTo>
                    <a:pt x="2057" y="1279"/>
                    <a:pt x="2925" y="1179"/>
                    <a:pt x="3777" y="1179"/>
                  </a:cubicBezTo>
                  <a:close/>
                  <a:moveTo>
                    <a:pt x="9205" y="1179"/>
                  </a:moveTo>
                  <a:cubicBezTo>
                    <a:pt x="10052" y="1179"/>
                    <a:pt x="10884" y="1278"/>
                    <a:pt x="11712" y="1475"/>
                  </a:cubicBezTo>
                  <a:lnTo>
                    <a:pt x="11712" y="2189"/>
                  </a:lnTo>
                  <a:cubicBezTo>
                    <a:pt x="10887" y="1996"/>
                    <a:pt x="10056" y="1899"/>
                    <a:pt x="9211" y="1899"/>
                  </a:cubicBezTo>
                  <a:cubicBezTo>
                    <a:pt x="8355" y="1899"/>
                    <a:pt x="7485" y="1998"/>
                    <a:pt x="6589" y="2194"/>
                  </a:cubicBezTo>
                  <a:lnTo>
                    <a:pt x="6589" y="1480"/>
                  </a:lnTo>
                  <a:cubicBezTo>
                    <a:pt x="7484" y="1279"/>
                    <a:pt x="8352" y="1179"/>
                    <a:pt x="9205" y="1179"/>
                  </a:cubicBezTo>
                  <a:close/>
                  <a:moveTo>
                    <a:pt x="3777" y="2203"/>
                  </a:moveTo>
                  <a:cubicBezTo>
                    <a:pt x="4625" y="2203"/>
                    <a:pt x="5457" y="2302"/>
                    <a:pt x="6285" y="2499"/>
                  </a:cubicBezTo>
                  <a:lnTo>
                    <a:pt x="6285" y="3222"/>
                  </a:lnTo>
                  <a:cubicBezTo>
                    <a:pt x="5457" y="3028"/>
                    <a:pt x="4625" y="2931"/>
                    <a:pt x="3778" y="2931"/>
                  </a:cubicBezTo>
                  <a:cubicBezTo>
                    <a:pt x="2924" y="2931"/>
                    <a:pt x="2056" y="3029"/>
                    <a:pt x="1162" y="3228"/>
                  </a:cubicBezTo>
                  <a:lnTo>
                    <a:pt x="1162" y="2503"/>
                  </a:lnTo>
                  <a:cubicBezTo>
                    <a:pt x="2057" y="2303"/>
                    <a:pt x="2925" y="2203"/>
                    <a:pt x="3777" y="2203"/>
                  </a:cubicBezTo>
                  <a:close/>
                  <a:moveTo>
                    <a:pt x="9205" y="2203"/>
                  </a:moveTo>
                  <a:cubicBezTo>
                    <a:pt x="10052" y="2203"/>
                    <a:pt x="10884" y="2302"/>
                    <a:pt x="11712" y="2499"/>
                  </a:cubicBezTo>
                  <a:lnTo>
                    <a:pt x="11712" y="3222"/>
                  </a:lnTo>
                  <a:cubicBezTo>
                    <a:pt x="10885" y="3028"/>
                    <a:pt x="10052" y="2931"/>
                    <a:pt x="9205" y="2931"/>
                  </a:cubicBezTo>
                  <a:cubicBezTo>
                    <a:pt x="8351" y="2931"/>
                    <a:pt x="7483" y="3029"/>
                    <a:pt x="6589" y="3228"/>
                  </a:cubicBezTo>
                  <a:lnTo>
                    <a:pt x="6589" y="2503"/>
                  </a:lnTo>
                  <a:cubicBezTo>
                    <a:pt x="7484" y="2303"/>
                    <a:pt x="8352" y="2203"/>
                    <a:pt x="9205" y="2203"/>
                  </a:cubicBezTo>
                  <a:close/>
                  <a:moveTo>
                    <a:pt x="3777" y="3236"/>
                  </a:moveTo>
                  <a:cubicBezTo>
                    <a:pt x="4625" y="3236"/>
                    <a:pt x="5457" y="3335"/>
                    <a:pt x="6285" y="3532"/>
                  </a:cubicBezTo>
                  <a:lnTo>
                    <a:pt x="6285" y="4270"/>
                  </a:lnTo>
                  <a:cubicBezTo>
                    <a:pt x="5454" y="4075"/>
                    <a:pt x="4619" y="3977"/>
                    <a:pt x="3768" y="3977"/>
                  </a:cubicBezTo>
                  <a:cubicBezTo>
                    <a:pt x="2918" y="3977"/>
                    <a:pt x="2052" y="4075"/>
                    <a:pt x="1162" y="4270"/>
                  </a:cubicBezTo>
                  <a:lnTo>
                    <a:pt x="1162" y="3536"/>
                  </a:lnTo>
                  <a:cubicBezTo>
                    <a:pt x="2057" y="3336"/>
                    <a:pt x="2925" y="3236"/>
                    <a:pt x="3777" y="3236"/>
                  </a:cubicBezTo>
                  <a:close/>
                  <a:moveTo>
                    <a:pt x="9205" y="3236"/>
                  </a:moveTo>
                  <a:cubicBezTo>
                    <a:pt x="10052" y="3236"/>
                    <a:pt x="10884" y="3335"/>
                    <a:pt x="11712" y="3532"/>
                  </a:cubicBezTo>
                  <a:lnTo>
                    <a:pt x="11712" y="4270"/>
                  </a:lnTo>
                  <a:cubicBezTo>
                    <a:pt x="10882" y="4075"/>
                    <a:pt x="10046" y="3977"/>
                    <a:pt x="9196" y="3977"/>
                  </a:cubicBezTo>
                  <a:cubicBezTo>
                    <a:pt x="8345" y="3977"/>
                    <a:pt x="7480" y="4075"/>
                    <a:pt x="6589" y="4270"/>
                  </a:cubicBezTo>
                  <a:lnTo>
                    <a:pt x="6589" y="3536"/>
                  </a:lnTo>
                  <a:cubicBezTo>
                    <a:pt x="7484" y="3336"/>
                    <a:pt x="8352" y="3236"/>
                    <a:pt x="9205" y="3236"/>
                  </a:cubicBezTo>
                  <a:close/>
                  <a:moveTo>
                    <a:pt x="3777" y="4280"/>
                  </a:moveTo>
                  <a:cubicBezTo>
                    <a:pt x="4625" y="4280"/>
                    <a:pt x="5457" y="4380"/>
                    <a:pt x="6285" y="4580"/>
                  </a:cubicBezTo>
                  <a:lnTo>
                    <a:pt x="6285" y="5270"/>
                  </a:lnTo>
                  <a:cubicBezTo>
                    <a:pt x="5460" y="5076"/>
                    <a:pt x="4630" y="4979"/>
                    <a:pt x="3785" y="4979"/>
                  </a:cubicBezTo>
                  <a:cubicBezTo>
                    <a:pt x="2929" y="4979"/>
                    <a:pt x="2058" y="5078"/>
                    <a:pt x="1162" y="5274"/>
                  </a:cubicBezTo>
                  <a:lnTo>
                    <a:pt x="1162" y="4584"/>
                  </a:lnTo>
                  <a:cubicBezTo>
                    <a:pt x="2057" y="4381"/>
                    <a:pt x="2925" y="4280"/>
                    <a:pt x="3777" y="4280"/>
                  </a:cubicBezTo>
                  <a:close/>
                  <a:moveTo>
                    <a:pt x="9205" y="4280"/>
                  </a:moveTo>
                  <a:cubicBezTo>
                    <a:pt x="10052" y="4280"/>
                    <a:pt x="10884" y="4380"/>
                    <a:pt x="11712" y="4580"/>
                  </a:cubicBezTo>
                  <a:lnTo>
                    <a:pt x="11712" y="5270"/>
                  </a:lnTo>
                  <a:cubicBezTo>
                    <a:pt x="10887" y="5076"/>
                    <a:pt x="10057" y="4979"/>
                    <a:pt x="9212" y="4979"/>
                  </a:cubicBezTo>
                  <a:cubicBezTo>
                    <a:pt x="8357" y="4979"/>
                    <a:pt x="7485" y="5078"/>
                    <a:pt x="6589" y="5274"/>
                  </a:cubicBezTo>
                  <a:lnTo>
                    <a:pt x="6589" y="4584"/>
                  </a:lnTo>
                  <a:cubicBezTo>
                    <a:pt x="7484" y="4381"/>
                    <a:pt x="8352" y="4280"/>
                    <a:pt x="9205" y="4280"/>
                  </a:cubicBezTo>
                  <a:close/>
                  <a:moveTo>
                    <a:pt x="3770" y="5284"/>
                  </a:moveTo>
                  <a:cubicBezTo>
                    <a:pt x="4620" y="5284"/>
                    <a:pt x="5454" y="5384"/>
                    <a:pt x="6285" y="5584"/>
                  </a:cubicBezTo>
                  <a:lnTo>
                    <a:pt x="6285" y="6303"/>
                  </a:lnTo>
                  <a:cubicBezTo>
                    <a:pt x="5457" y="6111"/>
                    <a:pt x="4624" y="6014"/>
                    <a:pt x="3776" y="6014"/>
                  </a:cubicBezTo>
                  <a:cubicBezTo>
                    <a:pt x="2923" y="6014"/>
                    <a:pt x="2055" y="6112"/>
                    <a:pt x="1162" y="6307"/>
                  </a:cubicBezTo>
                  <a:lnTo>
                    <a:pt x="1162" y="5584"/>
                  </a:lnTo>
                  <a:cubicBezTo>
                    <a:pt x="2055" y="5384"/>
                    <a:pt x="2920" y="5284"/>
                    <a:pt x="3770" y="5284"/>
                  </a:cubicBezTo>
                  <a:close/>
                  <a:moveTo>
                    <a:pt x="9197" y="5284"/>
                  </a:moveTo>
                  <a:cubicBezTo>
                    <a:pt x="10047" y="5284"/>
                    <a:pt x="10882" y="5384"/>
                    <a:pt x="11712" y="5584"/>
                  </a:cubicBezTo>
                  <a:lnTo>
                    <a:pt x="11712" y="6303"/>
                  </a:lnTo>
                  <a:cubicBezTo>
                    <a:pt x="10884" y="6111"/>
                    <a:pt x="10051" y="6014"/>
                    <a:pt x="9203" y="6014"/>
                  </a:cubicBezTo>
                  <a:cubicBezTo>
                    <a:pt x="8350" y="6014"/>
                    <a:pt x="7482" y="6112"/>
                    <a:pt x="6589" y="6307"/>
                  </a:cubicBezTo>
                  <a:lnTo>
                    <a:pt x="6589" y="5584"/>
                  </a:lnTo>
                  <a:cubicBezTo>
                    <a:pt x="7482" y="5384"/>
                    <a:pt x="8347" y="5284"/>
                    <a:pt x="9197" y="5284"/>
                  </a:cubicBezTo>
                  <a:close/>
                  <a:moveTo>
                    <a:pt x="3770" y="6317"/>
                  </a:moveTo>
                  <a:cubicBezTo>
                    <a:pt x="4620" y="6317"/>
                    <a:pt x="5454" y="6417"/>
                    <a:pt x="6285" y="6617"/>
                  </a:cubicBezTo>
                  <a:lnTo>
                    <a:pt x="6285" y="7293"/>
                  </a:lnTo>
                  <a:cubicBezTo>
                    <a:pt x="5454" y="7098"/>
                    <a:pt x="4619" y="7000"/>
                    <a:pt x="3768" y="7000"/>
                  </a:cubicBezTo>
                  <a:cubicBezTo>
                    <a:pt x="2918" y="7000"/>
                    <a:pt x="2052" y="7098"/>
                    <a:pt x="1162" y="7293"/>
                  </a:cubicBezTo>
                  <a:lnTo>
                    <a:pt x="1162" y="6617"/>
                  </a:lnTo>
                  <a:cubicBezTo>
                    <a:pt x="2055" y="6417"/>
                    <a:pt x="2920" y="6317"/>
                    <a:pt x="3770" y="6317"/>
                  </a:cubicBezTo>
                  <a:close/>
                  <a:moveTo>
                    <a:pt x="9197" y="6317"/>
                  </a:moveTo>
                  <a:cubicBezTo>
                    <a:pt x="10047" y="6317"/>
                    <a:pt x="10882" y="6417"/>
                    <a:pt x="11712" y="6617"/>
                  </a:cubicBezTo>
                  <a:lnTo>
                    <a:pt x="11712" y="7293"/>
                  </a:lnTo>
                  <a:cubicBezTo>
                    <a:pt x="10882" y="7098"/>
                    <a:pt x="10046" y="7000"/>
                    <a:pt x="9196" y="7000"/>
                  </a:cubicBezTo>
                  <a:cubicBezTo>
                    <a:pt x="8345" y="7000"/>
                    <a:pt x="7480" y="7098"/>
                    <a:pt x="6589" y="7293"/>
                  </a:cubicBezTo>
                  <a:lnTo>
                    <a:pt x="6589" y="6617"/>
                  </a:lnTo>
                  <a:cubicBezTo>
                    <a:pt x="7482" y="6417"/>
                    <a:pt x="8347" y="6317"/>
                    <a:pt x="9197" y="6317"/>
                  </a:cubicBezTo>
                  <a:close/>
                  <a:moveTo>
                    <a:pt x="9212" y="7305"/>
                  </a:moveTo>
                  <a:cubicBezTo>
                    <a:pt x="10057" y="7305"/>
                    <a:pt x="10886" y="7404"/>
                    <a:pt x="11712" y="7603"/>
                  </a:cubicBezTo>
                  <a:lnTo>
                    <a:pt x="11712" y="8055"/>
                  </a:lnTo>
                  <a:cubicBezTo>
                    <a:pt x="11712" y="8093"/>
                    <a:pt x="11702" y="8126"/>
                    <a:pt x="11684" y="8159"/>
                  </a:cubicBezTo>
                  <a:cubicBezTo>
                    <a:pt x="11648" y="8203"/>
                    <a:pt x="11596" y="8230"/>
                    <a:pt x="11541" y="8230"/>
                  </a:cubicBezTo>
                  <a:cubicBezTo>
                    <a:pt x="11530" y="8230"/>
                    <a:pt x="11519" y="8229"/>
                    <a:pt x="11508" y="8227"/>
                  </a:cubicBezTo>
                  <a:cubicBezTo>
                    <a:pt x="10744" y="8061"/>
                    <a:pt x="9980" y="7979"/>
                    <a:pt x="9205" y="7979"/>
                  </a:cubicBezTo>
                  <a:cubicBezTo>
                    <a:pt x="8418" y="7979"/>
                    <a:pt x="7619" y="8063"/>
                    <a:pt x="6795" y="8231"/>
                  </a:cubicBezTo>
                  <a:cubicBezTo>
                    <a:pt x="6785" y="8233"/>
                    <a:pt x="6775" y="8234"/>
                    <a:pt x="6765" y="8234"/>
                  </a:cubicBezTo>
                  <a:cubicBezTo>
                    <a:pt x="6726" y="8234"/>
                    <a:pt x="6686" y="8220"/>
                    <a:pt x="6652" y="8192"/>
                  </a:cubicBezTo>
                  <a:cubicBezTo>
                    <a:pt x="6613" y="8164"/>
                    <a:pt x="6589" y="8117"/>
                    <a:pt x="6589" y="8064"/>
                  </a:cubicBezTo>
                  <a:lnTo>
                    <a:pt x="6589" y="8060"/>
                  </a:lnTo>
                  <a:lnTo>
                    <a:pt x="6589" y="7607"/>
                  </a:lnTo>
                  <a:cubicBezTo>
                    <a:pt x="7487" y="7406"/>
                    <a:pt x="8357" y="7305"/>
                    <a:pt x="9212" y="7305"/>
                  </a:cubicBezTo>
                  <a:close/>
                  <a:moveTo>
                    <a:pt x="3785" y="7305"/>
                  </a:moveTo>
                  <a:cubicBezTo>
                    <a:pt x="4630" y="7305"/>
                    <a:pt x="5459" y="7404"/>
                    <a:pt x="6285" y="7603"/>
                  </a:cubicBezTo>
                  <a:lnTo>
                    <a:pt x="6285" y="8055"/>
                  </a:lnTo>
                  <a:cubicBezTo>
                    <a:pt x="6285" y="8093"/>
                    <a:pt x="6275" y="8126"/>
                    <a:pt x="6256" y="8159"/>
                  </a:cubicBezTo>
                  <a:cubicBezTo>
                    <a:pt x="6220" y="8203"/>
                    <a:pt x="6168" y="8230"/>
                    <a:pt x="6114" y="8230"/>
                  </a:cubicBezTo>
                  <a:cubicBezTo>
                    <a:pt x="6103" y="8230"/>
                    <a:pt x="6092" y="8229"/>
                    <a:pt x="6081" y="8227"/>
                  </a:cubicBezTo>
                  <a:cubicBezTo>
                    <a:pt x="5317" y="8061"/>
                    <a:pt x="4553" y="7979"/>
                    <a:pt x="3777" y="7979"/>
                  </a:cubicBezTo>
                  <a:cubicBezTo>
                    <a:pt x="2991" y="7979"/>
                    <a:pt x="2192" y="8063"/>
                    <a:pt x="1367" y="8231"/>
                  </a:cubicBezTo>
                  <a:cubicBezTo>
                    <a:pt x="1357" y="8234"/>
                    <a:pt x="1346" y="8235"/>
                    <a:pt x="1335" y="8235"/>
                  </a:cubicBezTo>
                  <a:cubicBezTo>
                    <a:pt x="1282" y="8235"/>
                    <a:pt x="1227" y="8207"/>
                    <a:pt x="1196" y="8159"/>
                  </a:cubicBezTo>
                  <a:cubicBezTo>
                    <a:pt x="1172" y="8131"/>
                    <a:pt x="1162" y="8098"/>
                    <a:pt x="1162" y="8060"/>
                  </a:cubicBezTo>
                  <a:lnTo>
                    <a:pt x="1162" y="7607"/>
                  </a:lnTo>
                  <a:cubicBezTo>
                    <a:pt x="2060" y="7406"/>
                    <a:pt x="2930" y="7305"/>
                    <a:pt x="3785" y="7305"/>
                  </a:cubicBezTo>
                  <a:close/>
                  <a:moveTo>
                    <a:pt x="858" y="1023"/>
                  </a:moveTo>
                  <a:lnTo>
                    <a:pt x="858" y="8045"/>
                  </a:lnTo>
                  <a:cubicBezTo>
                    <a:pt x="858" y="8164"/>
                    <a:pt x="895" y="8278"/>
                    <a:pt x="977" y="8364"/>
                  </a:cubicBezTo>
                  <a:cubicBezTo>
                    <a:pt x="1067" y="8469"/>
                    <a:pt x="1196" y="8526"/>
                    <a:pt x="1333" y="8526"/>
                  </a:cubicBezTo>
                  <a:cubicBezTo>
                    <a:pt x="1362" y="8526"/>
                    <a:pt x="1396" y="8526"/>
                    <a:pt x="1429" y="8517"/>
                  </a:cubicBezTo>
                  <a:cubicBezTo>
                    <a:pt x="2227" y="8354"/>
                    <a:pt x="3000" y="8273"/>
                    <a:pt x="3762" y="8273"/>
                  </a:cubicBezTo>
                  <a:cubicBezTo>
                    <a:pt x="4518" y="8273"/>
                    <a:pt x="5262" y="8353"/>
                    <a:pt x="6004" y="8512"/>
                  </a:cubicBezTo>
                  <a:cubicBezTo>
                    <a:pt x="6039" y="8518"/>
                    <a:pt x="6075" y="8522"/>
                    <a:pt x="6109" y="8522"/>
                  </a:cubicBezTo>
                  <a:cubicBezTo>
                    <a:pt x="6130" y="8522"/>
                    <a:pt x="6151" y="8520"/>
                    <a:pt x="6171" y="8517"/>
                  </a:cubicBezTo>
                  <a:lnTo>
                    <a:pt x="6171" y="8849"/>
                  </a:lnTo>
                  <a:cubicBezTo>
                    <a:pt x="6171" y="8935"/>
                    <a:pt x="6103" y="9002"/>
                    <a:pt x="6018" y="9002"/>
                  </a:cubicBezTo>
                  <a:lnTo>
                    <a:pt x="667" y="9002"/>
                  </a:lnTo>
                  <a:cubicBezTo>
                    <a:pt x="586" y="9002"/>
                    <a:pt x="515" y="8935"/>
                    <a:pt x="515" y="8849"/>
                  </a:cubicBezTo>
                  <a:lnTo>
                    <a:pt x="515" y="1176"/>
                  </a:lnTo>
                  <a:cubicBezTo>
                    <a:pt x="515" y="1090"/>
                    <a:pt x="586" y="1023"/>
                    <a:pt x="667" y="1023"/>
                  </a:cubicBezTo>
                  <a:close/>
                  <a:moveTo>
                    <a:pt x="12207" y="1023"/>
                  </a:moveTo>
                  <a:cubicBezTo>
                    <a:pt x="12293" y="1023"/>
                    <a:pt x="12359" y="1090"/>
                    <a:pt x="12359" y="1176"/>
                  </a:cubicBezTo>
                  <a:lnTo>
                    <a:pt x="12359" y="8849"/>
                  </a:lnTo>
                  <a:cubicBezTo>
                    <a:pt x="12359" y="8935"/>
                    <a:pt x="12293" y="9002"/>
                    <a:pt x="12207" y="9002"/>
                  </a:cubicBezTo>
                  <a:lnTo>
                    <a:pt x="6837" y="9002"/>
                  </a:lnTo>
                  <a:cubicBezTo>
                    <a:pt x="6756" y="9002"/>
                    <a:pt x="6685" y="8935"/>
                    <a:pt x="6685" y="8849"/>
                  </a:cubicBezTo>
                  <a:lnTo>
                    <a:pt x="6685" y="8521"/>
                  </a:lnTo>
                  <a:cubicBezTo>
                    <a:pt x="6709" y="8526"/>
                    <a:pt x="6732" y="8526"/>
                    <a:pt x="6756" y="8526"/>
                  </a:cubicBezTo>
                  <a:cubicBezTo>
                    <a:pt x="6784" y="8526"/>
                    <a:pt x="6817" y="8526"/>
                    <a:pt x="6852" y="8517"/>
                  </a:cubicBezTo>
                  <a:cubicBezTo>
                    <a:pt x="7649" y="8354"/>
                    <a:pt x="8423" y="8273"/>
                    <a:pt x="9185" y="8273"/>
                  </a:cubicBezTo>
                  <a:cubicBezTo>
                    <a:pt x="9941" y="8273"/>
                    <a:pt x="10684" y="8353"/>
                    <a:pt x="11427" y="8512"/>
                  </a:cubicBezTo>
                  <a:cubicBezTo>
                    <a:pt x="11458" y="8519"/>
                    <a:pt x="11491" y="8522"/>
                    <a:pt x="11523" y="8522"/>
                  </a:cubicBezTo>
                  <a:cubicBezTo>
                    <a:pt x="11631" y="8522"/>
                    <a:pt x="11738" y="8486"/>
                    <a:pt x="11822" y="8416"/>
                  </a:cubicBezTo>
                  <a:cubicBezTo>
                    <a:pt x="11936" y="8326"/>
                    <a:pt x="11998" y="8192"/>
                    <a:pt x="11998" y="8050"/>
                  </a:cubicBezTo>
                  <a:lnTo>
                    <a:pt x="11998" y="1023"/>
                  </a:lnTo>
                  <a:close/>
                  <a:moveTo>
                    <a:pt x="3728" y="1"/>
                  </a:moveTo>
                  <a:cubicBezTo>
                    <a:pt x="2904" y="1"/>
                    <a:pt x="2081" y="69"/>
                    <a:pt x="1262" y="205"/>
                  </a:cubicBezTo>
                  <a:cubicBezTo>
                    <a:pt x="1082" y="233"/>
                    <a:pt x="943" y="361"/>
                    <a:pt x="886" y="528"/>
                  </a:cubicBezTo>
                  <a:lnTo>
                    <a:pt x="662" y="528"/>
                  </a:lnTo>
                  <a:cubicBezTo>
                    <a:pt x="296" y="528"/>
                    <a:pt x="1" y="823"/>
                    <a:pt x="1" y="1185"/>
                  </a:cubicBezTo>
                  <a:lnTo>
                    <a:pt x="1" y="8860"/>
                  </a:lnTo>
                  <a:cubicBezTo>
                    <a:pt x="1" y="9221"/>
                    <a:pt x="296" y="9517"/>
                    <a:pt x="662" y="9517"/>
                  </a:cubicBezTo>
                  <a:lnTo>
                    <a:pt x="6033" y="9517"/>
                  </a:lnTo>
                  <a:cubicBezTo>
                    <a:pt x="6184" y="9517"/>
                    <a:pt x="6327" y="9464"/>
                    <a:pt x="6437" y="9378"/>
                  </a:cubicBezTo>
                  <a:cubicBezTo>
                    <a:pt x="6551" y="9464"/>
                    <a:pt x="6690" y="9517"/>
                    <a:pt x="6841" y="9517"/>
                  </a:cubicBezTo>
                  <a:lnTo>
                    <a:pt x="12216" y="9517"/>
                  </a:lnTo>
                  <a:cubicBezTo>
                    <a:pt x="12578" y="9517"/>
                    <a:pt x="12873" y="9221"/>
                    <a:pt x="12873" y="8860"/>
                  </a:cubicBezTo>
                  <a:lnTo>
                    <a:pt x="12873" y="1185"/>
                  </a:lnTo>
                  <a:cubicBezTo>
                    <a:pt x="12873" y="823"/>
                    <a:pt x="12578" y="528"/>
                    <a:pt x="12216" y="528"/>
                  </a:cubicBezTo>
                  <a:lnTo>
                    <a:pt x="11988" y="528"/>
                  </a:lnTo>
                  <a:cubicBezTo>
                    <a:pt x="11936" y="361"/>
                    <a:pt x="11793" y="233"/>
                    <a:pt x="11616" y="205"/>
                  </a:cubicBezTo>
                  <a:cubicBezTo>
                    <a:pt x="10798" y="69"/>
                    <a:pt x="9973" y="1"/>
                    <a:pt x="9149" y="1"/>
                  </a:cubicBezTo>
                  <a:cubicBezTo>
                    <a:pt x="8325" y="1"/>
                    <a:pt x="7501" y="69"/>
                    <a:pt x="6685" y="205"/>
                  </a:cubicBezTo>
                  <a:cubicBezTo>
                    <a:pt x="6589" y="218"/>
                    <a:pt x="6503" y="262"/>
                    <a:pt x="6437" y="323"/>
                  </a:cubicBezTo>
                  <a:cubicBezTo>
                    <a:pt x="6371" y="262"/>
                    <a:pt x="6290" y="218"/>
                    <a:pt x="6195" y="205"/>
                  </a:cubicBezTo>
                  <a:cubicBezTo>
                    <a:pt x="5376" y="69"/>
                    <a:pt x="4552" y="1"/>
                    <a:pt x="3728"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3" name="Google Shape;3239;p64"/>
            <p:cNvSpPr/>
            <p:nvPr/>
          </p:nvSpPr>
          <p:spPr>
            <a:xfrm>
              <a:off x="8375643" y="965985"/>
              <a:ext cx="28655" cy="28625"/>
            </a:xfrm>
            <a:custGeom>
              <a:avLst/>
              <a:gdLst/>
              <a:ahLst/>
              <a:cxnLst/>
              <a:rect l="l" t="t" r="r" b="b"/>
              <a:pathLst>
                <a:path w="944" h="943" extrusionOk="0">
                  <a:moveTo>
                    <a:pt x="472" y="0"/>
                  </a:moveTo>
                  <a:cubicBezTo>
                    <a:pt x="210" y="0"/>
                    <a:pt x="1" y="209"/>
                    <a:pt x="1" y="471"/>
                  </a:cubicBezTo>
                  <a:cubicBezTo>
                    <a:pt x="1" y="728"/>
                    <a:pt x="210" y="943"/>
                    <a:pt x="472" y="943"/>
                  </a:cubicBezTo>
                  <a:cubicBezTo>
                    <a:pt x="729" y="943"/>
                    <a:pt x="943" y="728"/>
                    <a:pt x="943" y="471"/>
                  </a:cubicBezTo>
                  <a:cubicBezTo>
                    <a:pt x="943" y="209"/>
                    <a:pt x="729" y="0"/>
                    <a:pt x="472"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4" name="Google Shape;3240;p64"/>
            <p:cNvSpPr/>
            <p:nvPr/>
          </p:nvSpPr>
          <p:spPr>
            <a:xfrm>
              <a:off x="8598791" y="937207"/>
              <a:ext cx="12142" cy="12051"/>
            </a:xfrm>
            <a:custGeom>
              <a:avLst/>
              <a:gdLst/>
              <a:ahLst/>
              <a:cxnLst/>
              <a:rect l="l" t="t" r="r" b="b"/>
              <a:pathLst>
                <a:path w="400" h="397" extrusionOk="0">
                  <a:moveTo>
                    <a:pt x="200" y="1"/>
                  </a:moveTo>
                  <a:cubicBezTo>
                    <a:pt x="90" y="1"/>
                    <a:pt x="0" y="91"/>
                    <a:pt x="0" y="201"/>
                  </a:cubicBezTo>
                  <a:cubicBezTo>
                    <a:pt x="0" y="310"/>
                    <a:pt x="90" y="396"/>
                    <a:pt x="200" y="396"/>
                  </a:cubicBezTo>
                  <a:cubicBezTo>
                    <a:pt x="310" y="396"/>
                    <a:pt x="400" y="310"/>
                    <a:pt x="400" y="201"/>
                  </a:cubicBezTo>
                  <a:cubicBezTo>
                    <a:pt x="400" y="91"/>
                    <a:pt x="310" y="1"/>
                    <a:pt x="20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5" name="Google Shape;3241;p64"/>
            <p:cNvSpPr/>
            <p:nvPr/>
          </p:nvSpPr>
          <p:spPr>
            <a:xfrm>
              <a:off x="8462067" y="931349"/>
              <a:ext cx="43499" cy="47931"/>
            </a:xfrm>
            <a:custGeom>
              <a:avLst/>
              <a:gdLst/>
              <a:ahLst/>
              <a:cxnLst/>
              <a:rect l="l" t="t" r="r" b="b"/>
              <a:pathLst>
                <a:path w="1433" h="1579" extrusionOk="0">
                  <a:moveTo>
                    <a:pt x="717" y="0"/>
                  </a:moveTo>
                  <a:cubicBezTo>
                    <a:pt x="691" y="0"/>
                    <a:pt x="664" y="17"/>
                    <a:pt x="652" y="51"/>
                  </a:cubicBezTo>
                  <a:lnTo>
                    <a:pt x="496" y="498"/>
                  </a:lnTo>
                  <a:cubicBezTo>
                    <a:pt x="486" y="517"/>
                    <a:pt x="472" y="532"/>
                    <a:pt x="457" y="541"/>
                  </a:cubicBezTo>
                  <a:lnTo>
                    <a:pt x="57" y="722"/>
                  </a:lnTo>
                  <a:cubicBezTo>
                    <a:pt x="0" y="746"/>
                    <a:pt x="0" y="836"/>
                    <a:pt x="57" y="860"/>
                  </a:cubicBezTo>
                  <a:lnTo>
                    <a:pt x="457" y="1040"/>
                  </a:lnTo>
                  <a:cubicBezTo>
                    <a:pt x="472" y="1046"/>
                    <a:pt x="486" y="1064"/>
                    <a:pt x="496" y="1084"/>
                  </a:cubicBezTo>
                  <a:lnTo>
                    <a:pt x="652" y="1532"/>
                  </a:lnTo>
                  <a:cubicBezTo>
                    <a:pt x="664" y="1563"/>
                    <a:pt x="691" y="1578"/>
                    <a:pt x="717" y="1578"/>
                  </a:cubicBezTo>
                  <a:cubicBezTo>
                    <a:pt x="743" y="1578"/>
                    <a:pt x="770" y="1563"/>
                    <a:pt x="782" y="1532"/>
                  </a:cubicBezTo>
                  <a:lnTo>
                    <a:pt x="938" y="1084"/>
                  </a:lnTo>
                  <a:cubicBezTo>
                    <a:pt x="947" y="1064"/>
                    <a:pt x="958" y="1046"/>
                    <a:pt x="976" y="1040"/>
                  </a:cubicBezTo>
                  <a:lnTo>
                    <a:pt x="1376" y="860"/>
                  </a:lnTo>
                  <a:cubicBezTo>
                    <a:pt x="1433" y="836"/>
                    <a:pt x="1433" y="746"/>
                    <a:pt x="1376" y="722"/>
                  </a:cubicBezTo>
                  <a:lnTo>
                    <a:pt x="976" y="541"/>
                  </a:lnTo>
                  <a:cubicBezTo>
                    <a:pt x="958" y="532"/>
                    <a:pt x="947" y="517"/>
                    <a:pt x="938" y="498"/>
                  </a:cubicBezTo>
                  <a:lnTo>
                    <a:pt x="782" y="51"/>
                  </a:lnTo>
                  <a:cubicBezTo>
                    <a:pt x="770" y="17"/>
                    <a:pt x="743" y="0"/>
                    <a:pt x="717"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6" name="Google Shape;3242;p64"/>
            <p:cNvSpPr/>
            <p:nvPr/>
          </p:nvSpPr>
          <p:spPr>
            <a:xfrm>
              <a:off x="8637951" y="946952"/>
              <a:ext cx="59557" cy="64626"/>
            </a:xfrm>
            <a:custGeom>
              <a:avLst/>
              <a:gdLst/>
              <a:ahLst/>
              <a:cxnLst/>
              <a:rect l="l" t="t" r="r" b="b"/>
              <a:pathLst>
                <a:path w="1962" h="2129" extrusionOk="0">
                  <a:moveTo>
                    <a:pt x="980" y="1"/>
                  </a:moveTo>
                  <a:cubicBezTo>
                    <a:pt x="945" y="1"/>
                    <a:pt x="909" y="22"/>
                    <a:pt x="895" y="65"/>
                  </a:cubicBezTo>
                  <a:lnTo>
                    <a:pt x="677" y="669"/>
                  </a:lnTo>
                  <a:cubicBezTo>
                    <a:pt x="666" y="698"/>
                    <a:pt x="648" y="717"/>
                    <a:pt x="624" y="726"/>
                  </a:cubicBezTo>
                  <a:lnTo>
                    <a:pt x="77" y="970"/>
                  </a:lnTo>
                  <a:cubicBezTo>
                    <a:pt x="0" y="1003"/>
                    <a:pt x="0" y="1126"/>
                    <a:pt x="77" y="1161"/>
                  </a:cubicBezTo>
                  <a:lnTo>
                    <a:pt x="624" y="1403"/>
                  </a:lnTo>
                  <a:cubicBezTo>
                    <a:pt x="648" y="1412"/>
                    <a:pt x="666" y="1431"/>
                    <a:pt x="677" y="1460"/>
                  </a:cubicBezTo>
                  <a:lnTo>
                    <a:pt x="895" y="2064"/>
                  </a:lnTo>
                  <a:cubicBezTo>
                    <a:pt x="909" y="2107"/>
                    <a:pt x="945" y="2129"/>
                    <a:pt x="980" y="2129"/>
                  </a:cubicBezTo>
                  <a:cubicBezTo>
                    <a:pt x="1016" y="2129"/>
                    <a:pt x="1052" y="2107"/>
                    <a:pt x="1066" y="2064"/>
                  </a:cubicBezTo>
                  <a:lnTo>
                    <a:pt x="1286" y="1460"/>
                  </a:lnTo>
                  <a:cubicBezTo>
                    <a:pt x="1295" y="1431"/>
                    <a:pt x="1314" y="1412"/>
                    <a:pt x="1338" y="1403"/>
                  </a:cubicBezTo>
                  <a:lnTo>
                    <a:pt x="1885" y="1161"/>
                  </a:lnTo>
                  <a:cubicBezTo>
                    <a:pt x="1962" y="1126"/>
                    <a:pt x="1962" y="1003"/>
                    <a:pt x="1885" y="970"/>
                  </a:cubicBezTo>
                  <a:lnTo>
                    <a:pt x="1338" y="726"/>
                  </a:lnTo>
                  <a:cubicBezTo>
                    <a:pt x="1314" y="717"/>
                    <a:pt x="1295" y="698"/>
                    <a:pt x="1286" y="669"/>
                  </a:cubicBezTo>
                  <a:lnTo>
                    <a:pt x="1066" y="65"/>
                  </a:lnTo>
                  <a:cubicBezTo>
                    <a:pt x="1052" y="22"/>
                    <a:pt x="1016" y="1"/>
                    <a:pt x="98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grpSp>
        <p:nvGrpSpPr>
          <p:cNvPr id="37" name="Google Shape;6013;p72"/>
          <p:cNvGrpSpPr/>
          <p:nvPr/>
        </p:nvGrpSpPr>
        <p:grpSpPr>
          <a:xfrm>
            <a:off x="4326434" y="5325419"/>
            <a:ext cx="1202117" cy="1152717"/>
            <a:chOff x="3240443" y="3395537"/>
            <a:chExt cx="452077" cy="469137"/>
          </a:xfrm>
        </p:grpSpPr>
        <p:sp>
          <p:nvSpPr>
            <p:cNvPr id="38"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9"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0"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1"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2"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3"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4"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5"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6"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7"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8"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9"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0"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1"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2"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3"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4"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5"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6"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7"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8"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60" name="Rectangle 59"/>
          <p:cNvSpPr/>
          <p:nvPr/>
        </p:nvSpPr>
        <p:spPr>
          <a:xfrm>
            <a:off x="4826917" y="984974"/>
            <a:ext cx="2577885"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2 REVIEW</a:t>
            </a:r>
            <a:endParaRPr lang="en-US" sz="4400" b="1" dirty="0">
              <a:solidFill>
                <a:srgbClr val="FFCC00"/>
              </a:solidFill>
              <a:latin typeface="Myriad Pro" panose="020B0503030403020204" pitchFamily="34" charset="0"/>
            </a:endParaRPr>
          </a:p>
        </p:txBody>
      </p:sp>
      <p:sp>
        <p:nvSpPr>
          <p:cNvPr id="61" name="TextBox 60"/>
          <p:cNvSpPr txBox="1"/>
          <p:nvPr/>
        </p:nvSpPr>
        <p:spPr>
          <a:xfrm>
            <a:off x="2928272" y="3229209"/>
            <a:ext cx="5825954" cy="830997"/>
          </a:xfrm>
          <a:prstGeom prst="rect">
            <a:avLst/>
          </a:prstGeom>
          <a:noFill/>
        </p:spPr>
        <p:txBody>
          <a:bodyPr wrap="none" rtlCol="0">
            <a:spAutoFit/>
          </a:bodyPr>
          <a:lstStyle/>
          <a:p>
            <a:r>
              <a:rPr lang="en-US" sz="4800" b="1" dirty="0">
                <a:latin typeface="Myriad Pro" panose="020B0503030403020204" pitchFamily="34" charset="0"/>
              </a:rPr>
              <a:t>Task 1 </a:t>
            </a:r>
            <a:r>
              <a:rPr lang="en-US" sz="4800" dirty="0">
                <a:latin typeface="Myriad Pro" panose="020B0503030403020204" pitchFamily="34" charset="0"/>
              </a:rPr>
              <a:t>Find and circle.</a:t>
            </a:r>
          </a:p>
        </p:txBody>
      </p:sp>
      <p:pic>
        <p:nvPicPr>
          <p:cNvPr id="62" name="Picture 6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577952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977574" y="475869"/>
            <a:ext cx="5892674" cy="3639312"/>
            <a:chOff x="2977574" y="475869"/>
            <a:chExt cx="5892674" cy="3639312"/>
          </a:xfrm>
        </p:grpSpPr>
        <p:sp>
          <p:nvSpPr>
            <p:cNvPr id="4" name="Rectangle 3"/>
            <p:cNvSpPr/>
            <p:nvPr/>
          </p:nvSpPr>
          <p:spPr>
            <a:xfrm>
              <a:off x="2977574" y="475869"/>
              <a:ext cx="5892673" cy="363931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V</a:t>
              </a:r>
            </a:p>
          </p:txBody>
        </p:sp>
        <p:sp>
          <p:nvSpPr>
            <p:cNvPr id="6" name="Rectangle 5"/>
            <p:cNvSpPr/>
            <p:nvPr/>
          </p:nvSpPr>
          <p:spPr>
            <a:xfrm>
              <a:off x="3023586" y="526670"/>
              <a:ext cx="673582" cy="3416320"/>
            </a:xfrm>
            <a:prstGeom prst="rect">
              <a:avLst/>
            </a:prstGeom>
          </p:spPr>
          <p:txBody>
            <a:bodyPr wrap="none">
              <a:spAutoFit/>
            </a:bodyPr>
            <a:lstStyle/>
            <a:p>
              <a:pPr algn="ctr"/>
              <a:r>
                <a:rPr lang="pl-PL" sz="3600" dirty="0">
                  <a:latin typeface="Myriad Pro" panose="020B0503030403020204" pitchFamily="34" charset="0"/>
                </a:rPr>
                <a:t>J </a:t>
              </a:r>
              <a:endParaRPr lang="en-US" sz="3600" dirty="0">
                <a:latin typeface="Myriad Pro" panose="020B0503030403020204" pitchFamily="34" charset="0"/>
              </a:endParaRPr>
            </a:p>
            <a:p>
              <a:pPr algn="ctr"/>
              <a:r>
                <a:rPr lang="pl-PL" sz="3600" dirty="0">
                  <a:latin typeface="Myriad Pro" panose="020B0503030403020204" pitchFamily="34" charset="0"/>
                </a:rPr>
                <a:t>S </a:t>
              </a:r>
              <a:endParaRPr lang="en-US" sz="3600" dirty="0">
                <a:latin typeface="Myriad Pro" panose="020B0503030403020204" pitchFamily="34" charset="0"/>
              </a:endParaRPr>
            </a:p>
            <a:p>
              <a:pPr algn="ctr"/>
              <a:r>
                <a:rPr lang="pl-PL" sz="3600" dirty="0">
                  <a:latin typeface="Myriad Pro" panose="020B0503030403020204" pitchFamily="34" charset="0"/>
                </a:rPr>
                <a:t>W </a:t>
              </a:r>
              <a:endParaRPr lang="en-US" sz="3600" dirty="0">
                <a:latin typeface="Myriad Pro" panose="020B0503030403020204" pitchFamily="34" charset="0"/>
              </a:endParaRPr>
            </a:p>
            <a:p>
              <a:pPr algn="ctr"/>
              <a:r>
                <a:rPr lang="pl-PL" sz="3600" dirty="0">
                  <a:latin typeface="Myriad Pro" panose="020B0503030403020204" pitchFamily="34" charset="0"/>
                </a:rPr>
                <a:t>C </a:t>
              </a:r>
              <a:endParaRPr lang="en-US" sz="3600" dirty="0">
                <a:latin typeface="Myriad Pro" panose="020B0503030403020204" pitchFamily="34" charset="0"/>
              </a:endParaRPr>
            </a:p>
            <a:p>
              <a:pPr algn="ctr"/>
              <a:r>
                <a:rPr lang="pl-PL" sz="3600" dirty="0">
                  <a:latin typeface="Myriad Pro" panose="020B0503030403020204" pitchFamily="34" charset="0"/>
                </a:rPr>
                <a:t>P </a:t>
              </a:r>
              <a:endParaRPr lang="en-US" sz="3600" dirty="0">
                <a:latin typeface="Myriad Pro" panose="020B0503030403020204" pitchFamily="34" charset="0"/>
              </a:endParaRPr>
            </a:p>
            <a:p>
              <a:pPr algn="ctr"/>
              <a:r>
                <a:rPr lang="pl-PL" sz="3600" dirty="0">
                  <a:latin typeface="Myriad Pro" panose="020B0503030403020204" pitchFamily="34" charset="0"/>
                </a:rPr>
                <a:t>C</a:t>
              </a:r>
              <a:endParaRPr lang="en-US" sz="3600" dirty="0">
                <a:latin typeface="Myriad Pro" panose="020B0503030403020204" pitchFamily="34" charset="0"/>
              </a:endParaRPr>
            </a:p>
          </p:txBody>
        </p:sp>
        <p:sp>
          <p:nvSpPr>
            <p:cNvPr id="7" name="Rectangle 6"/>
            <p:cNvSpPr/>
            <p:nvPr/>
          </p:nvSpPr>
          <p:spPr>
            <a:xfrm>
              <a:off x="3739163" y="526670"/>
              <a:ext cx="599844" cy="3416320"/>
            </a:xfrm>
            <a:prstGeom prst="rect">
              <a:avLst/>
            </a:prstGeom>
          </p:spPr>
          <p:txBody>
            <a:bodyPr wrap="none">
              <a:spAutoFit/>
            </a:bodyPr>
            <a:lstStyle/>
            <a:p>
              <a:pPr algn="ctr"/>
              <a:r>
                <a:rPr lang="pt-BR" sz="3600" dirty="0">
                  <a:latin typeface="Myriad Pro" panose="020B0503030403020204" pitchFamily="34" charset="0"/>
                </a:rPr>
                <a:t>Q </a:t>
              </a:r>
            </a:p>
            <a:p>
              <a:pPr algn="ctr"/>
              <a:r>
                <a:rPr lang="pt-BR" sz="3600" dirty="0">
                  <a:latin typeface="Myriad Pro" panose="020B0503030403020204" pitchFamily="34" charset="0"/>
                </a:rPr>
                <a:t>P </a:t>
              </a:r>
            </a:p>
            <a:p>
              <a:pPr algn="ctr"/>
              <a:r>
                <a:rPr lang="pt-BR" sz="3600" dirty="0">
                  <a:latin typeface="Myriad Pro" panose="020B0503030403020204" pitchFamily="34" charset="0"/>
                </a:rPr>
                <a:t>R </a:t>
              </a:r>
            </a:p>
            <a:p>
              <a:pPr algn="ctr"/>
              <a:r>
                <a:rPr lang="pt-BR" sz="3600" dirty="0">
                  <a:latin typeface="Myriad Pro" panose="020B0503030403020204" pitchFamily="34" charset="0"/>
                </a:rPr>
                <a:t>O </a:t>
              </a:r>
            </a:p>
            <a:p>
              <a:pPr algn="ctr"/>
              <a:r>
                <a:rPr lang="pt-BR" sz="3600" dirty="0">
                  <a:latin typeface="Myriad Pro" panose="020B0503030403020204" pitchFamily="34" charset="0"/>
                </a:rPr>
                <a:t>A</a:t>
              </a:r>
            </a:p>
            <a:p>
              <a:pPr algn="ctr"/>
              <a:r>
                <a:rPr lang="pt-BR" sz="3600" dirty="0">
                  <a:latin typeface="Myriad Pro" panose="020B0503030403020204" pitchFamily="34" charset="0"/>
                </a:rPr>
                <a:t>O</a:t>
              </a:r>
              <a:endParaRPr lang="en-US" sz="3600" dirty="0">
                <a:latin typeface="Myriad Pro" panose="020B0503030403020204" pitchFamily="34" charset="0"/>
              </a:endParaRPr>
            </a:p>
          </p:txBody>
        </p:sp>
        <p:sp>
          <p:nvSpPr>
            <p:cNvPr id="8" name="Rectangle 7"/>
            <p:cNvSpPr/>
            <p:nvPr/>
          </p:nvSpPr>
          <p:spPr>
            <a:xfrm>
              <a:off x="4367395" y="526670"/>
              <a:ext cx="532518" cy="3416320"/>
            </a:xfrm>
            <a:prstGeom prst="rect">
              <a:avLst/>
            </a:prstGeom>
          </p:spPr>
          <p:txBody>
            <a:bodyPr wrap="none">
              <a:spAutoFit/>
            </a:bodyPr>
            <a:lstStyle/>
            <a:p>
              <a:pPr algn="ctr"/>
              <a:r>
                <a:rPr lang="en-US" sz="3600" dirty="0">
                  <a:latin typeface="Myriad Pro" panose="020B0503030403020204" pitchFamily="34" charset="0"/>
                </a:rPr>
                <a:t>Y </a:t>
              </a:r>
            </a:p>
            <a:p>
              <a:pPr algn="ctr"/>
              <a:r>
                <a:rPr lang="en-US" sz="3600" dirty="0">
                  <a:latin typeface="Myriad Pro" panose="020B0503030403020204" pitchFamily="34" charset="0"/>
                </a:rPr>
                <a:t>E </a:t>
              </a:r>
            </a:p>
            <a:p>
              <a:pPr algn="ctr"/>
              <a:r>
                <a:rPr lang="en-US" sz="3600" dirty="0">
                  <a:latin typeface="Myriad Pro" panose="020B0503030403020204" pitchFamily="34" charset="0"/>
                </a:rPr>
                <a:t>I </a:t>
              </a:r>
            </a:p>
            <a:p>
              <a:pPr algn="ctr"/>
              <a:r>
                <a:rPr lang="en-US" sz="3600" dirty="0">
                  <a:latin typeface="Myriad Pro" panose="020B0503030403020204" pitchFamily="34" charset="0"/>
                </a:rPr>
                <a:t>L </a:t>
              </a:r>
            </a:p>
            <a:p>
              <a:pPr algn="ctr"/>
              <a:r>
                <a:rPr lang="en-US" sz="3600" dirty="0">
                  <a:latin typeface="Myriad Pro" panose="020B0503030403020204" pitchFamily="34" charset="0"/>
                </a:rPr>
                <a:t>I </a:t>
              </a:r>
            </a:p>
            <a:p>
              <a:pPr algn="ctr"/>
              <a:r>
                <a:rPr lang="en-US" sz="3600" dirty="0">
                  <a:latin typeface="Myriad Pro" panose="020B0503030403020204" pitchFamily="34" charset="0"/>
                </a:rPr>
                <a:t>O</a:t>
              </a:r>
            </a:p>
          </p:txBody>
        </p:sp>
        <p:sp>
          <p:nvSpPr>
            <p:cNvPr id="9" name="Rectangle 8"/>
            <p:cNvSpPr/>
            <p:nvPr/>
          </p:nvSpPr>
          <p:spPr>
            <a:xfrm>
              <a:off x="4956196" y="526670"/>
              <a:ext cx="599844" cy="3416320"/>
            </a:xfrm>
            <a:prstGeom prst="rect">
              <a:avLst/>
            </a:prstGeom>
          </p:spPr>
          <p:txBody>
            <a:bodyPr wrap="none">
              <a:spAutoFit/>
            </a:bodyPr>
            <a:lstStyle/>
            <a:p>
              <a:pPr algn="ctr"/>
              <a:r>
                <a:rPr lang="pt-BR" sz="3600" dirty="0">
                  <a:latin typeface="Myriad Pro" panose="020B0503030403020204" pitchFamily="34" charset="0"/>
                </a:rPr>
                <a:t>D </a:t>
              </a:r>
            </a:p>
            <a:p>
              <a:pPr algn="ctr"/>
              <a:r>
                <a:rPr lang="pt-BR" sz="3600" dirty="0">
                  <a:latin typeface="Myriad Pro" panose="020B0503030403020204" pitchFamily="34" charset="0"/>
                </a:rPr>
                <a:t>A </a:t>
              </a:r>
            </a:p>
            <a:p>
              <a:pPr algn="ctr"/>
              <a:r>
                <a:rPr lang="pt-BR" sz="3600" dirty="0">
                  <a:latin typeface="Myriad Pro" panose="020B0503030403020204" pitchFamily="34" charset="0"/>
                </a:rPr>
                <a:t>T </a:t>
              </a:r>
            </a:p>
            <a:p>
              <a:pPr algn="ctr"/>
              <a:r>
                <a:rPr lang="pt-BR" sz="3600" dirty="0">
                  <a:latin typeface="Myriad Pro" panose="020B0503030403020204" pitchFamily="34" charset="0"/>
                </a:rPr>
                <a:t>O </a:t>
              </a:r>
            </a:p>
            <a:p>
              <a:pPr algn="ctr"/>
              <a:r>
                <a:rPr lang="pt-BR" sz="3600" dirty="0">
                  <a:latin typeface="Myriad Pro" panose="020B0503030403020204" pitchFamily="34" charset="0"/>
                </a:rPr>
                <a:t>N </a:t>
              </a:r>
            </a:p>
            <a:p>
              <a:pPr algn="ctr"/>
              <a:r>
                <a:rPr lang="pt-BR" sz="3600" dirty="0">
                  <a:latin typeface="Myriad Pro" panose="020B0503030403020204" pitchFamily="34" charset="0"/>
                </a:rPr>
                <a:t>K</a:t>
              </a:r>
              <a:endParaRPr lang="en-US" sz="3600" dirty="0">
                <a:latin typeface="Myriad Pro" panose="020B0503030403020204" pitchFamily="34" charset="0"/>
              </a:endParaRPr>
            </a:p>
          </p:txBody>
        </p:sp>
        <p:sp>
          <p:nvSpPr>
            <p:cNvPr id="10" name="Rectangle 9"/>
            <p:cNvSpPr/>
            <p:nvPr/>
          </p:nvSpPr>
          <p:spPr>
            <a:xfrm>
              <a:off x="5612323" y="526670"/>
              <a:ext cx="590226" cy="3416320"/>
            </a:xfrm>
            <a:prstGeom prst="rect">
              <a:avLst/>
            </a:prstGeom>
          </p:spPr>
          <p:txBody>
            <a:bodyPr wrap="none">
              <a:spAutoFit/>
            </a:bodyPr>
            <a:lstStyle/>
            <a:p>
              <a:pPr algn="ctr"/>
              <a:r>
                <a:rPr lang="pt-BR" sz="3600" dirty="0">
                  <a:latin typeface="Myriad Pro" panose="020B0503030403020204" pitchFamily="34" charset="0"/>
                </a:rPr>
                <a:t>D </a:t>
              </a:r>
            </a:p>
            <a:p>
              <a:pPr algn="ctr"/>
              <a:r>
                <a:rPr lang="pt-BR" sz="3600" dirty="0">
                  <a:latin typeface="Myriad Pro" panose="020B0503030403020204" pitchFamily="34" charset="0"/>
                </a:rPr>
                <a:t>K </a:t>
              </a:r>
            </a:p>
            <a:p>
              <a:pPr algn="ctr"/>
              <a:r>
                <a:rPr lang="pt-BR" sz="3600" dirty="0">
                  <a:latin typeface="Myriad Pro" panose="020B0503030403020204" pitchFamily="34" charset="0"/>
                </a:rPr>
                <a:t>E </a:t>
              </a:r>
            </a:p>
            <a:p>
              <a:pPr algn="ctr"/>
              <a:r>
                <a:rPr lang="pt-BR" sz="3600" dirty="0">
                  <a:latin typeface="Myriad Pro" panose="020B0503030403020204" pitchFamily="34" charset="0"/>
                </a:rPr>
                <a:t>U </a:t>
              </a:r>
            </a:p>
            <a:p>
              <a:pPr algn="ctr"/>
              <a:r>
                <a:rPr lang="pt-BR" sz="3600" dirty="0">
                  <a:latin typeface="Myriad Pro" panose="020B0503030403020204" pitchFamily="34" charset="0"/>
                </a:rPr>
                <a:t>T </a:t>
              </a:r>
            </a:p>
            <a:p>
              <a:pPr algn="ctr"/>
              <a:r>
                <a:rPr lang="pt-BR" sz="3600" dirty="0">
                  <a:latin typeface="Myriad Pro" panose="020B0503030403020204" pitchFamily="34" charset="0"/>
                </a:rPr>
                <a:t>R</a:t>
              </a:r>
              <a:endParaRPr lang="en-US" sz="3600" dirty="0">
                <a:latin typeface="Myriad Pro" panose="020B0503030403020204" pitchFamily="34" charset="0"/>
              </a:endParaRPr>
            </a:p>
          </p:txBody>
        </p:sp>
        <p:sp>
          <p:nvSpPr>
            <p:cNvPr id="11" name="Rectangle 10"/>
            <p:cNvSpPr/>
            <p:nvPr/>
          </p:nvSpPr>
          <p:spPr>
            <a:xfrm>
              <a:off x="6254135" y="526670"/>
              <a:ext cx="564578" cy="3416320"/>
            </a:xfrm>
            <a:prstGeom prst="rect">
              <a:avLst/>
            </a:prstGeom>
          </p:spPr>
          <p:txBody>
            <a:bodyPr wrap="none">
              <a:spAutoFit/>
            </a:bodyPr>
            <a:lstStyle/>
            <a:p>
              <a:pPr algn="ctr"/>
              <a:r>
                <a:rPr lang="pt-BR" sz="3600" dirty="0">
                  <a:latin typeface="Myriad Pro" panose="020B0503030403020204" pitchFamily="34" charset="0"/>
                </a:rPr>
                <a:t>A </a:t>
              </a:r>
            </a:p>
            <a:p>
              <a:pPr algn="ctr"/>
              <a:r>
                <a:rPr lang="pt-BR" sz="3600" dirty="0">
                  <a:latin typeface="Myriad Pro" panose="020B0503030403020204" pitchFamily="34" charset="0"/>
                </a:rPr>
                <a:t>S </a:t>
              </a:r>
            </a:p>
            <a:p>
              <a:pPr algn="ctr"/>
              <a:r>
                <a:rPr lang="pt-BR" sz="3600" dirty="0">
                  <a:latin typeface="Myriad Pro" panose="020B0503030403020204" pitchFamily="34" charset="0"/>
                </a:rPr>
                <a:t>P </a:t>
              </a:r>
            </a:p>
            <a:p>
              <a:pPr algn="ctr"/>
              <a:r>
                <a:rPr lang="pt-BR" sz="3600" dirty="0">
                  <a:latin typeface="Myriad Pro" panose="020B0503030403020204" pitchFamily="34" charset="0"/>
                </a:rPr>
                <a:t>R </a:t>
              </a:r>
            </a:p>
            <a:p>
              <a:pPr algn="ctr"/>
              <a:r>
                <a:rPr lang="pt-BR" sz="3600" dirty="0">
                  <a:latin typeface="Myriad Pro" panose="020B0503030403020204" pitchFamily="34" charset="0"/>
                </a:rPr>
                <a:t>Y </a:t>
              </a:r>
            </a:p>
            <a:p>
              <a:pPr algn="ctr"/>
              <a:r>
                <a:rPr lang="pt-BR" sz="3600" dirty="0">
                  <a:latin typeface="Myriad Pro" panose="020B0503030403020204" pitchFamily="34" charset="0"/>
                </a:rPr>
                <a:t>R</a:t>
              </a:r>
              <a:endParaRPr lang="en-US" sz="3600" dirty="0">
                <a:latin typeface="Myriad Pro" panose="020B0503030403020204" pitchFamily="34" charset="0"/>
              </a:endParaRPr>
            </a:p>
          </p:txBody>
        </p:sp>
        <p:sp>
          <p:nvSpPr>
            <p:cNvPr id="12" name="Rectangle 11"/>
            <p:cNvSpPr/>
            <p:nvPr/>
          </p:nvSpPr>
          <p:spPr>
            <a:xfrm>
              <a:off x="6861072" y="526670"/>
              <a:ext cx="673582" cy="3416320"/>
            </a:xfrm>
            <a:prstGeom prst="rect">
              <a:avLst/>
            </a:prstGeom>
          </p:spPr>
          <p:txBody>
            <a:bodyPr wrap="none">
              <a:spAutoFit/>
            </a:bodyPr>
            <a:lstStyle/>
            <a:p>
              <a:pPr algn="ctr"/>
              <a:r>
                <a:rPr lang="pt-BR" sz="3600" dirty="0">
                  <a:latin typeface="Myriad Pro" panose="020B0503030403020204" pitchFamily="34" charset="0"/>
                </a:rPr>
                <a:t>N </a:t>
              </a:r>
            </a:p>
            <a:p>
              <a:pPr algn="ctr"/>
              <a:r>
                <a:rPr lang="pt-BR" sz="3600" dirty="0">
                  <a:latin typeface="Myriad Pro" panose="020B0503030403020204" pitchFamily="34" charset="0"/>
                </a:rPr>
                <a:t>W </a:t>
              </a:r>
            </a:p>
            <a:p>
              <a:pPr algn="ctr"/>
              <a:r>
                <a:rPr lang="pt-BR" sz="3600" dirty="0">
                  <a:latin typeface="Myriad Pro" panose="020B0503030403020204" pitchFamily="34" charset="0"/>
                </a:rPr>
                <a:t>S </a:t>
              </a:r>
            </a:p>
            <a:p>
              <a:pPr algn="ctr"/>
              <a:r>
                <a:rPr lang="pt-BR" sz="3600" dirty="0">
                  <a:latin typeface="Myriad Pro" panose="020B0503030403020204" pitchFamily="34" charset="0"/>
                </a:rPr>
                <a:t>I </a:t>
              </a:r>
            </a:p>
            <a:p>
              <a:pPr algn="ctr"/>
              <a:r>
                <a:rPr lang="pt-BR" sz="3600" dirty="0">
                  <a:latin typeface="Myriad Pro" panose="020B0503030403020204" pitchFamily="34" charset="0"/>
                </a:rPr>
                <a:t>N </a:t>
              </a:r>
            </a:p>
            <a:p>
              <a:pPr algn="ctr"/>
              <a:r>
                <a:rPr lang="pt-BR" sz="3600" dirty="0">
                  <a:latin typeface="Myriad Pro" panose="020B0503030403020204" pitchFamily="34" charset="0"/>
                </a:rPr>
                <a:t>G</a:t>
              </a:r>
              <a:endParaRPr lang="en-US" sz="3600" dirty="0">
                <a:latin typeface="Myriad Pro" panose="020B0503030403020204" pitchFamily="34" charset="0"/>
              </a:endParaRPr>
            </a:p>
          </p:txBody>
        </p:sp>
        <p:sp>
          <p:nvSpPr>
            <p:cNvPr id="13" name="Rectangle 12"/>
            <p:cNvSpPr/>
            <p:nvPr/>
          </p:nvSpPr>
          <p:spPr>
            <a:xfrm>
              <a:off x="7596996" y="526670"/>
              <a:ext cx="556564" cy="3416320"/>
            </a:xfrm>
            <a:prstGeom prst="rect">
              <a:avLst/>
            </a:prstGeom>
          </p:spPr>
          <p:txBody>
            <a:bodyPr wrap="none">
              <a:spAutoFit/>
            </a:bodyPr>
            <a:lstStyle/>
            <a:p>
              <a:pPr algn="ctr"/>
              <a:r>
                <a:rPr lang="es-ES" sz="3600" dirty="0">
                  <a:latin typeface="Myriad Pro" panose="020B0503030403020204" pitchFamily="34" charset="0"/>
                </a:rPr>
                <a:t>C </a:t>
              </a:r>
            </a:p>
            <a:p>
              <a:pPr algn="ctr"/>
              <a:r>
                <a:rPr lang="es-ES" sz="3600" dirty="0">
                  <a:latin typeface="Myriad Pro" panose="020B0503030403020204" pitchFamily="34" charset="0"/>
                </a:rPr>
                <a:t>I </a:t>
              </a:r>
            </a:p>
            <a:p>
              <a:pPr algn="ctr"/>
              <a:r>
                <a:rPr lang="es-ES" sz="3600" dirty="0">
                  <a:latin typeface="Myriad Pro" panose="020B0503030403020204" pitchFamily="34" charset="0"/>
                </a:rPr>
                <a:t>Y </a:t>
              </a:r>
            </a:p>
            <a:p>
              <a:pPr algn="ctr"/>
              <a:r>
                <a:rPr lang="es-ES" sz="3600" dirty="0">
                  <a:latin typeface="Myriad Pro" panose="020B0503030403020204" pitchFamily="34" charset="0"/>
                </a:rPr>
                <a:t>Y </a:t>
              </a:r>
            </a:p>
            <a:p>
              <a:pPr algn="ctr"/>
              <a:r>
                <a:rPr lang="es-ES" sz="3600" dirty="0">
                  <a:latin typeface="Myriad Pro" panose="020B0503030403020204" pitchFamily="34" charset="0"/>
                </a:rPr>
                <a:t>L </a:t>
              </a:r>
            </a:p>
            <a:p>
              <a:pPr algn="ctr"/>
              <a:r>
                <a:rPr lang="es-ES" sz="3600" dirty="0">
                  <a:latin typeface="Myriad Pro" panose="020B0503030403020204" pitchFamily="34" charset="0"/>
                </a:rPr>
                <a:t>M</a:t>
              </a:r>
              <a:endParaRPr lang="en-US" sz="3600" dirty="0">
                <a:latin typeface="Myriad Pro" panose="020B0503030403020204" pitchFamily="34" charset="0"/>
              </a:endParaRPr>
            </a:p>
          </p:txBody>
        </p:sp>
        <p:sp>
          <p:nvSpPr>
            <p:cNvPr id="14" name="Rectangle 13"/>
            <p:cNvSpPr/>
            <p:nvPr/>
          </p:nvSpPr>
          <p:spPr>
            <a:xfrm>
              <a:off x="8215902" y="526670"/>
              <a:ext cx="654346" cy="3416320"/>
            </a:xfrm>
            <a:prstGeom prst="rect">
              <a:avLst/>
            </a:prstGeom>
          </p:spPr>
          <p:txBody>
            <a:bodyPr wrap="none">
              <a:spAutoFit/>
            </a:bodyPr>
            <a:lstStyle/>
            <a:p>
              <a:pPr algn="ctr"/>
              <a:r>
                <a:rPr lang="pt-BR" sz="3600" dirty="0">
                  <a:latin typeface="Myriad Pro" panose="020B0503030403020204" pitchFamily="34" charset="0"/>
                </a:rPr>
                <a:t>E </a:t>
              </a:r>
            </a:p>
            <a:p>
              <a:pPr algn="ctr"/>
              <a:r>
                <a:rPr lang="pt-BR" sz="3600" dirty="0">
                  <a:latin typeface="Myriad Pro" panose="020B0503030403020204" pitchFamily="34" charset="0"/>
                </a:rPr>
                <a:t>M </a:t>
              </a:r>
            </a:p>
            <a:p>
              <a:pPr algn="ctr"/>
              <a:r>
                <a:rPr lang="pt-BR" sz="3600" dirty="0">
                  <a:latin typeface="Myriad Pro" panose="020B0503030403020204" pitchFamily="34" charset="0"/>
                </a:rPr>
                <a:t>B </a:t>
              </a:r>
            </a:p>
            <a:p>
              <a:pPr algn="ctr"/>
              <a:r>
                <a:rPr lang="pt-BR" sz="3600" dirty="0">
                  <a:latin typeface="Myriad Pro" panose="020B0503030403020204" pitchFamily="34" charset="0"/>
                </a:rPr>
                <a:t>N </a:t>
              </a:r>
            </a:p>
            <a:p>
              <a:pPr algn="ctr"/>
              <a:r>
                <a:rPr lang="pt-BR" sz="3600" dirty="0">
                  <a:latin typeface="Myriad Pro" panose="020B0503030403020204" pitchFamily="34" charset="0"/>
                </a:rPr>
                <a:t>T </a:t>
              </a:r>
            </a:p>
            <a:p>
              <a:pPr algn="ctr"/>
              <a:r>
                <a:rPr lang="pt-BR" sz="3600" dirty="0">
                  <a:latin typeface="Myriad Pro" panose="020B0503030403020204" pitchFamily="34" charset="0"/>
                </a:rPr>
                <a:t>Y</a:t>
              </a:r>
              <a:endParaRPr lang="en-US" sz="3600" dirty="0">
                <a:latin typeface="Myriad Pro" panose="020B0503030403020204" pitchFamily="34" charset="0"/>
              </a:endParaRPr>
            </a:p>
          </p:txBody>
        </p:sp>
      </p:grpSp>
      <p:sp>
        <p:nvSpPr>
          <p:cNvPr id="30" name="Rounded Rectangle 29"/>
          <p:cNvSpPr/>
          <p:nvPr/>
        </p:nvSpPr>
        <p:spPr>
          <a:xfrm>
            <a:off x="5549981" y="553967"/>
            <a:ext cx="3170938" cy="54864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4"/>
          <a:stretch>
            <a:fillRect/>
          </a:stretch>
        </p:blipFill>
        <p:spPr>
          <a:xfrm>
            <a:off x="292522" y="0"/>
            <a:ext cx="2276475" cy="2447925"/>
          </a:xfrm>
          <a:prstGeom prst="rect">
            <a:avLst/>
          </a:prstGeom>
        </p:spPr>
      </p:pic>
      <p:pic>
        <p:nvPicPr>
          <p:cNvPr id="16" name="Picture 15"/>
          <p:cNvPicPr>
            <a:picLocks noChangeAspect="1"/>
          </p:cNvPicPr>
          <p:nvPr/>
        </p:nvPicPr>
        <p:blipFill>
          <a:blip r:embed="rId5"/>
          <a:stretch>
            <a:fillRect/>
          </a:stretch>
        </p:blipFill>
        <p:spPr>
          <a:xfrm>
            <a:off x="297829" y="2430801"/>
            <a:ext cx="2295525" cy="2381250"/>
          </a:xfrm>
          <a:prstGeom prst="rect">
            <a:avLst/>
          </a:prstGeom>
        </p:spPr>
      </p:pic>
      <p:pic>
        <p:nvPicPr>
          <p:cNvPr id="17" name="Picture 16"/>
          <p:cNvPicPr>
            <a:picLocks noChangeAspect="1"/>
          </p:cNvPicPr>
          <p:nvPr/>
        </p:nvPicPr>
        <p:blipFill>
          <a:blip r:embed="rId6"/>
          <a:stretch>
            <a:fillRect/>
          </a:stretch>
        </p:blipFill>
        <p:spPr>
          <a:xfrm>
            <a:off x="273472" y="4543425"/>
            <a:ext cx="2295525" cy="2314575"/>
          </a:xfrm>
          <a:prstGeom prst="rect">
            <a:avLst/>
          </a:prstGeom>
        </p:spPr>
      </p:pic>
      <p:pic>
        <p:nvPicPr>
          <p:cNvPr id="18" name="Picture 17"/>
          <p:cNvPicPr>
            <a:picLocks noChangeAspect="1"/>
          </p:cNvPicPr>
          <p:nvPr/>
        </p:nvPicPr>
        <p:blipFill>
          <a:blip r:embed="rId7"/>
          <a:stretch>
            <a:fillRect/>
          </a:stretch>
        </p:blipFill>
        <p:spPr>
          <a:xfrm>
            <a:off x="9248025" y="0"/>
            <a:ext cx="2286000" cy="2295525"/>
          </a:xfrm>
          <a:prstGeom prst="rect">
            <a:avLst/>
          </a:prstGeom>
        </p:spPr>
      </p:pic>
      <p:pic>
        <p:nvPicPr>
          <p:cNvPr id="19" name="Picture 18"/>
          <p:cNvPicPr>
            <a:picLocks noChangeAspect="1"/>
          </p:cNvPicPr>
          <p:nvPr/>
        </p:nvPicPr>
        <p:blipFill>
          <a:blip r:embed="rId8"/>
          <a:stretch>
            <a:fillRect/>
          </a:stretch>
        </p:blipFill>
        <p:spPr>
          <a:xfrm>
            <a:off x="9272382" y="2295927"/>
            <a:ext cx="2266950" cy="2324100"/>
          </a:xfrm>
          <a:prstGeom prst="rect">
            <a:avLst/>
          </a:prstGeom>
        </p:spPr>
      </p:pic>
      <p:pic>
        <p:nvPicPr>
          <p:cNvPr id="20" name="Picture 19"/>
          <p:cNvPicPr>
            <a:picLocks noChangeAspect="1"/>
          </p:cNvPicPr>
          <p:nvPr/>
        </p:nvPicPr>
        <p:blipFill>
          <a:blip r:embed="rId9"/>
          <a:stretch>
            <a:fillRect/>
          </a:stretch>
        </p:blipFill>
        <p:spPr>
          <a:xfrm>
            <a:off x="9314700" y="4572000"/>
            <a:ext cx="2219325" cy="2286000"/>
          </a:xfrm>
          <a:prstGeom prst="rect">
            <a:avLst/>
          </a:prstGeom>
        </p:spPr>
      </p:pic>
      <p:pic>
        <p:nvPicPr>
          <p:cNvPr id="21" name="Picture 20"/>
          <p:cNvPicPr>
            <a:picLocks noChangeAspect="1"/>
          </p:cNvPicPr>
          <p:nvPr/>
        </p:nvPicPr>
        <p:blipFill>
          <a:blip r:embed="rId10"/>
          <a:stretch>
            <a:fillRect/>
          </a:stretch>
        </p:blipFill>
        <p:spPr>
          <a:xfrm>
            <a:off x="3501151" y="4360545"/>
            <a:ext cx="2266950" cy="2305050"/>
          </a:xfrm>
          <a:prstGeom prst="rect">
            <a:avLst/>
          </a:prstGeom>
        </p:spPr>
      </p:pic>
      <p:pic>
        <p:nvPicPr>
          <p:cNvPr id="22" name="Picture 21"/>
          <p:cNvPicPr>
            <a:picLocks noChangeAspect="1"/>
          </p:cNvPicPr>
          <p:nvPr/>
        </p:nvPicPr>
        <p:blipFill>
          <a:blip r:embed="rId11"/>
          <a:stretch>
            <a:fillRect/>
          </a:stretch>
        </p:blipFill>
        <p:spPr>
          <a:xfrm>
            <a:off x="6120903" y="4389120"/>
            <a:ext cx="2286000" cy="2286000"/>
          </a:xfrm>
          <a:prstGeom prst="rect">
            <a:avLst/>
          </a:prstGeom>
        </p:spPr>
      </p:pic>
      <p:sp>
        <p:nvSpPr>
          <p:cNvPr id="26" name="Rounded Rectangle 25"/>
          <p:cNvSpPr/>
          <p:nvPr/>
        </p:nvSpPr>
        <p:spPr>
          <a:xfrm>
            <a:off x="3061180" y="2275775"/>
            <a:ext cx="3677465"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3061180" y="2821298"/>
            <a:ext cx="3059724"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3061180" y="1673765"/>
            <a:ext cx="3059723" cy="535666"/>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3061180" y="3356525"/>
            <a:ext cx="2488801" cy="464847"/>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3061180" y="1169094"/>
            <a:ext cx="3059724"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6345416" y="1187835"/>
            <a:ext cx="2375503"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rot="5400000">
            <a:off x="6080890" y="2600422"/>
            <a:ext cx="2227941" cy="457200"/>
          </a:xfrm>
          <a:prstGeom prst="roundRect">
            <a:avLst>
              <a:gd name="adj" fmla="val 50000"/>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3954" y="238308"/>
            <a:ext cx="7395789" cy="5968402"/>
          </a:xfrm>
          <a:prstGeom prst="rect">
            <a:avLst/>
          </a:prstGeom>
        </p:spPr>
      </p:pic>
      <p:pic>
        <p:nvPicPr>
          <p:cNvPr id="5" name="Picture 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50732" y="975580"/>
            <a:ext cx="3495675" cy="2762250"/>
          </a:xfrm>
          <a:prstGeom prst="rect">
            <a:avLst/>
          </a:prstGeom>
        </p:spPr>
      </p:pic>
      <p:pic>
        <p:nvPicPr>
          <p:cNvPr id="34" name="Picture 33">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6649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1000"/>
                                        <p:tgtEl>
                                          <p:spTgt spid="22"/>
                                        </p:tgtEl>
                                      </p:cBhvr>
                                    </p:animEffect>
                                    <p:anim calcmode="lin" valueType="num">
                                      <p:cBhvr>
                                        <p:cTn id="36" dur="1000" fill="hold"/>
                                        <p:tgtEl>
                                          <p:spTgt spid="22"/>
                                        </p:tgtEl>
                                        <p:attrNameLst>
                                          <p:attrName>ppt_x</p:attrName>
                                        </p:attrNameLst>
                                      </p:cBhvr>
                                      <p:tavLst>
                                        <p:tav tm="0">
                                          <p:val>
                                            <p:strVal val="#ppt_x"/>
                                          </p:val>
                                        </p:tav>
                                        <p:tav tm="100000">
                                          <p:val>
                                            <p:strVal val="#ppt_x"/>
                                          </p:val>
                                        </p:tav>
                                      </p:tavLst>
                                    </p:anim>
                                    <p:anim calcmode="lin" valueType="num">
                                      <p:cBhvr>
                                        <p:cTn id="3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1000"/>
                                        <p:tgtEl>
                                          <p:spTgt spid="18"/>
                                        </p:tgtEl>
                                      </p:cBhvr>
                                    </p:animEffect>
                                    <p:anim calcmode="lin" valueType="num">
                                      <p:cBhvr>
                                        <p:cTn id="57" dur="1000" fill="hold"/>
                                        <p:tgtEl>
                                          <p:spTgt spid="18"/>
                                        </p:tgtEl>
                                        <p:attrNameLst>
                                          <p:attrName>ppt_x</p:attrName>
                                        </p:attrNameLst>
                                      </p:cBhvr>
                                      <p:tavLst>
                                        <p:tav tm="0">
                                          <p:val>
                                            <p:strVal val="#ppt_x"/>
                                          </p:val>
                                        </p:tav>
                                        <p:tav tm="100000">
                                          <p:val>
                                            <p:strVal val="#ppt_x"/>
                                          </p:val>
                                        </p:tav>
                                      </p:tavLst>
                                    </p:anim>
                                    <p:anim calcmode="lin" valueType="num">
                                      <p:cBhvr>
                                        <p:cTn id="5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gtEl>
                                        <p:attrNameLst>
                                          <p:attrName>style.visibility</p:attrName>
                                        </p:attrNameLst>
                                      </p:cBhvr>
                                      <p:to>
                                        <p:strVal val="visible"/>
                                      </p:to>
                                    </p:set>
                                    <p:animEffect transition="in" filter="fade">
                                      <p:cBhvr>
                                        <p:cTn id="63" dur="1000"/>
                                        <p:tgtEl>
                                          <p:spTgt spid="3"/>
                                        </p:tgtEl>
                                      </p:cBhvr>
                                    </p:animEffect>
                                    <p:anim calcmode="lin" valueType="num">
                                      <p:cBhvr>
                                        <p:cTn id="64" dur="1000" fill="hold"/>
                                        <p:tgtEl>
                                          <p:spTgt spid="3"/>
                                        </p:tgtEl>
                                        <p:attrNameLst>
                                          <p:attrName>ppt_x</p:attrName>
                                        </p:attrNameLst>
                                      </p:cBhvr>
                                      <p:tavLst>
                                        <p:tav tm="0">
                                          <p:val>
                                            <p:strVal val="#ppt_x"/>
                                          </p:val>
                                        </p:tav>
                                        <p:tav tm="100000">
                                          <p:val>
                                            <p:strVal val="#ppt_x"/>
                                          </p:val>
                                        </p:tav>
                                      </p:tavLst>
                                    </p:anim>
                                    <p:anim calcmode="lin" valueType="num">
                                      <p:cBhvr>
                                        <p:cTn id="6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Effect transition="in" filter="fade">
                                      <p:cBhvr>
                                        <p:cTn id="70" dur="1000"/>
                                        <p:tgtEl>
                                          <p:spTgt spid="5"/>
                                        </p:tgtEl>
                                      </p:cBhvr>
                                    </p:animEffect>
                                    <p:anim calcmode="lin" valueType="num">
                                      <p:cBhvr>
                                        <p:cTn id="71" dur="1000" fill="hold"/>
                                        <p:tgtEl>
                                          <p:spTgt spid="5"/>
                                        </p:tgtEl>
                                        <p:attrNameLst>
                                          <p:attrName>ppt_x</p:attrName>
                                        </p:attrNameLst>
                                      </p:cBhvr>
                                      <p:tavLst>
                                        <p:tav tm="0">
                                          <p:val>
                                            <p:strVal val="#ppt_x"/>
                                          </p:val>
                                        </p:tav>
                                        <p:tav tm="100000">
                                          <p:val>
                                            <p:strVal val="#ppt_x"/>
                                          </p:val>
                                        </p:tav>
                                      </p:tavLst>
                                    </p:anim>
                                    <p:anim calcmode="lin" valueType="num">
                                      <p:cBhvr>
                                        <p:cTn id="72" dur="1000" fill="hold"/>
                                        <p:tgtEl>
                                          <p:spTgt spid="5"/>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fade">
                                      <p:cBhvr>
                                        <p:cTn id="75" dur="1000"/>
                                        <p:tgtEl>
                                          <p:spTgt spid="2"/>
                                        </p:tgtEl>
                                      </p:cBhvr>
                                    </p:animEffect>
                                    <p:anim calcmode="lin" valueType="num">
                                      <p:cBhvr>
                                        <p:cTn id="76" dur="1000" fill="hold"/>
                                        <p:tgtEl>
                                          <p:spTgt spid="2"/>
                                        </p:tgtEl>
                                        <p:attrNameLst>
                                          <p:attrName>ppt_x</p:attrName>
                                        </p:attrNameLst>
                                      </p:cBhvr>
                                      <p:tavLst>
                                        <p:tav tm="0">
                                          <p:val>
                                            <p:strVal val="#ppt_x"/>
                                          </p:val>
                                        </p:tav>
                                        <p:tav tm="100000">
                                          <p:val>
                                            <p:strVal val="#ppt_x"/>
                                          </p:val>
                                        </p:tav>
                                      </p:tavLst>
                                    </p:anim>
                                    <p:anim calcmode="lin" valueType="num">
                                      <p:cBhvr>
                                        <p:cTn id="7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78" restart="whenNotActive" fill="hold" evtFilter="cancelBubble" nodeType="interactiveSeq">
                <p:stCondLst>
                  <p:cond evt="onClick" delay="0">
                    <p:tgtEl>
                      <p:spTgt spid="21"/>
                    </p:tgtEl>
                  </p:cond>
                </p:stCondLst>
                <p:endSync evt="end" delay="0">
                  <p:rtn val="all"/>
                </p:endSync>
                <p:childTnLst>
                  <p:par>
                    <p:cTn id="79" fill="hold">
                      <p:stCondLst>
                        <p:cond delay="0"/>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wipe(up)">
                                      <p:cBhvr>
                                        <p:cTn id="83" dur="500"/>
                                        <p:tgtEl>
                                          <p:spTgt spid="30"/>
                                        </p:tgtEl>
                                      </p:cBhvr>
                                    </p:animEffect>
                                  </p:childTnLst>
                                </p:cTn>
                              </p:par>
                            </p:childTnLst>
                          </p:cTn>
                        </p:par>
                      </p:childTnLst>
                    </p:cTn>
                  </p:par>
                </p:childTnLst>
              </p:cTn>
              <p:nextCondLst>
                <p:cond evt="onClick" delay="0">
                  <p:tgtEl>
                    <p:spTgt spid="21"/>
                  </p:tgtEl>
                </p:cond>
              </p:nextCondLst>
            </p:seq>
            <p:seq concurrent="1" nextAc="seek">
              <p:cTn id="84" restart="whenNotActive" fill="hold" evtFilter="cancelBubble" nodeType="interactiveSeq">
                <p:stCondLst>
                  <p:cond evt="onClick" delay="0">
                    <p:tgtEl>
                      <p:spTgt spid="20"/>
                    </p:tgtEl>
                  </p:cond>
                </p:stCondLst>
                <p:endSync evt="end" delay="0">
                  <p:rtn val="all"/>
                </p:endSync>
                <p:childTnLst>
                  <p:par>
                    <p:cTn id="85" fill="hold">
                      <p:stCondLst>
                        <p:cond delay="0"/>
                      </p:stCondLst>
                      <p:childTnLst>
                        <p:par>
                          <p:cTn id="86" fill="hold">
                            <p:stCondLst>
                              <p:cond delay="0"/>
                            </p:stCondLst>
                            <p:childTnLst>
                              <p:par>
                                <p:cTn id="87" presetID="22" presetClass="entr" presetSubtype="1" fill="hold" grpId="0"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childTnLst>
              </p:cTn>
              <p:nextCondLst>
                <p:cond evt="onClick" delay="0">
                  <p:tgtEl>
                    <p:spTgt spid="20"/>
                  </p:tgtEl>
                </p:cond>
              </p:nextCondLst>
            </p:seq>
            <p:seq concurrent="1" nextAc="seek">
              <p:cTn id="90" restart="whenNotActive" fill="hold" evtFilter="cancelBubble" nodeType="interactiveSeq">
                <p:stCondLst>
                  <p:cond evt="onClick" delay="0">
                    <p:tgtEl>
                      <p:spTgt spid="15"/>
                    </p:tgtEl>
                  </p:cond>
                </p:stCondLst>
                <p:endSync evt="end" delay="0">
                  <p:rtn val="all"/>
                </p:endSync>
                <p:childTnLst>
                  <p:par>
                    <p:cTn id="91" fill="hold">
                      <p:stCondLst>
                        <p:cond delay="0"/>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26"/>
                                        </p:tgtEl>
                                        <p:attrNameLst>
                                          <p:attrName>style.visibility</p:attrName>
                                        </p:attrNameLst>
                                      </p:cBhvr>
                                      <p:to>
                                        <p:strVal val="visible"/>
                                      </p:to>
                                    </p:set>
                                    <p:animEffect transition="in" filter="wipe(up)">
                                      <p:cBhvr>
                                        <p:cTn id="95" dur="500"/>
                                        <p:tgtEl>
                                          <p:spTgt spid="26"/>
                                        </p:tgtEl>
                                      </p:cBhvr>
                                    </p:animEffect>
                                  </p:childTnLst>
                                </p:cTn>
                              </p:par>
                            </p:childTnLst>
                          </p:cTn>
                        </p:par>
                      </p:childTnLst>
                    </p:cTn>
                  </p:par>
                </p:childTnLst>
              </p:cTn>
              <p:nextCondLst>
                <p:cond evt="onClick" delay="0">
                  <p:tgtEl>
                    <p:spTgt spid="15"/>
                  </p:tgtEl>
                </p:cond>
              </p:nextCondLst>
            </p:seq>
            <p:seq concurrent="1" nextAc="seek">
              <p:cTn id="96" restart="whenNotActive" fill="hold" evtFilter="cancelBubble" nodeType="interactiveSeq">
                <p:stCondLst>
                  <p:cond evt="onClick" delay="0">
                    <p:tgtEl>
                      <p:spTgt spid="22"/>
                    </p:tgtEl>
                  </p:cond>
                </p:stCondLst>
                <p:endSync evt="end" delay="0">
                  <p:rtn val="all"/>
                </p:endSync>
                <p:childTnLst>
                  <p:par>
                    <p:cTn id="97" fill="hold">
                      <p:stCondLst>
                        <p:cond delay="0"/>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27"/>
                                        </p:tgtEl>
                                        <p:attrNameLst>
                                          <p:attrName>style.visibility</p:attrName>
                                        </p:attrNameLst>
                                      </p:cBhvr>
                                      <p:to>
                                        <p:strVal val="visible"/>
                                      </p:to>
                                    </p:set>
                                    <p:animEffect transition="in" filter="wipe(up)">
                                      <p:cBhvr>
                                        <p:cTn id="101" dur="500"/>
                                        <p:tgtEl>
                                          <p:spTgt spid="27"/>
                                        </p:tgtEl>
                                      </p:cBhvr>
                                    </p:animEffect>
                                  </p:childTnLst>
                                </p:cTn>
                              </p:par>
                            </p:childTnLst>
                          </p:cTn>
                        </p:par>
                      </p:childTnLst>
                    </p:cTn>
                  </p:par>
                </p:childTnLst>
              </p:cTn>
              <p:nextCondLst>
                <p:cond evt="onClick" delay="0">
                  <p:tgtEl>
                    <p:spTgt spid="22"/>
                  </p:tgtEl>
                </p:cond>
              </p:nextCondLst>
            </p:seq>
            <p:seq concurrent="1" nextAc="seek">
              <p:cTn id="102" restart="whenNotActive" fill="hold" evtFilter="cancelBubble" nodeType="interactiveSeq">
                <p:stCondLst>
                  <p:cond evt="onClick" delay="0">
                    <p:tgtEl>
                      <p:spTgt spid="18"/>
                    </p:tgtEl>
                  </p:cond>
                </p:stCondLst>
                <p:endSync evt="end" delay="0">
                  <p:rtn val="all"/>
                </p:endSync>
                <p:childTnLst>
                  <p:par>
                    <p:cTn id="103" fill="hold">
                      <p:stCondLst>
                        <p:cond delay="0"/>
                      </p:stCondLst>
                      <p:childTnLst>
                        <p:par>
                          <p:cTn id="104" fill="hold">
                            <p:stCondLst>
                              <p:cond delay="0"/>
                            </p:stCondLst>
                            <p:childTnLst>
                              <p:par>
                                <p:cTn id="105" presetID="22" presetClass="entr" presetSubtype="1" fill="hold" grpId="0" nodeType="clickEffect">
                                  <p:stCondLst>
                                    <p:cond delay="0"/>
                                  </p:stCondLst>
                                  <p:childTnLst>
                                    <p:set>
                                      <p:cBhvr>
                                        <p:cTn id="106" dur="1" fill="hold">
                                          <p:stCondLst>
                                            <p:cond delay="0"/>
                                          </p:stCondLst>
                                        </p:cTn>
                                        <p:tgtEl>
                                          <p:spTgt spid="28"/>
                                        </p:tgtEl>
                                        <p:attrNameLst>
                                          <p:attrName>style.visibility</p:attrName>
                                        </p:attrNameLst>
                                      </p:cBhvr>
                                      <p:to>
                                        <p:strVal val="visible"/>
                                      </p:to>
                                    </p:set>
                                    <p:animEffect transition="in" filter="wipe(up)">
                                      <p:cBhvr>
                                        <p:cTn id="107" dur="500"/>
                                        <p:tgtEl>
                                          <p:spTgt spid="28"/>
                                        </p:tgtEl>
                                      </p:cBhvr>
                                    </p:animEffect>
                                  </p:childTnLst>
                                </p:cTn>
                              </p:par>
                            </p:childTnLst>
                          </p:cTn>
                        </p:par>
                      </p:childTnLst>
                    </p:cTn>
                  </p:par>
                </p:childTnLst>
              </p:cTn>
              <p:nextCondLst>
                <p:cond evt="onClick" delay="0">
                  <p:tgtEl>
                    <p:spTgt spid="18"/>
                  </p:tgtEl>
                </p:cond>
              </p:nextCondLst>
            </p:seq>
            <p:seq concurrent="1" nextAc="seek">
              <p:cTn id="108" restart="whenNotActive" fill="hold" evtFilter="cancelBubble" nodeType="interactiveSeq">
                <p:stCondLst>
                  <p:cond evt="onClick" delay="0">
                    <p:tgtEl>
                      <p:spTgt spid="17"/>
                    </p:tgtEl>
                  </p:cond>
                </p:stCondLst>
                <p:endSync evt="end" delay="0">
                  <p:rtn val="all"/>
                </p:endSync>
                <p:childTnLst>
                  <p:par>
                    <p:cTn id="109" fill="hold">
                      <p:stCondLst>
                        <p:cond delay="0"/>
                      </p:stCondLst>
                      <p:childTnLst>
                        <p:par>
                          <p:cTn id="110" fill="hold">
                            <p:stCondLst>
                              <p:cond delay="0"/>
                            </p:stCondLst>
                            <p:childTnLst>
                              <p:par>
                                <p:cTn id="111" presetID="22" presetClass="entr" presetSubtype="1" fill="hold" grpId="0" nodeType="clickEffect">
                                  <p:stCondLst>
                                    <p:cond delay="0"/>
                                  </p:stCondLst>
                                  <p:childTnLst>
                                    <p:set>
                                      <p:cBhvr>
                                        <p:cTn id="112" dur="1" fill="hold">
                                          <p:stCondLst>
                                            <p:cond delay="0"/>
                                          </p:stCondLst>
                                        </p:cTn>
                                        <p:tgtEl>
                                          <p:spTgt spid="29"/>
                                        </p:tgtEl>
                                        <p:attrNameLst>
                                          <p:attrName>style.visibility</p:attrName>
                                        </p:attrNameLst>
                                      </p:cBhvr>
                                      <p:to>
                                        <p:strVal val="visible"/>
                                      </p:to>
                                    </p:set>
                                    <p:animEffect transition="in" filter="wipe(up)">
                                      <p:cBhvr>
                                        <p:cTn id="113" dur="500"/>
                                        <p:tgtEl>
                                          <p:spTgt spid="29"/>
                                        </p:tgtEl>
                                      </p:cBhvr>
                                    </p:animEffect>
                                  </p:childTnLst>
                                </p:cTn>
                              </p:par>
                            </p:childTnLst>
                          </p:cTn>
                        </p:par>
                      </p:childTnLst>
                    </p:cTn>
                  </p:par>
                </p:childTnLst>
              </p:cTn>
              <p:nextCondLst>
                <p:cond evt="onClick" delay="0">
                  <p:tgtEl>
                    <p:spTgt spid="17"/>
                  </p:tgtEl>
                </p:cond>
              </p:nextCondLst>
            </p:seq>
            <p:seq concurrent="1" nextAc="seek">
              <p:cTn id="114" restart="whenNotActive" fill="hold" evtFilter="cancelBubble" nodeType="interactiveSeq">
                <p:stCondLst>
                  <p:cond evt="onClick" delay="0">
                    <p:tgtEl>
                      <p:spTgt spid="19"/>
                    </p:tgtEl>
                  </p:cond>
                </p:stCondLst>
                <p:endSync evt="end" delay="0">
                  <p:rtn val="all"/>
                </p:endSync>
                <p:childTnLst>
                  <p:par>
                    <p:cTn id="115" fill="hold">
                      <p:stCondLst>
                        <p:cond delay="0"/>
                      </p:stCondLst>
                      <p:childTnLst>
                        <p:par>
                          <p:cTn id="116" fill="hold">
                            <p:stCondLst>
                              <p:cond delay="0"/>
                            </p:stCondLst>
                            <p:childTnLst>
                              <p:par>
                                <p:cTn id="117" presetID="22" presetClass="entr" presetSubtype="1" fill="hold" grpId="0" nodeType="clickEffect">
                                  <p:stCondLst>
                                    <p:cond delay="0"/>
                                  </p:stCondLst>
                                  <p:childTnLst>
                                    <p:set>
                                      <p:cBhvr>
                                        <p:cTn id="118" dur="1" fill="hold">
                                          <p:stCondLst>
                                            <p:cond delay="0"/>
                                          </p:stCondLst>
                                        </p:cTn>
                                        <p:tgtEl>
                                          <p:spTgt spid="32"/>
                                        </p:tgtEl>
                                        <p:attrNameLst>
                                          <p:attrName>style.visibility</p:attrName>
                                        </p:attrNameLst>
                                      </p:cBhvr>
                                      <p:to>
                                        <p:strVal val="visible"/>
                                      </p:to>
                                    </p:set>
                                    <p:animEffect transition="in" filter="wipe(up)">
                                      <p:cBhvr>
                                        <p:cTn id="119" dur="500"/>
                                        <p:tgtEl>
                                          <p:spTgt spid="32"/>
                                        </p:tgtEl>
                                      </p:cBhvr>
                                    </p:animEffect>
                                  </p:childTnLst>
                                </p:cTn>
                              </p:par>
                            </p:childTnLst>
                          </p:cTn>
                        </p:par>
                      </p:childTnLst>
                    </p:cTn>
                  </p:par>
                </p:childTnLst>
              </p:cTn>
              <p:nextCondLst>
                <p:cond evt="onClick" delay="0">
                  <p:tgtEl>
                    <p:spTgt spid="19"/>
                  </p:tgtEl>
                </p:cond>
              </p:nextCondLst>
            </p:seq>
            <p:seq concurrent="1" nextAc="seek">
              <p:cTn id="120" restart="whenNotActive" fill="hold" evtFilter="cancelBubble" nodeType="interactiveSeq">
                <p:stCondLst>
                  <p:cond evt="onClick" delay="0">
                    <p:tgtEl>
                      <p:spTgt spid="16"/>
                    </p:tgtEl>
                  </p:cond>
                </p:stCondLst>
                <p:endSync evt="end" delay="0">
                  <p:rtn val="all"/>
                </p:endSync>
                <p:childTnLst>
                  <p:par>
                    <p:cTn id="121" fill="hold">
                      <p:stCondLst>
                        <p:cond delay="0"/>
                      </p:stCondLst>
                      <p:childTnLst>
                        <p:par>
                          <p:cTn id="122" fill="hold">
                            <p:stCondLst>
                              <p:cond delay="0"/>
                            </p:stCondLst>
                            <p:childTnLst>
                              <p:par>
                                <p:cTn id="123" presetID="22" presetClass="entr" presetSubtype="1" fill="hold" grpId="0" nodeType="clickEffect">
                                  <p:stCondLst>
                                    <p:cond delay="0"/>
                                  </p:stCondLst>
                                  <p:childTnLst>
                                    <p:set>
                                      <p:cBhvr>
                                        <p:cTn id="124" dur="1" fill="hold">
                                          <p:stCondLst>
                                            <p:cond delay="0"/>
                                          </p:stCondLst>
                                        </p:cTn>
                                        <p:tgtEl>
                                          <p:spTgt spid="33"/>
                                        </p:tgtEl>
                                        <p:attrNameLst>
                                          <p:attrName>style.visibility</p:attrName>
                                        </p:attrNameLst>
                                      </p:cBhvr>
                                      <p:to>
                                        <p:strVal val="visible"/>
                                      </p:to>
                                    </p:set>
                                    <p:animEffect transition="in" filter="wipe(up)">
                                      <p:cBhvr>
                                        <p:cTn id="125" dur="500"/>
                                        <p:tgtEl>
                                          <p:spTgt spid="33"/>
                                        </p:tgtEl>
                                      </p:cBhvr>
                                    </p:animEffect>
                                  </p:childTnLst>
                                </p:cTn>
                              </p:par>
                            </p:childTnLst>
                          </p:cTn>
                        </p:par>
                      </p:childTnLst>
                    </p:cTn>
                  </p:par>
                </p:childTnLst>
              </p:cTn>
              <p:nextCondLst>
                <p:cond evt="onClick" delay="0">
                  <p:tgtEl>
                    <p:spTgt spid="16"/>
                  </p:tgtEl>
                </p:cond>
              </p:nextCondLst>
            </p:seq>
          </p:childTnLst>
        </p:cTn>
      </p:par>
    </p:tnLst>
    <p:bldLst>
      <p:bldP spid="30" grpId="0" animBg="1"/>
      <p:bldP spid="26" grpId="0" animBg="1"/>
      <p:bldP spid="27" grpId="0" animBg="1"/>
      <p:bldP spid="28" grpId="0" animBg="1"/>
      <p:bldP spid="29"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Google Shape;1250;p36"/>
          <p:cNvSpPr/>
          <p:nvPr/>
        </p:nvSpPr>
        <p:spPr>
          <a:xfrm>
            <a:off x="2233217" y="1656813"/>
            <a:ext cx="7453538" cy="2675200"/>
          </a:xfrm>
          <a:prstGeom prst="roundRect">
            <a:avLst>
              <a:gd name="adj" fmla="val 355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37" name="Google Shape;6013;p72"/>
          <p:cNvGrpSpPr/>
          <p:nvPr/>
        </p:nvGrpSpPr>
        <p:grpSpPr>
          <a:xfrm>
            <a:off x="9085696" y="2805023"/>
            <a:ext cx="1202117" cy="1152717"/>
            <a:chOff x="3240443" y="3395537"/>
            <a:chExt cx="452077" cy="469137"/>
          </a:xfrm>
        </p:grpSpPr>
        <p:sp>
          <p:nvSpPr>
            <p:cNvPr id="38"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9"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0"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1"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2"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3"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4"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5"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6"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7"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8"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9"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0"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1"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2"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3"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4"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5"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6"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7"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8"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pic>
        <p:nvPicPr>
          <p:cNvPr id="59" name="Picture 58">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873022" y="280455"/>
            <a:ext cx="1704537" cy="817293"/>
          </a:xfrm>
          <a:prstGeom prst="rect">
            <a:avLst/>
          </a:prstGeom>
        </p:spPr>
      </p:pic>
      <p:sp>
        <p:nvSpPr>
          <p:cNvPr id="60" name="Rectangle 59"/>
          <p:cNvSpPr/>
          <p:nvPr/>
        </p:nvSpPr>
        <p:spPr>
          <a:xfrm>
            <a:off x="1367867" y="328307"/>
            <a:ext cx="2976328"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3 PROJECT </a:t>
            </a:r>
            <a:endParaRPr lang="en-US" sz="4400" b="1" dirty="0">
              <a:solidFill>
                <a:srgbClr val="FFCC00"/>
              </a:solidFill>
              <a:latin typeface="Myriad Pro" panose="020B0503030403020204" pitchFamily="34" charset="0"/>
            </a:endParaRPr>
          </a:p>
        </p:txBody>
      </p:sp>
      <p:sp>
        <p:nvSpPr>
          <p:cNvPr id="61" name="TextBox 60"/>
          <p:cNvSpPr txBox="1"/>
          <p:nvPr/>
        </p:nvSpPr>
        <p:spPr>
          <a:xfrm>
            <a:off x="3139820" y="1686556"/>
            <a:ext cx="5828775" cy="1107996"/>
          </a:xfrm>
          <a:prstGeom prst="rect">
            <a:avLst/>
          </a:prstGeom>
          <a:noFill/>
        </p:spPr>
        <p:txBody>
          <a:bodyPr wrap="none" rtlCol="0">
            <a:spAutoFit/>
          </a:bodyPr>
          <a:lstStyle/>
          <a:p>
            <a:r>
              <a:rPr lang="en-US" sz="6600" dirty="0">
                <a:latin typeface="Myriad Pro" panose="020B0503030403020204" pitchFamily="34" charset="0"/>
              </a:rPr>
              <a:t>What we can do</a:t>
            </a:r>
          </a:p>
        </p:txBody>
      </p:sp>
      <p:pic>
        <p:nvPicPr>
          <p:cNvPr id="62" name="Picture 61"/>
          <p:cNvPicPr>
            <a:picLocks noChangeAspect="1"/>
          </p:cNvPicPr>
          <p:nvPr/>
        </p:nvPicPr>
        <p:blipFill>
          <a:blip r:embed="rId5" cstate="print">
            <a:extLst>
              <a:ext uri="{BEBA8EAE-BF5A-486C-A8C5-ECC9F3942E4B}">
                <a14:imgProps xmlns:a14="http://schemas.microsoft.com/office/drawing/2010/main">
                  <a14:imgLayer r:embed="rId6">
                    <a14:imgEffect>
                      <a14:backgroundRemoval t="5959" b="100000" l="0" r="98800">
                        <a14:foregroundMark x1="38022" y1="9994" x2="31899" y2="15084"/>
                        <a14:foregroundMark x1="31899" y1="9745" x2="33140" y2="14649"/>
                        <a14:foregroundMark x1="28506" y1="38485" x2="24741" y2="72688"/>
                        <a14:foregroundMark x1="47249" y1="53755" x2="48076" y2="78336"/>
                        <a14:foregroundMark x1="993" y1="97703" x2="16053" y2="92800"/>
                        <a14:foregroundMark x1="69921" y1="95841" x2="97187" y2="93606"/>
                        <a14:foregroundMark x1="57964" y1="76350" x2="96111" y2="64929"/>
                        <a14:foregroundMark x1="56351" y1="74674" x2="97435" y2="62694"/>
                        <a14:foregroundMark x1="49566" y1="76102" x2="98800" y2="58411"/>
                      </a14:backgroundRemoval>
                    </a14:imgEffect>
                  </a14:imgLayer>
                </a14:imgProps>
              </a:ext>
              <a:ext uri="{28A0092B-C50C-407E-A947-70E740481C1C}">
                <a14:useLocalDpi xmlns:a14="http://schemas.microsoft.com/office/drawing/2010/main" val="0"/>
              </a:ext>
            </a:extLst>
          </a:blip>
          <a:stretch>
            <a:fillRect/>
          </a:stretch>
        </p:blipFill>
        <p:spPr>
          <a:xfrm flipH="1">
            <a:off x="-19464" y="2417987"/>
            <a:ext cx="6638627" cy="4425751"/>
          </a:xfrm>
          <a:prstGeom prst="rect">
            <a:avLst/>
          </a:prstGeom>
        </p:spPr>
      </p:pic>
    </p:spTree>
    <p:custDataLst>
      <p:tags r:id="rId1"/>
    </p:custDataLst>
    <p:extLst>
      <p:ext uri="{BB962C8B-B14F-4D97-AF65-F5344CB8AC3E}">
        <p14:creationId xmlns:p14="http://schemas.microsoft.com/office/powerpoint/2010/main" val="1332568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641445" y="232011"/>
            <a:ext cx="2620370" cy="777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Let’s write.</a:t>
            </a:r>
          </a:p>
        </p:txBody>
      </p:sp>
      <p:sp>
        <p:nvSpPr>
          <p:cNvPr id="4" name="Rectangle 3"/>
          <p:cNvSpPr/>
          <p:nvPr/>
        </p:nvSpPr>
        <p:spPr>
          <a:xfrm>
            <a:off x="1460308" y="3214047"/>
            <a:ext cx="2456597" cy="91440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play the guitar</a:t>
            </a:r>
          </a:p>
        </p:txBody>
      </p:sp>
      <p:sp>
        <p:nvSpPr>
          <p:cNvPr id="5" name="Rectangle 4"/>
          <p:cNvSpPr/>
          <p:nvPr/>
        </p:nvSpPr>
        <p:spPr>
          <a:xfrm rot="20911324">
            <a:off x="8645408" y="2295150"/>
            <a:ext cx="2456597" cy="9144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pic>
        <p:nvPicPr>
          <p:cNvPr id="6" name="Picture 5"/>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959" b="100000" l="0" r="98800">
                        <a14:foregroundMark x1="38022" y1="9994" x2="31899" y2="15084"/>
                        <a14:foregroundMark x1="31899" y1="9745" x2="33140" y2="14649"/>
                        <a14:foregroundMark x1="28506" y1="38485" x2="24741" y2="72688"/>
                        <a14:foregroundMark x1="47249" y1="53755" x2="48076" y2="78336"/>
                        <a14:foregroundMark x1="993" y1="97703" x2="16053" y2="92800"/>
                        <a14:foregroundMark x1="69921" y1="95841" x2="97187" y2="93606"/>
                        <a14:foregroundMark x1="57964" y1="76350" x2="96111" y2="64929"/>
                        <a14:foregroundMark x1="56351" y1="74674" x2="97435" y2="62694"/>
                        <a14:foregroundMark x1="49566" y1="76102" x2="98800" y2="58411"/>
                      </a14:backgroundRemoval>
                    </a14:imgEffect>
                  </a14:imgLayer>
                </a14:imgProps>
              </a:ext>
              <a:ext uri="{28A0092B-C50C-407E-A947-70E740481C1C}">
                <a14:useLocalDpi xmlns:a14="http://schemas.microsoft.com/office/drawing/2010/main" val="0"/>
              </a:ext>
            </a:extLst>
          </a:blip>
          <a:srcRect l="15925" t="1" r="38470" b="33183"/>
          <a:stretch/>
        </p:blipFill>
        <p:spPr>
          <a:xfrm>
            <a:off x="4036164" y="3268639"/>
            <a:ext cx="3674822" cy="3589361"/>
          </a:xfrm>
          <a:prstGeom prst="rect">
            <a:avLst/>
          </a:prstGeom>
        </p:spPr>
      </p:pic>
      <p:sp>
        <p:nvSpPr>
          <p:cNvPr id="7" name="Rounded Rectangular Callout 6"/>
          <p:cNvSpPr/>
          <p:nvPr/>
        </p:nvSpPr>
        <p:spPr>
          <a:xfrm>
            <a:off x="678973" y="4572750"/>
            <a:ext cx="4019268" cy="926547"/>
          </a:xfrm>
          <a:prstGeom prst="wedgeRoundRectCallout">
            <a:avLst>
              <a:gd name="adj1" fmla="val 56460"/>
              <a:gd name="adj2" fmla="val -6532"/>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What you can’t do?</a:t>
            </a:r>
          </a:p>
        </p:txBody>
      </p:sp>
      <p:sp>
        <p:nvSpPr>
          <p:cNvPr id="8" name="Rounded Rectangular Callout 7"/>
          <p:cNvSpPr/>
          <p:nvPr/>
        </p:nvSpPr>
        <p:spPr>
          <a:xfrm>
            <a:off x="7464185" y="4572749"/>
            <a:ext cx="4259242" cy="926547"/>
          </a:xfrm>
          <a:prstGeom prst="wedgeRoundRectCallout">
            <a:avLst>
              <a:gd name="adj1" fmla="val -55934"/>
              <a:gd name="adj2" fmla="val -3586"/>
              <a:gd name="adj3" fmla="val 1666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ysClr val="windowText" lastClr="000000"/>
                </a:solidFill>
                <a:latin typeface="Myriad Pro" panose="020B0503030403020204" pitchFamily="34" charset="0"/>
              </a:rPr>
              <a:t>What you can do?</a:t>
            </a:r>
          </a:p>
        </p:txBody>
      </p:sp>
      <p:sp>
        <p:nvSpPr>
          <p:cNvPr id="9" name="Rectangle 8"/>
          <p:cNvSpPr/>
          <p:nvPr/>
        </p:nvSpPr>
        <p:spPr>
          <a:xfrm rot="1122149">
            <a:off x="1281749" y="2507400"/>
            <a:ext cx="2456597" cy="91440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a:t>
            </a:r>
          </a:p>
        </p:txBody>
      </p:sp>
      <p:sp>
        <p:nvSpPr>
          <p:cNvPr id="10" name="Rectangle 9"/>
          <p:cNvSpPr/>
          <p:nvPr/>
        </p:nvSpPr>
        <p:spPr>
          <a:xfrm>
            <a:off x="1951630" y="1651379"/>
            <a:ext cx="2456597" cy="91440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11" name="Rectangle 10"/>
          <p:cNvSpPr/>
          <p:nvPr/>
        </p:nvSpPr>
        <p:spPr>
          <a:xfrm>
            <a:off x="7865660" y="1250577"/>
            <a:ext cx="2456597" cy="9144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play the drums</a:t>
            </a:r>
          </a:p>
        </p:txBody>
      </p:sp>
      <p:sp>
        <p:nvSpPr>
          <p:cNvPr id="12" name="Rectangle 11"/>
          <p:cNvSpPr/>
          <p:nvPr/>
        </p:nvSpPr>
        <p:spPr>
          <a:xfrm>
            <a:off x="8128044" y="3268639"/>
            <a:ext cx="2456597" cy="914400"/>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write</a:t>
            </a:r>
          </a:p>
        </p:txBody>
      </p:sp>
      <p:pic>
        <p:nvPicPr>
          <p:cNvPr id="13" name="Picture 12">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90594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righ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000"/>
                                        <p:tgtEl>
                                          <p:spTgt spid="11"/>
                                        </p:tgtEl>
                                      </p:cBhvr>
                                    </p:animEffect>
                                    <p:anim calcmode="lin" valueType="num">
                                      <p:cBhvr>
                                        <p:cTn id="51" dur="1000" fill="hold"/>
                                        <p:tgtEl>
                                          <p:spTgt spid="11"/>
                                        </p:tgtEl>
                                        <p:attrNameLst>
                                          <p:attrName>ppt_x</p:attrName>
                                        </p:attrNameLst>
                                      </p:cBhvr>
                                      <p:tavLst>
                                        <p:tav tm="0">
                                          <p:val>
                                            <p:strVal val="#ppt_x"/>
                                          </p:val>
                                        </p:tav>
                                        <p:tav tm="100000">
                                          <p:val>
                                            <p:strVal val="#ppt_x"/>
                                          </p:val>
                                        </p:tav>
                                      </p:tavLst>
                                    </p:anim>
                                    <p:anim calcmode="lin" valueType="num">
                                      <p:cBhvr>
                                        <p:cTn id="5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P spid="10" grpId="0" animBg="1"/>
      <p:bldP spid="11"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rot="666258">
            <a:off x="187356" y="347575"/>
            <a:ext cx="6806394" cy="5842129"/>
          </a:xfrm>
          <a:prstGeom prst="cloud">
            <a:avLst/>
          </a:pr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351" t="11422" r="70234" b="61946"/>
          <a:stretch/>
        </p:blipFill>
        <p:spPr>
          <a:xfrm>
            <a:off x="1466157" y="906359"/>
            <a:ext cx="1378425" cy="12555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787" t="8527" r="9798" b="64841"/>
          <a:stretch/>
        </p:blipFill>
        <p:spPr>
          <a:xfrm>
            <a:off x="3708697" y="1099354"/>
            <a:ext cx="1378425" cy="125559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268" t="27633" r="49415" b="45735"/>
          <a:stretch/>
        </p:blipFill>
        <p:spPr>
          <a:xfrm>
            <a:off x="1220556" y="2685680"/>
            <a:ext cx="1187357" cy="12749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376" t="40370" r="32838" b="32998"/>
          <a:stretch/>
        </p:blipFill>
        <p:spPr>
          <a:xfrm>
            <a:off x="4548766" y="2914985"/>
            <a:ext cx="1201003" cy="1255594"/>
          </a:xfrm>
          <a:prstGeom prst="rect">
            <a:avLst/>
          </a:prstGeom>
        </p:spPr>
      </p:pic>
      <p:cxnSp>
        <p:nvCxnSpPr>
          <p:cNvPr id="13" name="Straight Connector 12"/>
          <p:cNvCxnSpPr/>
          <p:nvPr/>
        </p:nvCxnSpPr>
        <p:spPr>
          <a:xfrm>
            <a:off x="2050876" y="2322089"/>
            <a:ext cx="1233461" cy="110659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p:cNvCxnSpPr>
          <p:nvPr/>
        </p:nvCxnSpPr>
        <p:spPr>
          <a:xfrm flipH="1">
            <a:off x="3288210" y="2354948"/>
            <a:ext cx="1109700" cy="107373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92402" y="3372096"/>
            <a:ext cx="79040" cy="3487003"/>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55641" y="4089929"/>
            <a:ext cx="1476281" cy="194671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7598" y="4205102"/>
            <a:ext cx="1739524" cy="1388737"/>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2208" y="3818077"/>
            <a:ext cx="1439711" cy="52544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guitar</a:t>
            </a:r>
          </a:p>
        </p:txBody>
      </p:sp>
      <p:sp>
        <p:nvSpPr>
          <p:cNvPr id="31" name="Rectangle 30"/>
          <p:cNvSpPr/>
          <p:nvPr/>
        </p:nvSpPr>
        <p:spPr>
          <a:xfrm>
            <a:off x="1850580" y="2364398"/>
            <a:ext cx="1077253" cy="433085"/>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a:t>
            </a:r>
          </a:p>
        </p:txBody>
      </p:sp>
      <p:sp>
        <p:nvSpPr>
          <p:cNvPr id="32" name="Rectangle 31"/>
          <p:cNvSpPr/>
          <p:nvPr/>
        </p:nvSpPr>
        <p:spPr>
          <a:xfrm>
            <a:off x="4412157" y="2590635"/>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36" name="Rectangle 35"/>
          <p:cNvSpPr/>
          <p:nvPr/>
        </p:nvSpPr>
        <p:spPr>
          <a:xfrm>
            <a:off x="4216411" y="4487464"/>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write</a:t>
            </a:r>
          </a:p>
        </p:txBody>
      </p:sp>
      <p:sp>
        <p:nvSpPr>
          <p:cNvPr id="38" name="Rectangle 37"/>
          <p:cNvSpPr/>
          <p:nvPr/>
        </p:nvSpPr>
        <p:spPr>
          <a:xfrm rot="20911324">
            <a:off x="1324039" y="4304310"/>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39" name="Rectangle 38"/>
          <p:cNvSpPr/>
          <p:nvPr/>
        </p:nvSpPr>
        <p:spPr>
          <a:xfrm>
            <a:off x="3808745" y="2162301"/>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drums</a:t>
            </a:r>
          </a:p>
        </p:txBody>
      </p:sp>
      <p:sp>
        <p:nvSpPr>
          <p:cNvPr id="40" name="Rectangle 39"/>
          <p:cNvSpPr/>
          <p:nvPr/>
        </p:nvSpPr>
        <p:spPr>
          <a:xfrm>
            <a:off x="5087122" y="3943412"/>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41" name="Rectangle 40"/>
          <p:cNvSpPr/>
          <p:nvPr/>
        </p:nvSpPr>
        <p:spPr>
          <a:xfrm>
            <a:off x="940747" y="1994023"/>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48" name="Google Shape;2726;p71"/>
          <p:cNvSpPr/>
          <p:nvPr/>
        </p:nvSpPr>
        <p:spPr>
          <a:xfrm rot="21337135">
            <a:off x="7337810" y="958911"/>
            <a:ext cx="4154309" cy="4634928"/>
          </a:xfrm>
          <a:custGeom>
            <a:avLst/>
            <a:gdLst/>
            <a:ahLst/>
            <a:cxnLst/>
            <a:rect l="l" t="t" r="r" b="b"/>
            <a:pathLst>
              <a:path w="18719" h="12757" extrusionOk="0">
                <a:moveTo>
                  <a:pt x="27" y="0"/>
                </a:moveTo>
                <a:cubicBezTo>
                  <a:pt x="82" y="3861"/>
                  <a:pt x="132" y="7717"/>
                  <a:pt x="182" y="11578"/>
                </a:cubicBezTo>
                <a:cubicBezTo>
                  <a:pt x="118" y="11969"/>
                  <a:pt x="59" y="12365"/>
                  <a:pt x="0" y="12756"/>
                </a:cubicBezTo>
                <a:cubicBezTo>
                  <a:pt x="6162" y="12611"/>
                  <a:pt x="12429" y="12756"/>
                  <a:pt x="18586" y="12506"/>
                </a:cubicBezTo>
                <a:cubicBezTo>
                  <a:pt x="18718" y="8563"/>
                  <a:pt x="18623" y="4275"/>
                  <a:pt x="18527" y="332"/>
                </a:cubicBezTo>
                <a:cubicBezTo>
                  <a:pt x="17295" y="430"/>
                  <a:pt x="16059" y="479"/>
                  <a:pt x="14823" y="479"/>
                </a:cubicBezTo>
                <a:cubicBezTo>
                  <a:pt x="13587" y="479"/>
                  <a:pt x="12351" y="430"/>
                  <a:pt x="11119" y="332"/>
                </a:cubicBezTo>
                <a:cubicBezTo>
                  <a:pt x="10305" y="268"/>
                  <a:pt x="9486" y="182"/>
                  <a:pt x="8672" y="146"/>
                </a:cubicBezTo>
                <a:cubicBezTo>
                  <a:pt x="8297" y="129"/>
                  <a:pt x="7921" y="122"/>
                  <a:pt x="7545" y="122"/>
                </a:cubicBezTo>
                <a:cubicBezTo>
                  <a:pt x="6065" y="122"/>
                  <a:pt x="4579" y="228"/>
                  <a:pt x="3103" y="228"/>
                </a:cubicBezTo>
                <a:cubicBezTo>
                  <a:pt x="2071" y="228"/>
                  <a:pt x="1044" y="176"/>
                  <a:pt x="27" y="0"/>
                </a:cubicBezTo>
                <a:close/>
              </a:path>
            </a:pathLst>
          </a:custGeom>
          <a:solidFill>
            <a:srgbClr val="DAECF0"/>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49" name="Google Shape;2727;p71"/>
          <p:cNvSpPr/>
          <p:nvPr/>
        </p:nvSpPr>
        <p:spPr>
          <a:xfrm rot="21337135">
            <a:off x="7332310" y="953868"/>
            <a:ext cx="4195811" cy="4639971"/>
          </a:xfrm>
          <a:custGeom>
            <a:avLst/>
            <a:gdLst/>
            <a:ahLst/>
            <a:cxnLst/>
            <a:rect l="l" t="t" r="r" b="b"/>
            <a:pathLst>
              <a:path w="18906" h="12931" extrusionOk="0">
                <a:moveTo>
                  <a:pt x="216" y="193"/>
                </a:moveTo>
                <a:lnTo>
                  <a:pt x="216" y="193"/>
                </a:lnTo>
                <a:cubicBezTo>
                  <a:pt x="1220" y="353"/>
                  <a:pt x="2229" y="401"/>
                  <a:pt x="3240" y="401"/>
                </a:cubicBezTo>
                <a:cubicBezTo>
                  <a:pt x="4561" y="401"/>
                  <a:pt x="5885" y="320"/>
                  <a:pt x="7209" y="302"/>
                </a:cubicBezTo>
                <a:cubicBezTo>
                  <a:pt x="7310" y="301"/>
                  <a:pt x="7411" y="300"/>
                  <a:pt x="7512" y="300"/>
                </a:cubicBezTo>
                <a:cubicBezTo>
                  <a:pt x="9829" y="300"/>
                  <a:pt x="12130" y="635"/>
                  <a:pt x="14448" y="657"/>
                </a:cubicBezTo>
                <a:cubicBezTo>
                  <a:pt x="14598" y="658"/>
                  <a:pt x="14748" y="659"/>
                  <a:pt x="14897" y="659"/>
                </a:cubicBezTo>
                <a:cubicBezTo>
                  <a:pt x="16113" y="659"/>
                  <a:pt x="17325" y="610"/>
                  <a:pt x="18534" y="514"/>
                </a:cubicBezTo>
                <a:lnTo>
                  <a:pt x="18534" y="514"/>
                </a:lnTo>
                <a:cubicBezTo>
                  <a:pt x="18633" y="4510"/>
                  <a:pt x="18721" y="8510"/>
                  <a:pt x="18599" y="12506"/>
                </a:cubicBezTo>
                <a:lnTo>
                  <a:pt x="18599" y="12506"/>
                </a:lnTo>
                <a:cubicBezTo>
                  <a:pt x="13806" y="12698"/>
                  <a:pt x="9004" y="12653"/>
                  <a:pt x="4203" y="12690"/>
                </a:cubicBezTo>
                <a:cubicBezTo>
                  <a:pt x="2868" y="12703"/>
                  <a:pt x="1534" y="12720"/>
                  <a:pt x="200" y="12751"/>
                </a:cubicBezTo>
                <a:lnTo>
                  <a:pt x="200" y="12751"/>
                </a:lnTo>
                <a:cubicBezTo>
                  <a:pt x="244" y="12456"/>
                  <a:pt x="290" y="12158"/>
                  <a:pt x="334" y="11863"/>
                </a:cubicBezTo>
                <a:lnTo>
                  <a:pt x="334" y="11863"/>
                </a:lnTo>
                <a:cubicBezTo>
                  <a:pt x="355" y="11849"/>
                  <a:pt x="369" y="11826"/>
                  <a:pt x="369" y="11794"/>
                </a:cubicBezTo>
                <a:cubicBezTo>
                  <a:pt x="315" y="7927"/>
                  <a:pt x="265" y="4060"/>
                  <a:pt x="216" y="193"/>
                </a:cubicBezTo>
                <a:close/>
                <a:moveTo>
                  <a:pt x="131" y="0"/>
                </a:moveTo>
                <a:cubicBezTo>
                  <a:pt x="79" y="0"/>
                  <a:pt x="33" y="32"/>
                  <a:pt x="37" y="88"/>
                </a:cubicBezTo>
                <a:cubicBezTo>
                  <a:pt x="86" y="3945"/>
                  <a:pt x="136" y="7802"/>
                  <a:pt x="185" y="11659"/>
                </a:cubicBezTo>
                <a:lnTo>
                  <a:pt x="185" y="11659"/>
                </a:lnTo>
                <a:cubicBezTo>
                  <a:pt x="128" y="12045"/>
                  <a:pt x="67" y="12431"/>
                  <a:pt x="10" y="12817"/>
                </a:cubicBezTo>
                <a:cubicBezTo>
                  <a:pt x="1" y="12870"/>
                  <a:pt x="30" y="12931"/>
                  <a:pt x="90" y="12931"/>
                </a:cubicBezTo>
                <a:cubicBezTo>
                  <a:pt x="92" y="12931"/>
                  <a:pt x="94" y="12931"/>
                  <a:pt x="96" y="12931"/>
                </a:cubicBezTo>
                <a:cubicBezTo>
                  <a:pt x="4921" y="12817"/>
                  <a:pt x="9751" y="12881"/>
                  <a:pt x="14576" y="12799"/>
                </a:cubicBezTo>
                <a:cubicBezTo>
                  <a:pt x="15945" y="12771"/>
                  <a:pt x="17313" y="12735"/>
                  <a:pt x="18682" y="12680"/>
                </a:cubicBezTo>
                <a:cubicBezTo>
                  <a:pt x="18732" y="12680"/>
                  <a:pt x="18773" y="12644"/>
                  <a:pt x="18773" y="12594"/>
                </a:cubicBezTo>
                <a:cubicBezTo>
                  <a:pt x="18905" y="8538"/>
                  <a:pt x="18810" y="4477"/>
                  <a:pt x="18714" y="420"/>
                </a:cubicBezTo>
                <a:cubicBezTo>
                  <a:pt x="18714" y="377"/>
                  <a:pt x="18677" y="329"/>
                  <a:pt x="18629" y="329"/>
                </a:cubicBezTo>
                <a:cubicBezTo>
                  <a:pt x="18627" y="329"/>
                  <a:pt x="18625" y="329"/>
                  <a:pt x="18623" y="329"/>
                </a:cubicBezTo>
                <a:cubicBezTo>
                  <a:pt x="17376" y="428"/>
                  <a:pt x="16126" y="478"/>
                  <a:pt x="14875" y="478"/>
                </a:cubicBezTo>
                <a:cubicBezTo>
                  <a:pt x="13713" y="478"/>
                  <a:pt x="12551" y="435"/>
                  <a:pt x="11392" y="347"/>
                </a:cubicBezTo>
                <a:cubicBezTo>
                  <a:pt x="10192" y="256"/>
                  <a:pt x="8991" y="125"/>
                  <a:pt x="7786" y="120"/>
                </a:cubicBezTo>
                <a:cubicBezTo>
                  <a:pt x="7746" y="120"/>
                  <a:pt x="7706" y="120"/>
                  <a:pt x="7665" y="120"/>
                </a:cubicBezTo>
                <a:cubicBezTo>
                  <a:pt x="6528" y="120"/>
                  <a:pt x="5395" y="180"/>
                  <a:pt x="4257" y="211"/>
                </a:cubicBezTo>
                <a:cubicBezTo>
                  <a:pt x="3918" y="220"/>
                  <a:pt x="3579" y="226"/>
                  <a:pt x="3239" y="226"/>
                </a:cubicBezTo>
                <a:cubicBezTo>
                  <a:pt x="2205" y="226"/>
                  <a:pt x="1171" y="173"/>
                  <a:pt x="151" y="2"/>
                </a:cubicBezTo>
                <a:cubicBezTo>
                  <a:pt x="144" y="1"/>
                  <a:pt x="137" y="0"/>
                  <a:pt x="131" y="0"/>
                </a:cubicBezTo>
                <a:close/>
              </a:path>
            </a:pathLst>
          </a:custGeom>
          <a:solidFill>
            <a:srgbClr val="4C4C4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0" name="Google Shape;2728;p71"/>
          <p:cNvSpPr/>
          <p:nvPr/>
        </p:nvSpPr>
        <p:spPr>
          <a:xfrm rot="21337135">
            <a:off x="8224800" y="608375"/>
            <a:ext cx="2241716" cy="841796"/>
          </a:xfrm>
          <a:custGeom>
            <a:avLst/>
            <a:gdLst/>
            <a:ahLst/>
            <a:cxnLst/>
            <a:rect l="l" t="t" r="r" b="b"/>
            <a:pathLst>
              <a:path w="10101" h="2745" extrusionOk="0">
                <a:moveTo>
                  <a:pt x="4266" y="1"/>
                </a:moveTo>
                <a:cubicBezTo>
                  <a:pt x="3893" y="1"/>
                  <a:pt x="264" y="55"/>
                  <a:pt x="264" y="55"/>
                </a:cubicBezTo>
                <a:lnTo>
                  <a:pt x="601" y="310"/>
                </a:lnTo>
                <a:lnTo>
                  <a:pt x="537" y="405"/>
                </a:lnTo>
                <a:lnTo>
                  <a:pt x="73" y="683"/>
                </a:lnTo>
                <a:cubicBezTo>
                  <a:pt x="73" y="683"/>
                  <a:pt x="514" y="1219"/>
                  <a:pt x="464" y="1242"/>
                </a:cubicBezTo>
                <a:cubicBezTo>
                  <a:pt x="414" y="1269"/>
                  <a:pt x="0" y="1656"/>
                  <a:pt x="0" y="1656"/>
                </a:cubicBezTo>
                <a:lnTo>
                  <a:pt x="487" y="1970"/>
                </a:lnTo>
                <a:lnTo>
                  <a:pt x="164" y="2179"/>
                </a:lnTo>
                <a:lnTo>
                  <a:pt x="396" y="2397"/>
                </a:lnTo>
                <a:lnTo>
                  <a:pt x="200" y="2743"/>
                </a:lnTo>
                <a:cubicBezTo>
                  <a:pt x="200" y="2743"/>
                  <a:pt x="541" y="2703"/>
                  <a:pt x="724" y="2703"/>
                </a:cubicBezTo>
                <a:cubicBezTo>
                  <a:pt x="755" y="2703"/>
                  <a:pt x="781" y="2704"/>
                  <a:pt x="801" y="2706"/>
                </a:cubicBezTo>
                <a:cubicBezTo>
                  <a:pt x="824" y="2709"/>
                  <a:pt x="890" y="2710"/>
                  <a:pt x="984" y="2710"/>
                </a:cubicBezTo>
                <a:cubicBezTo>
                  <a:pt x="1314" y="2710"/>
                  <a:pt x="1994" y="2699"/>
                  <a:pt x="2447" y="2699"/>
                </a:cubicBezTo>
                <a:cubicBezTo>
                  <a:pt x="2642" y="2699"/>
                  <a:pt x="2795" y="2701"/>
                  <a:pt x="2861" y="2706"/>
                </a:cubicBezTo>
                <a:cubicBezTo>
                  <a:pt x="3129" y="2729"/>
                  <a:pt x="6385" y="2720"/>
                  <a:pt x="7258" y="2738"/>
                </a:cubicBezTo>
                <a:cubicBezTo>
                  <a:pt x="7551" y="2743"/>
                  <a:pt x="7960" y="2744"/>
                  <a:pt x="8376" y="2744"/>
                </a:cubicBezTo>
                <a:cubicBezTo>
                  <a:pt x="9207" y="2744"/>
                  <a:pt x="10064" y="2738"/>
                  <a:pt x="10064" y="2738"/>
                </a:cubicBezTo>
                <a:lnTo>
                  <a:pt x="9928" y="2511"/>
                </a:lnTo>
                <a:cubicBezTo>
                  <a:pt x="9928" y="2511"/>
                  <a:pt x="9737" y="2120"/>
                  <a:pt x="9759" y="2065"/>
                </a:cubicBezTo>
                <a:cubicBezTo>
                  <a:pt x="9782" y="2011"/>
                  <a:pt x="10101" y="1851"/>
                  <a:pt x="10101" y="1851"/>
                </a:cubicBezTo>
                <a:cubicBezTo>
                  <a:pt x="10101" y="1851"/>
                  <a:pt x="9869" y="1692"/>
                  <a:pt x="9791" y="1606"/>
                </a:cubicBezTo>
                <a:cubicBezTo>
                  <a:pt x="9709" y="1519"/>
                  <a:pt x="9646" y="1301"/>
                  <a:pt x="9646" y="1301"/>
                </a:cubicBezTo>
                <a:lnTo>
                  <a:pt x="10010" y="1156"/>
                </a:lnTo>
                <a:cubicBezTo>
                  <a:pt x="10010" y="1156"/>
                  <a:pt x="9923" y="1028"/>
                  <a:pt x="9832" y="942"/>
                </a:cubicBezTo>
                <a:cubicBezTo>
                  <a:pt x="9746" y="856"/>
                  <a:pt x="9755" y="633"/>
                  <a:pt x="9782" y="483"/>
                </a:cubicBezTo>
                <a:cubicBezTo>
                  <a:pt x="9814" y="333"/>
                  <a:pt x="10010" y="73"/>
                  <a:pt x="10010" y="73"/>
                </a:cubicBezTo>
                <a:lnTo>
                  <a:pt x="10010" y="73"/>
                </a:lnTo>
                <a:lnTo>
                  <a:pt x="9900" y="96"/>
                </a:lnTo>
                <a:lnTo>
                  <a:pt x="8841" y="55"/>
                </a:lnTo>
                <a:cubicBezTo>
                  <a:pt x="8841" y="55"/>
                  <a:pt x="7354" y="42"/>
                  <a:pt x="6935" y="28"/>
                </a:cubicBezTo>
                <a:cubicBezTo>
                  <a:pt x="6517" y="19"/>
                  <a:pt x="4643" y="1"/>
                  <a:pt x="4266" y="1"/>
                </a:cubicBezTo>
                <a:close/>
              </a:path>
            </a:pathLst>
          </a:custGeom>
          <a:solidFill>
            <a:srgbClr val="DE98A9"/>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1" name="Google Shape;2729;p71"/>
          <p:cNvSpPr/>
          <p:nvPr/>
        </p:nvSpPr>
        <p:spPr>
          <a:xfrm rot="21337135">
            <a:off x="8219585" y="605566"/>
            <a:ext cx="2276115" cy="890255"/>
          </a:xfrm>
          <a:custGeom>
            <a:avLst/>
            <a:gdLst/>
            <a:ahLst/>
            <a:cxnLst/>
            <a:rect l="l" t="t" r="r" b="b"/>
            <a:pathLst>
              <a:path w="10256" h="2903" extrusionOk="0">
                <a:moveTo>
                  <a:pt x="4139" y="113"/>
                </a:moveTo>
                <a:cubicBezTo>
                  <a:pt x="5398" y="118"/>
                  <a:pt x="6654" y="131"/>
                  <a:pt x="7909" y="159"/>
                </a:cubicBezTo>
                <a:cubicBezTo>
                  <a:pt x="8600" y="172"/>
                  <a:pt x="9296" y="195"/>
                  <a:pt x="9987" y="213"/>
                </a:cubicBezTo>
                <a:cubicBezTo>
                  <a:pt x="9946" y="282"/>
                  <a:pt x="9914" y="354"/>
                  <a:pt x="9878" y="427"/>
                </a:cubicBezTo>
                <a:cubicBezTo>
                  <a:pt x="9832" y="509"/>
                  <a:pt x="9764" y="604"/>
                  <a:pt x="9773" y="700"/>
                </a:cubicBezTo>
                <a:cubicBezTo>
                  <a:pt x="9782" y="786"/>
                  <a:pt x="9832" y="868"/>
                  <a:pt x="9869" y="936"/>
                </a:cubicBezTo>
                <a:cubicBezTo>
                  <a:pt x="9910" y="1018"/>
                  <a:pt x="9960" y="1096"/>
                  <a:pt x="10010" y="1173"/>
                </a:cubicBezTo>
                <a:cubicBezTo>
                  <a:pt x="9919" y="1232"/>
                  <a:pt x="9828" y="1291"/>
                  <a:pt x="9732" y="1350"/>
                </a:cubicBezTo>
                <a:cubicBezTo>
                  <a:pt x="9705" y="1368"/>
                  <a:pt x="9691" y="1405"/>
                  <a:pt x="9710" y="1432"/>
                </a:cubicBezTo>
                <a:cubicBezTo>
                  <a:pt x="9805" y="1614"/>
                  <a:pt x="9932" y="1773"/>
                  <a:pt x="10082" y="1900"/>
                </a:cubicBezTo>
                <a:cubicBezTo>
                  <a:pt x="10005" y="1941"/>
                  <a:pt x="9928" y="1982"/>
                  <a:pt x="9860" y="2032"/>
                </a:cubicBezTo>
                <a:cubicBezTo>
                  <a:pt x="9805" y="2073"/>
                  <a:pt x="9778" y="2123"/>
                  <a:pt x="9791" y="2196"/>
                </a:cubicBezTo>
                <a:cubicBezTo>
                  <a:pt x="9814" y="2296"/>
                  <a:pt x="9882" y="2401"/>
                  <a:pt x="9928" y="2492"/>
                </a:cubicBezTo>
                <a:cubicBezTo>
                  <a:pt x="9973" y="2573"/>
                  <a:pt x="10019" y="2660"/>
                  <a:pt x="10064" y="2742"/>
                </a:cubicBezTo>
                <a:cubicBezTo>
                  <a:pt x="9009" y="2755"/>
                  <a:pt x="7959" y="2760"/>
                  <a:pt x="6908" y="2760"/>
                </a:cubicBezTo>
                <a:cubicBezTo>
                  <a:pt x="5521" y="2730"/>
                  <a:pt x="4134" y="2677"/>
                  <a:pt x="2743" y="2677"/>
                </a:cubicBezTo>
                <a:cubicBezTo>
                  <a:pt x="2639" y="2677"/>
                  <a:pt x="2534" y="2677"/>
                  <a:pt x="2429" y="2678"/>
                </a:cubicBezTo>
                <a:cubicBezTo>
                  <a:pt x="2074" y="2678"/>
                  <a:pt x="1719" y="2683"/>
                  <a:pt x="1360" y="2692"/>
                </a:cubicBezTo>
                <a:cubicBezTo>
                  <a:pt x="1351" y="2696"/>
                  <a:pt x="1337" y="2696"/>
                  <a:pt x="1324" y="2696"/>
                </a:cubicBezTo>
                <a:cubicBezTo>
                  <a:pt x="1028" y="2687"/>
                  <a:pt x="737" y="2683"/>
                  <a:pt x="441" y="2678"/>
                </a:cubicBezTo>
                <a:cubicBezTo>
                  <a:pt x="482" y="2601"/>
                  <a:pt x="519" y="2523"/>
                  <a:pt x="560" y="2451"/>
                </a:cubicBezTo>
                <a:cubicBezTo>
                  <a:pt x="582" y="2414"/>
                  <a:pt x="569" y="2369"/>
                  <a:pt x="528" y="2355"/>
                </a:cubicBezTo>
                <a:cubicBezTo>
                  <a:pt x="455" y="2328"/>
                  <a:pt x="391" y="2292"/>
                  <a:pt x="328" y="2242"/>
                </a:cubicBezTo>
                <a:cubicBezTo>
                  <a:pt x="423" y="2196"/>
                  <a:pt x="514" y="2151"/>
                  <a:pt x="610" y="2105"/>
                </a:cubicBezTo>
                <a:cubicBezTo>
                  <a:pt x="651" y="2082"/>
                  <a:pt x="646" y="2019"/>
                  <a:pt x="614" y="1996"/>
                </a:cubicBezTo>
                <a:cubicBezTo>
                  <a:pt x="464" y="1891"/>
                  <a:pt x="319" y="1791"/>
                  <a:pt x="173" y="1691"/>
                </a:cubicBezTo>
                <a:cubicBezTo>
                  <a:pt x="250" y="1623"/>
                  <a:pt x="332" y="1555"/>
                  <a:pt x="414" y="1487"/>
                </a:cubicBezTo>
                <a:cubicBezTo>
                  <a:pt x="478" y="1437"/>
                  <a:pt x="605" y="1368"/>
                  <a:pt x="601" y="1268"/>
                </a:cubicBezTo>
                <a:cubicBezTo>
                  <a:pt x="601" y="1173"/>
                  <a:pt x="487" y="1073"/>
                  <a:pt x="437" y="1005"/>
                </a:cubicBezTo>
                <a:lnTo>
                  <a:pt x="223" y="723"/>
                </a:lnTo>
                <a:cubicBezTo>
                  <a:pt x="382" y="650"/>
                  <a:pt x="542" y="563"/>
                  <a:pt x="687" y="459"/>
                </a:cubicBezTo>
                <a:cubicBezTo>
                  <a:pt x="714" y="436"/>
                  <a:pt x="733" y="377"/>
                  <a:pt x="687" y="359"/>
                </a:cubicBezTo>
                <a:cubicBezTo>
                  <a:pt x="573" y="300"/>
                  <a:pt x="482" y="204"/>
                  <a:pt x="382" y="118"/>
                </a:cubicBezTo>
                <a:lnTo>
                  <a:pt x="382" y="118"/>
                </a:lnTo>
                <a:cubicBezTo>
                  <a:pt x="560" y="123"/>
                  <a:pt x="739" y="125"/>
                  <a:pt x="917" y="125"/>
                </a:cubicBezTo>
                <a:cubicBezTo>
                  <a:pt x="1364" y="125"/>
                  <a:pt x="1811" y="113"/>
                  <a:pt x="2256" y="113"/>
                </a:cubicBezTo>
                <a:close/>
                <a:moveTo>
                  <a:pt x="4870" y="0"/>
                </a:moveTo>
                <a:cubicBezTo>
                  <a:pt x="4074" y="0"/>
                  <a:pt x="3278" y="6"/>
                  <a:pt x="2483" y="18"/>
                </a:cubicBezTo>
                <a:cubicBezTo>
                  <a:pt x="1783" y="31"/>
                  <a:pt x="1078" y="27"/>
                  <a:pt x="373" y="72"/>
                </a:cubicBezTo>
                <a:cubicBezTo>
                  <a:pt x="360" y="72"/>
                  <a:pt x="351" y="91"/>
                  <a:pt x="355" y="104"/>
                </a:cubicBezTo>
                <a:cubicBezTo>
                  <a:pt x="341" y="109"/>
                  <a:pt x="328" y="127"/>
                  <a:pt x="337" y="145"/>
                </a:cubicBezTo>
                <a:cubicBezTo>
                  <a:pt x="401" y="245"/>
                  <a:pt x="482" y="318"/>
                  <a:pt x="564" y="395"/>
                </a:cubicBezTo>
                <a:cubicBezTo>
                  <a:pt x="414" y="491"/>
                  <a:pt x="264" y="573"/>
                  <a:pt x="100" y="641"/>
                </a:cubicBezTo>
                <a:cubicBezTo>
                  <a:pt x="64" y="659"/>
                  <a:pt x="64" y="709"/>
                  <a:pt x="87" y="741"/>
                </a:cubicBezTo>
                <a:cubicBezTo>
                  <a:pt x="150" y="827"/>
                  <a:pt x="214" y="914"/>
                  <a:pt x="282" y="1000"/>
                </a:cubicBezTo>
                <a:lnTo>
                  <a:pt x="364" y="1109"/>
                </a:lnTo>
                <a:cubicBezTo>
                  <a:pt x="391" y="1146"/>
                  <a:pt x="451" y="1200"/>
                  <a:pt x="455" y="1250"/>
                </a:cubicBezTo>
                <a:cubicBezTo>
                  <a:pt x="473" y="1282"/>
                  <a:pt x="469" y="1300"/>
                  <a:pt x="432" y="1309"/>
                </a:cubicBezTo>
                <a:cubicBezTo>
                  <a:pt x="410" y="1327"/>
                  <a:pt x="387" y="1350"/>
                  <a:pt x="364" y="1368"/>
                </a:cubicBezTo>
                <a:cubicBezTo>
                  <a:pt x="332" y="1396"/>
                  <a:pt x="296" y="1423"/>
                  <a:pt x="264" y="1450"/>
                </a:cubicBezTo>
                <a:cubicBezTo>
                  <a:pt x="187" y="1518"/>
                  <a:pt x="109" y="1582"/>
                  <a:pt x="28" y="1650"/>
                </a:cubicBezTo>
                <a:cubicBezTo>
                  <a:pt x="0" y="1673"/>
                  <a:pt x="9" y="1728"/>
                  <a:pt x="37" y="1750"/>
                </a:cubicBezTo>
                <a:cubicBezTo>
                  <a:pt x="178" y="1846"/>
                  <a:pt x="319" y="1941"/>
                  <a:pt x="460" y="2037"/>
                </a:cubicBezTo>
                <a:cubicBezTo>
                  <a:pt x="369" y="2082"/>
                  <a:pt x="278" y="2128"/>
                  <a:pt x="191" y="2173"/>
                </a:cubicBezTo>
                <a:cubicBezTo>
                  <a:pt x="160" y="2187"/>
                  <a:pt x="146" y="2242"/>
                  <a:pt x="173" y="2269"/>
                </a:cubicBezTo>
                <a:cubicBezTo>
                  <a:pt x="250" y="2346"/>
                  <a:pt x="332" y="2401"/>
                  <a:pt x="423" y="2446"/>
                </a:cubicBezTo>
                <a:cubicBezTo>
                  <a:pt x="405" y="2478"/>
                  <a:pt x="387" y="2514"/>
                  <a:pt x="369" y="2551"/>
                </a:cubicBezTo>
                <a:cubicBezTo>
                  <a:pt x="337" y="2587"/>
                  <a:pt x="314" y="2628"/>
                  <a:pt x="287" y="2669"/>
                </a:cubicBezTo>
                <a:cubicBezTo>
                  <a:pt x="269" y="2696"/>
                  <a:pt x="241" y="2724"/>
                  <a:pt x="223" y="2755"/>
                </a:cubicBezTo>
                <a:cubicBezTo>
                  <a:pt x="196" y="2769"/>
                  <a:pt x="205" y="2828"/>
                  <a:pt x="241" y="2828"/>
                </a:cubicBezTo>
                <a:lnTo>
                  <a:pt x="278" y="2828"/>
                </a:lnTo>
                <a:cubicBezTo>
                  <a:pt x="282" y="2828"/>
                  <a:pt x="291" y="2833"/>
                  <a:pt x="296" y="2833"/>
                </a:cubicBezTo>
                <a:lnTo>
                  <a:pt x="300" y="2833"/>
                </a:lnTo>
                <a:cubicBezTo>
                  <a:pt x="305" y="2833"/>
                  <a:pt x="310" y="2837"/>
                  <a:pt x="314" y="2837"/>
                </a:cubicBezTo>
                <a:cubicBezTo>
                  <a:pt x="366" y="2839"/>
                  <a:pt x="419" y="2839"/>
                  <a:pt x="471" y="2839"/>
                </a:cubicBezTo>
                <a:cubicBezTo>
                  <a:pt x="743" y="2839"/>
                  <a:pt x="1017" y="2822"/>
                  <a:pt x="1292" y="2815"/>
                </a:cubicBezTo>
                <a:cubicBezTo>
                  <a:pt x="1524" y="2810"/>
                  <a:pt x="1756" y="2805"/>
                  <a:pt x="1988" y="2805"/>
                </a:cubicBezTo>
                <a:cubicBezTo>
                  <a:pt x="3716" y="2865"/>
                  <a:pt x="5448" y="2892"/>
                  <a:pt x="7176" y="2892"/>
                </a:cubicBezTo>
                <a:cubicBezTo>
                  <a:pt x="7427" y="2896"/>
                  <a:pt x="7677" y="2896"/>
                  <a:pt x="7927" y="2901"/>
                </a:cubicBezTo>
                <a:cubicBezTo>
                  <a:pt x="8081" y="2902"/>
                  <a:pt x="8234" y="2902"/>
                  <a:pt x="8388" y="2902"/>
                </a:cubicBezTo>
                <a:cubicBezTo>
                  <a:pt x="8948" y="2902"/>
                  <a:pt x="9508" y="2895"/>
                  <a:pt x="10064" y="2874"/>
                </a:cubicBezTo>
                <a:cubicBezTo>
                  <a:pt x="10078" y="2869"/>
                  <a:pt x="10082" y="2869"/>
                  <a:pt x="10092" y="2865"/>
                </a:cubicBezTo>
                <a:lnTo>
                  <a:pt x="10137" y="2865"/>
                </a:lnTo>
                <a:cubicBezTo>
                  <a:pt x="10151" y="2865"/>
                  <a:pt x="10160" y="2860"/>
                  <a:pt x="10169" y="2855"/>
                </a:cubicBezTo>
                <a:cubicBezTo>
                  <a:pt x="10205" y="2855"/>
                  <a:pt x="10237" y="2819"/>
                  <a:pt x="10214" y="2774"/>
                </a:cubicBezTo>
                <a:cubicBezTo>
                  <a:pt x="10132" y="2624"/>
                  <a:pt x="10046" y="2473"/>
                  <a:pt x="9973" y="2323"/>
                </a:cubicBezTo>
                <a:cubicBezTo>
                  <a:pt x="9955" y="2287"/>
                  <a:pt x="9923" y="2242"/>
                  <a:pt x="9914" y="2205"/>
                </a:cubicBezTo>
                <a:cubicBezTo>
                  <a:pt x="9905" y="2137"/>
                  <a:pt x="9937" y="2119"/>
                  <a:pt x="9987" y="2091"/>
                </a:cubicBezTo>
                <a:cubicBezTo>
                  <a:pt x="10060" y="2051"/>
                  <a:pt x="10142" y="2005"/>
                  <a:pt x="10219" y="1964"/>
                </a:cubicBezTo>
                <a:cubicBezTo>
                  <a:pt x="10255" y="1941"/>
                  <a:pt x="10255" y="1887"/>
                  <a:pt x="10219" y="1860"/>
                </a:cubicBezTo>
                <a:cubicBezTo>
                  <a:pt x="10064" y="1741"/>
                  <a:pt x="9937" y="1596"/>
                  <a:pt x="9837" y="1423"/>
                </a:cubicBezTo>
                <a:cubicBezTo>
                  <a:pt x="9932" y="1364"/>
                  <a:pt x="10023" y="1300"/>
                  <a:pt x="10119" y="1241"/>
                </a:cubicBezTo>
                <a:cubicBezTo>
                  <a:pt x="10151" y="1218"/>
                  <a:pt x="10160" y="1182"/>
                  <a:pt x="10132" y="1150"/>
                </a:cubicBezTo>
                <a:cubicBezTo>
                  <a:pt x="10046" y="1027"/>
                  <a:pt x="9864" y="800"/>
                  <a:pt x="9891" y="636"/>
                </a:cubicBezTo>
                <a:cubicBezTo>
                  <a:pt x="9901" y="554"/>
                  <a:pt x="9955" y="463"/>
                  <a:pt x="9991" y="386"/>
                </a:cubicBezTo>
                <a:cubicBezTo>
                  <a:pt x="10028" y="300"/>
                  <a:pt x="10069" y="213"/>
                  <a:pt x="10101" y="122"/>
                </a:cubicBezTo>
                <a:cubicBezTo>
                  <a:pt x="10107" y="103"/>
                  <a:pt x="10090" y="88"/>
                  <a:pt x="10073" y="88"/>
                </a:cubicBezTo>
                <a:cubicBezTo>
                  <a:pt x="10067" y="88"/>
                  <a:pt x="10060" y="90"/>
                  <a:pt x="10055" y="95"/>
                </a:cubicBezTo>
                <a:cubicBezTo>
                  <a:pt x="10051" y="95"/>
                  <a:pt x="10051" y="100"/>
                  <a:pt x="10051" y="100"/>
                </a:cubicBezTo>
                <a:cubicBezTo>
                  <a:pt x="10041" y="95"/>
                  <a:pt x="10032" y="91"/>
                  <a:pt x="10023" y="91"/>
                </a:cubicBezTo>
                <a:cubicBezTo>
                  <a:pt x="8308" y="28"/>
                  <a:pt x="6588" y="0"/>
                  <a:pt x="4870" y="0"/>
                </a:cubicBezTo>
                <a:close/>
              </a:path>
            </a:pathLst>
          </a:custGeom>
          <a:solidFill>
            <a:srgbClr val="4C4C4D"/>
          </a:solidFill>
          <a:ln>
            <a:noFill/>
          </a:ln>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sp>
        <p:nvSpPr>
          <p:cNvPr id="52" name="Google Shape;2730;p71"/>
          <p:cNvSpPr/>
          <p:nvPr/>
        </p:nvSpPr>
        <p:spPr>
          <a:xfrm rot="21337135">
            <a:off x="9658978" y="1029273"/>
            <a:ext cx="122287" cy="168362"/>
          </a:xfrm>
          <a:custGeom>
            <a:avLst/>
            <a:gdLst/>
            <a:ahLst/>
            <a:cxnLst/>
            <a:rect l="l" t="t" r="r" b="b"/>
            <a:pathLst>
              <a:path w="551" h="549" extrusionOk="0">
                <a:moveTo>
                  <a:pt x="442" y="0"/>
                </a:moveTo>
                <a:cubicBezTo>
                  <a:pt x="426" y="0"/>
                  <a:pt x="410" y="6"/>
                  <a:pt x="396" y="15"/>
                </a:cubicBezTo>
                <a:cubicBezTo>
                  <a:pt x="341" y="37"/>
                  <a:pt x="291" y="110"/>
                  <a:pt x="259" y="165"/>
                </a:cubicBezTo>
                <a:cubicBezTo>
                  <a:pt x="214" y="115"/>
                  <a:pt x="169" y="44"/>
                  <a:pt x="104" y="44"/>
                </a:cubicBezTo>
                <a:cubicBezTo>
                  <a:pt x="97" y="44"/>
                  <a:pt x="90" y="45"/>
                  <a:pt x="82" y="47"/>
                </a:cubicBezTo>
                <a:cubicBezTo>
                  <a:pt x="9" y="60"/>
                  <a:pt x="0" y="147"/>
                  <a:pt x="18" y="210"/>
                </a:cubicBezTo>
                <a:cubicBezTo>
                  <a:pt x="68" y="388"/>
                  <a:pt x="214" y="506"/>
                  <a:pt x="373" y="542"/>
                </a:cubicBezTo>
                <a:cubicBezTo>
                  <a:pt x="380" y="545"/>
                  <a:pt x="388" y="549"/>
                  <a:pt x="396" y="549"/>
                </a:cubicBezTo>
                <a:cubicBezTo>
                  <a:pt x="399" y="549"/>
                  <a:pt x="402" y="548"/>
                  <a:pt x="405" y="547"/>
                </a:cubicBezTo>
                <a:lnTo>
                  <a:pt x="414" y="547"/>
                </a:lnTo>
                <a:cubicBezTo>
                  <a:pt x="417" y="548"/>
                  <a:pt x="420" y="548"/>
                  <a:pt x="423" y="548"/>
                </a:cubicBezTo>
                <a:cubicBezTo>
                  <a:pt x="435" y="548"/>
                  <a:pt x="442" y="540"/>
                  <a:pt x="446" y="529"/>
                </a:cubicBezTo>
                <a:cubicBezTo>
                  <a:pt x="446" y="529"/>
                  <a:pt x="450" y="524"/>
                  <a:pt x="450" y="519"/>
                </a:cubicBezTo>
                <a:cubicBezTo>
                  <a:pt x="478" y="415"/>
                  <a:pt x="510" y="315"/>
                  <a:pt x="532" y="210"/>
                </a:cubicBezTo>
                <a:cubicBezTo>
                  <a:pt x="546" y="151"/>
                  <a:pt x="550" y="92"/>
                  <a:pt x="514" y="42"/>
                </a:cubicBezTo>
                <a:cubicBezTo>
                  <a:pt x="490" y="12"/>
                  <a:pt x="465" y="0"/>
                  <a:pt x="44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3" name="Google Shape;2731;p71"/>
          <p:cNvSpPr/>
          <p:nvPr/>
        </p:nvSpPr>
        <p:spPr>
          <a:xfrm rot="21337135">
            <a:off x="9631328" y="719144"/>
            <a:ext cx="124277" cy="167442"/>
          </a:xfrm>
          <a:custGeom>
            <a:avLst/>
            <a:gdLst/>
            <a:ahLst/>
            <a:cxnLst/>
            <a:rect l="l" t="t" r="r" b="b"/>
            <a:pathLst>
              <a:path w="560" h="546" extrusionOk="0">
                <a:moveTo>
                  <a:pt x="318" y="463"/>
                </a:moveTo>
                <a:cubicBezTo>
                  <a:pt x="318" y="468"/>
                  <a:pt x="318" y="468"/>
                  <a:pt x="318" y="468"/>
                </a:cubicBezTo>
                <a:lnTo>
                  <a:pt x="309" y="468"/>
                </a:lnTo>
                <a:cubicBezTo>
                  <a:pt x="314" y="468"/>
                  <a:pt x="314" y="468"/>
                  <a:pt x="318" y="463"/>
                </a:cubicBezTo>
                <a:close/>
                <a:moveTo>
                  <a:pt x="369" y="1"/>
                </a:moveTo>
                <a:cubicBezTo>
                  <a:pt x="358" y="1"/>
                  <a:pt x="347" y="3"/>
                  <a:pt x="337" y="8"/>
                </a:cubicBezTo>
                <a:cubicBezTo>
                  <a:pt x="277" y="36"/>
                  <a:pt x="250" y="99"/>
                  <a:pt x="223" y="158"/>
                </a:cubicBezTo>
                <a:cubicBezTo>
                  <a:pt x="186" y="109"/>
                  <a:pt x="137" y="52"/>
                  <a:pt x="85" y="52"/>
                </a:cubicBezTo>
                <a:cubicBezTo>
                  <a:pt x="79" y="52"/>
                  <a:pt x="74" y="53"/>
                  <a:pt x="68" y="54"/>
                </a:cubicBezTo>
                <a:cubicBezTo>
                  <a:pt x="9" y="68"/>
                  <a:pt x="0" y="145"/>
                  <a:pt x="5" y="199"/>
                </a:cubicBezTo>
                <a:cubicBezTo>
                  <a:pt x="27" y="370"/>
                  <a:pt x="201" y="546"/>
                  <a:pt x="368" y="546"/>
                </a:cubicBezTo>
                <a:cubicBezTo>
                  <a:pt x="374" y="546"/>
                  <a:pt x="380" y="545"/>
                  <a:pt x="387" y="545"/>
                </a:cubicBezTo>
                <a:cubicBezTo>
                  <a:pt x="396" y="545"/>
                  <a:pt x="400" y="545"/>
                  <a:pt x="405" y="540"/>
                </a:cubicBezTo>
                <a:cubicBezTo>
                  <a:pt x="414" y="536"/>
                  <a:pt x="423" y="531"/>
                  <a:pt x="428" y="522"/>
                </a:cubicBezTo>
                <a:cubicBezTo>
                  <a:pt x="491" y="404"/>
                  <a:pt x="559" y="195"/>
                  <a:pt x="491" y="63"/>
                </a:cubicBezTo>
                <a:cubicBezTo>
                  <a:pt x="475" y="27"/>
                  <a:pt x="442" y="2"/>
                  <a:pt x="407" y="2"/>
                </a:cubicBezTo>
                <a:cubicBezTo>
                  <a:pt x="402" y="2"/>
                  <a:pt x="396" y="3"/>
                  <a:pt x="391" y="4"/>
                </a:cubicBezTo>
                <a:cubicBezTo>
                  <a:pt x="384" y="2"/>
                  <a:pt x="376" y="1"/>
                  <a:pt x="369"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4" name="Google Shape;2732;p71"/>
          <p:cNvSpPr/>
          <p:nvPr/>
        </p:nvSpPr>
        <p:spPr>
          <a:xfrm rot="21337135">
            <a:off x="10018240" y="765791"/>
            <a:ext cx="124277" cy="174490"/>
          </a:xfrm>
          <a:custGeom>
            <a:avLst/>
            <a:gdLst/>
            <a:ahLst/>
            <a:cxnLst/>
            <a:rect l="l" t="t" r="r" b="b"/>
            <a:pathLst>
              <a:path w="560" h="569" extrusionOk="0">
                <a:moveTo>
                  <a:pt x="260" y="469"/>
                </a:moveTo>
                <a:cubicBezTo>
                  <a:pt x="260" y="469"/>
                  <a:pt x="260" y="473"/>
                  <a:pt x="260" y="473"/>
                </a:cubicBezTo>
                <a:cubicBezTo>
                  <a:pt x="260" y="469"/>
                  <a:pt x="255" y="469"/>
                  <a:pt x="250" y="469"/>
                </a:cubicBezTo>
                <a:close/>
                <a:moveTo>
                  <a:pt x="117" y="0"/>
                </a:moveTo>
                <a:cubicBezTo>
                  <a:pt x="58" y="0"/>
                  <a:pt x="32" y="70"/>
                  <a:pt x="23" y="123"/>
                </a:cubicBezTo>
                <a:cubicBezTo>
                  <a:pt x="0" y="305"/>
                  <a:pt x="141" y="533"/>
                  <a:pt x="305" y="569"/>
                </a:cubicBezTo>
                <a:cubicBezTo>
                  <a:pt x="314" y="569"/>
                  <a:pt x="319" y="569"/>
                  <a:pt x="323" y="564"/>
                </a:cubicBezTo>
                <a:cubicBezTo>
                  <a:pt x="332" y="564"/>
                  <a:pt x="341" y="564"/>
                  <a:pt x="350" y="555"/>
                </a:cubicBezTo>
                <a:cubicBezTo>
                  <a:pt x="441" y="460"/>
                  <a:pt x="560" y="273"/>
                  <a:pt x="523" y="128"/>
                </a:cubicBezTo>
                <a:cubicBezTo>
                  <a:pt x="514" y="87"/>
                  <a:pt x="487" y="46"/>
                  <a:pt x="441" y="46"/>
                </a:cubicBezTo>
                <a:cubicBezTo>
                  <a:pt x="428" y="37"/>
                  <a:pt x="410" y="32"/>
                  <a:pt x="387" y="32"/>
                </a:cubicBezTo>
                <a:cubicBezTo>
                  <a:pt x="323" y="41"/>
                  <a:pt x="287" y="96"/>
                  <a:pt x="246" y="146"/>
                </a:cubicBezTo>
                <a:cubicBezTo>
                  <a:pt x="219" y="82"/>
                  <a:pt x="178" y="5"/>
                  <a:pt x="123" y="1"/>
                </a:cubicBezTo>
                <a:cubicBezTo>
                  <a:pt x="121" y="0"/>
                  <a:pt x="119" y="0"/>
                  <a:pt x="117"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5" name="Google Shape;2733;p71"/>
          <p:cNvSpPr/>
          <p:nvPr/>
        </p:nvSpPr>
        <p:spPr>
          <a:xfrm rot="21337135">
            <a:off x="9441063" y="1197691"/>
            <a:ext cx="122508" cy="168978"/>
          </a:xfrm>
          <a:custGeom>
            <a:avLst/>
            <a:gdLst/>
            <a:ahLst/>
            <a:cxnLst/>
            <a:rect l="l" t="t" r="r" b="b"/>
            <a:pathLst>
              <a:path w="552" h="551" extrusionOk="0">
                <a:moveTo>
                  <a:pt x="444" y="1"/>
                </a:moveTo>
                <a:cubicBezTo>
                  <a:pt x="427" y="1"/>
                  <a:pt x="412" y="8"/>
                  <a:pt x="397" y="19"/>
                </a:cubicBezTo>
                <a:cubicBezTo>
                  <a:pt x="342" y="42"/>
                  <a:pt x="292" y="110"/>
                  <a:pt x="260" y="164"/>
                </a:cubicBezTo>
                <a:cubicBezTo>
                  <a:pt x="215" y="119"/>
                  <a:pt x="173" y="44"/>
                  <a:pt x="105" y="44"/>
                </a:cubicBezTo>
                <a:cubicBezTo>
                  <a:pt x="98" y="44"/>
                  <a:pt x="90" y="44"/>
                  <a:pt x="83" y="46"/>
                </a:cubicBezTo>
                <a:cubicBezTo>
                  <a:pt x="10" y="64"/>
                  <a:pt x="1" y="151"/>
                  <a:pt x="19" y="214"/>
                </a:cubicBezTo>
                <a:cubicBezTo>
                  <a:pt x="69" y="387"/>
                  <a:pt x="215" y="505"/>
                  <a:pt x="378" y="542"/>
                </a:cubicBezTo>
                <a:cubicBezTo>
                  <a:pt x="383" y="551"/>
                  <a:pt x="397" y="551"/>
                  <a:pt x="410" y="551"/>
                </a:cubicBezTo>
                <a:lnTo>
                  <a:pt x="419" y="551"/>
                </a:lnTo>
                <a:cubicBezTo>
                  <a:pt x="433" y="551"/>
                  <a:pt x="442" y="542"/>
                  <a:pt x="447" y="533"/>
                </a:cubicBezTo>
                <a:cubicBezTo>
                  <a:pt x="451" y="528"/>
                  <a:pt x="451" y="524"/>
                  <a:pt x="451" y="519"/>
                </a:cubicBezTo>
                <a:cubicBezTo>
                  <a:pt x="478" y="419"/>
                  <a:pt x="515" y="314"/>
                  <a:pt x="537" y="210"/>
                </a:cubicBezTo>
                <a:cubicBezTo>
                  <a:pt x="547" y="155"/>
                  <a:pt x="551" y="92"/>
                  <a:pt x="515" y="46"/>
                </a:cubicBezTo>
                <a:cubicBezTo>
                  <a:pt x="491" y="14"/>
                  <a:pt x="467" y="1"/>
                  <a:pt x="444" y="1"/>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6" name="Google Shape;2734;p71"/>
          <p:cNvSpPr/>
          <p:nvPr/>
        </p:nvSpPr>
        <p:spPr>
          <a:xfrm rot="21337135">
            <a:off x="9907969" y="1181407"/>
            <a:ext cx="123391" cy="174490"/>
          </a:xfrm>
          <a:custGeom>
            <a:avLst/>
            <a:gdLst/>
            <a:ahLst/>
            <a:cxnLst/>
            <a:rect l="l" t="t" r="r" b="b"/>
            <a:pathLst>
              <a:path w="556" h="569" extrusionOk="0">
                <a:moveTo>
                  <a:pt x="255" y="469"/>
                </a:moveTo>
                <a:cubicBezTo>
                  <a:pt x="260" y="469"/>
                  <a:pt x="260" y="473"/>
                  <a:pt x="260" y="473"/>
                </a:cubicBezTo>
                <a:cubicBezTo>
                  <a:pt x="255" y="469"/>
                  <a:pt x="255" y="469"/>
                  <a:pt x="251" y="469"/>
                </a:cubicBezTo>
                <a:close/>
                <a:moveTo>
                  <a:pt x="114" y="0"/>
                </a:moveTo>
                <a:cubicBezTo>
                  <a:pt x="58" y="0"/>
                  <a:pt x="28" y="70"/>
                  <a:pt x="23" y="123"/>
                </a:cubicBezTo>
                <a:cubicBezTo>
                  <a:pt x="1" y="305"/>
                  <a:pt x="137" y="533"/>
                  <a:pt x="305" y="569"/>
                </a:cubicBezTo>
                <a:cubicBezTo>
                  <a:pt x="314" y="569"/>
                  <a:pt x="319" y="569"/>
                  <a:pt x="323" y="564"/>
                </a:cubicBezTo>
                <a:cubicBezTo>
                  <a:pt x="333" y="564"/>
                  <a:pt x="342" y="564"/>
                  <a:pt x="351" y="555"/>
                </a:cubicBezTo>
                <a:cubicBezTo>
                  <a:pt x="442" y="460"/>
                  <a:pt x="555" y="273"/>
                  <a:pt x="524" y="128"/>
                </a:cubicBezTo>
                <a:cubicBezTo>
                  <a:pt x="514" y="87"/>
                  <a:pt x="483" y="46"/>
                  <a:pt x="442" y="46"/>
                </a:cubicBezTo>
                <a:cubicBezTo>
                  <a:pt x="428" y="37"/>
                  <a:pt x="405" y="32"/>
                  <a:pt x="387" y="32"/>
                </a:cubicBezTo>
                <a:cubicBezTo>
                  <a:pt x="323" y="41"/>
                  <a:pt x="283" y="96"/>
                  <a:pt x="246" y="146"/>
                </a:cubicBezTo>
                <a:cubicBezTo>
                  <a:pt x="219" y="82"/>
                  <a:pt x="178" y="5"/>
                  <a:pt x="119" y="1"/>
                </a:cubicBezTo>
                <a:cubicBezTo>
                  <a:pt x="117" y="0"/>
                  <a:pt x="115" y="0"/>
                  <a:pt x="114"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7" name="Google Shape;2735;p71"/>
          <p:cNvSpPr/>
          <p:nvPr/>
        </p:nvSpPr>
        <p:spPr>
          <a:xfrm rot="21337135">
            <a:off x="9012248" y="1111593"/>
            <a:ext cx="120288" cy="180933"/>
          </a:xfrm>
          <a:custGeom>
            <a:avLst/>
            <a:gdLst/>
            <a:ahLst/>
            <a:cxnLst/>
            <a:rect l="l" t="t" r="r" b="b"/>
            <a:pathLst>
              <a:path w="542" h="590" extrusionOk="0">
                <a:moveTo>
                  <a:pt x="99" y="0"/>
                </a:moveTo>
                <a:cubicBezTo>
                  <a:pt x="30" y="0"/>
                  <a:pt x="0" y="75"/>
                  <a:pt x="0" y="142"/>
                </a:cubicBezTo>
                <a:cubicBezTo>
                  <a:pt x="5" y="324"/>
                  <a:pt x="114" y="483"/>
                  <a:pt x="255" y="565"/>
                </a:cubicBezTo>
                <a:cubicBezTo>
                  <a:pt x="264" y="574"/>
                  <a:pt x="273" y="583"/>
                  <a:pt x="287" y="583"/>
                </a:cubicBezTo>
                <a:cubicBezTo>
                  <a:pt x="287" y="583"/>
                  <a:pt x="291" y="587"/>
                  <a:pt x="291" y="587"/>
                </a:cubicBezTo>
                <a:cubicBezTo>
                  <a:pt x="296" y="589"/>
                  <a:pt x="300" y="589"/>
                  <a:pt x="304" y="589"/>
                </a:cubicBezTo>
                <a:cubicBezTo>
                  <a:pt x="314" y="589"/>
                  <a:pt x="321" y="585"/>
                  <a:pt x="328" y="578"/>
                </a:cubicBezTo>
                <a:cubicBezTo>
                  <a:pt x="328" y="574"/>
                  <a:pt x="332" y="574"/>
                  <a:pt x="332" y="569"/>
                </a:cubicBezTo>
                <a:cubicBezTo>
                  <a:pt x="387" y="478"/>
                  <a:pt x="446" y="387"/>
                  <a:pt x="496" y="296"/>
                </a:cubicBezTo>
                <a:cubicBezTo>
                  <a:pt x="523" y="246"/>
                  <a:pt x="541" y="187"/>
                  <a:pt x="523" y="133"/>
                </a:cubicBezTo>
                <a:cubicBezTo>
                  <a:pt x="502" y="83"/>
                  <a:pt x="473" y="64"/>
                  <a:pt x="442" y="64"/>
                </a:cubicBezTo>
                <a:cubicBezTo>
                  <a:pt x="433" y="64"/>
                  <a:pt x="423" y="66"/>
                  <a:pt x="414" y="69"/>
                </a:cubicBezTo>
                <a:cubicBezTo>
                  <a:pt x="355" y="73"/>
                  <a:pt x="287" y="128"/>
                  <a:pt x="246" y="169"/>
                </a:cubicBezTo>
                <a:cubicBezTo>
                  <a:pt x="209" y="105"/>
                  <a:pt x="187" y="10"/>
                  <a:pt x="105" y="1"/>
                </a:cubicBezTo>
                <a:cubicBezTo>
                  <a:pt x="103" y="1"/>
                  <a:pt x="101" y="0"/>
                  <a:pt x="99"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8" name="Google Shape;2736;p71"/>
          <p:cNvSpPr/>
          <p:nvPr/>
        </p:nvSpPr>
        <p:spPr>
          <a:xfrm rot="21337135">
            <a:off x="9076166" y="755457"/>
            <a:ext cx="122287" cy="184915"/>
          </a:xfrm>
          <a:custGeom>
            <a:avLst/>
            <a:gdLst/>
            <a:ahLst/>
            <a:cxnLst/>
            <a:rect l="l" t="t" r="r" b="b"/>
            <a:pathLst>
              <a:path w="551" h="603" extrusionOk="0">
                <a:moveTo>
                  <a:pt x="219" y="490"/>
                </a:moveTo>
                <a:cubicBezTo>
                  <a:pt x="219" y="495"/>
                  <a:pt x="219" y="495"/>
                  <a:pt x="223" y="499"/>
                </a:cubicBezTo>
                <a:cubicBezTo>
                  <a:pt x="219" y="495"/>
                  <a:pt x="214" y="490"/>
                  <a:pt x="214" y="490"/>
                </a:cubicBezTo>
                <a:close/>
                <a:moveTo>
                  <a:pt x="162" y="0"/>
                </a:moveTo>
                <a:cubicBezTo>
                  <a:pt x="113" y="0"/>
                  <a:pt x="76" y="55"/>
                  <a:pt x="60" y="99"/>
                </a:cubicBezTo>
                <a:cubicBezTo>
                  <a:pt x="1" y="272"/>
                  <a:pt x="92" y="527"/>
                  <a:pt x="246" y="599"/>
                </a:cubicBezTo>
                <a:cubicBezTo>
                  <a:pt x="248" y="602"/>
                  <a:pt x="252" y="603"/>
                  <a:pt x="255" y="603"/>
                </a:cubicBezTo>
                <a:cubicBezTo>
                  <a:pt x="259" y="603"/>
                  <a:pt x="262" y="602"/>
                  <a:pt x="264" y="599"/>
                </a:cubicBezTo>
                <a:cubicBezTo>
                  <a:pt x="269" y="602"/>
                  <a:pt x="273" y="603"/>
                  <a:pt x="278" y="603"/>
                </a:cubicBezTo>
                <a:cubicBezTo>
                  <a:pt x="283" y="603"/>
                  <a:pt x="287" y="602"/>
                  <a:pt x="292" y="599"/>
                </a:cubicBezTo>
                <a:cubicBezTo>
                  <a:pt x="401" y="527"/>
                  <a:pt x="551" y="372"/>
                  <a:pt x="551" y="222"/>
                </a:cubicBezTo>
                <a:cubicBezTo>
                  <a:pt x="551" y="181"/>
                  <a:pt x="528" y="136"/>
                  <a:pt x="487" y="122"/>
                </a:cubicBezTo>
                <a:cubicBezTo>
                  <a:pt x="474" y="108"/>
                  <a:pt x="455" y="99"/>
                  <a:pt x="437" y="99"/>
                </a:cubicBezTo>
                <a:cubicBezTo>
                  <a:pt x="431" y="98"/>
                  <a:pt x="425" y="98"/>
                  <a:pt x="420" y="98"/>
                </a:cubicBezTo>
                <a:cubicBezTo>
                  <a:pt x="361" y="98"/>
                  <a:pt x="319" y="139"/>
                  <a:pt x="273" y="172"/>
                </a:cubicBezTo>
                <a:cubicBezTo>
                  <a:pt x="260" y="108"/>
                  <a:pt x="237" y="17"/>
                  <a:pt x="183" y="4"/>
                </a:cubicBezTo>
                <a:cubicBezTo>
                  <a:pt x="175" y="1"/>
                  <a:pt x="169" y="0"/>
                  <a:pt x="16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9" name="Google Shape;2737;p71"/>
          <p:cNvSpPr/>
          <p:nvPr/>
        </p:nvSpPr>
        <p:spPr>
          <a:xfrm rot="21337135">
            <a:off x="8589536" y="1054961"/>
            <a:ext cx="122287" cy="168362"/>
          </a:xfrm>
          <a:custGeom>
            <a:avLst/>
            <a:gdLst/>
            <a:ahLst/>
            <a:cxnLst/>
            <a:rect l="l" t="t" r="r" b="b"/>
            <a:pathLst>
              <a:path w="551" h="549" extrusionOk="0">
                <a:moveTo>
                  <a:pt x="441" y="0"/>
                </a:moveTo>
                <a:cubicBezTo>
                  <a:pt x="425" y="0"/>
                  <a:pt x="408" y="6"/>
                  <a:pt x="392" y="15"/>
                </a:cubicBezTo>
                <a:cubicBezTo>
                  <a:pt x="342" y="37"/>
                  <a:pt x="287" y="110"/>
                  <a:pt x="260" y="165"/>
                </a:cubicBezTo>
                <a:cubicBezTo>
                  <a:pt x="211" y="115"/>
                  <a:pt x="169" y="44"/>
                  <a:pt x="104" y="44"/>
                </a:cubicBezTo>
                <a:cubicBezTo>
                  <a:pt x="97" y="44"/>
                  <a:pt x="90" y="45"/>
                  <a:pt x="83" y="47"/>
                </a:cubicBezTo>
                <a:cubicBezTo>
                  <a:pt x="10" y="60"/>
                  <a:pt x="1" y="147"/>
                  <a:pt x="19" y="210"/>
                </a:cubicBezTo>
                <a:cubicBezTo>
                  <a:pt x="69" y="388"/>
                  <a:pt x="214" y="506"/>
                  <a:pt x="374" y="542"/>
                </a:cubicBezTo>
                <a:cubicBezTo>
                  <a:pt x="380" y="545"/>
                  <a:pt x="389" y="549"/>
                  <a:pt x="396" y="549"/>
                </a:cubicBezTo>
                <a:cubicBezTo>
                  <a:pt x="400" y="549"/>
                  <a:pt x="403" y="548"/>
                  <a:pt x="405" y="547"/>
                </a:cubicBezTo>
                <a:lnTo>
                  <a:pt x="414" y="547"/>
                </a:lnTo>
                <a:cubicBezTo>
                  <a:pt x="418" y="548"/>
                  <a:pt x="421" y="548"/>
                  <a:pt x="423" y="548"/>
                </a:cubicBezTo>
                <a:cubicBezTo>
                  <a:pt x="436" y="548"/>
                  <a:pt x="443" y="540"/>
                  <a:pt x="446" y="529"/>
                </a:cubicBezTo>
                <a:cubicBezTo>
                  <a:pt x="446" y="529"/>
                  <a:pt x="451" y="524"/>
                  <a:pt x="451" y="519"/>
                </a:cubicBezTo>
                <a:cubicBezTo>
                  <a:pt x="478" y="415"/>
                  <a:pt x="510" y="315"/>
                  <a:pt x="533" y="210"/>
                </a:cubicBezTo>
                <a:cubicBezTo>
                  <a:pt x="546" y="151"/>
                  <a:pt x="551" y="92"/>
                  <a:pt x="515" y="42"/>
                </a:cubicBezTo>
                <a:cubicBezTo>
                  <a:pt x="490" y="12"/>
                  <a:pt x="466" y="0"/>
                  <a:pt x="441"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0" name="Google Shape;2738;p71"/>
          <p:cNvSpPr/>
          <p:nvPr/>
        </p:nvSpPr>
        <p:spPr>
          <a:xfrm rot="21337135">
            <a:off x="9366893" y="886586"/>
            <a:ext cx="124277" cy="174490"/>
          </a:xfrm>
          <a:custGeom>
            <a:avLst/>
            <a:gdLst/>
            <a:ahLst/>
            <a:cxnLst/>
            <a:rect l="l" t="t" r="r" b="b"/>
            <a:pathLst>
              <a:path w="560" h="569" extrusionOk="0">
                <a:moveTo>
                  <a:pt x="259" y="468"/>
                </a:moveTo>
                <a:cubicBezTo>
                  <a:pt x="259" y="473"/>
                  <a:pt x="259" y="473"/>
                  <a:pt x="259" y="473"/>
                </a:cubicBezTo>
                <a:cubicBezTo>
                  <a:pt x="259" y="473"/>
                  <a:pt x="255" y="468"/>
                  <a:pt x="250" y="468"/>
                </a:cubicBezTo>
                <a:close/>
                <a:moveTo>
                  <a:pt x="123" y="0"/>
                </a:moveTo>
                <a:cubicBezTo>
                  <a:pt x="59" y="0"/>
                  <a:pt x="32" y="68"/>
                  <a:pt x="23" y="123"/>
                </a:cubicBezTo>
                <a:cubicBezTo>
                  <a:pt x="0" y="305"/>
                  <a:pt x="141" y="532"/>
                  <a:pt x="305" y="568"/>
                </a:cubicBezTo>
                <a:cubicBezTo>
                  <a:pt x="314" y="568"/>
                  <a:pt x="318" y="568"/>
                  <a:pt x="328" y="564"/>
                </a:cubicBezTo>
                <a:cubicBezTo>
                  <a:pt x="330" y="565"/>
                  <a:pt x="332" y="566"/>
                  <a:pt x="334" y="566"/>
                </a:cubicBezTo>
                <a:cubicBezTo>
                  <a:pt x="339" y="566"/>
                  <a:pt x="344" y="562"/>
                  <a:pt x="350" y="555"/>
                </a:cubicBezTo>
                <a:cubicBezTo>
                  <a:pt x="441" y="459"/>
                  <a:pt x="559" y="273"/>
                  <a:pt x="523" y="127"/>
                </a:cubicBezTo>
                <a:cubicBezTo>
                  <a:pt x="514" y="86"/>
                  <a:pt x="487" y="46"/>
                  <a:pt x="446" y="46"/>
                </a:cubicBezTo>
                <a:cubicBezTo>
                  <a:pt x="428" y="36"/>
                  <a:pt x="409" y="32"/>
                  <a:pt x="387" y="32"/>
                </a:cubicBezTo>
                <a:cubicBezTo>
                  <a:pt x="323" y="41"/>
                  <a:pt x="287" y="96"/>
                  <a:pt x="246" y="146"/>
                </a:cubicBezTo>
                <a:cubicBezTo>
                  <a:pt x="218" y="86"/>
                  <a:pt x="177" y="5"/>
                  <a:pt x="123"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61" name="Google Shape;2739;p71"/>
          <p:cNvSpPr/>
          <p:nvPr/>
        </p:nvSpPr>
        <p:spPr>
          <a:xfrm rot="21337135">
            <a:off x="8676169" y="755866"/>
            <a:ext cx="125389" cy="168362"/>
          </a:xfrm>
          <a:custGeom>
            <a:avLst/>
            <a:gdLst/>
            <a:ahLst/>
            <a:cxnLst/>
            <a:rect l="l" t="t" r="r" b="b"/>
            <a:pathLst>
              <a:path w="565" h="549" extrusionOk="0">
                <a:moveTo>
                  <a:pt x="346" y="468"/>
                </a:moveTo>
                <a:cubicBezTo>
                  <a:pt x="346" y="468"/>
                  <a:pt x="346" y="473"/>
                  <a:pt x="351" y="473"/>
                </a:cubicBezTo>
                <a:lnTo>
                  <a:pt x="337" y="473"/>
                </a:lnTo>
                <a:cubicBezTo>
                  <a:pt x="342" y="468"/>
                  <a:pt x="342" y="468"/>
                  <a:pt x="346" y="468"/>
                </a:cubicBezTo>
                <a:close/>
                <a:moveTo>
                  <a:pt x="402" y="0"/>
                </a:moveTo>
                <a:cubicBezTo>
                  <a:pt x="394" y="0"/>
                  <a:pt x="386" y="1"/>
                  <a:pt x="378" y="4"/>
                </a:cubicBezTo>
                <a:cubicBezTo>
                  <a:pt x="373" y="3"/>
                  <a:pt x="368" y="2"/>
                  <a:pt x="363" y="2"/>
                </a:cubicBezTo>
                <a:cubicBezTo>
                  <a:pt x="350" y="2"/>
                  <a:pt x="337" y="7"/>
                  <a:pt x="323" y="13"/>
                </a:cubicBezTo>
                <a:cubicBezTo>
                  <a:pt x="264" y="45"/>
                  <a:pt x="246" y="113"/>
                  <a:pt x="228" y="172"/>
                </a:cubicBezTo>
                <a:cubicBezTo>
                  <a:pt x="189" y="134"/>
                  <a:pt x="137" y="81"/>
                  <a:pt x="88" y="81"/>
                </a:cubicBezTo>
                <a:cubicBezTo>
                  <a:pt x="80" y="81"/>
                  <a:pt x="72" y="83"/>
                  <a:pt x="64" y="86"/>
                </a:cubicBezTo>
                <a:cubicBezTo>
                  <a:pt x="5" y="104"/>
                  <a:pt x="0" y="182"/>
                  <a:pt x="10" y="236"/>
                </a:cubicBezTo>
                <a:cubicBezTo>
                  <a:pt x="47" y="400"/>
                  <a:pt x="225" y="548"/>
                  <a:pt x="385" y="548"/>
                </a:cubicBezTo>
                <a:cubicBezTo>
                  <a:pt x="398" y="548"/>
                  <a:pt x="411" y="547"/>
                  <a:pt x="423" y="545"/>
                </a:cubicBezTo>
                <a:cubicBezTo>
                  <a:pt x="428" y="541"/>
                  <a:pt x="433" y="536"/>
                  <a:pt x="437" y="532"/>
                </a:cubicBezTo>
                <a:cubicBezTo>
                  <a:pt x="446" y="532"/>
                  <a:pt x="455" y="527"/>
                  <a:pt x="460" y="514"/>
                </a:cubicBezTo>
                <a:cubicBezTo>
                  <a:pt x="514" y="391"/>
                  <a:pt x="564" y="172"/>
                  <a:pt x="483" y="50"/>
                </a:cubicBezTo>
                <a:cubicBezTo>
                  <a:pt x="464" y="21"/>
                  <a:pt x="435" y="0"/>
                  <a:pt x="402" y="0"/>
                </a:cubicBezTo>
                <a:close/>
              </a:path>
            </a:pathLst>
          </a:custGeom>
          <a:solidFill>
            <a:srgbClr val="FFFFFF"/>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3" name="TextBox 2"/>
          <p:cNvSpPr txBox="1"/>
          <p:nvPr/>
        </p:nvSpPr>
        <p:spPr>
          <a:xfrm rot="21339717">
            <a:off x="7546387" y="2483809"/>
            <a:ext cx="3909184" cy="1569660"/>
          </a:xfrm>
          <a:prstGeom prst="rect">
            <a:avLst/>
          </a:prstGeom>
          <a:noFill/>
        </p:spPr>
        <p:txBody>
          <a:bodyPr wrap="square" rtlCol="0">
            <a:spAutoFit/>
          </a:bodyPr>
          <a:lstStyle/>
          <a:p>
            <a:pPr algn="ctr"/>
            <a:r>
              <a:rPr lang="en-US" sz="3200" dirty="0">
                <a:latin typeface="Myriad Pro" panose="020B0503030403020204" pitchFamily="34" charset="0"/>
              </a:rPr>
              <a:t>Write about what your family members can do.</a:t>
            </a:r>
          </a:p>
        </p:txBody>
      </p:sp>
      <p:pic>
        <p:nvPicPr>
          <p:cNvPr id="35" name="Picture 3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116314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additive="base">
                                        <p:cTn id="7" dur="500" fill="hold"/>
                                        <p:tgtEl>
                                          <p:spTgt spid="48"/>
                                        </p:tgtEl>
                                        <p:attrNameLst>
                                          <p:attrName>ppt_x</p:attrName>
                                        </p:attrNameLst>
                                      </p:cBhvr>
                                      <p:tavLst>
                                        <p:tav tm="0">
                                          <p:val>
                                            <p:strVal val="#ppt_x"/>
                                          </p:val>
                                        </p:tav>
                                        <p:tav tm="100000">
                                          <p:val>
                                            <p:strVal val="#ppt_x"/>
                                          </p:val>
                                        </p:tav>
                                      </p:tavLst>
                                    </p:anim>
                                    <p:anim calcmode="lin" valueType="num">
                                      <p:cBhvr additive="base">
                                        <p:cTn id="8" dur="500" fill="hold"/>
                                        <p:tgtEl>
                                          <p:spTgt spid="4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additive="base">
                                        <p:cTn id="11" dur="500" fill="hold"/>
                                        <p:tgtEl>
                                          <p:spTgt spid="49"/>
                                        </p:tgtEl>
                                        <p:attrNameLst>
                                          <p:attrName>ppt_x</p:attrName>
                                        </p:attrNameLst>
                                      </p:cBhvr>
                                      <p:tavLst>
                                        <p:tav tm="0">
                                          <p:val>
                                            <p:strVal val="#ppt_x"/>
                                          </p:val>
                                        </p:tav>
                                        <p:tav tm="100000">
                                          <p:val>
                                            <p:strVal val="#ppt_x"/>
                                          </p:val>
                                        </p:tav>
                                      </p:tavLst>
                                    </p:anim>
                                    <p:anim calcmode="lin" valueType="num">
                                      <p:cBhvr additive="base">
                                        <p:cTn id="12" dur="500" fill="hold"/>
                                        <p:tgtEl>
                                          <p:spTgt spid="4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fill="hold"/>
                                        <p:tgtEl>
                                          <p:spTgt spid="51"/>
                                        </p:tgtEl>
                                        <p:attrNameLst>
                                          <p:attrName>ppt_x</p:attrName>
                                        </p:attrNameLst>
                                      </p:cBhvr>
                                      <p:tavLst>
                                        <p:tav tm="0">
                                          <p:val>
                                            <p:strVal val="#ppt_x"/>
                                          </p:val>
                                        </p:tav>
                                        <p:tav tm="100000">
                                          <p:val>
                                            <p:strVal val="#ppt_x"/>
                                          </p:val>
                                        </p:tav>
                                      </p:tavLst>
                                    </p:anim>
                                    <p:anim calcmode="lin" valueType="num">
                                      <p:cBhvr additive="base">
                                        <p:cTn id="20" dur="500" fill="hold"/>
                                        <p:tgtEl>
                                          <p:spTgt spid="5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2"/>
                                        </p:tgtEl>
                                        <p:attrNameLst>
                                          <p:attrName>style.visibility</p:attrName>
                                        </p:attrNameLst>
                                      </p:cBhvr>
                                      <p:to>
                                        <p:strVal val="visible"/>
                                      </p:to>
                                    </p:set>
                                    <p:anim calcmode="lin" valueType="num">
                                      <p:cBhvr additive="base">
                                        <p:cTn id="23" dur="500" fill="hold"/>
                                        <p:tgtEl>
                                          <p:spTgt spid="52"/>
                                        </p:tgtEl>
                                        <p:attrNameLst>
                                          <p:attrName>ppt_x</p:attrName>
                                        </p:attrNameLst>
                                      </p:cBhvr>
                                      <p:tavLst>
                                        <p:tav tm="0">
                                          <p:val>
                                            <p:strVal val="#ppt_x"/>
                                          </p:val>
                                        </p:tav>
                                        <p:tav tm="100000">
                                          <p:val>
                                            <p:strVal val="#ppt_x"/>
                                          </p:val>
                                        </p:tav>
                                      </p:tavLst>
                                    </p:anim>
                                    <p:anim calcmode="lin" valueType="num">
                                      <p:cBhvr additive="base">
                                        <p:cTn id="24" dur="500" fill="hold"/>
                                        <p:tgtEl>
                                          <p:spTgt spid="52"/>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fill="hold"/>
                                        <p:tgtEl>
                                          <p:spTgt spid="53"/>
                                        </p:tgtEl>
                                        <p:attrNameLst>
                                          <p:attrName>ppt_x</p:attrName>
                                        </p:attrNameLst>
                                      </p:cBhvr>
                                      <p:tavLst>
                                        <p:tav tm="0">
                                          <p:val>
                                            <p:strVal val="#ppt_x"/>
                                          </p:val>
                                        </p:tav>
                                        <p:tav tm="100000">
                                          <p:val>
                                            <p:strVal val="#ppt_x"/>
                                          </p:val>
                                        </p:tav>
                                      </p:tavLst>
                                    </p:anim>
                                    <p:anim calcmode="lin" valueType="num">
                                      <p:cBhvr additive="base">
                                        <p:cTn id="28" dur="500" fill="hold"/>
                                        <p:tgtEl>
                                          <p:spTgt spid="5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4"/>
                                        </p:tgtEl>
                                        <p:attrNameLst>
                                          <p:attrName>style.visibility</p:attrName>
                                        </p:attrNameLst>
                                      </p:cBhvr>
                                      <p:to>
                                        <p:strVal val="visible"/>
                                      </p:to>
                                    </p:set>
                                    <p:anim calcmode="lin" valueType="num">
                                      <p:cBhvr additive="base">
                                        <p:cTn id="31" dur="500" fill="hold"/>
                                        <p:tgtEl>
                                          <p:spTgt spid="54"/>
                                        </p:tgtEl>
                                        <p:attrNameLst>
                                          <p:attrName>ppt_x</p:attrName>
                                        </p:attrNameLst>
                                      </p:cBhvr>
                                      <p:tavLst>
                                        <p:tav tm="0">
                                          <p:val>
                                            <p:strVal val="#ppt_x"/>
                                          </p:val>
                                        </p:tav>
                                        <p:tav tm="100000">
                                          <p:val>
                                            <p:strVal val="#ppt_x"/>
                                          </p:val>
                                        </p:tav>
                                      </p:tavLst>
                                    </p:anim>
                                    <p:anim calcmode="lin" valueType="num">
                                      <p:cBhvr additive="base">
                                        <p:cTn id="32" dur="500" fill="hold"/>
                                        <p:tgtEl>
                                          <p:spTgt spid="5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57"/>
                                        </p:tgtEl>
                                        <p:attrNameLst>
                                          <p:attrName>style.visibility</p:attrName>
                                        </p:attrNameLst>
                                      </p:cBhvr>
                                      <p:to>
                                        <p:strVal val="visible"/>
                                      </p:to>
                                    </p:set>
                                    <p:anim calcmode="lin" valueType="num">
                                      <p:cBhvr additive="base">
                                        <p:cTn id="43" dur="500" fill="hold"/>
                                        <p:tgtEl>
                                          <p:spTgt spid="57"/>
                                        </p:tgtEl>
                                        <p:attrNameLst>
                                          <p:attrName>ppt_x</p:attrName>
                                        </p:attrNameLst>
                                      </p:cBhvr>
                                      <p:tavLst>
                                        <p:tav tm="0">
                                          <p:val>
                                            <p:strVal val="#ppt_x"/>
                                          </p:val>
                                        </p:tav>
                                        <p:tav tm="100000">
                                          <p:val>
                                            <p:strVal val="#ppt_x"/>
                                          </p:val>
                                        </p:tav>
                                      </p:tavLst>
                                    </p:anim>
                                    <p:anim calcmode="lin" valueType="num">
                                      <p:cBhvr additive="base">
                                        <p:cTn id="44" dur="500" fill="hold"/>
                                        <p:tgtEl>
                                          <p:spTgt spid="5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8"/>
                                        </p:tgtEl>
                                        <p:attrNameLst>
                                          <p:attrName>style.visibility</p:attrName>
                                        </p:attrNameLst>
                                      </p:cBhvr>
                                      <p:to>
                                        <p:strVal val="visible"/>
                                      </p:to>
                                    </p:set>
                                    <p:anim calcmode="lin" valueType="num">
                                      <p:cBhvr additive="base">
                                        <p:cTn id="47" dur="500" fill="hold"/>
                                        <p:tgtEl>
                                          <p:spTgt spid="58"/>
                                        </p:tgtEl>
                                        <p:attrNameLst>
                                          <p:attrName>ppt_x</p:attrName>
                                        </p:attrNameLst>
                                      </p:cBhvr>
                                      <p:tavLst>
                                        <p:tav tm="0">
                                          <p:val>
                                            <p:strVal val="#ppt_x"/>
                                          </p:val>
                                        </p:tav>
                                        <p:tav tm="100000">
                                          <p:val>
                                            <p:strVal val="#ppt_x"/>
                                          </p:val>
                                        </p:tav>
                                      </p:tavLst>
                                    </p:anim>
                                    <p:anim calcmode="lin" valueType="num">
                                      <p:cBhvr additive="base">
                                        <p:cTn id="48" dur="500" fill="hold"/>
                                        <p:tgtEl>
                                          <p:spTgt spid="5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59"/>
                                        </p:tgtEl>
                                        <p:attrNameLst>
                                          <p:attrName>style.visibility</p:attrName>
                                        </p:attrNameLst>
                                      </p:cBhvr>
                                      <p:to>
                                        <p:strVal val="visible"/>
                                      </p:to>
                                    </p:set>
                                    <p:anim calcmode="lin" valueType="num">
                                      <p:cBhvr additive="base">
                                        <p:cTn id="51" dur="500" fill="hold"/>
                                        <p:tgtEl>
                                          <p:spTgt spid="59"/>
                                        </p:tgtEl>
                                        <p:attrNameLst>
                                          <p:attrName>ppt_x</p:attrName>
                                        </p:attrNameLst>
                                      </p:cBhvr>
                                      <p:tavLst>
                                        <p:tav tm="0">
                                          <p:val>
                                            <p:strVal val="#ppt_x"/>
                                          </p:val>
                                        </p:tav>
                                        <p:tav tm="100000">
                                          <p:val>
                                            <p:strVal val="#ppt_x"/>
                                          </p:val>
                                        </p:tav>
                                      </p:tavLst>
                                    </p:anim>
                                    <p:anim calcmode="lin" valueType="num">
                                      <p:cBhvr additive="base">
                                        <p:cTn id="52" dur="500" fill="hold"/>
                                        <p:tgtEl>
                                          <p:spTgt spid="59"/>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0"/>
                                        </p:tgtEl>
                                        <p:attrNameLst>
                                          <p:attrName>style.visibility</p:attrName>
                                        </p:attrNameLst>
                                      </p:cBhvr>
                                      <p:to>
                                        <p:strVal val="visible"/>
                                      </p:to>
                                    </p:set>
                                    <p:anim calcmode="lin" valueType="num">
                                      <p:cBhvr additive="base">
                                        <p:cTn id="55" dur="500" fill="hold"/>
                                        <p:tgtEl>
                                          <p:spTgt spid="60"/>
                                        </p:tgtEl>
                                        <p:attrNameLst>
                                          <p:attrName>ppt_x</p:attrName>
                                        </p:attrNameLst>
                                      </p:cBhvr>
                                      <p:tavLst>
                                        <p:tav tm="0">
                                          <p:val>
                                            <p:strVal val="#ppt_x"/>
                                          </p:val>
                                        </p:tav>
                                        <p:tav tm="100000">
                                          <p:val>
                                            <p:strVal val="#ppt_x"/>
                                          </p:val>
                                        </p:tav>
                                      </p:tavLst>
                                    </p:anim>
                                    <p:anim calcmode="lin" valueType="num">
                                      <p:cBhvr additive="base">
                                        <p:cTn id="56" dur="500" fill="hold"/>
                                        <p:tgtEl>
                                          <p:spTgt spid="6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 calcmode="lin" valueType="num">
                                      <p:cBhvr additive="base">
                                        <p:cTn id="59" dur="500" fill="hold"/>
                                        <p:tgtEl>
                                          <p:spTgt spid="61"/>
                                        </p:tgtEl>
                                        <p:attrNameLst>
                                          <p:attrName>ppt_x</p:attrName>
                                        </p:attrNameLst>
                                      </p:cBhvr>
                                      <p:tavLst>
                                        <p:tav tm="0">
                                          <p:val>
                                            <p:strVal val="#ppt_x"/>
                                          </p:val>
                                        </p:tav>
                                        <p:tav tm="100000">
                                          <p:val>
                                            <p:strVal val="#ppt_x"/>
                                          </p:val>
                                        </p:tav>
                                      </p:tavLst>
                                    </p:anim>
                                    <p:anim calcmode="lin" valueType="num">
                                      <p:cBhvr additive="base">
                                        <p:cTn id="60" dur="500" fill="hold"/>
                                        <p:tgtEl>
                                          <p:spTgt spid="61"/>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3"/>
                                        </p:tgtEl>
                                        <p:attrNameLst>
                                          <p:attrName>style.visibility</p:attrName>
                                        </p:attrNameLst>
                                      </p:cBhvr>
                                      <p:to>
                                        <p:strVal val="visible"/>
                                      </p:to>
                                    </p:set>
                                    <p:anim calcmode="lin" valueType="num">
                                      <p:cBhvr additive="base">
                                        <p:cTn id="63" dur="500" fill="hold"/>
                                        <p:tgtEl>
                                          <p:spTgt spid="3"/>
                                        </p:tgtEl>
                                        <p:attrNameLst>
                                          <p:attrName>ppt_x</p:attrName>
                                        </p:attrNameLst>
                                      </p:cBhvr>
                                      <p:tavLst>
                                        <p:tav tm="0">
                                          <p:val>
                                            <p:strVal val="#ppt_x"/>
                                          </p:val>
                                        </p:tav>
                                        <p:tav tm="100000">
                                          <p:val>
                                            <p:strVal val="#ppt_x"/>
                                          </p:val>
                                        </p:tav>
                                      </p:tavLst>
                                    </p:anim>
                                    <p:anim calcmode="lin" valueType="num">
                                      <p:cBhvr additive="base">
                                        <p:cTn id="6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loud 6"/>
          <p:cNvSpPr/>
          <p:nvPr/>
        </p:nvSpPr>
        <p:spPr>
          <a:xfrm rot="666258">
            <a:off x="187356" y="347575"/>
            <a:ext cx="6806394" cy="5842129"/>
          </a:xfrm>
          <a:prstGeom prst="cloud">
            <a:avLst/>
          </a:prstGeom>
          <a:solidFill>
            <a:schemeClr val="bg1"/>
          </a:solidFill>
          <a:ln w="571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9351" t="11422" r="70234" b="61946"/>
          <a:stretch/>
        </p:blipFill>
        <p:spPr>
          <a:xfrm>
            <a:off x="1466157" y="906359"/>
            <a:ext cx="1378425" cy="1255594"/>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69787" t="8527" r="9798" b="64841"/>
          <a:stretch/>
        </p:blipFill>
        <p:spPr>
          <a:xfrm>
            <a:off x="3708697" y="1099354"/>
            <a:ext cx="1378425" cy="1255594"/>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33268" t="27633" r="49415" b="45735"/>
          <a:stretch/>
        </p:blipFill>
        <p:spPr>
          <a:xfrm>
            <a:off x="1220556" y="2685680"/>
            <a:ext cx="1187357" cy="1274999"/>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49376" t="40370" r="32838" b="32998"/>
          <a:stretch/>
        </p:blipFill>
        <p:spPr>
          <a:xfrm>
            <a:off x="4548766" y="2914985"/>
            <a:ext cx="1201003" cy="1255594"/>
          </a:xfrm>
          <a:prstGeom prst="rect">
            <a:avLst/>
          </a:prstGeom>
        </p:spPr>
      </p:pic>
      <p:cxnSp>
        <p:nvCxnSpPr>
          <p:cNvPr id="13" name="Straight Connector 12"/>
          <p:cNvCxnSpPr/>
          <p:nvPr/>
        </p:nvCxnSpPr>
        <p:spPr>
          <a:xfrm>
            <a:off x="2050876" y="2322089"/>
            <a:ext cx="1233461" cy="110659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9" idx="2"/>
          </p:cNvCxnSpPr>
          <p:nvPr/>
        </p:nvCxnSpPr>
        <p:spPr>
          <a:xfrm flipH="1">
            <a:off x="3288210" y="2354948"/>
            <a:ext cx="1109700" cy="1073736"/>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292402" y="3372096"/>
            <a:ext cx="79040" cy="3487003"/>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55641" y="4089929"/>
            <a:ext cx="1476281" cy="1946714"/>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347598" y="4205102"/>
            <a:ext cx="1739524" cy="1388737"/>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2208" y="3818077"/>
            <a:ext cx="1439711" cy="525440"/>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guitar</a:t>
            </a:r>
          </a:p>
        </p:txBody>
      </p:sp>
      <p:sp>
        <p:nvSpPr>
          <p:cNvPr id="31" name="Rectangle 30"/>
          <p:cNvSpPr/>
          <p:nvPr/>
        </p:nvSpPr>
        <p:spPr>
          <a:xfrm>
            <a:off x="1850580" y="2364398"/>
            <a:ext cx="1077253" cy="433085"/>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sing</a:t>
            </a:r>
          </a:p>
        </p:txBody>
      </p:sp>
      <p:sp>
        <p:nvSpPr>
          <p:cNvPr id="32" name="Rectangle 31"/>
          <p:cNvSpPr/>
          <p:nvPr/>
        </p:nvSpPr>
        <p:spPr>
          <a:xfrm>
            <a:off x="4412157" y="2590635"/>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sp>
        <p:nvSpPr>
          <p:cNvPr id="36" name="Rectangle 35"/>
          <p:cNvSpPr/>
          <p:nvPr/>
        </p:nvSpPr>
        <p:spPr>
          <a:xfrm>
            <a:off x="4216411" y="4487464"/>
            <a:ext cx="1405719" cy="486303"/>
          </a:xfrm>
          <a:prstGeom prst="rect">
            <a:avLst/>
          </a:prstGeom>
          <a:solidFill>
            <a:srgbClr val="FF000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write</a:t>
            </a:r>
          </a:p>
        </p:txBody>
      </p:sp>
      <p:sp>
        <p:nvSpPr>
          <p:cNvPr id="38" name="Rectangle 37"/>
          <p:cNvSpPr/>
          <p:nvPr/>
        </p:nvSpPr>
        <p:spPr>
          <a:xfrm rot="20911324">
            <a:off x="1324039" y="4304310"/>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39" name="Rectangle 38"/>
          <p:cNvSpPr/>
          <p:nvPr/>
        </p:nvSpPr>
        <p:spPr>
          <a:xfrm>
            <a:off x="3808745" y="2162301"/>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omic Sans MS" panose="030F0702030302020204" pitchFamily="66" charset="0"/>
              </a:rPr>
              <a:t>play the drums</a:t>
            </a:r>
          </a:p>
        </p:txBody>
      </p:sp>
      <p:sp>
        <p:nvSpPr>
          <p:cNvPr id="40" name="Rectangle 39"/>
          <p:cNvSpPr/>
          <p:nvPr/>
        </p:nvSpPr>
        <p:spPr>
          <a:xfrm>
            <a:off x="5087122" y="3943412"/>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paint</a:t>
            </a:r>
          </a:p>
        </p:txBody>
      </p:sp>
      <p:sp>
        <p:nvSpPr>
          <p:cNvPr id="41" name="Rectangle 40"/>
          <p:cNvSpPr/>
          <p:nvPr/>
        </p:nvSpPr>
        <p:spPr>
          <a:xfrm>
            <a:off x="940747" y="1994023"/>
            <a:ext cx="1206224" cy="523379"/>
          </a:xfrm>
          <a:prstGeom prst="rect">
            <a:avLst/>
          </a:prstGeom>
          <a:solidFill>
            <a:srgbClr val="00B050"/>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latin typeface="Comic Sans MS" panose="030F0702030302020204" pitchFamily="66" charset="0"/>
              </a:rPr>
              <a:t>cook</a:t>
            </a:r>
          </a:p>
        </p:txBody>
      </p:sp>
      <p:pic>
        <p:nvPicPr>
          <p:cNvPr id="42" name="Picture 41"/>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5959" b="100000" l="0" r="98800">
                        <a14:foregroundMark x1="38022" y1="9994" x2="31899" y2="15084"/>
                        <a14:foregroundMark x1="31899" y1="9745" x2="33140" y2="14649"/>
                        <a14:foregroundMark x1="28506" y1="38485" x2="24741" y2="72688"/>
                        <a14:foregroundMark x1="47249" y1="53755" x2="48076" y2="78336"/>
                        <a14:foregroundMark x1="993" y1="97703" x2="16053" y2="92800"/>
                        <a14:foregroundMark x1="69921" y1="95841" x2="97187" y2="93606"/>
                        <a14:foregroundMark x1="57964" y1="76350" x2="96111" y2="64929"/>
                        <a14:foregroundMark x1="56351" y1="74674" x2="97435" y2="62694"/>
                        <a14:foregroundMark x1="49566" y1="76102" x2="98800" y2="58411"/>
                      </a14:backgroundRemoval>
                    </a14:imgEffect>
                  </a14:imgLayer>
                </a14:imgProps>
              </a:ext>
              <a:ext uri="{28A0092B-C50C-407E-A947-70E740481C1C}">
                <a14:useLocalDpi xmlns:a14="http://schemas.microsoft.com/office/drawing/2010/main" val="0"/>
              </a:ext>
            </a:extLst>
          </a:blip>
          <a:srcRect l="15925" t="1" r="38470" b="33183"/>
          <a:stretch/>
        </p:blipFill>
        <p:spPr>
          <a:xfrm flipH="1">
            <a:off x="8302308" y="3268639"/>
            <a:ext cx="3674822" cy="3589361"/>
          </a:xfrm>
          <a:prstGeom prst="rect">
            <a:avLst/>
          </a:prstGeom>
        </p:spPr>
      </p:pic>
      <p:sp>
        <p:nvSpPr>
          <p:cNvPr id="43" name="Oval Callout 42"/>
          <p:cNvSpPr/>
          <p:nvPr/>
        </p:nvSpPr>
        <p:spPr>
          <a:xfrm>
            <a:off x="6264446" y="944972"/>
            <a:ext cx="5791116" cy="2092320"/>
          </a:xfrm>
          <a:prstGeom prst="wedgeEllipseCallout">
            <a:avLst>
              <a:gd name="adj1" fmla="val 18148"/>
              <a:gd name="adj2" fmla="val 8206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latin typeface="Myriad Pro" panose="020B0503030403020204" pitchFamily="34" charset="0"/>
              </a:rPr>
              <a:t>I can paint.</a:t>
            </a:r>
          </a:p>
          <a:p>
            <a:pPr algn="ctr"/>
            <a:r>
              <a:rPr lang="en-US" sz="3200" dirty="0">
                <a:solidFill>
                  <a:sysClr val="windowText" lastClr="000000"/>
                </a:solidFill>
                <a:latin typeface="Myriad Pro" panose="020B0503030403020204" pitchFamily="34" charset="0"/>
              </a:rPr>
              <a:t>My sister can paint, too</a:t>
            </a:r>
          </a:p>
        </p:txBody>
      </p:sp>
      <p:pic>
        <p:nvPicPr>
          <p:cNvPr id="23" name="Picture 22">
            <a:extLst>
              <a:ext uri="{FF2B5EF4-FFF2-40B4-BE49-F238E27FC236}">
                <a16:creationId xmlns:a16="http://schemas.microsoft.com/office/drawing/2014/main" id="{77288C4A-6247-4C91-B74B-A38CDBD71BE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98289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100"/>
                                        <p:tgtEl>
                                          <p:spTgt spid="41"/>
                                        </p:tgtEl>
                                      </p:cBhvr>
                                    </p:animEffect>
                                    <p:anim calcmode="lin" valueType="num">
                                      <p:cBhvr>
                                        <p:cTn id="44" dur="400" fill="hold"/>
                                        <p:tgtEl>
                                          <p:spTgt spid="41"/>
                                        </p:tgtEl>
                                        <p:attrNameLst>
                                          <p:attrName>ppt_x</p:attrName>
                                        </p:attrNameLst>
                                      </p:cBhvr>
                                      <p:tavLst>
                                        <p:tav tm="0">
                                          <p:val>
                                            <p:strVal val="#ppt_x"/>
                                          </p:val>
                                        </p:tav>
                                        <p:tav tm="100000">
                                          <p:val>
                                            <p:strVal val="#ppt_x"/>
                                          </p:val>
                                        </p:tav>
                                      </p:tavLst>
                                    </p:anim>
                                    <p:anim calcmode="lin" valueType="num">
                                      <p:cBhvr>
                                        <p:cTn id="45" dur="400" fill="hold"/>
                                        <p:tgtEl>
                                          <p:spTgt spid="41"/>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4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4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48" presetID="43" presetClass="entr" presetSubtype="0" fill="hold" grpId="0" nodeType="with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
                                        <p:tgtEl>
                                          <p:spTgt spid="31"/>
                                        </p:tgtEl>
                                      </p:cBhvr>
                                    </p:animEffect>
                                    <p:anim calcmode="lin" valueType="num">
                                      <p:cBhvr>
                                        <p:cTn id="51" dur="400" fill="hold"/>
                                        <p:tgtEl>
                                          <p:spTgt spid="31"/>
                                        </p:tgtEl>
                                        <p:attrNameLst>
                                          <p:attrName>ppt_x</p:attrName>
                                        </p:attrNameLst>
                                      </p:cBhvr>
                                      <p:tavLst>
                                        <p:tav tm="0">
                                          <p:val>
                                            <p:strVal val="#ppt_x"/>
                                          </p:val>
                                        </p:tav>
                                        <p:tav tm="100000">
                                          <p:val>
                                            <p:strVal val="#ppt_x"/>
                                          </p:val>
                                        </p:tav>
                                      </p:tavLst>
                                    </p:anim>
                                    <p:anim calcmode="lin" valueType="num">
                                      <p:cBhvr>
                                        <p:cTn id="52" dur="400" fill="hold"/>
                                        <p:tgtEl>
                                          <p:spTgt spid="31"/>
                                        </p:tgtEl>
                                        <p:attrNameLst>
                                          <p:attrName>ppt_y</p:attrName>
                                        </p:attrNameLst>
                                      </p:cBhvr>
                                      <p:tavLst>
                                        <p:tav tm="0">
                                          <p:val>
                                            <p:strVal val="#ppt_y+0.31"/>
                                          </p:val>
                                        </p:tav>
                                        <p:tav tm="100000">
                                          <p:val>
                                            <p:strVal val="#ppt_y+0.31"/>
                                          </p:val>
                                        </p:tav>
                                      </p:tavLst>
                                    </p:anim>
                                    <p:anim calcmode="lin" valueType="num">
                                      <p:cBhvr>
                                        <p:cTn id="53" dur="600" decel="50000" fill="hold">
                                          <p:stCondLst>
                                            <p:cond delay="400"/>
                                          </p:stCondLst>
                                        </p:cTn>
                                        <p:tgtEl>
                                          <p:spTgt spid="3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4" dur="600" decel="50000" fill="hold">
                                          <p:stCondLst>
                                            <p:cond delay="400"/>
                                          </p:stCondLst>
                                        </p:cTn>
                                        <p:tgtEl>
                                          <p:spTgt spid="3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55" presetID="43"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100"/>
                                        <p:tgtEl>
                                          <p:spTgt spid="39"/>
                                        </p:tgtEl>
                                      </p:cBhvr>
                                    </p:animEffect>
                                    <p:anim calcmode="lin" valueType="num">
                                      <p:cBhvr>
                                        <p:cTn id="58" dur="400" fill="hold"/>
                                        <p:tgtEl>
                                          <p:spTgt spid="39"/>
                                        </p:tgtEl>
                                        <p:attrNameLst>
                                          <p:attrName>ppt_x</p:attrName>
                                        </p:attrNameLst>
                                      </p:cBhvr>
                                      <p:tavLst>
                                        <p:tav tm="0">
                                          <p:val>
                                            <p:strVal val="#ppt_x"/>
                                          </p:val>
                                        </p:tav>
                                        <p:tav tm="100000">
                                          <p:val>
                                            <p:strVal val="#ppt_x"/>
                                          </p:val>
                                        </p:tav>
                                      </p:tavLst>
                                    </p:anim>
                                    <p:anim calcmode="lin" valueType="num">
                                      <p:cBhvr>
                                        <p:cTn id="59" dur="400" fill="hold"/>
                                        <p:tgtEl>
                                          <p:spTgt spid="39"/>
                                        </p:tgtEl>
                                        <p:attrNameLst>
                                          <p:attrName>ppt_y</p:attrName>
                                        </p:attrNameLst>
                                      </p:cBhvr>
                                      <p:tavLst>
                                        <p:tav tm="0">
                                          <p:val>
                                            <p:strVal val="#ppt_y+0.31"/>
                                          </p:val>
                                        </p:tav>
                                        <p:tav tm="100000">
                                          <p:val>
                                            <p:strVal val="#ppt_y+0.31"/>
                                          </p:val>
                                        </p:tav>
                                      </p:tavLst>
                                    </p:anim>
                                    <p:anim calcmode="lin" valueType="num">
                                      <p:cBhvr>
                                        <p:cTn id="60" dur="600" decel="50000" fill="hold">
                                          <p:stCondLst>
                                            <p:cond delay="400"/>
                                          </p:stCondLst>
                                        </p:cTn>
                                        <p:tgtEl>
                                          <p:spTgt spid="3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1" dur="600" decel="50000" fill="hold">
                                          <p:stCondLst>
                                            <p:cond delay="400"/>
                                          </p:stCondLst>
                                        </p:cTn>
                                        <p:tgtEl>
                                          <p:spTgt spid="3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2" presetID="43" presetClass="entr" presetSubtype="0" fill="hold" grpId="0"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100"/>
                                        <p:tgtEl>
                                          <p:spTgt spid="32"/>
                                        </p:tgtEl>
                                      </p:cBhvr>
                                    </p:animEffect>
                                    <p:anim calcmode="lin" valueType="num">
                                      <p:cBhvr>
                                        <p:cTn id="65" dur="400" fill="hold"/>
                                        <p:tgtEl>
                                          <p:spTgt spid="32"/>
                                        </p:tgtEl>
                                        <p:attrNameLst>
                                          <p:attrName>ppt_x</p:attrName>
                                        </p:attrNameLst>
                                      </p:cBhvr>
                                      <p:tavLst>
                                        <p:tav tm="0">
                                          <p:val>
                                            <p:strVal val="#ppt_x"/>
                                          </p:val>
                                        </p:tav>
                                        <p:tav tm="100000">
                                          <p:val>
                                            <p:strVal val="#ppt_x"/>
                                          </p:val>
                                        </p:tav>
                                      </p:tavLst>
                                    </p:anim>
                                    <p:anim calcmode="lin" valueType="num">
                                      <p:cBhvr>
                                        <p:cTn id="66" dur="400" fill="hold"/>
                                        <p:tgtEl>
                                          <p:spTgt spid="32"/>
                                        </p:tgtEl>
                                        <p:attrNameLst>
                                          <p:attrName>ppt_y</p:attrName>
                                        </p:attrNameLst>
                                      </p:cBhvr>
                                      <p:tavLst>
                                        <p:tav tm="0">
                                          <p:val>
                                            <p:strVal val="#ppt_y+0.31"/>
                                          </p:val>
                                        </p:tav>
                                        <p:tav tm="100000">
                                          <p:val>
                                            <p:strVal val="#ppt_y+0.31"/>
                                          </p:val>
                                        </p:tav>
                                      </p:tavLst>
                                    </p:anim>
                                    <p:anim calcmode="lin" valueType="num">
                                      <p:cBhvr>
                                        <p:cTn id="67" dur="600" decel="50000" fill="hold">
                                          <p:stCondLst>
                                            <p:cond delay="400"/>
                                          </p:stCondLst>
                                        </p:cTn>
                                        <p:tgtEl>
                                          <p:spTgt spid="3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8" dur="600" decel="50000" fill="hold">
                                          <p:stCondLst>
                                            <p:cond delay="400"/>
                                          </p:stCondLst>
                                        </p:cTn>
                                        <p:tgtEl>
                                          <p:spTgt spid="3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69" presetID="43" presetClass="entr" presetSubtype="0" fill="hold" grpId="0" nodeType="with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fade">
                                      <p:cBhvr>
                                        <p:cTn id="71" dur="100"/>
                                        <p:tgtEl>
                                          <p:spTgt spid="40"/>
                                        </p:tgtEl>
                                      </p:cBhvr>
                                    </p:animEffect>
                                    <p:anim calcmode="lin" valueType="num">
                                      <p:cBhvr>
                                        <p:cTn id="72" dur="400" fill="hold"/>
                                        <p:tgtEl>
                                          <p:spTgt spid="40"/>
                                        </p:tgtEl>
                                        <p:attrNameLst>
                                          <p:attrName>ppt_x</p:attrName>
                                        </p:attrNameLst>
                                      </p:cBhvr>
                                      <p:tavLst>
                                        <p:tav tm="0">
                                          <p:val>
                                            <p:strVal val="#ppt_x"/>
                                          </p:val>
                                        </p:tav>
                                        <p:tav tm="100000">
                                          <p:val>
                                            <p:strVal val="#ppt_x"/>
                                          </p:val>
                                        </p:tav>
                                      </p:tavLst>
                                    </p:anim>
                                    <p:anim calcmode="lin" valueType="num">
                                      <p:cBhvr>
                                        <p:cTn id="73" dur="400" fill="hold"/>
                                        <p:tgtEl>
                                          <p:spTgt spid="40"/>
                                        </p:tgtEl>
                                        <p:attrNameLst>
                                          <p:attrName>ppt_y</p:attrName>
                                        </p:attrNameLst>
                                      </p:cBhvr>
                                      <p:tavLst>
                                        <p:tav tm="0">
                                          <p:val>
                                            <p:strVal val="#ppt_y+0.31"/>
                                          </p:val>
                                        </p:tav>
                                        <p:tav tm="100000">
                                          <p:val>
                                            <p:strVal val="#ppt_y+0.31"/>
                                          </p:val>
                                        </p:tav>
                                      </p:tavLst>
                                    </p:anim>
                                    <p:anim calcmode="lin" valueType="num">
                                      <p:cBhvr>
                                        <p:cTn id="74" dur="600" decel="50000" fill="hold">
                                          <p:stCondLst>
                                            <p:cond delay="400"/>
                                          </p:stCondLst>
                                        </p:cTn>
                                        <p:tgtEl>
                                          <p:spTgt spid="4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75" dur="600" decel="50000" fill="hold">
                                          <p:stCondLst>
                                            <p:cond delay="400"/>
                                          </p:stCondLst>
                                        </p:cTn>
                                        <p:tgtEl>
                                          <p:spTgt spid="4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76" presetID="43"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animEffect transition="in" filter="fade">
                                      <p:cBhvr>
                                        <p:cTn id="78" dur="100"/>
                                        <p:tgtEl>
                                          <p:spTgt spid="36"/>
                                        </p:tgtEl>
                                      </p:cBhvr>
                                    </p:animEffect>
                                    <p:anim calcmode="lin" valueType="num">
                                      <p:cBhvr>
                                        <p:cTn id="79" dur="400" fill="hold"/>
                                        <p:tgtEl>
                                          <p:spTgt spid="36"/>
                                        </p:tgtEl>
                                        <p:attrNameLst>
                                          <p:attrName>ppt_x</p:attrName>
                                        </p:attrNameLst>
                                      </p:cBhvr>
                                      <p:tavLst>
                                        <p:tav tm="0">
                                          <p:val>
                                            <p:strVal val="#ppt_x"/>
                                          </p:val>
                                        </p:tav>
                                        <p:tav tm="100000">
                                          <p:val>
                                            <p:strVal val="#ppt_x"/>
                                          </p:val>
                                        </p:tav>
                                      </p:tavLst>
                                    </p:anim>
                                    <p:anim calcmode="lin" valueType="num">
                                      <p:cBhvr>
                                        <p:cTn id="80" dur="400" fill="hold"/>
                                        <p:tgtEl>
                                          <p:spTgt spid="36"/>
                                        </p:tgtEl>
                                        <p:attrNameLst>
                                          <p:attrName>ppt_y</p:attrName>
                                        </p:attrNameLst>
                                      </p:cBhvr>
                                      <p:tavLst>
                                        <p:tav tm="0">
                                          <p:val>
                                            <p:strVal val="#ppt_y+0.31"/>
                                          </p:val>
                                        </p:tav>
                                        <p:tav tm="100000">
                                          <p:val>
                                            <p:strVal val="#ppt_y+0.31"/>
                                          </p:val>
                                        </p:tav>
                                      </p:tavLst>
                                    </p:anim>
                                    <p:anim calcmode="lin" valueType="num">
                                      <p:cBhvr>
                                        <p:cTn id="81" dur="600" decel="50000" fill="hold">
                                          <p:stCondLst>
                                            <p:cond delay="400"/>
                                          </p:stCondLst>
                                        </p:cTn>
                                        <p:tgtEl>
                                          <p:spTgt spid="3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2" dur="600" decel="50000" fill="hold">
                                          <p:stCondLst>
                                            <p:cond delay="400"/>
                                          </p:stCondLst>
                                        </p:cTn>
                                        <p:tgtEl>
                                          <p:spTgt spid="3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83" presetID="43" presetClass="entr" presetSubtype="0" fill="hold" grpId="0" nodeType="withEffect">
                                  <p:stCondLst>
                                    <p:cond delay="0"/>
                                  </p:stCondLst>
                                  <p:childTnLst>
                                    <p:set>
                                      <p:cBhvr>
                                        <p:cTn id="84" dur="1" fill="hold">
                                          <p:stCondLst>
                                            <p:cond delay="0"/>
                                          </p:stCondLst>
                                        </p:cTn>
                                        <p:tgtEl>
                                          <p:spTgt spid="38"/>
                                        </p:tgtEl>
                                        <p:attrNameLst>
                                          <p:attrName>style.visibility</p:attrName>
                                        </p:attrNameLst>
                                      </p:cBhvr>
                                      <p:to>
                                        <p:strVal val="visible"/>
                                      </p:to>
                                    </p:set>
                                    <p:animEffect transition="in" filter="fade">
                                      <p:cBhvr>
                                        <p:cTn id="85" dur="100"/>
                                        <p:tgtEl>
                                          <p:spTgt spid="38"/>
                                        </p:tgtEl>
                                      </p:cBhvr>
                                    </p:animEffect>
                                    <p:anim calcmode="lin" valueType="num">
                                      <p:cBhvr>
                                        <p:cTn id="86" dur="400" fill="hold"/>
                                        <p:tgtEl>
                                          <p:spTgt spid="38"/>
                                        </p:tgtEl>
                                        <p:attrNameLst>
                                          <p:attrName>ppt_x</p:attrName>
                                        </p:attrNameLst>
                                      </p:cBhvr>
                                      <p:tavLst>
                                        <p:tav tm="0">
                                          <p:val>
                                            <p:strVal val="#ppt_x"/>
                                          </p:val>
                                        </p:tav>
                                        <p:tav tm="100000">
                                          <p:val>
                                            <p:strVal val="#ppt_x"/>
                                          </p:val>
                                        </p:tav>
                                      </p:tavLst>
                                    </p:anim>
                                    <p:anim calcmode="lin" valueType="num">
                                      <p:cBhvr>
                                        <p:cTn id="87" dur="400" fill="hold"/>
                                        <p:tgtEl>
                                          <p:spTgt spid="38"/>
                                        </p:tgtEl>
                                        <p:attrNameLst>
                                          <p:attrName>ppt_y</p:attrName>
                                        </p:attrNameLst>
                                      </p:cBhvr>
                                      <p:tavLst>
                                        <p:tav tm="0">
                                          <p:val>
                                            <p:strVal val="#ppt_y+0.31"/>
                                          </p:val>
                                        </p:tav>
                                        <p:tav tm="100000">
                                          <p:val>
                                            <p:strVal val="#ppt_y+0.31"/>
                                          </p:val>
                                        </p:tav>
                                      </p:tavLst>
                                    </p:anim>
                                    <p:anim calcmode="lin" valueType="num">
                                      <p:cBhvr>
                                        <p:cTn id="88" dur="600" decel="50000" fill="hold">
                                          <p:stCondLst>
                                            <p:cond delay="400"/>
                                          </p:stCondLst>
                                        </p:cTn>
                                        <p:tgtEl>
                                          <p:spTgt spid="38"/>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89" dur="600" decel="50000" fill="hold">
                                          <p:stCondLst>
                                            <p:cond delay="400"/>
                                          </p:stCondLst>
                                        </p:cTn>
                                        <p:tgtEl>
                                          <p:spTgt spid="38"/>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90" presetID="43"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100"/>
                                        <p:tgtEl>
                                          <p:spTgt spid="30"/>
                                        </p:tgtEl>
                                      </p:cBhvr>
                                    </p:animEffect>
                                    <p:anim calcmode="lin" valueType="num">
                                      <p:cBhvr>
                                        <p:cTn id="93" dur="400" fill="hold"/>
                                        <p:tgtEl>
                                          <p:spTgt spid="30"/>
                                        </p:tgtEl>
                                        <p:attrNameLst>
                                          <p:attrName>ppt_x</p:attrName>
                                        </p:attrNameLst>
                                      </p:cBhvr>
                                      <p:tavLst>
                                        <p:tav tm="0">
                                          <p:val>
                                            <p:strVal val="#ppt_x"/>
                                          </p:val>
                                        </p:tav>
                                        <p:tav tm="100000">
                                          <p:val>
                                            <p:strVal val="#ppt_x"/>
                                          </p:val>
                                        </p:tav>
                                      </p:tavLst>
                                    </p:anim>
                                    <p:anim calcmode="lin" valueType="num">
                                      <p:cBhvr>
                                        <p:cTn id="94" dur="400" fill="hold"/>
                                        <p:tgtEl>
                                          <p:spTgt spid="30"/>
                                        </p:tgtEl>
                                        <p:attrNameLst>
                                          <p:attrName>ppt_y</p:attrName>
                                        </p:attrNameLst>
                                      </p:cBhvr>
                                      <p:tavLst>
                                        <p:tav tm="0">
                                          <p:val>
                                            <p:strVal val="#ppt_y+0.31"/>
                                          </p:val>
                                        </p:tav>
                                        <p:tav tm="100000">
                                          <p:val>
                                            <p:strVal val="#ppt_y+0.31"/>
                                          </p:val>
                                        </p:tav>
                                      </p:tavLst>
                                    </p:anim>
                                    <p:anim calcmode="lin" valueType="num">
                                      <p:cBhvr>
                                        <p:cTn id="95"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96"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42"/>
                                        </p:tgtEl>
                                        <p:attrNameLst>
                                          <p:attrName>style.visibility</p:attrName>
                                        </p:attrNameLst>
                                      </p:cBhvr>
                                      <p:to>
                                        <p:strVal val="visible"/>
                                      </p:to>
                                    </p:set>
                                    <p:anim calcmode="lin" valueType="num">
                                      <p:cBhvr additive="base">
                                        <p:cTn id="101" dur="500" fill="hold"/>
                                        <p:tgtEl>
                                          <p:spTgt spid="42"/>
                                        </p:tgtEl>
                                        <p:attrNameLst>
                                          <p:attrName>ppt_x</p:attrName>
                                        </p:attrNameLst>
                                      </p:cBhvr>
                                      <p:tavLst>
                                        <p:tav tm="0">
                                          <p:val>
                                            <p:strVal val="#ppt_x"/>
                                          </p:val>
                                        </p:tav>
                                        <p:tav tm="100000">
                                          <p:val>
                                            <p:strVal val="#ppt_x"/>
                                          </p:val>
                                        </p:tav>
                                      </p:tavLst>
                                    </p:anim>
                                    <p:anim calcmode="lin" valueType="num">
                                      <p:cBhvr additive="base">
                                        <p:cTn id="102"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42" presetClass="entr" presetSubtype="0" fill="hold" grpId="0" nodeType="clickEffect">
                                  <p:stCondLst>
                                    <p:cond delay="0"/>
                                  </p:stCondLst>
                                  <p:childTnLst>
                                    <p:set>
                                      <p:cBhvr>
                                        <p:cTn id="106" dur="1" fill="hold">
                                          <p:stCondLst>
                                            <p:cond delay="0"/>
                                          </p:stCondLst>
                                        </p:cTn>
                                        <p:tgtEl>
                                          <p:spTgt spid="43"/>
                                        </p:tgtEl>
                                        <p:attrNameLst>
                                          <p:attrName>style.visibility</p:attrName>
                                        </p:attrNameLst>
                                      </p:cBhvr>
                                      <p:to>
                                        <p:strVal val="visible"/>
                                      </p:to>
                                    </p:set>
                                    <p:animEffect transition="in" filter="fade">
                                      <p:cBhvr>
                                        <p:cTn id="107" dur="1000"/>
                                        <p:tgtEl>
                                          <p:spTgt spid="43"/>
                                        </p:tgtEl>
                                      </p:cBhvr>
                                    </p:animEffect>
                                    <p:anim calcmode="lin" valueType="num">
                                      <p:cBhvr>
                                        <p:cTn id="108" dur="1000" fill="hold"/>
                                        <p:tgtEl>
                                          <p:spTgt spid="43"/>
                                        </p:tgtEl>
                                        <p:attrNameLst>
                                          <p:attrName>ppt_x</p:attrName>
                                        </p:attrNameLst>
                                      </p:cBhvr>
                                      <p:tavLst>
                                        <p:tav tm="0">
                                          <p:val>
                                            <p:strVal val="#ppt_x"/>
                                          </p:val>
                                        </p:tav>
                                        <p:tav tm="100000">
                                          <p:val>
                                            <p:strVal val="#ppt_x"/>
                                          </p:val>
                                        </p:tav>
                                      </p:tavLst>
                                    </p:anim>
                                    <p:anim calcmode="lin" valueType="num">
                                      <p:cBhvr>
                                        <p:cTn id="109"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0" grpId="0" animBg="1"/>
      <p:bldP spid="31" grpId="0" animBg="1"/>
      <p:bldP spid="32" grpId="0" animBg="1"/>
      <p:bldP spid="36" grpId="0" animBg="1"/>
      <p:bldP spid="38" grpId="0" animBg="1"/>
      <p:bldP spid="39" grpId="0" animBg="1"/>
      <p:bldP spid="40" grpId="0" animBg="1"/>
      <p:bldP spid="41" grpId="0" animBg="1"/>
      <p:bldP spid="4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09448" y="-69019"/>
            <a:ext cx="3978974"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4 ASSESSMENT</a:t>
            </a:r>
            <a:endParaRPr lang="en-US" sz="4400" b="1" dirty="0">
              <a:solidFill>
                <a:srgbClr val="FFCC00"/>
              </a:solidFill>
              <a:latin typeface="Myriad Pro" panose="020B0503030403020204" pitchFamily="34" charset="0"/>
            </a:endParaRPr>
          </a:p>
        </p:txBody>
      </p:sp>
      <p:sp>
        <p:nvSpPr>
          <p:cNvPr id="3" name="Rectangle 2"/>
          <p:cNvSpPr/>
          <p:nvPr/>
        </p:nvSpPr>
        <p:spPr>
          <a:xfrm>
            <a:off x="621565" y="482510"/>
            <a:ext cx="7058214" cy="523220"/>
          </a:xfrm>
          <a:prstGeom prst="rect">
            <a:avLst/>
          </a:prstGeom>
        </p:spPr>
        <p:txBody>
          <a:bodyPr wrap="none">
            <a:spAutoFit/>
          </a:bodyPr>
          <a:lstStyle/>
          <a:p>
            <a:r>
              <a:rPr lang="en-US" sz="2800" dirty="0">
                <a:latin typeface="Myriad Pro" panose="020B0503030403020204" pitchFamily="34" charset="0"/>
              </a:rPr>
              <a:t>Reorder the words to make correct sentences. </a:t>
            </a:r>
          </a:p>
        </p:txBody>
      </p:sp>
      <p:sp>
        <p:nvSpPr>
          <p:cNvPr id="4" name="TextBox 3"/>
          <p:cNvSpPr txBox="1"/>
          <p:nvPr/>
        </p:nvSpPr>
        <p:spPr>
          <a:xfrm>
            <a:off x="1294960" y="952236"/>
            <a:ext cx="369012" cy="523220"/>
          </a:xfrm>
          <a:prstGeom prst="rect">
            <a:avLst/>
          </a:prstGeom>
          <a:noFill/>
        </p:spPr>
        <p:txBody>
          <a:bodyPr wrap="none" rtlCol="0">
            <a:spAutoFit/>
          </a:bodyPr>
          <a:lstStyle/>
          <a:p>
            <a:r>
              <a:rPr lang="en-US" sz="2800" dirty="0">
                <a:latin typeface="Myriad Pro" panose="020B0503030403020204" pitchFamily="34" charset="0"/>
              </a:rPr>
              <a:t>1</a:t>
            </a:r>
          </a:p>
        </p:txBody>
      </p:sp>
      <p:sp>
        <p:nvSpPr>
          <p:cNvPr id="5" name="Rounded Rectangle 4"/>
          <p:cNvSpPr/>
          <p:nvPr/>
        </p:nvSpPr>
        <p:spPr>
          <a:xfrm>
            <a:off x="1850763" y="964889"/>
            <a:ext cx="539817"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6" name="Rounded Rectangle 5"/>
          <p:cNvSpPr/>
          <p:nvPr/>
        </p:nvSpPr>
        <p:spPr>
          <a:xfrm>
            <a:off x="2438021" y="970225"/>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I</a:t>
            </a:r>
          </a:p>
        </p:txBody>
      </p:sp>
      <p:sp>
        <p:nvSpPr>
          <p:cNvPr id="7" name="Rounded Rectangle 6"/>
          <p:cNvSpPr/>
          <p:nvPr/>
        </p:nvSpPr>
        <p:spPr>
          <a:xfrm>
            <a:off x="3405819" y="963217"/>
            <a:ext cx="1339723"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draw</a:t>
            </a:r>
          </a:p>
        </p:txBody>
      </p:sp>
      <p:sp>
        <p:nvSpPr>
          <p:cNvPr id="8" name="Rounded Rectangle 7"/>
          <p:cNvSpPr/>
          <p:nvPr/>
        </p:nvSpPr>
        <p:spPr>
          <a:xfrm>
            <a:off x="4794988" y="954850"/>
            <a:ext cx="1692401"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picture</a:t>
            </a:r>
          </a:p>
        </p:txBody>
      </p:sp>
      <p:sp>
        <p:nvSpPr>
          <p:cNvPr id="9" name="Rounded Rectangle 8"/>
          <p:cNvSpPr/>
          <p:nvPr/>
        </p:nvSpPr>
        <p:spPr>
          <a:xfrm>
            <a:off x="6536835" y="952236"/>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10" name="Rounded Rectangle 9"/>
          <p:cNvSpPr/>
          <p:nvPr/>
        </p:nvSpPr>
        <p:spPr>
          <a:xfrm>
            <a:off x="7508721" y="942597"/>
            <a:ext cx="443814"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11" name="TextBox 10"/>
          <p:cNvSpPr txBox="1"/>
          <p:nvPr/>
        </p:nvSpPr>
        <p:spPr>
          <a:xfrm>
            <a:off x="1323079" y="2037680"/>
            <a:ext cx="369012" cy="523220"/>
          </a:xfrm>
          <a:prstGeom prst="rect">
            <a:avLst/>
          </a:prstGeom>
          <a:noFill/>
          <a:ln>
            <a:noFill/>
          </a:ln>
        </p:spPr>
        <p:txBody>
          <a:bodyPr wrap="none" rtlCol="0">
            <a:spAutoFit/>
          </a:bodyPr>
          <a:lstStyle/>
          <a:p>
            <a:r>
              <a:rPr lang="en-US" sz="2800" dirty="0">
                <a:latin typeface="Myriad Pro" panose="020B0503030403020204" pitchFamily="34" charset="0"/>
              </a:rPr>
              <a:t>2</a:t>
            </a:r>
          </a:p>
        </p:txBody>
      </p:sp>
      <p:sp>
        <p:nvSpPr>
          <p:cNvPr id="12" name="Rounded Rectangle 11"/>
          <p:cNvSpPr/>
          <p:nvPr/>
        </p:nvSpPr>
        <p:spPr>
          <a:xfrm>
            <a:off x="6621450" y="2061215"/>
            <a:ext cx="17350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monkey</a:t>
            </a:r>
          </a:p>
        </p:txBody>
      </p:sp>
      <p:sp>
        <p:nvSpPr>
          <p:cNvPr id="13" name="Rounded Rectangle 12"/>
          <p:cNvSpPr/>
          <p:nvPr/>
        </p:nvSpPr>
        <p:spPr>
          <a:xfrm>
            <a:off x="4680103" y="2062546"/>
            <a:ext cx="577799"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15" name="Rounded Rectangle 14"/>
          <p:cNvSpPr/>
          <p:nvPr/>
        </p:nvSpPr>
        <p:spPr>
          <a:xfrm>
            <a:off x="1850763" y="2062001"/>
            <a:ext cx="2784001"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speak English</a:t>
            </a:r>
          </a:p>
        </p:txBody>
      </p:sp>
      <p:sp>
        <p:nvSpPr>
          <p:cNvPr id="16" name="Rounded Rectangle 15"/>
          <p:cNvSpPr/>
          <p:nvPr/>
        </p:nvSpPr>
        <p:spPr>
          <a:xfrm>
            <a:off x="5315041" y="2066188"/>
            <a:ext cx="12577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a:t>
            </a:r>
          </a:p>
        </p:txBody>
      </p:sp>
      <p:sp>
        <p:nvSpPr>
          <p:cNvPr id="17" name="Rounded Rectangle 16"/>
          <p:cNvSpPr/>
          <p:nvPr/>
        </p:nvSpPr>
        <p:spPr>
          <a:xfrm>
            <a:off x="8405159" y="2055311"/>
            <a:ext cx="44381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18" name="TextBox 17"/>
          <p:cNvSpPr txBox="1"/>
          <p:nvPr/>
        </p:nvSpPr>
        <p:spPr>
          <a:xfrm>
            <a:off x="1323079" y="3140624"/>
            <a:ext cx="369012" cy="523220"/>
          </a:xfrm>
          <a:prstGeom prst="rect">
            <a:avLst/>
          </a:prstGeom>
          <a:noFill/>
        </p:spPr>
        <p:txBody>
          <a:bodyPr wrap="none" rtlCol="0">
            <a:spAutoFit/>
          </a:bodyPr>
          <a:lstStyle/>
          <a:p>
            <a:r>
              <a:rPr lang="en-US" sz="2800" dirty="0">
                <a:latin typeface="Myriad Pro" panose="020B0503030403020204" pitchFamily="34" charset="0"/>
              </a:rPr>
              <a:t>3</a:t>
            </a:r>
          </a:p>
        </p:txBody>
      </p:sp>
      <p:sp>
        <p:nvSpPr>
          <p:cNvPr id="19" name="Rounded Rectangle 18"/>
          <p:cNvSpPr/>
          <p:nvPr/>
        </p:nvSpPr>
        <p:spPr>
          <a:xfrm>
            <a:off x="9718997" y="3144349"/>
            <a:ext cx="943697"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but</a:t>
            </a:r>
          </a:p>
        </p:txBody>
      </p:sp>
      <p:sp>
        <p:nvSpPr>
          <p:cNvPr id="20" name="Rounded Rectangle 19"/>
          <p:cNvSpPr/>
          <p:nvPr/>
        </p:nvSpPr>
        <p:spPr>
          <a:xfrm>
            <a:off x="5395034" y="3155588"/>
            <a:ext cx="987722"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21" name="Rounded Rectangle 20"/>
          <p:cNvSpPr/>
          <p:nvPr/>
        </p:nvSpPr>
        <p:spPr>
          <a:xfrm>
            <a:off x="1840730" y="3146659"/>
            <a:ext cx="1779073"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brother</a:t>
            </a:r>
          </a:p>
        </p:txBody>
      </p:sp>
      <p:sp>
        <p:nvSpPr>
          <p:cNvPr id="22" name="Rounded Rectangle 21"/>
          <p:cNvSpPr/>
          <p:nvPr/>
        </p:nvSpPr>
        <p:spPr>
          <a:xfrm>
            <a:off x="7276006" y="3144349"/>
            <a:ext cx="2383023"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 draw</a:t>
            </a:r>
          </a:p>
        </p:txBody>
      </p:sp>
      <p:sp>
        <p:nvSpPr>
          <p:cNvPr id="23" name="Rounded Rectangle 22"/>
          <p:cNvSpPr/>
          <p:nvPr/>
        </p:nvSpPr>
        <p:spPr>
          <a:xfrm>
            <a:off x="10722075" y="3144349"/>
            <a:ext cx="443814"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24" name="Rounded Rectangle 23"/>
          <p:cNvSpPr/>
          <p:nvPr/>
        </p:nvSpPr>
        <p:spPr>
          <a:xfrm>
            <a:off x="3667507" y="3148531"/>
            <a:ext cx="1692560"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 swim</a:t>
            </a:r>
          </a:p>
        </p:txBody>
      </p:sp>
      <p:sp>
        <p:nvSpPr>
          <p:cNvPr id="25" name="Rounded Rectangle 24"/>
          <p:cNvSpPr/>
          <p:nvPr/>
        </p:nvSpPr>
        <p:spPr>
          <a:xfrm>
            <a:off x="6432652" y="3155967"/>
            <a:ext cx="793458"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he</a:t>
            </a:r>
          </a:p>
        </p:txBody>
      </p:sp>
      <p:sp>
        <p:nvSpPr>
          <p:cNvPr id="26" name="TextBox 25"/>
          <p:cNvSpPr txBox="1"/>
          <p:nvPr/>
        </p:nvSpPr>
        <p:spPr>
          <a:xfrm>
            <a:off x="1309648" y="4285844"/>
            <a:ext cx="369012" cy="523220"/>
          </a:xfrm>
          <a:prstGeom prst="rect">
            <a:avLst/>
          </a:prstGeom>
          <a:noFill/>
        </p:spPr>
        <p:txBody>
          <a:bodyPr wrap="none" rtlCol="0">
            <a:spAutoFit/>
          </a:bodyPr>
          <a:lstStyle/>
          <a:p>
            <a:r>
              <a:rPr lang="en-US" sz="2800" dirty="0">
                <a:latin typeface="Myriad Pro" panose="020B0503030403020204" pitchFamily="34" charset="0"/>
              </a:rPr>
              <a:t>4</a:t>
            </a:r>
          </a:p>
        </p:txBody>
      </p:sp>
      <p:sp>
        <p:nvSpPr>
          <p:cNvPr id="27" name="Rounded Rectangle 26"/>
          <p:cNvSpPr/>
          <p:nvPr/>
        </p:nvSpPr>
        <p:spPr>
          <a:xfrm>
            <a:off x="1844271" y="4265848"/>
            <a:ext cx="98772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28" name="Rounded Rectangle 27"/>
          <p:cNvSpPr/>
          <p:nvPr/>
        </p:nvSpPr>
        <p:spPr>
          <a:xfrm>
            <a:off x="3912495" y="4265848"/>
            <a:ext cx="144757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friend</a:t>
            </a:r>
          </a:p>
        </p:txBody>
      </p:sp>
      <p:sp>
        <p:nvSpPr>
          <p:cNvPr id="29" name="Rounded Rectangle 28"/>
          <p:cNvSpPr/>
          <p:nvPr/>
        </p:nvSpPr>
        <p:spPr>
          <a:xfrm>
            <a:off x="2915044" y="4266800"/>
            <a:ext cx="914400"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30" name="Rounded Rectangle 29"/>
          <p:cNvSpPr/>
          <p:nvPr/>
        </p:nvSpPr>
        <p:spPr>
          <a:xfrm>
            <a:off x="7973048" y="4265618"/>
            <a:ext cx="1116589"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sing</a:t>
            </a:r>
          </a:p>
        </p:txBody>
      </p:sp>
      <p:sp>
        <p:nvSpPr>
          <p:cNvPr id="31" name="Rounded Rectangle 30"/>
          <p:cNvSpPr/>
          <p:nvPr/>
        </p:nvSpPr>
        <p:spPr>
          <a:xfrm>
            <a:off x="5443118" y="4261162"/>
            <a:ext cx="2463308"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and dance</a:t>
            </a:r>
          </a:p>
        </p:txBody>
      </p:sp>
      <p:sp>
        <p:nvSpPr>
          <p:cNvPr id="32" name="Rounded Rectangle 31"/>
          <p:cNvSpPr/>
          <p:nvPr/>
        </p:nvSpPr>
        <p:spPr>
          <a:xfrm>
            <a:off x="9136212" y="4261162"/>
            <a:ext cx="443814"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33" name="TextBox 32"/>
          <p:cNvSpPr txBox="1"/>
          <p:nvPr/>
        </p:nvSpPr>
        <p:spPr>
          <a:xfrm>
            <a:off x="1364432" y="5526794"/>
            <a:ext cx="369012" cy="523220"/>
          </a:xfrm>
          <a:prstGeom prst="rect">
            <a:avLst/>
          </a:prstGeom>
          <a:noFill/>
        </p:spPr>
        <p:txBody>
          <a:bodyPr wrap="none" rtlCol="0">
            <a:spAutoFit/>
          </a:bodyPr>
          <a:lstStyle/>
          <a:p>
            <a:r>
              <a:rPr lang="en-US" sz="2800" dirty="0">
                <a:latin typeface="Myriad Pro" panose="020B0503030403020204" pitchFamily="34" charset="0"/>
              </a:rPr>
              <a:t>5</a:t>
            </a:r>
          </a:p>
        </p:txBody>
      </p:sp>
      <p:sp>
        <p:nvSpPr>
          <p:cNvPr id="34" name="Rounded Rectangle 33"/>
          <p:cNvSpPr/>
          <p:nvPr/>
        </p:nvSpPr>
        <p:spPr>
          <a:xfrm>
            <a:off x="1855329" y="5471082"/>
            <a:ext cx="983156"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she</a:t>
            </a:r>
          </a:p>
        </p:txBody>
      </p:sp>
      <p:sp>
        <p:nvSpPr>
          <p:cNvPr id="35" name="Rounded Rectangle 34"/>
          <p:cNvSpPr/>
          <p:nvPr/>
        </p:nvSpPr>
        <p:spPr>
          <a:xfrm>
            <a:off x="4269014" y="5454354"/>
            <a:ext cx="914400"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36" name="Rounded Rectangle 35"/>
          <p:cNvSpPr/>
          <p:nvPr/>
        </p:nvSpPr>
        <p:spPr>
          <a:xfrm>
            <a:off x="2888181" y="5464025"/>
            <a:ext cx="1331767"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play</a:t>
            </a:r>
          </a:p>
        </p:txBody>
      </p:sp>
      <p:sp>
        <p:nvSpPr>
          <p:cNvPr id="37" name="Rounded Rectangle 36"/>
          <p:cNvSpPr/>
          <p:nvPr/>
        </p:nvSpPr>
        <p:spPr>
          <a:xfrm>
            <a:off x="5223815" y="5461125"/>
            <a:ext cx="2150241"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the piano</a:t>
            </a:r>
          </a:p>
        </p:txBody>
      </p:sp>
      <p:sp>
        <p:nvSpPr>
          <p:cNvPr id="38" name="Rounded Rectangle 37"/>
          <p:cNvSpPr/>
          <p:nvPr/>
        </p:nvSpPr>
        <p:spPr>
          <a:xfrm>
            <a:off x="7414457" y="5458150"/>
            <a:ext cx="443814"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42" name="Rounded Rectangle 41"/>
          <p:cNvSpPr/>
          <p:nvPr/>
        </p:nvSpPr>
        <p:spPr>
          <a:xfrm>
            <a:off x="2785278" y="6001999"/>
            <a:ext cx="983156"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she</a:t>
            </a:r>
          </a:p>
        </p:txBody>
      </p:sp>
      <p:sp>
        <p:nvSpPr>
          <p:cNvPr id="43" name="Rounded Rectangle 42"/>
          <p:cNvSpPr/>
          <p:nvPr/>
        </p:nvSpPr>
        <p:spPr>
          <a:xfrm>
            <a:off x="1850763" y="6001999"/>
            <a:ext cx="914400"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44" name="Rounded Rectangle 43"/>
          <p:cNvSpPr/>
          <p:nvPr/>
        </p:nvSpPr>
        <p:spPr>
          <a:xfrm>
            <a:off x="3793964" y="6001999"/>
            <a:ext cx="1331767"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play</a:t>
            </a:r>
          </a:p>
        </p:txBody>
      </p:sp>
      <p:sp>
        <p:nvSpPr>
          <p:cNvPr id="45" name="Rounded Rectangle 44"/>
          <p:cNvSpPr/>
          <p:nvPr/>
        </p:nvSpPr>
        <p:spPr>
          <a:xfrm>
            <a:off x="5145846" y="6001999"/>
            <a:ext cx="2150241"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the piano</a:t>
            </a:r>
          </a:p>
        </p:txBody>
      </p:sp>
      <p:sp>
        <p:nvSpPr>
          <p:cNvPr id="46" name="Rounded Rectangle 45"/>
          <p:cNvSpPr/>
          <p:nvPr/>
        </p:nvSpPr>
        <p:spPr>
          <a:xfrm>
            <a:off x="7316202" y="6001999"/>
            <a:ext cx="443814" cy="457200"/>
          </a:xfrm>
          <a:prstGeom prst="round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47" name="Rounded Rectangle 46"/>
          <p:cNvSpPr/>
          <p:nvPr/>
        </p:nvSpPr>
        <p:spPr>
          <a:xfrm>
            <a:off x="1850763" y="4791977"/>
            <a:ext cx="98772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48" name="Rounded Rectangle 47"/>
          <p:cNvSpPr/>
          <p:nvPr/>
        </p:nvSpPr>
        <p:spPr>
          <a:xfrm>
            <a:off x="2863500" y="4802036"/>
            <a:ext cx="1447572"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friend</a:t>
            </a:r>
          </a:p>
        </p:txBody>
      </p:sp>
      <p:sp>
        <p:nvSpPr>
          <p:cNvPr id="49" name="Rounded Rectangle 48"/>
          <p:cNvSpPr/>
          <p:nvPr/>
        </p:nvSpPr>
        <p:spPr>
          <a:xfrm>
            <a:off x="4344210" y="4795234"/>
            <a:ext cx="914400"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50" name="Rounded Rectangle 49"/>
          <p:cNvSpPr/>
          <p:nvPr/>
        </p:nvSpPr>
        <p:spPr>
          <a:xfrm>
            <a:off x="5292865" y="4791977"/>
            <a:ext cx="1116589"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sing</a:t>
            </a:r>
          </a:p>
        </p:txBody>
      </p:sp>
      <p:sp>
        <p:nvSpPr>
          <p:cNvPr id="51" name="Rounded Rectangle 50"/>
          <p:cNvSpPr/>
          <p:nvPr/>
        </p:nvSpPr>
        <p:spPr>
          <a:xfrm>
            <a:off x="6453022" y="4795234"/>
            <a:ext cx="2463308"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and dance</a:t>
            </a:r>
          </a:p>
        </p:txBody>
      </p:sp>
      <p:sp>
        <p:nvSpPr>
          <p:cNvPr id="52" name="Rounded Rectangle 51"/>
          <p:cNvSpPr/>
          <p:nvPr/>
        </p:nvSpPr>
        <p:spPr>
          <a:xfrm>
            <a:off x="8959898" y="4787020"/>
            <a:ext cx="443814" cy="4572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53" name="Rounded Rectangle 52"/>
          <p:cNvSpPr/>
          <p:nvPr/>
        </p:nvSpPr>
        <p:spPr>
          <a:xfrm>
            <a:off x="5173210" y="1479160"/>
            <a:ext cx="539817"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54" name="Rounded Rectangle 53"/>
          <p:cNvSpPr/>
          <p:nvPr/>
        </p:nvSpPr>
        <p:spPr>
          <a:xfrm>
            <a:off x="1850763" y="1484063"/>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I</a:t>
            </a:r>
          </a:p>
        </p:txBody>
      </p:sp>
      <p:sp>
        <p:nvSpPr>
          <p:cNvPr id="55" name="Rounded Rectangle 54"/>
          <p:cNvSpPr/>
          <p:nvPr/>
        </p:nvSpPr>
        <p:spPr>
          <a:xfrm>
            <a:off x="3765184" y="1479160"/>
            <a:ext cx="1339723"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draw</a:t>
            </a:r>
          </a:p>
        </p:txBody>
      </p:sp>
      <p:sp>
        <p:nvSpPr>
          <p:cNvPr id="56" name="Rounded Rectangle 55"/>
          <p:cNvSpPr/>
          <p:nvPr/>
        </p:nvSpPr>
        <p:spPr>
          <a:xfrm>
            <a:off x="5775249" y="1487648"/>
            <a:ext cx="1692401"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picture</a:t>
            </a:r>
          </a:p>
        </p:txBody>
      </p:sp>
      <p:sp>
        <p:nvSpPr>
          <p:cNvPr id="57" name="Rounded Rectangle 56"/>
          <p:cNvSpPr/>
          <p:nvPr/>
        </p:nvSpPr>
        <p:spPr>
          <a:xfrm>
            <a:off x="2822121" y="1484063"/>
            <a:ext cx="914400"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a:t>
            </a:r>
          </a:p>
        </p:txBody>
      </p:sp>
      <p:sp>
        <p:nvSpPr>
          <p:cNvPr id="58" name="Rounded Rectangle 57"/>
          <p:cNvSpPr/>
          <p:nvPr/>
        </p:nvSpPr>
        <p:spPr>
          <a:xfrm>
            <a:off x="7499495" y="1474551"/>
            <a:ext cx="443814" cy="457200"/>
          </a:xfrm>
          <a:prstGeom prst="roundRect">
            <a:avLst/>
          </a:prstGeom>
          <a:solidFill>
            <a:schemeClr val="tx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59" name="Rounded Rectangle 58"/>
          <p:cNvSpPr/>
          <p:nvPr/>
        </p:nvSpPr>
        <p:spPr>
          <a:xfrm>
            <a:off x="2484894" y="2590025"/>
            <a:ext cx="17350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monkey</a:t>
            </a:r>
          </a:p>
        </p:txBody>
      </p:sp>
      <p:sp>
        <p:nvSpPr>
          <p:cNvPr id="60" name="Rounded Rectangle 59"/>
          <p:cNvSpPr/>
          <p:nvPr/>
        </p:nvSpPr>
        <p:spPr>
          <a:xfrm>
            <a:off x="1860222" y="2594280"/>
            <a:ext cx="577799"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a:t>
            </a:r>
          </a:p>
        </p:txBody>
      </p:sp>
      <p:sp>
        <p:nvSpPr>
          <p:cNvPr id="61" name="Rounded Rectangle 60"/>
          <p:cNvSpPr/>
          <p:nvPr/>
        </p:nvSpPr>
        <p:spPr>
          <a:xfrm>
            <a:off x="5571448" y="2577048"/>
            <a:ext cx="2784001"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speak English</a:t>
            </a:r>
          </a:p>
        </p:txBody>
      </p:sp>
      <p:sp>
        <p:nvSpPr>
          <p:cNvPr id="62" name="Rounded Rectangle 61"/>
          <p:cNvSpPr/>
          <p:nvPr/>
        </p:nvSpPr>
        <p:spPr>
          <a:xfrm>
            <a:off x="4266821" y="2582402"/>
            <a:ext cx="125775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a:t>
            </a:r>
          </a:p>
        </p:txBody>
      </p:sp>
      <p:sp>
        <p:nvSpPr>
          <p:cNvPr id="63" name="Rounded Rectangle 62"/>
          <p:cNvSpPr/>
          <p:nvPr/>
        </p:nvSpPr>
        <p:spPr>
          <a:xfrm>
            <a:off x="8395833" y="2570275"/>
            <a:ext cx="443814" cy="457200"/>
          </a:xfrm>
          <a:prstGeom prst="roundRect">
            <a:avLst/>
          </a:prstGeom>
          <a:solidFill>
            <a:schemeClr val="accent3">
              <a:lumMod val="20000"/>
              <a:lumOff val="8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64" name="Rounded Rectangle 63"/>
          <p:cNvSpPr/>
          <p:nvPr/>
        </p:nvSpPr>
        <p:spPr>
          <a:xfrm>
            <a:off x="6469930" y="3657780"/>
            <a:ext cx="943697"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but</a:t>
            </a:r>
          </a:p>
        </p:txBody>
      </p:sp>
      <p:sp>
        <p:nvSpPr>
          <p:cNvPr id="65" name="Rounded Rectangle 64"/>
          <p:cNvSpPr/>
          <p:nvPr/>
        </p:nvSpPr>
        <p:spPr>
          <a:xfrm>
            <a:off x="1840730" y="3670313"/>
            <a:ext cx="987722"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My</a:t>
            </a:r>
          </a:p>
        </p:txBody>
      </p:sp>
      <p:sp>
        <p:nvSpPr>
          <p:cNvPr id="66" name="Rounded Rectangle 65"/>
          <p:cNvSpPr/>
          <p:nvPr/>
        </p:nvSpPr>
        <p:spPr>
          <a:xfrm>
            <a:off x="2895221" y="3665731"/>
            <a:ext cx="1779073"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brother</a:t>
            </a:r>
          </a:p>
        </p:txBody>
      </p:sp>
      <p:sp>
        <p:nvSpPr>
          <p:cNvPr id="67" name="Rounded Rectangle 66"/>
          <p:cNvSpPr/>
          <p:nvPr/>
        </p:nvSpPr>
        <p:spPr>
          <a:xfrm>
            <a:off x="8298801" y="3654731"/>
            <a:ext cx="2043111"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can’t draw</a:t>
            </a:r>
          </a:p>
        </p:txBody>
      </p:sp>
      <p:sp>
        <p:nvSpPr>
          <p:cNvPr id="68" name="Rounded Rectangle 67"/>
          <p:cNvSpPr/>
          <p:nvPr/>
        </p:nvSpPr>
        <p:spPr>
          <a:xfrm>
            <a:off x="10353391" y="3645914"/>
            <a:ext cx="443814"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a:t>
            </a:r>
          </a:p>
        </p:txBody>
      </p:sp>
      <p:sp>
        <p:nvSpPr>
          <p:cNvPr id="69" name="Rounded Rectangle 68"/>
          <p:cNvSpPr/>
          <p:nvPr/>
        </p:nvSpPr>
        <p:spPr>
          <a:xfrm>
            <a:off x="4717839" y="3663844"/>
            <a:ext cx="1691615"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can swim</a:t>
            </a:r>
          </a:p>
        </p:txBody>
      </p:sp>
      <p:sp>
        <p:nvSpPr>
          <p:cNvPr id="70" name="Rounded Rectangle 69"/>
          <p:cNvSpPr/>
          <p:nvPr/>
        </p:nvSpPr>
        <p:spPr>
          <a:xfrm>
            <a:off x="7456566" y="3657780"/>
            <a:ext cx="793458" cy="457200"/>
          </a:xfrm>
          <a:prstGeom prst="roundRect">
            <a:avLst/>
          </a:prstGeom>
          <a:solidFill>
            <a:schemeClr val="accent5">
              <a:lumMod val="20000"/>
              <a:lumOff val="80000"/>
            </a:schemeClr>
          </a:solid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Comic Sans MS" panose="030F0702030302020204" pitchFamily="66" charset="0"/>
              </a:rPr>
              <a:t>he</a:t>
            </a:r>
          </a:p>
        </p:txBody>
      </p:sp>
      <p:pic>
        <p:nvPicPr>
          <p:cNvPr id="71" name="Picture 70">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7613052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1" presetClass="exit"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fade">
                                      <p:cBhvr>
                                        <p:cTn id="17" dur="1000"/>
                                        <p:tgtEl>
                                          <p:spTgt spid="57"/>
                                        </p:tgtEl>
                                      </p:cBhvr>
                                    </p:animEffect>
                                    <p:anim calcmode="lin" valueType="num">
                                      <p:cBhvr>
                                        <p:cTn id="18" dur="1000" fill="hold"/>
                                        <p:tgtEl>
                                          <p:spTgt spid="57"/>
                                        </p:tgtEl>
                                        <p:attrNameLst>
                                          <p:attrName>ppt_x</p:attrName>
                                        </p:attrNameLst>
                                      </p:cBhvr>
                                      <p:tavLst>
                                        <p:tav tm="0">
                                          <p:val>
                                            <p:strVal val="#ppt_x"/>
                                          </p:val>
                                        </p:tav>
                                        <p:tav tm="100000">
                                          <p:val>
                                            <p:strVal val="#ppt_x"/>
                                          </p:val>
                                        </p:tav>
                                      </p:tavLst>
                                    </p:anim>
                                    <p:anim calcmode="lin" valueType="num">
                                      <p:cBhvr>
                                        <p:cTn id="19" dur="1000" fill="hold"/>
                                        <p:tgtEl>
                                          <p:spTgt spid="57"/>
                                        </p:tgtEl>
                                        <p:attrNameLst>
                                          <p:attrName>ppt_y</p:attrName>
                                        </p:attrNameLst>
                                      </p:cBhvr>
                                      <p:tavLst>
                                        <p:tav tm="0">
                                          <p:val>
                                            <p:strVal val="#ppt_y+.1"/>
                                          </p:val>
                                        </p:tav>
                                        <p:tav tm="100000">
                                          <p:val>
                                            <p:strVal val="#ppt_y"/>
                                          </p:val>
                                        </p:tav>
                                      </p:tavLst>
                                    </p:anim>
                                  </p:childTnLst>
                                </p:cTn>
                              </p:par>
                              <p:par>
                                <p:cTn id="20" presetID="1" presetClass="exit"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animEffect transition="in" filter="fade">
                                      <p:cBhvr>
                                        <p:cTn id="27" dur="1000"/>
                                        <p:tgtEl>
                                          <p:spTgt spid="55"/>
                                        </p:tgtEl>
                                      </p:cBhvr>
                                    </p:animEffect>
                                    <p:anim calcmode="lin" valueType="num">
                                      <p:cBhvr>
                                        <p:cTn id="28" dur="1000" fill="hold"/>
                                        <p:tgtEl>
                                          <p:spTgt spid="55"/>
                                        </p:tgtEl>
                                        <p:attrNameLst>
                                          <p:attrName>ppt_x</p:attrName>
                                        </p:attrNameLst>
                                      </p:cBhvr>
                                      <p:tavLst>
                                        <p:tav tm="0">
                                          <p:val>
                                            <p:strVal val="#ppt_x"/>
                                          </p:val>
                                        </p:tav>
                                        <p:tav tm="100000">
                                          <p:val>
                                            <p:strVal val="#ppt_x"/>
                                          </p:val>
                                        </p:tav>
                                      </p:tavLst>
                                    </p:anim>
                                    <p:anim calcmode="lin" valueType="num">
                                      <p:cBhvr>
                                        <p:cTn id="29" dur="1000" fill="hold"/>
                                        <p:tgtEl>
                                          <p:spTgt spid="55"/>
                                        </p:tgtEl>
                                        <p:attrNameLst>
                                          <p:attrName>ppt_y</p:attrName>
                                        </p:attrNameLst>
                                      </p:cBhvr>
                                      <p:tavLst>
                                        <p:tav tm="0">
                                          <p:val>
                                            <p:strVal val="#ppt_y+.1"/>
                                          </p:val>
                                        </p:tav>
                                        <p:tav tm="100000">
                                          <p:val>
                                            <p:strVal val="#ppt_y"/>
                                          </p:val>
                                        </p:tav>
                                      </p:tavLst>
                                    </p:anim>
                                  </p:childTnLst>
                                </p:cTn>
                              </p:par>
                              <p:par>
                                <p:cTn id="30" presetID="1" presetClass="exit"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5"/>
                    </p:tgtEl>
                  </p:cond>
                </p:stCondLst>
                <p:endSync evt="end" delay="0">
                  <p:rtn val="all"/>
                </p:endSync>
                <p:childTnLst>
                  <p:par>
                    <p:cTn id="33" fill="hold">
                      <p:stCondLst>
                        <p:cond delay="0"/>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53"/>
                                        </p:tgtEl>
                                        <p:attrNameLst>
                                          <p:attrName>style.visibility</p:attrName>
                                        </p:attrNameLst>
                                      </p:cBhvr>
                                      <p:to>
                                        <p:strVal val="visible"/>
                                      </p:to>
                                    </p:set>
                                    <p:animEffect transition="in" filter="fade">
                                      <p:cBhvr>
                                        <p:cTn id="37" dur="1000"/>
                                        <p:tgtEl>
                                          <p:spTgt spid="53"/>
                                        </p:tgtEl>
                                      </p:cBhvr>
                                    </p:animEffect>
                                    <p:anim calcmode="lin" valueType="num">
                                      <p:cBhvr>
                                        <p:cTn id="38" dur="1000" fill="hold"/>
                                        <p:tgtEl>
                                          <p:spTgt spid="53"/>
                                        </p:tgtEl>
                                        <p:attrNameLst>
                                          <p:attrName>ppt_x</p:attrName>
                                        </p:attrNameLst>
                                      </p:cBhvr>
                                      <p:tavLst>
                                        <p:tav tm="0">
                                          <p:val>
                                            <p:strVal val="#ppt_x"/>
                                          </p:val>
                                        </p:tav>
                                        <p:tav tm="100000">
                                          <p:val>
                                            <p:strVal val="#ppt_x"/>
                                          </p:val>
                                        </p:tav>
                                      </p:tavLst>
                                    </p:anim>
                                    <p:anim calcmode="lin" valueType="num">
                                      <p:cBhvr>
                                        <p:cTn id="39" dur="1000" fill="hold"/>
                                        <p:tgtEl>
                                          <p:spTgt spid="53"/>
                                        </p:tgtEl>
                                        <p:attrNameLst>
                                          <p:attrName>ppt_y</p:attrName>
                                        </p:attrNameLst>
                                      </p:cBhvr>
                                      <p:tavLst>
                                        <p:tav tm="0">
                                          <p:val>
                                            <p:strVal val="#ppt_y+.1"/>
                                          </p:val>
                                        </p:tav>
                                        <p:tav tm="100000">
                                          <p:val>
                                            <p:strVal val="#ppt_y"/>
                                          </p:val>
                                        </p:tav>
                                      </p:tavLst>
                                    </p:anim>
                                  </p:childTnLst>
                                </p:cTn>
                              </p:par>
                              <p:par>
                                <p:cTn id="40" presetID="1" presetClass="exit"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42" restart="whenNotActive" fill="hold" evtFilter="cancelBubble" nodeType="interactiveSeq">
                <p:stCondLst>
                  <p:cond evt="onClick" delay="0">
                    <p:tgtEl>
                      <p:spTgt spid="8"/>
                    </p:tgtEl>
                  </p:cond>
                </p:stCondLst>
                <p:endSync evt="end" delay="0">
                  <p:rtn val="all"/>
                </p:endSync>
                <p:childTnLst>
                  <p:par>
                    <p:cTn id="43" fill="hold">
                      <p:stCondLst>
                        <p:cond delay="0"/>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1" presetClass="exit"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par>
                                <p:cTn id="52" presetID="42" presetClass="entr" presetSubtype="0" fill="hold" grpId="0"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1000"/>
                                        <p:tgtEl>
                                          <p:spTgt spid="58"/>
                                        </p:tgtEl>
                                      </p:cBhvr>
                                    </p:animEffect>
                                    <p:anim calcmode="lin" valueType="num">
                                      <p:cBhvr>
                                        <p:cTn id="55" dur="1000" fill="hold"/>
                                        <p:tgtEl>
                                          <p:spTgt spid="58"/>
                                        </p:tgtEl>
                                        <p:attrNameLst>
                                          <p:attrName>ppt_x</p:attrName>
                                        </p:attrNameLst>
                                      </p:cBhvr>
                                      <p:tavLst>
                                        <p:tav tm="0">
                                          <p:val>
                                            <p:strVal val="#ppt_x"/>
                                          </p:val>
                                        </p:tav>
                                        <p:tav tm="100000">
                                          <p:val>
                                            <p:strVal val="#ppt_x"/>
                                          </p:val>
                                        </p:tav>
                                      </p:tavLst>
                                    </p:anim>
                                    <p:anim calcmode="lin" valueType="num">
                                      <p:cBhvr>
                                        <p:cTn id="56" dur="1000" fill="hold"/>
                                        <p:tgtEl>
                                          <p:spTgt spid="58"/>
                                        </p:tgtEl>
                                        <p:attrNameLst>
                                          <p:attrName>ppt_y</p:attrName>
                                        </p:attrNameLst>
                                      </p:cBhvr>
                                      <p:tavLst>
                                        <p:tav tm="0">
                                          <p:val>
                                            <p:strVal val="#ppt_y+.1"/>
                                          </p:val>
                                        </p:tav>
                                        <p:tav tm="100000">
                                          <p:val>
                                            <p:strVal val="#ppt_y"/>
                                          </p:val>
                                        </p:tav>
                                      </p:tavLst>
                                    </p:anim>
                                  </p:childTnLst>
                                </p:cTn>
                              </p:par>
                              <p:par>
                                <p:cTn id="57" presetID="1" presetClass="exit"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60"/>
                                        </p:tgtEl>
                                        <p:attrNameLst>
                                          <p:attrName>style.visibility</p:attrName>
                                        </p:attrNameLst>
                                      </p:cBhvr>
                                      <p:to>
                                        <p:strVal val="visible"/>
                                      </p:to>
                                    </p:set>
                                    <p:animEffect transition="in" filter="fade">
                                      <p:cBhvr>
                                        <p:cTn id="64" dur="1000"/>
                                        <p:tgtEl>
                                          <p:spTgt spid="60"/>
                                        </p:tgtEl>
                                      </p:cBhvr>
                                    </p:animEffect>
                                    <p:anim calcmode="lin" valueType="num">
                                      <p:cBhvr>
                                        <p:cTn id="65" dur="1000" fill="hold"/>
                                        <p:tgtEl>
                                          <p:spTgt spid="60"/>
                                        </p:tgtEl>
                                        <p:attrNameLst>
                                          <p:attrName>ppt_x</p:attrName>
                                        </p:attrNameLst>
                                      </p:cBhvr>
                                      <p:tavLst>
                                        <p:tav tm="0">
                                          <p:val>
                                            <p:strVal val="#ppt_x"/>
                                          </p:val>
                                        </p:tav>
                                        <p:tav tm="100000">
                                          <p:val>
                                            <p:strVal val="#ppt_x"/>
                                          </p:val>
                                        </p:tav>
                                      </p:tavLst>
                                    </p:anim>
                                    <p:anim calcmode="lin" valueType="num">
                                      <p:cBhvr>
                                        <p:cTn id="66" dur="1000" fill="hold"/>
                                        <p:tgtEl>
                                          <p:spTgt spid="60"/>
                                        </p:tgtEl>
                                        <p:attrNameLst>
                                          <p:attrName>ppt_y</p:attrName>
                                        </p:attrNameLst>
                                      </p:cBhvr>
                                      <p:tavLst>
                                        <p:tav tm="0">
                                          <p:val>
                                            <p:strVal val="#ppt_y+.1"/>
                                          </p:val>
                                        </p:tav>
                                        <p:tav tm="100000">
                                          <p:val>
                                            <p:strVal val="#ppt_y"/>
                                          </p:val>
                                        </p:tav>
                                      </p:tavLst>
                                    </p:anim>
                                  </p:childTnLst>
                                </p:cTn>
                              </p:par>
                              <p:par>
                                <p:cTn id="67" presetID="1" presetClass="exit"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69" restart="whenNotActive" fill="hold" evtFilter="cancelBubble" nodeType="interactiveSeq">
                <p:stCondLst>
                  <p:cond evt="onClick" delay="0">
                    <p:tgtEl>
                      <p:spTgt spid="12"/>
                    </p:tgtEl>
                  </p:cond>
                </p:stCondLst>
                <p:endSync evt="end" delay="0">
                  <p:rtn val="all"/>
                </p:endSync>
                <p:childTnLst>
                  <p:par>
                    <p:cTn id="70" fill="hold">
                      <p:stCondLst>
                        <p:cond delay="0"/>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fade">
                                      <p:cBhvr>
                                        <p:cTn id="74" dur="1000"/>
                                        <p:tgtEl>
                                          <p:spTgt spid="59"/>
                                        </p:tgtEl>
                                      </p:cBhvr>
                                    </p:animEffect>
                                    <p:anim calcmode="lin" valueType="num">
                                      <p:cBhvr>
                                        <p:cTn id="75" dur="1000" fill="hold"/>
                                        <p:tgtEl>
                                          <p:spTgt spid="59"/>
                                        </p:tgtEl>
                                        <p:attrNameLst>
                                          <p:attrName>ppt_x</p:attrName>
                                        </p:attrNameLst>
                                      </p:cBhvr>
                                      <p:tavLst>
                                        <p:tav tm="0">
                                          <p:val>
                                            <p:strVal val="#ppt_x"/>
                                          </p:val>
                                        </p:tav>
                                        <p:tav tm="100000">
                                          <p:val>
                                            <p:strVal val="#ppt_x"/>
                                          </p:val>
                                        </p:tav>
                                      </p:tavLst>
                                    </p:anim>
                                    <p:anim calcmode="lin" valueType="num">
                                      <p:cBhvr>
                                        <p:cTn id="76" dur="1000" fill="hold"/>
                                        <p:tgtEl>
                                          <p:spTgt spid="59"/>
                                        </p:tgtEl>
                                        <p:attrNameLst>
                                          <p:attrName>ppt_y</p:attrName>
                                        </p:attrNameLst>
                                      </p:cBhvr>
                                      <p:tavLst>
                                        <p:tav tm="0">
                                          <p:val>
                                            <p:strVal val="#ppt_y+.1"/>
                                          </p:val>
                                        </p:tav>
                                        <p:tav tm="100000">
                                          <p:val>
                                            <p:strVal val="#ppt_y"/>
                                          </p:val>
                                        </p:tav>
                                      </p:tavLst>
                                    </p:anim>
                                  </p:childTnLst>
                                </p:cTn>
                              </p:par>
                              <p:par>
                                <p:cTn id="77" presetID="1" presetClass="exit" presetSubtype="0" fill="hold" grpId="0" nodeType="withEffect">
                                  <p:stCondLst>
                                    <p:cond delay="0"/>
                                  </p:stCondLst>
                                  <p:childTnLst>
                                    <p:set>
                                      <p:cBhvr>
                                        <p:cTn id="7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6"/>
                    </p:tgtEl>
                  </p:cond>
                </p:stCondLst>
                <p:endSync evt="end" delay="0">
                  <p:rtn val="all"/>
                </p:endSync>
                <p:childTnLst>
                  <p:par>
                    <p:cTn id="80" fill="hold">
                      <p:stCondLst>
                        <p:cond delay="0"/>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62"/>
                                        </p:tgtEl>
                                        <p:attrNameLst>
                                          <p:attrName>style.visibility</p:attrName>
                                        </p:attrNameLst>
                                      </p:cBhvr>
                                      <p:to>
                                        <p:strVal val="visible"/>
                                      </p:to>
                                    </p:set>
                                    <p:animEffect transition="in" filter="fade">
                                      <p:cBhvr>
                                        <p:cTn id="84" dur="1000"/>
                                        <p:tgtEl>
                                          <p:spTgt spid="62"/>
                                        </p:tgtEl>
                                      </p:cBhvr>
                                    </p:animEffect>
                                    <p:anim calcmode="lin" valueType="num">
                                      <p:cBhvr>
                                        <p:cTn id="85" dur="1000" fill="hold"/>
                                        <p:tgtEl>
                                          <p:spTgt spid="62"/>
                                        </p:tgtEl>
                                        <p:attrNameLst>
                                          <p:attrName>ppt_x</p:attrName>
                                        </p:attrNameLst>
                                      </p:cBhvr>
                                      <p:tavLst>
                                        <p:tav tm="0">
                                          <p:val>
                                            <p:strVal val="#ppt_x"/>
                                          </p:val>
                                        </p:tav>
                                        <p:tav tm="100000">
                                          <p:val>
                                            <p:strVal val="#ppt_x"/>
                                          </p:val>
                                        </p:tav>
                                      </p:tavLst>
                                    </p:anim>
                                    <p:anim calcmode="lin" valueType="num">
                                      <p:cBhvr>
                                        <p:cTn id="86" dur="1000" fill="hold"/>
                                        <p:tgtEl>
                                          <p:spTgt spid="62"/>
                                        </p:tgtEl>
                                        <p:attrNameLst>
                                          <p:attrName>ppt_y</p:attrName>
                                        </p:attrNameLst>
                                      </p:cBhvr>
                                      <p:tavLst>
                                        <p:tav tm="0">
                                          <p:val>
                                            <p:strVal val="#ppt_y+.1"/>
                                          </p:val>
                                        </p:tav>
                                        <p:tav tm="100000">
                                          <p:val>
                                            <p:strVal val="#ppt_y"/>
                                          </p:val>
                                        </p:tav>
                                      </p:tavLst>
                                    </p:anim>
                                  </p:childTnLst>
                                </p:cTn>
                              </p:par>
                              <p:par>
                                <p:cTn id="87" presetID="1" presetClass="exit" presetSubtype="0" fill="hold" grpId="0" nodeType="withEffect">
                                  <p:stCondLst>
                                    <p:cond delay="0"/>
                                  </p:stCondLst>
                                  <p:childTnLst>
                                    <p:set>
                                      <p:cBhvr>
                                        <p:cTn id="88"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9" restart="whenNotActive" fill="hold" evtFilter="cancelBubble" nodeType="interactiveSeq">
                <p:stCondLst>
                  <p:cond evt="onClick" delay="0">
                    <p:tgtEl>
                      <p:spTgt spid="15"/>
                    </p:tgtEl>
                  </p:cond>
                </p:stCondLst>
                <p:endSync evt="end" delay="0">
                  <p:rtn val="all"/>
                </p:endSync>
                <p:childTnLst>
                  <p:par>
                    <p:cTn id="90" fill="hold">
                      <p:stCondLst>
                        <p:cond delay="0"/>
                      </p:stCondLst>
                      <p:childTnLst>
                        <p:par>
                          <p:cTn id="91" fill="hold">
                            <p:stCondLst>
                              <p:cond delay="0"/>
                            </p:stCondLst>
                            <p:childTnLst>
                              <p:par>
                                <p:cTn id="92" presetID="42" presetClass="entr" presetSubtype="0" fill="hold" grpId="0" nodeType="clickEffect">
                                  <p:stCondLst>
                                    <p:cond delay="0"/>
                                  </p:stCondLst>
                                  <p:childTnLst>
                                    <p:set>
                                      <p:cBhvr>
                                        <p:cTn id="93" dur="1" fill="hold">
                                          <p:stCondLst>
                                            <p:cond delay="0"/>
                                          </p:stCondLst>
                                        </p:cTn>
                                        <p:tgtEl>
                                          <p:spTgt spid="61"/>
                                        </p:tgtEl>
                                        <p:attrNameLst>
                                          <p:attrName>style.visibility</p:attrName>
                                        </p:attrNameLst>
                                      </p:cBhvr>
                                      <p:to>
                                        <p:strVal val="visible"/>
                                      </p:to>
                                    </p:set>
                                    <p:animEffect transition="in" filter="fade">
                                      <p:cBhvr>
                                        <p:cTn id="94" dur="1000"/>
                                        <p:tgtEl>
                                          <p:spTgt spid="61"/>
                                        </p:tgtEl>
                                      </p:cBhvr>
                                    </p:animEffect>
                                    <p:anim calcmode="lin" valueType="num">
                                      <p:cBhvr>
                                        <p:cTn id="95" dur="1000" fill="hold"/>
                                        <p:tgtEl>
                                          <p:spTgt spid="61"/>
                                        </p:tgtEl>
                                        <p:attrNameLst>
                                          <p:attrName>ppt_x</p:attrName>
                                        </p:attrNameLst>
                                      </p:cBhvr>
                                      <p:tavLst>
                                        <p:tav tm="0">
                                          <p:val>
                                            <p:strVal val="#ppt_x"/>
                                          </p:val>
                                        </p:tav>
                                        <p:tav tm="100000">
                                          <p:val>
                                            <p:strVal val="#ppt_x"/>
                                          </p:val>
                                        </p:tav>
                                      </p:tavLst>
                                    </p:anim>
                                    <p:anim calcmode="lin" valueType="num">
                                      <p:cBhvr>
                                        <p:cTn id="96" dur="1000" fill="hold"/>
                                        <p:tgtEl>
                                          <p:spTgt spid="61"/>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63"/>
                                        </p:tgtEl>
                                        <p:attrNameLst>
                                          <p:attrName>style.visibility</p:attrName>
                                        </p:attrNameLst>
                                      </p:cBhvr>
                                      <p:to>
                                        <p:strVal val="visible"/>
                                      </p:to>
                                    </p:set>
                                    <p:animEffect transition="in" filter="fade">
                                      <p:cBhvr>
                                        <p:cTn id="99" dur="1000"/>
                                        <p:tgtEl>
                                          <p:spTgt spid="63"/>
                                        </p:tgtEl>
                                      </p:cBhvr>
                                    </p:animEffect>
                                    <p:anim calcmode="lin" valueType="num">
                                      <p:cBhvr>
                                        <p:cTn id="100" dur="1000" fill="hold"/>
                                        <p:tgtEl>
                                          <p:spTgt spid="63"/>
                                        </p:tgtEl>
                                        <p:attrNameLst>
                                          <p:attrName>ppt_x</p:attrName>
                                        </p:attrNameLst>
                                      </p:cBhvr>
                                      <p:tavLst>
                                        <p:tav tm="0">
                                          <p:val>
                                            <p:strVal val="#ppt_x"/>
                                          </p:val>
                                        </p:tav>
                                        <p:tav tm="100000">
                                          <p:val>
                                            <p:strVal val="#ppt_x"/>
                                          </p:val>
                                        </p:tav>
                                      </p:tavLst>
                                    </p:anim>
                                    <p:anim calcmode="lin" valueType="num">
                                      <p:cBhvr>
                                        <p:cTn id="101" dur="1000" fill="hold"/>
                                        <p:tgtEl>
                                          <p:spTgt spid="63"/>
                                        </p:tgtEl>
                                        <p:attrNameLst>
                                          <p:attrName>ppt_y</p:attrName>
                                        </p:attrNameLst>
                                      </p:cBhvr>
                                      <p:tavLst>
                                        <p:tav tm="0">
                                          <p:val>
                                            <p:strVal val="#ppt_y+.1"/>
                                          </p:val>
                                        </p:tav>
                                        <p:tav tm="100000">
                                          <p:val>
                                            <p:strVal val="#ppt_y"/>
                                          </p:val>
                                        </p:tav>
                                      </p:tavLst>
                                    </p:anim>
                                  </p:childTnLst>
                                </p:cTn>
                              </p:par>
                              <p:par>
                                <p:cTn id="102" presetID="1" presetClass="exit" presetSubtype="0" fill="hold" grpId="0" nodeType="withEffect">
                                  <p:stCondLst>
                                    <p:cond delay="0"/>
                                  </p:stCondLst>
                                  <p:childTnLst>
                                    <p:set>
                                      <p:cBhvr>
                                        <p:cTn id="103" dur="1" fill="hold">
                                          <p:stCondLst>
                                            <p:cond delay="0"/>
                                          </p:stCondLst>
                                        </p:cTn>
                                        <p:tgtEl>
                                          <p:spTgt spid="15"/>
                                        </p:tgtEl>
                                        <p:attrNameLst>
                                          <p:attrName>style.visibility</p:attrName>
                                        </p:attrNameLst>
                                      </p:cBhvr>
                                      <p:to>
                                        <p:strVal val="hidden"/>
                                      </p:to>
                                    </p:set>
                                  </p:childTnLst>
                                </p:cTn>
                              </p:par>
                              <p:par>
                                <p:cTn id="104" presetID="1" presetClass="exit" presetSubtype="0" fill="hold" grpId="0" nodeType="withEffect">
                                  <p:stCondLst>
                                    <p:cond delay="0"/>
                                  </p:stCondLst>
                                  <p:childTnLst>
                                    <p:set>
                                      <p:cBhvr>
                                        <p:cTn id="10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06" restart="whenNotActive" fill="hold" evtFilter="cancelBubble" nodeType="interactiveSeq">
                <p:stCondLst>
                  <p:cond evt="onClick" delay="0">
                    <p:tgtEl>
                      <p:spTgt spid="19"/>
                    </p:tgtEl>
                  </p:cond>
                </p:stCondLst>
                <p:endSync evt="end" delay="0">
                  <p:rtn val="all"/>
                </p:endSync>
                <p:childTnLst>
                  <p:par>
                    <p:cTn id="107" fill="hold">
                      <p:stCondLst>
                        <p:cond delay="0"/>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64"/>
                                        </p:tgtEl>
                                        <p:attrNameLst>
                                          <p:attrName>style.visibility</p:attrName>
                                        </p:attrNameLst>
                                      </p:cBhvr>
                                      <p:to>
                                        <p:strVal val="visible"/>
                                      </p:to>
                                    </p:set>
                                    <p:animEffect transition="in" filter="fade">
                                      <p:cBhvr>
                                        <p:cTn id="111" dur="1000"/>
                                        <p:tgtEl>
                                          <p:spTgt spid="64"/>
                                        </p:tgtEl>
                                      </p:cBhvr>
                                    </p:animEffect>
                                    <p:anim calcmode="lin" valueType="num">
                                      <p:cBhvr>
                                        <p:cTn id="112" dur="1000" fill="hold"/>
                                        <p:tgtEl>
                                          <p:spTgt spid="64"/>
                                        </p:tgtEl>
                                        <p:attrNameLst>
                                          <p:attrName>ppt_x</p:attrName>
                                        </p:attrNameLst>
                                      </p:cBhvr>
                                      <p:tavLst>
                                        <p:tav tm="0">
                                          <p:val>
                                            <p:strVal val="#ppt_x"/>
                                          </p:val>
                                        </p:tav>
                                        <p:tav tm="100000">
                                          <p:val>
                                            <p:strVal val="#ppt_x"/>
                                          </p:val>
                                        </p:tav>
                                      </p:tavLst>
                                    </p:anim>
                                    <p:anim calcmode="lin" valueType="num">
                                      <p:cBhvr>
                                        <p:cTn id="113" dur="1000" fill="hold"/>
                                        <p:tgtEl>
                                          <p:spTgt spid="64"/>
                                        </p:tgtEl>
                                        <p:attrNameLst>
                                          <p:attrName>ppt_y</p:attrName>
                                        </p:attrNameLst>
                                      </p:cBhvr>
                                      <p:tavLst>
                                        <p:tav tm="0">
                                          <p:val>
                                            <p:strVal val="#ppt_y+.1"/>
                                          </p:val>
                                        </p:tav>
                                        <p:tav tm="100000">
                                          <p:val>
                                            <p:strVal val="#ppt_y"/>
                                          </p:val>
                                        </p:tav>
                                      </p:tavLst>
                                    </p:anim>
                                  </p:childTnLst>
                                </p:cTn>
                              </p:par>
                              <p:par>
                                <p:cTn id="114" presetID="1" presetClass="exit" presetSubtype="0" fill="hold" grpId="0" nodeType="withEffect">
                                  <p:stCondLst>
                                    <p:cond delay="0"/>
                                  </p:stCondLst>
                                  <p:childTnLst>
                                    <p:set>
                                      <p:cBhvr>
                                        <p:cTn id="115"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16" restart="whenNotActive" fill="hold" evtFilter="cancelBubble" nodeType="interactiveSeq">
                <p:stCondLst>
                  <p:cond evt="onClick" delay="0">
                    <p:tgtEl>
                      <p:spTgt spid="20"/>
                    </p:tgtEl>
                  </p:cond>
                </p:stCondLst>
                <p:endSync evt="end" delay="0">
                  <p:rtn val="all"/>
                </p:endSync>
                <p:childTnLst>
                  <p:par>
                    <p:cTn id="117" fill="hold">
                      <p:stCondLst>
                        <p:cond delay="0"/>
                      </p:stCondLst>
                      <p:childTnLst>
                        <p:par>
                          <p:cTn id="118" fill="hold">
                            <p:stCondLst>
                              <p:cond delay="0"/>
                            </p:stCondLst>
                            <p:childTnLst>
                              <p:par>
                                <p:cTn id="119" presetID="42" presetClass="entr" presetSubtype="0" fill="hold" grpId="0" nodeType="clickEffect">
                                  <p:stCondLst>
                                    <p:cond delay="0"/>
                                  </p:stCondLst>
                                  <p:childTnLst>
                                    <p:set>
                                      <p:cBhvr>
                                        <p:cTn id="120" dur="1" fill="hold">
                                          <p:stCondLst>
                                            <p:cond delay="0"/>
                                          </p:stCondLst>
                                        </p:cTn>
                                        <p:tgtEl>
                                          <p:spTgt spid="65"/>
                                        </p:tgtEl>
                                        <p:attrNameLst>
                                          <p:attrName>style.visibility</p:attrName>
                                        </p:attrNameLst>
                                      </p:cBhvr>
                                      <p:to>
                                        <p:strVal val="visible"/>
                                      </p:to>
                                    </p:set>
                                    <p:animEffect transition="in" filter="fade">
                                      <p:cBhvr>
                                        <p:cTn id="121" dur="1000"/>
                                        <p:tgtEl>
                                          <p:spTgt spid="65"/>
                                        </p:tgtEl>
                                      </p:cBhvr>
                                    </p:animEffect>
                                    <p:anim calcmode="lin" valueType="num">
                                      <p:cBhvr>
                                        <p:cTn id="122" dur="1000" fill="hold"/>
                                        <p:tgtEl>
                                          <p:spTgt spid="65"/>
                                        </p:tgtEl>
                                        <p:attrNameLst>
                                          <p:attrName>ppt_x</p:attrName>
                                        </p:attrNameLst>
                                      </p:cBhvr>
                                      <p:tavLst>
                                        <p:tav tm="0">
                                          <p:val>
                                            <p:strVal val="#ppt_x"/>
                                          </p:val>
                                        </p:tav>
                                        <p:tav tm="100000">
                                          <p:val>
                                            <p:strVal val="#ppt_x"/>
                                          </p:val>
                                        </p:tav>
                                      </p:tavLst>
                                    </p:anim>
                                    <p:anim calcmode="lin" valueType="num">
                                      <p:cBhvr>
                                        <p:cTn id="123" dur="1000" fill="hold"/>
                                        <p:tgtEl>
                                          <p:spTgt spid="65"/>
                                        </p:tgtEl>
                                        <p:attrNameLst>
                                          <p:attrName>ppt_y</p:attrName>
                                        </p:attrNameLst>
                                      </p:cBhvr>
                                      <p:tavLst>
                                        <p:tav tm="0">
                                          <p:val>
                                            <p:strVal val="#ppt_y+.1"/>
                                          </p:val>
                                        </p:tav>
                                        <p:tav tm="100000">
                                          <p:val>
                                            <p:strVal val="#ppt_y"/>
                                          </p:val>
                                        </p:tav>
                                      </p:tavLst>
                                    </p:anim>
                                  </p:childTnLst>
                                </p:cTn>
                              </p:par>
                              <p:par>
                                <p:cTn id="124" presetID="1" presetClass="exit" presetSubtype="0" fill="hold" grpId="0" nodeType="withEffect">
                                  <p:stCondLst>
                                    <p:cond delay="0"/>
                                  </p:stCondLst>
                                  <p:childTnLst>
                                    <p:set>
                                      <p:cBhvr>
                                        <p:cTn id="125"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42" presetClass="entr" presetSubtype="0" fill="hold" grpId="0" nodeType="clickEffect">
                                  <p:stCondLst>
                                    <p:cond delay="0"/>
                                  </p:stCondLst>
                                  <p:childTnLst>
                                    <p:set>
                                      <p:cBhvr>
                                        <p:cTn id="130" dur="1" fill="hold">
                                          <p:stCondLst>
                                            <p:cond delay="0"/>
                                          </p:stCondLst>
                                        </p:cTn>
                                        <p:tgtEl>
                                          <p:spTgt spid="66"/>
                                        </p:tgtEl>
                                        <p:attrNameLst>
                                          <p:attrName>style.visibility</p:attrName>
                                        </p:attrNameLst>
                                      </p:cBhvr>
                                      <p:to>
                                        <p:strVal val="visible"/>
                                      </p:to>
                                    </p:set>
                                    <p:animEffect transition="in" filter="fade">
                                      <p:cBhvr>
                                        <p:cTn id="131" dur="1000"/>
                                        <p:tgtEl>
                                          <p:spTgt spid="66"/>
                                        </p:tgtEl>
                                      </p:cBhvr>
                                    </p:animEffect>
                                    <p:anim calcmode="lin" valueType="num">
                                      <p:cBhvr>
                                        <p:cTn id="132" dur="1000" fill="hold"/>
                                        <p:tgtEl>
                                          <p:spTgt spid="66"/>
                                        </p:tgtEl>
                                        <p:attrNameLst>
                                          <p:attrName>ppt_x</p:attrName>
                                        </p:attrNameLst>
                                      </p:cBhvr>
                                      <p:tavLst>
                                        <p:tav tm="0">
                                          <p:val>
                                            <p:strVal val="#ppt_x"/>
                                          </p:val>
                                        </p:tav>
                                        <p:tav tm="100000">
                                          <p:val>
                                            <p:strVal val="#ppt_x"/>
                                          </p:val>
                                        </p:tav>
                                      </p:tavLst>
                                    </p:anim>
                                    <p:anim calcmode="lin" valueType="num">
                                      <p:cBhvr>
                                        <p:cTn id="133" dur="1000" fill="hold"/>
                                        <p:tgtEl>
                                          <p:spTgt spid="66"/>
                                        </p:tgtEl>
                                        <p:attrNameLst>
                                          <p:attrName>ppt_y</p:attrName>
                                        </p:attrNameLst>
                                      </p:cBhvr>
                                      <p:tavLst>
                                        <p:tav tm="0">
                                          <p:val>
                                            <p:strVal val="#ppt_y+.1"/>
                                          </p:val>
                                        </p:tav>
                                        <p:tav tm="100000">
                                          <p:val>
                                            <p:strVal val="#ppt_y"/>
                                          </p:val>
                                        </p:tav>
                                      </p:tavLst>
                                    </p:anim>
                                  </p:childTnLst>
                                </p:cTn>
                              </p:par>
                              <p:par>
                                <p:cTn id="134" presetID="1" presetClass="exit" presetSubtype="0" fill="hold" grpId="0" nodeType="withEffect">
                                  <p:stCondLst>
                                    <p:cond delay="0"/>
                                  </p:stCondLst>
                                  <p:childTnLst>
                                    <p:set>
                                      <p:cBhvr>
                                        <p:cTn id="135"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6" restart="whenNotActive" fill="hold" evtFilter="cancelBubble" nodeType="interactiveSeq">
                <p:stCondLst>
                  <p:cond evt="onClick" delay="0">
                    <p:tgtEl>
                      <p:spTgt spid="24"/>
                    </p:tgtEl>
                  </p:cond>
                </p:stCondLst>
                <p:endSync evt="end" delay="0">
                  <p:rtn val="all"/>
                </p:endSync>
                <p:childTnLst>
                  <p:par>
                    <p:cTn id="137" fill="hold">
                      <p:stCondLst>
                        <p:cond delay="0"/>
                      </p:stCondLst>
                      <p:childTnLst>
                        <p:par>
                          <p:cTn id="138" fill="hold">
                            <p:stCondLst>
                              <p:cond delay="0"/>
                            </p:stCondLst>
                            <p:childTnLst>
                              <p:par>
                                <p:cTn id="139" presetID="42" presetClass="entr" presetSubtype="0" fill="hold" grpId="0" nodeType="clickEffect">
                                  <p:stCondLst>
                                    <p:cond delay="0"/>
                                  </p:stCondLst>
                                  <p:childTnLst>
                                    <p:set>
                                      <p:cBhvr>
                                        <p:cTn id="140" dur="1" fill="hold">
                                          <p:stCondLst>
                                            <p:cond delay="0"/>
                                          </p:stCondLst>
                                        </p:cTn>
                                        <p:tgtEl>
                                          <p:spTgt spid="69"/>
                                        </p:tgtEl>
                                        <p:attrNameLst>
                                          <p:attrName>style.visibility</p:attrName>
                                        </p:attrNameLst>
                                      </p:cBhvr>
                                      <p:to>
                                        <p:strVal val="visible"/>
                                      </p:to>
                                    </p:set>
                                    <p:animEffect transition="in" filter="fade">
                                      <p:cBhvr>
                                        <p:cTn id="141" dur="1000"/>
                                        <p:tgtEl>
                                          <p:spTgt spid="69"/>
                                        </p:tgtEl>
                                      </p:cBhvr>
                                    </p:animEffect>
                                    <p:anim calcmode="lin" valueType="num">
                                      <p:cBhvr>
                                        <p:cTn id="142" dur="1000" fill="hold"/>
                                        <p:tgtEl>
                                          <p:spTgt spid="69"/>
                                        </p:tgtEl>
                                        <p:attrNameLst>
                                          <p:attrName>ppt_x</p:attrName>
                                        </p:attrNameLst>
                                      </p:cBhvr>
                                      <p:tavLst>
                                        <p:tav tm="0">
                                          <p:val>
                                            <p:strVal val="#ppt_x"/>
                                          </p:val>
                                        </p:tav>
                                        <p:tav tm="100000">
                                          <p:val>
                                            <p:strVal val="#ppt_x"/>
                                          </p:val>
                                        </p:tav>
                                      </p:tavLst>
                                    </p:anim>
                                    <p:anim calcmode="lin" valueType="num">
                                      <p:cBhvr>
                                        <p:cTn id="143" dur="1000" fill="hold"/>
                                        <p:tgtEl>
                                          <p:spTgt spid="69"/>
                                        </p:tgtEl>
                                        <p:attrNameLst>
                                          <p:attrName>ppt_y</p:attrName>
                                        </p:attrNameLst>
                                      </p:cBhvr>
                                      <p:tavLst>
                                        <p:tav tm="0">
                                          <p:val>
                                            <p:strVal val="#ppt_y+.1"/>
                                          </p:val>
                                        </p:tav>
                                        <p:tav tm="100000">
                                          <p:val>
                                            <p:strVal val="#ppt_y"/>
                                          </p:val>
                                        </p:tav>
                                      </p:tavLst>
                                    </p:anim>
                                  </p:childTnLst>
                                </p:cTn>
                              </p:par>
                              <p:par>
                                <p:cTn id="144" presetID="1" presetClass="exit" presetSubtype="0" fill="hold" grpId="0" nodeType="withEffect">
                                  <p:stCondLst>
                                    <p:cond delay="0"/>
                                  </p:stCondLst>
                                  <p:childTnLst>
                                    <p:set>
                                      <p:cBhvr>
                                        <p:cTn id="145"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6" restart="whenNotActive" fill="hold" evtFilter="cancelBubble" nodeType="interactiveSeq">
                <p:stCondLst>
                  <p:cond evt="onClick" delay="0">
                    <p:tgtEl>
                      <p:spTgt spid="25"/>
                    </p:tgtEl>
                  </p:cond>
                </p:stCondLst>
                <p:endSync evt="end" delay="0">
                  <p:rtn val="all"/>
                </p:endSync>
                <p:childTnLst>
                  <p:par>
                    <p:cTn id="147" fill="hold">
                      <p:stCondLst>
                        <p:cond delay="0"/>
                      </p:stCondLst>
                      <p:childTnLst>
                        <p:par>
                          <p:cTn id="148" fill="hold">
                            <p:stCondLst>
                              <p:cond delay="0"/>
                            </p:stCondLst>
                            <p:childTnLst>
                              <p:par>
                                <p:cTn id="149" presetID="42" presetClass="entr" presetSubtype="0" fill="hold" grpId="0" nodeType="clickEffect">
                                  <p:stCondLst>
                                    <p:cond delay="0"/>
                                  </p:stCondLst>
                                  <p:childTnLst>
                                    <p:set>
                                      <p:cBhvr>
                                        <p:cTn id="150" dur="1" fill="hold">
                                          <p:stCondLst>
                                            <p:cond delay="0"/>
                                          </p:stCondLst>
                                        </p:cTn>
                                        <p:tgtEl>
                                          <p:spTgt spid="70"/>
                                        </p:tgtEl>
                                        <p:attrNameLst>
                                          <p:attrName>style.visibility</p:attrName>
                                        </p:attrNameLst>
                                      </p:cBhvr>
                                      <p:to>
                                        <p:strVal val="visible"/>
                                      </p:to>
                                    </p:set>
                                    <p:animEffect transition="in" filter="fade">
                                      <p:cBhvr>
                                        <p:cTn id="151" dur="1000"/>
                                        <p:tgtEl>
                                          <p:spTgt spid="70"/>
                                        </p:tgtEl>
                                      </p:cBhvr>
                                    </p:animEffect>
                                    <p:anim calcmode="lin" valueType="num">
                                      <p:cBhvr>
                                        <p:cTn id="152" dur="1000" fill="hold"/>
                                        <p:tgtEl>
                                          <p:spTgt spid="70"/>
                                        </p:tgtEl>
                                        <p:attrNameLst>
                                          <p:attrName>ppt_x</p:attrName>
                                        </p:attrNameLst>
                                      </p:cBhvr>
                                      <p:tavLst>
                                        <p:tav tm="0">
                                          <p:val>
                                            <p:strVal val="#ppt_x"/>
                                          </p:val>
                                        </p:tav>
                                        <p:tav tm="100000">
                                          <p:val>
                                            <p:strVal val="#ppt_x"/>
                                          </p:val>
                                        </p:tav>
                                      </p:tavLst>
                                    </p:anim>
                                    <p:anim calcmode="lin" valueType="num">
                                      <p:cBhvr>
                                        <p:cTn id="153" dur="1000" fill="hold"/>
                                        <p:tgtEl>
                                          <p:spTgt spid="70"/>
                                        </p:tgtEl>
                                        <p:attrNameLst>
                                          <p:attrName>ppt_y</p:attrName>
                                        </p:attrNameLst>
                                      </p:cBhvr>
                                      <p:tavLst>
                                        <p:tav tm="0">
                                          <p:val>
                                            <p:strVal val="#ppt_y+.1"/>
                                          </p:val>
                                        </p:tav>
                                        <p:tav tm="100000">
                                          <p:val>
                                            <p:strVal val="#ppt_y"/>
                                          </p:val>
                                        </p:tav>
                                      </p:tavLst>
                                    </p:anim>
                                  </p:childTnLst>
                                </p:cTn>
                              </p:par>
                              <p:par>
                                <p:cTn id="154" presetID="1" presetClass="exit" presetSubtype="0" fill="hold" grpId="0" nodeType="withEffect">
                                  <p:stCondLst>
                                    <p:cond delay="0"/>
                                  </p:stCondLst>
                                  <p:childTnLst>
                                    <p:set>
                                      <p:cBhvr>
                                        <p:cTn id="155"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56" restart="whenNotActive" fill="hold" evtFilter="cancelBubble" nodeType="interactiveSeq">
                <p:stCondLst>
                  <p:cond evt="onClick" delay="0">
                    <p:tgtEl>
                      <p:spTgt spid="22"/>
                    </p:tgtEl>
                  </p:cond>
                </p:stCondLst>
                <p:endSync evt="end" delay="0">
                  <p:rtn val="all"/>
                </p:endSync>
                <p:childTnLst>
                  <p:par>
                    <p:cTn id="157" fill="hold">
                      <p:stCondLst>
                        <p:cond delay="0"/>
                      </p:stCondLst>
                      <p:childTnLst>
                        <p:par>
                          <p:cTn id="158" fill="hold">
                            <p:stCondLst>
                              <p:cond delay="0"/>
                            </p:stCondLst>
                            <p:childTnLst>
                              <p:par>
                                <p:cTn id="159" presetID="42" presetClass="entr" presetSubtype="0" fill="hold" grpId="0" nodeType="clickEffect">
                                  <p:stCondLst>
                                    <p:cond delay="0"/>
                                  </p:stCondLst>
                                  <p:childTnLst>
                                    <p:set>
                                      <p:cBhvr>
                                        <p:cTn id="160" dur="1" fill="hold">
                                          <p:stCondLst>
                                            <p:cond delay="0"/>
                                          </p:stCondLst>
                                        </p:cTn>
                                        <p:tgtEl>
                                          <p:spTgt spid="67"/>
                                        </p:tgtEl>
                                        <p:attrNameLst>
                                          <p:attrName>style.visibility</p:attrName>
                                        </p:attrNameLst>
                                      </p:cBhvr>
                                      <p:to>
                                        <p:strVal val="visible"/>
                                      </p:to>
                                    </p:set>
                                    <p:animEffect transition="in" filter="fade">
                                      <p:cBhvr>
                                        <p:cTn id="161" dur="1000"/>
                                        <p:tgtEl>
                                          <p:spTgt spid="67"/>
                                        </p:tgtEl>
                                      </p:cBhvr>
                                    </p:animEffect>
                                    <p:anim calcmode="lin" valueType="num">
                                      <p:cBhvr>
                                        <p:cTn id="162" dur="1000" fill="hold"/>
                                        <p:tgtEl>
                                          <p:spTgt spid="67"/>
                                        </p:tgtEl>
                                        <p:attrNameLst>
                                          <p:attrName>ppt_x</p:attrName>
                                        </p:attrNameLst>
                                      </p:cBhvr>
                                      <p:tavLst>
                                        <p:tav tm="0">
                                          <p:val>
                                            <p:strVal val="#ppt_x"/>
                                          </p:val>
                                        </p:tav>
                                        <p:tav tm="100000">
                                          <p:val>
                                            <p:strVal val="#ppt_x"/>
                                          </p:val>
                                        </p:tav>
                                      </p:tavLst>
                                    </p:anim>
                                    <p:anim calcmode="lin" valueType="num">
                                      <p:cBhvr>
                                        <p:cTn id="163" dur="1000" fill="hold"/>
                                        <p:tgtEl>
                                          <p:spTgt spid="67"/>
                                        </p:tgtEl>
                                        <p:attrNameLst>
                                          <p:attrName>ppt_y</p:attrName>
                                        </p:attrNameLst>
                                      </p:cBhvr>
                                      <p:tavLst>
                                        <p:tav tm="0">
                                          <p:val>
                                            <p:strVal val="#ppt_y+.1"/>
                                          </p:val>
                                        </p:tav>
                                        <p:tav tm="100000">
                                          <p:val>
                                            <p:strVal val="#ppt_y"/>
                                          </p:val>
                                        </p:tav>
                                      </p:tavLst>
                                    </p:anim>
                                  </p:childTnLst>
                                </p:cTn>
                              </p:par>
                              <p:par>
                                <p:cTn id="164" presetID="42" presetClass="entr" presetSubtype="0" fill="hold" grpId="0" nodeType="withEffect">
                                  <p:stCondLst>
                                    <p:cond delay="0"/>
                                  </p:stCondLst>
                                  <p:childTnLst>
                                    <p:set>
                                      <p:cBhvr>
                                        <p:cTn id="165" dur="1" fill="hold">
                                          <p:stCondLst>
                                            <p:cond delay="0"/>
                                          </p:stCondLst>
                                        </p:cTn>
                                        <p:tgtEl>
                                          <p:spTgt spid="68"/>
                                        </p:tgtEl>
                                        <p:attrNameLst>
                                          <p:attrName>style.visibility</p:attrName>
                                        </p:attrNameLst>
                                      </p:cBhvr>
                                      <p:to>
                                        <p:strVal val="visible"/>
                                      </p:to>
                                    </p:set>
                                    <p:animEffect transition="in" filter="fade">
                                      <p:cBhvr>
                                        <p:cTn id="166" dur="1000"/>
                                        <p:tgtEl>
                                          <p:spTgt spid="68"/>
                                        </p:tgtEl>
                                      </p:cBhvr>
                                    </p:animEffect>
                                    <p:anim calcmode="lin" valueType="num">
                                      <p:cBhvr>
                                        <p:cTn id="167" dur="1000" fill="hold"/>
                                        <p:tgtEl>
                                          <p:spTgt spid="68"/>
                                        </p:tgtEl>
                                        <p:attrNameLst>
                                          <p:attrName>ppt_x</p:attrName>
                                        </p:attrNameLst>
                                      </p:cBhvr>
                                      <p:tavLst>
                                        <p:tav tm="0">
                                          <p:val>
                                            <p:strVal val="#ppt_x"/>
                                          </p:val>
                                        </p:tav>
                                        <p:tav tm="100000">
                                          <p:val>
                                            <p:strVal val="#ppt_x"/>
                                          </p:val>
                                        </p:tav>
                                      </p:tavLst>
                                    </p:anim>
                                    <p:anim calcmode="lin" valueType="num">
                                      <p:cBhvr>
                                        <p:cTn id="168" dur="1000" fill="hold"/>
                                        <p:tgtEl>
                                          <p:spTgt spid="68"/>
                                        </p:tgtEl>
                                        <p:attrNameLst>
                                          <p:attrName>ppt_y</p:attrName>
                                        </p:attrNameLst>
                                      </p:cBhvr>
                                      <p:tavLst>
                                        <p:tav tm="0">
                                          <p:val>
                                            <p:strVal val="#ppt_y+.1"/>
                                          </p:val>
                                        </p:tav>
                                        <p:tav tm="100000">
                                          <p:val>
                                            <p:strVal val="#ppt_y"/>
                                          </p:val>
                                        </p:tav>
                                      </p:tavLst>
                                    </p:anim>
                                  </p:childTnLst>
                                </p:cTn>
                              </p:par>
                              <p:par>
                                <p:cTn id="169" presetID="1" presetClass="exit" presetSubtype="0" fill="hold" grpId="0" nodeType="withEffect">
                                  <p:stCondLst>
                                    <p:cond delay="0"/>
                                  </p:stCondLst>
                                  <p:childTnLst>
                                    <p:set>
                                      <p:cBhvr>
                                        <p:cTn id="170" dur="1" fill="hold">
                                          <p:stCondLst>
                                            <p:cond delay="0"/>
                                          </p:stCondLst>
                                        </p:cTn>
                                        <p:tgtEl>
                                          <p:spTgt spid="22"/>
                                        </p:tgtEl>
                                        <p:attrNameLst>
                                          <p:attrName>style.visibility</p:attrName>
                                        </p:attrNameLst>
                                      </p:cBhvr>
                                      <p:to>
                                        <p:strVal val="hidden"/>
                                      </p:to>
                                    </p:set>
                                  </p:childTnLst>
                                </p:cTn>
                              </p:par>
                              <p:par>
                                <p:cTn id="171" presetID="1" presetClass="exit" presetSubtype="0" fill="hold" grpId="0" nodeType="withEffect">
                                  <p:stCondLst>
                                    <p:cond delay="0"/>
                                  </p:stCondLst>
                                  <p:childTnLst>
                                    <p:set>
                                      <p:cBhvr>
                                        <p:cTn id="172"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73" restart="whenNotActive" fill="hold" evtFilter="cancelBubble" nodeType="interactiveSeq">
                <p:stCondLst>
                  <p:cond evt="onClick" delay="0">
                    <p:tgtEl>
                      <p:spTgt spid="27"/>
                    </p:tgtEl>
                  </p:cond>
                </p:stCondLst>
                <p:endSync evt="end" delay="0">
                  <p:rtn val="all"/>
                </p:endSync>
                <p:childTnLst>
                  <p:par>
                    <p:cTn id="174" fill="hold">
                      <p:stCondLst>
                        <p:cond delay="0"/>
                      </p:stCondLst>
                      <p:childTnLst>
                        <p:par>
                          <p:cTn id="175" fill="hold">
                            <p:stCondLst>
                              <p:cond delay="0"/>
                            </p:stCondLst>
                            <p:childTnLst>
                              <p:par>
                                <p:cTn id="176" presetID="42" presetClass="entr" presetSubtype="0" fill="hold" grpId="0" nodeType="clickEffect">
                                  <p:stCondLst>
                                    <p:cond delay="0"/>
                                  </p:stCondLst>
                                  <p:childTnLst>
                                    <p:set>
                                      <p:cBhvr>
                                        <p:cTn id="177" dur="1" fill="hold">
                                          <p:stCondLst>
                                            <p:cond delay="0"/>
                                          </p:stCondLst>
                                        </p:cTn>
                                        <p:tgtEl>
                                          <p:spTgt spid="47"/>
                                        </p:tgtEl>
                                        <p:attrNameLst>
                                          <p:attrName>style.visibility</p:attrName>
                                        </p:attrNameLst>
                                      </p:cBhvr>
                                      <p:to>
                                        <p:strVal val="visible"/>
                                      </p:to>
                                    </p:set>
                                    <p:animEffect transition="in" filter="fade">
                                      <p:cBhvr>
                                        <p:cTn id="178" dur="1000"/>
                                        <p:tgtEl>
                                          <p:spTgt spid="47"/>
                                        </p:tgtEl>
                                      </p:cBhvr>
                                    </p:animEffect>
                                    <p:anim calcmode="lin" valueType="num">
                                      <p:cBhvr>
                                        <p:cTn id="179" dur="1000" fill="hold"/>
                                        <p:tgtEl>
                                          <p:spTgt spid="47"/>
                                        </p:tgtEl>
                                        <p:attrNameLst>
                                          <p:attrName>ppt_x</p:attrName>
                                        </p:attrNameLst>
                                      </p:cBhvr>
                                      <p:tavLst>
                                        <p:tav tm="0">
                                          <p:val>
                                            <p:strVal val="#ppt_x"/>
                                          </p:val>
                                        </p:tav>
                                        <p:tav tm="100000">
                                          <p:val>
                                            <p:strVal val="#ppt_x"/>
                                          </p:val>
                                        </p:tav>
                                      </p:tavLst>
                                    </p:anim>
                                    <p:anim calcmode="lin" valueType="num">
                                      <p:cBhvr>
                                        <p:cTn id="180" dur="1000" fill="hold"/>
                                        <p:tgtEl>
                                          <p:spTgt spid="47"/>
                                        </p:tgtEl>
                                        <p:attrNameLst>
                                          <p:attrName>ppt_y</p:attrName>
                                        </p:attrNameLst>
                                      </p:cBhvr>
                                      <p:tavLst>
                                        <p:tav tm="0">
                                          <p:val>
                                            <p:strVal val="#ppt_y+.1"/>
                                          </p:val>
                                        </p:tav>
                                        <p:tav tm="100000">
                                          <p:val>
                                            <p:strVal val="#ppt_y"/>
                                          </p:val>
                                        </p:tav>
                                      </p:tavLst>
                                    </p:anim>
                                  </p:childTnLst>
                                </p:cTn>
                              </p:par>
                              <p:par>
                                <p:cTn id="181" presetID="1" presetClass="exit" presetSubtype="0" fill="hold" grpId="0" nodeType="withEffect">
                                  <p:stCondLst>
                                    <p:cond delay="0"/>
                                  </p:stCondLst>
                                  <p:childTnLst>
                                    <p:set>
                                      <p:cBhvr>
                                        <p:cTn id="182"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83" restart="whenNotActive" fill="hold" evtFilter="cancelBubble" nodeType="interactiveSeq">
                <p:stCondLst>
                  <p:cond evt="onClick" delay="0">
                    <p:tgtEl>
                      <p:spTgt spid="28"/>
                    </p:tgtEl>
                  </p:cond>
                </p:stCondLst>
                <p:endSync evt="end" delay="0">
                  <p:rtn val="all"/>
                </p:endSync>
                <p:childTnLst>
                  <p:par>
                    <p:cTn id="184" fill="hold">
                      <p:stCondLst>
                        <p:cond delay="0"/>
                      </p:stCondLst>
                      <p:childTnLst>
                        <p:par>
                          <p:cTn id="185" fill="hold">
                            <p:stCondLst>
                              <p:cond delay="0"/>
                            </p:stCondLst>
                            <p:childTnLst>
                              <p:par>
                                <p:cTn id="186" presetID="42" presetClass="entr" presetSubtype="0" fill="hold" grpId="0" nodeType="clickEffect">
                                  <p:stCondLst>
                                    <p:cond delay="0"/>
                                  </p:stCondLst>
                                  <p:childTnLst>
                                    <p:set>
                                      <p:cBhvr>
                                        <p:cTn id="187" dur="1" fill="hold">
                                          <p:stCondLst>
                                            <p:cond delay="0"/>
                                          </p:stCondLst>
                                        </p:cTn>
                                        <p:tgtEl>
                                          <p:spTgt spid="48"/>
                                        </p:tgtEl>
                                        <p:attrNameLst>
                                          <p:attrName>style.visibility</p:attrName>
                                        </p:attrNameLst>
                                      </p:cBhvr>
                                      <p:to>
                                        <p:strVal val="visible"/>
                                      </p:to>
                                    </p:set>
                                    <p:animEffect transition="in" filter="fade">
                                      <p:cBhvr>
                                        <p:cTn id="188" dur="1000"/>
                                        <p:tgtEl>
                                          <p:spTgt spid="48"/>
                                        </p:tgtEl>
                                      </p:cBhvr>
                                    </p:animEffect>
                                    <p:anim calcmode="lin" valueType="num">
                                      <p:cBhvr>
                                        <p:cTn id="189" dur="1000" fill="hold"/>
                                        <p:tgtEl>
                                          <p:spTgt spid="48"/>
                                        </p:tgtEl>
                                        <p:attrNameLst>
                                          <p:attrName>ppt_x</p:attrName>
                                        </p:attrNameLst>
                                      </p:cBhvr>
                                      <p:tavLst>
                                        <p:tav tm="0">
                                          <p:val>
                                            <p:strVal val="#ppt_x"/>
                                          </p:val>
                                        </p:tav>
                                        <p:tav tm="100000">
                                          <p:val>
                                            <p:strVal val="#ppt_x"/>
                                          </p:val>
                                        </p:tav>
                                      </p:tavLst>
                                    </p:anim>
                                    <p:anim calcmode="lin" valueType="num">
                                      <p:cBhvr>
                                        <p:cTn id="190" dur="1000" fill="hold"/>
                                        <p:tgtEl>
                                          <p:spTgt spid="48"/>
                                        </p:tgtEl>
                                        <p:attrNameLst>
                                          <p:attrName>ppt_y</p:attrName>
                                        </p:attrNameLst>
                                      </p:cBhvr>
                                      <p:tavLst>
                                        <p:tav tm="0">
                                          <p:val>
                                            <p:strVal val="#ppt_y+.1"/>
                                          </p:val>
                                        </p:tav>
                                        <p:tav tm="100000">
                                          <p:val>
                                            <p:strVal val="#ppt_y"/>
                                          </p:val>
                                        </p:tav>
                                      </p:tavLst>
                                    </p:anim>
                                  </p:childTnLst>
                                </p:cTn>
                              </p:par>
                              <p:par>
                                <p:cTn id="191" presetID="1" presetClass="exit" presetSubtype="0" fill="hold" grpId="0" nodeType="withEffect">
                                  <p:stCondLst>
                                    <p:cond delay="0"/>
                                  </p:stCondLst>
                                  <p:childTnLst>
                                    <p:set>
                                      <p:cBhvr>
                                        <p:cTn id="192"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93" restart="whenNotActive" fill="hold" evtFilter="cancelBubble" nodeType="interactiveSeq">
                <p:stCondLst>
                  <p:cond evt="onClick" delay="0">
                    <p:tgtEl>
                      <p:spTgt spid="29"/>
                    </p:tgtEl>
                  </p:cond>
                </p:stCondLst>
                <p:endSync evt="end" delay="0">
                  <p:rtn val="all"/>
                </p:endSync>
                <p:childTnLst>
                  <p:par>
                    <p:cTn id="194" fill="hold">
                      <p:stCondLst>
                        <p:cond delay="0"/>
                      </p:stCondLst>
                      <p:childTnLst>
                        <p:par>
                          <p:cTn id="195" fill="hold">
                            <p:stCondLst>
                              <p:cond delay="0"/>
                            </p:stCondLst>
                            <p:childTnLst>
                              <p:par>
                                <p:cTn id="196" presetID="42" presetClass="entr" presetSubtype="0" fill="hold" grpId="0" nodeType="clickEffect">
                                  <p:stCondLst>
                                    <p:cond delay="0"/>
                                  </p:stCondLst>
                                  <p:childTnLst>
                                    <p:set>
                                      <p:cBhvr>
                                        <p:cTn id="197" dur="1" fill="hold">
                                          <p:stCondLst>
                                            <p:cond delay="0"/>
                                          </p:stCondLst>
                                        </p:cTn>
                                        <p:tgtEl>
                                          <p:spTgt spid="49"/>
                                        </p:tgtEl>
                                        <p:attrNameLst>
                                          <p:attrName>style.visibility</p:attrName>
                                        </p:attrNameLst>
                                      </p:cBhvr>
                                      <p:to>
                                        <p:strVal val="visible"/>
                                      </p:to>
                                    </p:set>
                                    <p:animEffect transition="in" filter="fade">
                                      <p:cBhvr>
                                        <p:cTn id="198" dur="1000"/>
                                        <p:tgtEl>
                                          <p:spTgt spid="49"/>
                                        </p:tgtEl>
                                      </p:cBhvr>
                                    </p:animEffect>
                                    <p:anim calcmode="lin" valueType="num">
                                      <p:cBhvr>
                                        <p:cTn id="199" dur="1000" fill="hold"/>
                                        <p:tgtEl>
                                          <p:spTgt spid="49"/>
                                        </p:tgtEl>
                                        <p:attrNameLst>
                                          <p:attrName>ppt_x</p:attrName>
                                        </p:attrNameLst>
                                      </p:cBhvr>
                                      <p:tavLst>
                                        <p:tav tm="0">
                                          <p:val>
                                            <p:strVal val="#ppt_x"/>
                                          </p:val>
                                        </p:tav>
                                        <p:tav tm="100000">
                                          <p:val>
                                            <p:strVal val="#ppt_x"/>
                                          </p:val>
                                        </p:tav>
                                      </p:tavLst>
                                    </p:anim>
                                    <p:anim calcmode="lin" valueType="num">
                                      <p:cBhvr>
                                        <p:cTn id="200" dur="1000" fill="hold"/>
                                        <p:tgtEl>
                                          <p:spTgt spid="49"/>
                                        </p:tgtEl>
                                        <p:attrNameLst>
                                          <p:attrName>ppt_y</p:attrName>
                                        </p:attrNameLst>
                                      </p:cBhvr>
                                      <p:tavLst>
                                        <p:tav tm="0">
                                          <p:val>
                                            <p:strVal val="#ppt_y+.1"/>
                                          </p:val>
                                        </p:tav>
                                        <p:tav tm="100000">
                                          <p:val>
                                            <p:strVal val="#ppt_y"/>
                                          </p:val>
                                        </p:tav>
                                      </p:tavLst>
                                    </p:anim>
                                  </p:childTnLst>
                                </p:cTn>
                              </p:par>
                              <p:par>
                                <p:cTn id="201" presetID="1" presetClass="exit" presetSubtype="0" fill="hold" grpId="0" nodeType="withEffect">
                                  <p:stCondLst>
                                    <p:cond delay="0"/>
                                  </p:stCondLst>
                                  <p:childTnLst>
                                    <p:set>
                                      <p:cBhvr>
                                        <p:cTn id="202"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3" restart="whenNotActive" fill="hold" evtFilter="cancelBubble" nodeType="interactiveSeq">
                <p:stCondLst>
                  <p:cond evt="onClick" delay="0">
                    <p:tgtEl>
                      <p:spTgt spid="30"/>
                    </p:tgtEl>
                  </p:cond>
                </p:stCondLst>
                <p:endSync evt="end" delay="0">
                  <p:rtn val="all"/>
                </p:endSync>
                <p:childTnLst>
                  <p:par>
                    <p:cTn id="204" fill="hold">
                      <p:stCondLst>
                        <p:cond delay="0"/>
                      </p:stCondLst>
                      <p:childTnLst>
                        <p:par>
                          <p:cTn id="205" fill="hold">
                            <p:stCondLst>
                              <p:cond delay="0"/>
                            </p:stCondLst>
                            <p:childTnLst>
                              <p:par>
                                <p:cTn id="206" presetID="42" presetClass="entr" presetSubtype="0" fill="hold" grpId="0" nodeType="clickEffect">
                                  <p:stCondLst>
                                    <p:cond delay="0"/>
                                  </p:stCondLst>
                                  <p:childTnLst>
                                    <p:set>
                                      <p:cBhvr>
                                        <p:cTn id="207" dur="1" fill="hold">
                                          <p:stCondLst>
                                            <p:cond delay="0"/>
                                          </p:stCondLst>
                                        </p:cTn>
                                        <p:tgtEl>
                                          <p:spTgt spid="50"/>
                                        </p:tgtEl>
                                        <p:attrNameLst>
                                          <p:attrName>style.visibility</p:attrName>
                                        </p:attrNameLst>
                                      </p:cBhvr>
                                      <p:to>
                                        <p:strVal val="visible"/>
                                      </p:to>
                                    </p:set>
                                    <p:animEffect transition="in" filter="fade">
                                      <p:cBhvr>
                                        <p:cTn id="208" dur="1000"/>
                                        <p:tgtEl>
                                          <p:spTgt spid="50"/>
                                        </p:tgtEl>
                                      </p:cBhvr>
                                    </p:animEffect>
                                    <p:anim calcmode="lin" valueType="num">
                                      <p:cBhvr>
                                        <p:cTn id="209" dur="1000" fill="hold"/>
                                        <p:tgtEl>
                                          <p:spTgt spid="50"/>
                                        </p:tgtEl>
                                        <p:attrNameLst>
                                          <p:attrName>ppt_x</p:attrName>
                                        </p:attrNameLst>
                                      </p:cBhvr>
                                      <p:tavLst>
                                        <p:tav tm="0">
                                          <p:val>
                                            <p:strVal val="#ppt_x"/>
                                          </p:val>
                                        </p:tav>
                                        <p:tav tm="100000">
                                          <p:val>
                                            <p:strVal val="#ppt_x"/>
                                          </p:val>
                                        </p:tav>
                                      </p:tavLst>
                                    </p:anim>
                                    <p:anim calcmode="lin" valueType="num">
                                      <p:cBhvr>
                                        <p:cTn id="210" dur="1000" fill="hold"/>
                                        <p:tgtEl>
                                          <p:spTgt spid="50"/>
                                        </p:tgtEl>
                                        <p:attrNameLst>
                                          <p:attrName>ppt_y</p:attrName>
                                        </p:attrNameLst>
                                      </p:cBhvr>
                                      <p:tavLst>
                                        <p:tav tm="0">
                                          <p:val>
                                            <p:strVal val="#ppt_y+.1"/>
                                          </p:val>
                                        </p:tav>
                                        <p:tav tm="100000">
                                          <p:val>
                                            <p:strVal val="#ppt_y"/>
                                          </p:val>
                                        </p:tav>
                                      </p:tavLst>
                                    </p:anim>
                                  </p:childTnLst>
                                </p:cTn>
                              </p:par>
                              <p:par>
                                <p:cTn id="211" presetID="1" presetClass="exit" presetSubtype="0" fill="hold" grpId="0" nodeType="withEffect">
                                  <p:stCondLst>
                                    <p:cond delay="0"/>
                                  </p:stCondLst>
                                  <p:childTnLst>
                                    <p:set>
                                      <p:cBhvr>
                                        <p:cTn id="212"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13" restart="whenNotActive" fill="hold" evtFilter="cancelBubble" nodeType="interactiveSeq">
                <p:stCondLst>
                  <p:cond evt="onClick" delay="0">
                    <p:tgtEl>
                      <p:spTgt spid="31"/>
                    </p:tgtEl>
                  </p:cond>
                </p:stCondLst>
                <p:endSync evt="end" delay="0">
                  <p:rtn val="all"/>
                </p:endSync>
                <p:childTnLst>
                  <p:par>
                    <p:cTn id="214" fill="hold">
                      <p:stCondLst>
                        <p:cond delay="0"/>
                      </p:stCondLst>
                      <p:childTnLst>
                        <p:par>
                          <p:cTn id="215" fill="hold">
                            <p:stCondLst>
                              <p:cond delay="0"/>
                            </p:stCondLst>
                            <p:childTnLst>
                              <p:par>
                                <p:cTn id="216" presetID="42" presetClass="entr" presetSubtype="0" fill="hold" grpId="0" nodeType="clickEffect">
                                  <p:stCondLst>
                                    <p:cond delay="0"/>
                                  </p:stCondLst>
                                  <p:childTnLst>
                                    <p:set>
                                      <p:cBhvr>
                                        <p:cTn id="217" dur="1" fill="hold">
                                          <p:stCondLst>
                                            <p:cond delay="0"/>
                                          </p:stCondLst>
                                        </p:cTn>
                                        <p:tgtEl>
                                          <p:spTgt spid="51"/>
                                        </p:tgtEl>
                                        <p:attrNameLst>
                                          <p:attrName>style.visibility</p:attrName>
                                        </p:attrNameLst>
                                      </p:cBhvr>
                                      <p:to>
                                        <p:strVal val="visible"/>
                                      </p:to>
                                    </p:set>
                                    <p:animEffect transition="in" filter="fade">
                                      <p:cBhvr>
                                        <p:cTn id="218" dur="1000"/>
                                        <p:tgtEl>
                                          <p:spTgt spid="51"/>
                                        </p:tgtEl>
                                      </p:cBhvr>
                                    </p:animEffect>
                                    <p:anim calcmode="lin" valueType="num">
                                      <p:cBhvr>
                                        <p:cTn id="219" dur="1000" fill="hold"/>
                                        <p:tgtEl>
                                          <p:spTgt spid="51"/>
                                        </p:tgtEl>
                                        <p:attrNameLst>
                                          <p:attrName>ppt_x</p:attrName>
                                        </p:attrNameLst>
                                      </p:cBhvr>
                                      <p:tavLst>
                                        <p:tav tm="0">
                                          <p:val>
                                            <p:strVal val="#ppt_x"/>
                                          </p:val>
                                        </p:tav>
                                        <p:tav tm="100000">
                                          <p:val>
                                            <p:strVal val="#ppt_x"/>
                                          </p:val>
                                        </p:tav>
                                      </p:tavLst>
                                    </p:anim>
                                    <p:anim calcmode="lin" valueType="num">
                                      <p:cBhvr>
                                        <p:cTn id="220" dur="1000" fill="hold"/>
                                        <p:tgtEl>
                                          <p:spTgt spid="51"/>
                                        </p:tgtEl>
                                        <p:attrNameLst>
                                          <p:attrName>ppt_y</p:attrName>
                                        </p:attrNameLst>
                                      </p:cBhvr>
                                      <p:tavLst>
                                        <p:tav tm="0">
                                          <p:val>
                                            <p:strVal val="#ppt_y+.1"/>
                                          </p:val>
                                        </p:tav>
                                        <p:tav tm="100000">
                                          <p:val>
                                            <p:strVal val="#ppt_y"/>
                                          </p:val>
                                        </p:tav>
                                      </p:tavLst>
                                    </p:anim>
                                  </p:childTnLst>
                                </p:cTn>
                              </p:par>
                              <p:par>
                                <p:cTn id="221" presetID="42" presetClass="entr" presetSubtype="0" fill="hold" grpId="0" nodeType="withEffect">
                                  <p:stCondLst>
                                    <p:cond delay="0"/>
                                  </p:stCondLst>
                                  <p:childTnLst>
                                    <p:set>
                                      <p:cBhvr>
                                        <p:cTn id="222" dur="1" fill="hold">
                                          <p:stCondLst>
                                            <p:cond delay="0"/>
                                          </p:stCondLst>
                                        </p:cTn>
                                        <p:tgtEl>
                                          <p:spTgt spid="52"/>
                                        </p:tgtEl>
                                        <p:attrNameLst>
                                          <p:attrName>style.visibility</p:attrName>
                                        </p:attrNameLst>
                                      </p:cBhvr>
                                      <p:to>
                                        <p:strVal val="visible"/>
                                      </p:to>
                                    </p:set>
                                    <p:animEffect transition="in" filter="fade">
                                      <p:cBhvr>
                                        <p:cTn id="223" dur="1000"/>
                                        <p:tgtEl>
                                          <p:spTgt spid="52"/>
                                        </p:tgtEl>
                                      </p:cBhvr>
                                    </p:animEffect>
                                    <p:anim calcmode="lin" valueType="num">
                                      <p:cBhvr>
                                        <p:cTn id="224" dur="1000" fill="hold"/>
                                        <p:tgtEl>
                                          <p:spTgt spid="52"/>
                                        </p:tgtEl>
                                        <p:attrNameLst>
                                          <p:attrName>ppt_x</p:attrName>
                                        </p:attrNameLst>
                                      </p:cBhvr>
                                      <p:tavLst>
                                        <p:tav tm="0">
                                          <p:val>
                                            <p:strVal val="#ppt_x"/>
                                          </p:val>
                                        </p:tav>
                                        <p:tav tm="100000">
                                          <p:val>
                                            <p:strVal val="#ppt_x"/>
                                          </p:val>
                                        </p:tav>
                                      </p:tavLst>
                                    </p:anim>
                                    <p:anim calcmode="lin" valueType="num">
                                      <p:cBhvr>
                                        <p:cTn id="225" dur="1000" fill="hold"/>
                                        <p:tgtEl>
                                          <p:spTgt spid="52"/>
                                        </p:tgtEl>
                                        <p:attrNameLst>
                                          <p:attrName>ppt_y</p:attrName>
                                        </p:attrNameLst>
                                      </p:cBhvr>
                                      <p:tavLst>
                                        <p:tav tm="0">
                                          <p:val>
                                            <p:strVal val="#ppt_y+.1"/>
                                          </p:val>
                                        </p:tav>
                                        <p:tav tm="100000">
                                          <p:val>
                                            <p:strVal val="#ppt_y"/>
                                          </p:val>
                                        </p:tav>
                                      </p:tavLst>
                                    </p:anim>
                                  </p:childTnLst>
                                </p:cTn>
                              </p:par>
                              <p:par>
                                <p:cTn id="226" presetID="1" presetClass="exit" presetSubtype="0" fill="hold" grpId="0" nodeType="withEffect">
                                  <p:stCondLst>
                                    <p:cond delay="0"/>
                                  </p:stCondLst>
                                  <p:childTnLst>
                                    <p:set>
                                      <p:cBhvr>
                                        <p:cTn id="227" dur="1" fill="hold">
                                          <p:stCondLst>
                                            <p:cond delay="0"/>
                                          </p:stCondLst>
                                        </p:cTn>
                                        <p:tgtEl>
                                          <p:spTgt spid="31"/>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230" restart="whenNotActive" fill="hold" evtFilter="cancelBubble" nodeType="interactiveSeq">
                <p:stCondLst>
                  <p:cond evt="onClick" delay="0">
                    <p:tgtEl>
                      <p:spTgt spid="35"/>
                    </p:tgtEl>
                  </p:cond>
                </p:stCondLst>
                <p:endSync evt="end" delay="0">
                  <p:rtn val="all"/>
                </p:endSync>
                <p:childTnLst>
                  <p:par>
                    <p:cTn id="231" fill="hold">
                      <p:stCondLst>
                        <p:cond delay="0"/>
                      </p:stCondLst>
                      <p:childTnLst>
                        <p:par>
                          <p:cTn id="232" fill="hold">
                            <p:stCondLst>
                              <p:cond delay="0"/>
                            </p:stCondLst>
                            <p:childTnLst>
                              <p:par>
                                <p:cTn id="233" presetID="42" presetClass="entr" presetSubtype="0" fill="hold" grpId="0" nodeType="clickEffect">
                                  <p:stCondLst>
                                    <p:cond delay="0"/>
                                  </p:stCondLst>
                                  <p:childTnLst>
                                    <p:set>
                                      <p:cBhvr>
                                        <p:cTn id="234" dur="1" fill="hold">
                                          <p:stCondLst>
                                            <p:cond delay="0"/>
                                          </p:stCondLst>
                                        </p:cTn>
                                        <p:tgtEl>
                                          <p:spTgt spid="43"/>
                                        </p:tgtEl>
                                        <p:attrNameLst>
                                          <p:attrName>style.visibility</p:attrName>
                                        </p:attrNameLst>
                                      </p:cBhvr>
                                      <p:to>
                                        <p:strVal val="visible"/>
                                      </p:to>
                                    </p:set>
                                    <p:animEffect transition="in" filter="fade">
                                      <p:cBhvr>
                                        <p:cTn id="235" dur="1000"/>
                                        <p:tgtEl>
                                          <p:spTgt spid="43"/>
                                        </p:tgtEl>
                                      </p:cBhvr>
                                    </p:animEffect>
                                    <p:anim calcmode="lin" valueType="num">
                                      <p:cBhvr>
                                        <p:cTn id="236" dur="1000" fill="hold"/>
                                        <p:tgtEl>
                                          <p:spTgt spid="43"/>
                                        </p:tgtEl>
                                        <p:attrNameLst>
                                          <p:attrName>ppt_x</p:attrName>
                                        </p:attrNameLst>
                                      </p:cBhvr>
                                      <p:tavLst>
                                        <p:tav tm="0">
                                          <p:val>
                                            <p:strVal val="#ppt_x"/>
                                          </p:val>
                                        </p:tav>
                                        <p:tav tm="100000">
                                          <p:val>
                                            <p:strVal val="#ppt_x"/>
                                          </p:val>
                                        </p:tav>
                                      </p:tavLst>
                                    </p:anim>
                                    <p:anim calcmode="lin" valueType="num">
                                      <p:cBhvr>
                                        <p:cTn id="237" dur="1000" fill="hold"/>
                                        <p:tgtEl>
                                          <p:spTgt spid="43"/>
                                        </p:tgtEl>
                                        <p:attrNameLst>
                                          <p:attrName>ppt_y</p:attrName>
                                        </p:attrNameLst>
                                      </p:cBhvr>
                                      <p:tavLst>
                                        <p:tav tm="0">
                                          <p:val>
                                            <p:strVal val="#ppt_y+.1"/>
                                          </p:val>
                                        </p:tav>
                                        <p:tav tm="100000">
                                          <p:val>
                                            <p:strVal val="#ppt_y"/>
                                          </p:val>
                                        </p:tav>
                                      </p:tavLst>
                                    </p:anim>
                                  </p:childTnLst>
                                </p:cTn>
                              </p:par>
                              <p:par>
                                <p:cTn id="238" presetID="1" presetClass="exit" presetSubtype="0" fill="hold" grpId="0" nodeType="withEffect">
                                  <p:stCondLst>
                                    <p:cond delay="0"/>
                                  </p:stCondLst>
                                  <p:childTnLst>
                                    <p:set>
                                      <p:cBhvr>
                                        <p:cTn id="239"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240" restart="whenNotActive" fill="hold" evtFilter="cancelBubble" nodeType="interactiveSeq">
                <p:stCondLst>
                  <p:cond evt="onClick" delay="0">
                    <p:tgtEl>
                      <p:spTgt spid="34"/>
                    </p:tgtEl>
                  </p:cond>
                </p:stCondLst>
                <p:endSync evt="end" delay="0">
                  <p:rtn val="all"/>
                </p:endSync>
                <p:childTnLst>
                  <p:par>
                    <p:cTn id="241" fill="hold">
                      <p:stCondLst>
                        <p:cond delay="0"/>
                      </p:stCondLst>
                      <p:childTnLst>
                        <p:par>
                          <p:cTn id="242" fill="hold">
                            <p:stCondLst>
                              <p:cond delay="0"/>
                            </p:stCondLst>
                            <p:childTnLst>
                              <p:par>
                                <p:cTn id="243" presetID="42" presetClass="entr" presetSubtype="0" fill="hold" grpId="0" nodeType="clickEffect">
                                  <p:stCondLst>
                                    <p:cond delay="0"/>
                                  </p:stCondLst>
                                  <p:childTnLst>
                                    <p:set>
                                      <p:cBhvr>
                                        <p:cTn id="244" dur="1" fill="hold">
                                          <p:stCondLst>
                                            <p:cond delay="0"/>
                                          </p:stCondLst>
                                        </p:cTn>
                                        <p:tgtEl>
                                          <p:spTgt spid="42"/>
                                        </p:tgtEl>
                                        <p:attrNameLst>
                                          <p:attrName>style.visibility</p:attrName>
                                        </p:attrNameLst>
                                      </p:cBhvr>
                                      <p:to>
                                        <p:strVal val="visible"/>
                                      </p:to>
                                    </p:set>
                                    <p:animEffect transition="in" filter="fade">
                                      <p:cBhvr>
                                        <p:cTn id="245" dur="1000"/>
                                        <p:tgtEl>
                                          <p:spTgt spid="42"/>
                                        </p:tgtEl>
                                      </p:cBhvr>
                                    </p:animEffect>
                                    <p:anim calcmode="lin" valueType="num">
                                      <p:cBhvr>
                                        <p:cTn id="246" dur="1000" fill="hold"/>
                                        <p:tgtEl>
                                          <p:spTgt spid="42"/>
                                        </p:tgtEl>
                                        <p:attrNameLst>
                                          <p:attrName>ppt_x</p:attrName>
                                        </p:attrNameLst>
                                      </p:cBhvr>
                                      <p:tavLst>
                                        <p:tav tm="0">
                                          <p:val>
                                            <p:strVal val="#ppt_x"/>
                                          </p:val>
                                        </p:tav>
                                        <p:tav tm="100000">
                                          <p:val>
                                            <p:strVal val="#ppt_x"/>
                                          </p:val>
                                        </p:tav>
                                      </p:tavLst>
                                    </p:anim>
                                    <p:anim calcmode="lin" valueType="num">
                                      <p:cBhvr>
                                        <p:cTn id="247" dur="1000" fill="hold"/>
                                        <p:tgtEl>
                                          <p:spTgt spid="42"/>
                                        </p:tgtEl>
                                        <p:attrNameLst>
                                          <p:attrName>ppt_y</p:attrName>
                                        </p:attrNameLst>
                                      </p:cBhvr>
                                      <p:tavLst>
                                        <p:tav tm="0">
                                          <p:val>
                                            <p:strVal val="#ppt_y+.1"/>
                                          </p:val>
                                        </p:tav>
                                        <p:tav tm="100000">
                                          <p:val>
                                            <p:strVal val="#ppt_y"/>
                                          </p:val>
                                        </p:tav>
                                      </p:tavLst>
                                    </p:anim>
                                  </p:childTnLst>
                                </p:cTn>
                              </p:par>
                              <p:par>
                                <p:cTn id="248" presetID="1" presetClass="exit" presetSubtype="0" fill="hold" grpId="0" nodeType="withEffect">
                                  <p:stCondLst>
                                    <p:cond delay="0"/>
                                  </p:stCondLst>
                                  <p:childTnLst>
                                    <p:set>
                                      <p:cBhvr>
                                        <p:cTn id="249"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50" restart="whenNotActive" fill="hold" evtFilter="cancelBubble" nodeType="interactiveSeq">
                <p:stCondLst>
                  <p:cond evt="onClick" delay="0">
                    <p:tgtEl>
                      <p:spTgt spid="36"/>
                    </p:tgtEl>
                  </p:cond>
                </p:stCondLst>
                <p:endSync evt="end" delay="0">
                  <p:rtn val="all"/>
                </p:endSync>
                <p:childTnLst>
                  <p:par>
                    <p:cTn id="251" fill="hold">
                      <p:stCondLst>
                        <p:cond delay="0"/>
                      </p:stCondLst>
                      <p:childTnLst>
                        <p:par>
                          <p:cTn id="252" fill="hold">
                            <p:stCondLst>
                              <p:cond delay="0"/>
                            </p:stCondLst>
                            <p:childTnLst>
                              <p:par>
                                <p:cTn id="253" presetID="42" presetClass="entr" presetSubtype="0" fill="hold" grpId="0" nodeType="clickEffect">
                                  <p:stCondLst>
                                    <p:cond delay="0"/>
                                  </p:stCondLst>
                                  <p:childTnLst>
                                    <p:set>
                                      <p:cBhvr>
                                        <p:cTn id="254" dur="1" fill="hold">
                                          <p:stCondLst>
                                            <p:cond delay="0"/>
                                          </p:stCondLst>
                                        </p:cTn>
                                        <p:tgtEl>
                                          <p:spTgt spid="44"/>
                                        </p:tgtEl>
                                        <p:attrNameLst>
                                          <p:attrName>style.visibility</p:attrName>
                                        </p:attrNameLst>
                                      </p:cBhvr>
                                      <p:to>
                                        <p:strVal val="visible"/>
                                      </p:to>
                                    </p:set>
                                    <p:animEffect transition="in" filter="fade">
                                      <p:cBhvr>
                                        <p:cTn id="255" dur="1000"/>
                                        <p:tgtEl>
                                          <p:spTgt spid="44"/>
                                        </p:tgtEl>
                                      </p:cBhvr>
                                    </p:animEffect>
                                    <p:anim calcmode="lin" valueType="num">
                                      <p:cBhvr>
                                        <p:cTn id="256" dur="1000" fill="hold"/>
                                        <p:tgtEl>
                                          <p:spTgt spid="44"/>
                                        </p:tgtEl>
                                        <p:attrNameLst>
                                          <p:attrName>ppt_x</p:attrName>
                                        </p:attrNameLst>
                                      </p:cBhvr>
                                      <p:tavLst>
                                        <p:tav tm="0">
                                          <p:val>
                                            <p:strVal val="#ppt_x"/>
                                          </p:val>
                                        </p:tav>
                                        <p:tav tm="100000">
                                          <p:val>
                                            <p:strVal val="#ppt_x"/>
                                          </p:val>
                                        </p:tav>
                                      </p:tavLst>
                                    </p:anim>
                                    <p:anim calcmode="lin" valueType="num">
                                      <p:cBhvr>
                                        <p:cTn id="257" dur="1000" fill="hold"/>
                                        <p:tgtEl>
                                          <p:spTgt spid="44"/>
                                        </p:tgtEl>
                                        <p:attrNameLst>
                                          <p:attrName>ppt_y</p:attrName>
                                        </p:attrNameLst>
                                      </p:cBhvr>
                                      <p:tavLst>
                                        <p:tav tm="0">
                                          <p:val>
                                            <p:strVal val="#ppt_y+.1"/>
                                          </p:val>
                                        </p:tav>
                                        <p:tav tm="100000">
                                          <p:val>
                                            <p:strVal val="#ppt_y"/>
                                          </p:val>
                                        </p:tav>
                                      </p:tavLst>
                                    </p:anim>
                                  </p:childTnLst>
                                </p:cTn>
                              </p:par>
                              <p:par>
                                <p:cTn id="258" presetID="1" presetClass="exit" presetSubtype="0" fill="hold" grpId="0" nodeType="withEffect">
                                  <p:stCondLst>
                                    <p:cond delay="0"/>
                                  </p:stCondLst>
                                  <p:childTnLst>
                                    <p:set>
                                      <p:cBhvr>
                                        <p:cTn id="259"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260" restart="whenNotActive" fill="hold" evtFilter="cancelBubble" nodeType="interactiveSeq">
                <p:stCondLst>
                  <p:cond evt="onClick" delay="0">
                    <p:tgtEl>
                      <p:spTgt spid="37"/>
                    </p:tgtEl>
                  </p:cond>
                </p:stCondLst>
                <p:endSync evt="end" delay="0">
                  <p:rtn val="all"/>
                </p:endSync>
                <p:childTnLst>
                  <p:par>
                    <p:cTn id="261" fill="hold">
                      <p:stCondLst>
                        <p:cond delay="0"/>
                      </p:stCondLst>
                      <p:childTnLst>
                        <p:par>
                          <p:cTn id="262" fill="hold">
                            <p:stCondLst>
                              <p:cond delay="0"/>
                            </p:stCondLst>
                            <p:childTnLst>
                              <p:par>
                                <p:cTn id="263" presetID="42" presetClass="entr" presetSubtype="0" fill="hold" grpId="0" nodeType="clickEffect">
                                  <p:stCondLst>
                                    <p:cond delay="0"/>
                                  </p:stCondLst>
                                  <p:childTnLst>
                                    <p:set>
                                      <p:cBhvr>
                                        <p:cTn id="264" dur="1" fill="hold">
                                          <p:stCondLst>
                                            <p:cond delay="0"/>
                                          </p:stCondLst>
                                        </p:cTn>
                                        <p:tgtEl>
                                          <p:spTgt spid="45"/>
                                        </p:tgtEl>
                                        <p:attrNameLst>
                                          <p:attrName>style.visibility</p:attrName>
                                        </p:attrNameLst>
                                      </p:cBhvr>
                                      <p:to>
                                        <p:strVal val="visible"/>
                                      </p:to>
                                    </p:set>
                                    <p:animEffect transition="in" filter="fade">
                                      <p:cBhvr>
                                        <p:cTn id="265" dur="1000"/>
                                        <p:tgtEl>
                                          <p:spTgt spid="45"/>
                                        </p:tgtEl>
                                      </p:cBhvr>
                                    </p:animEffect>
                                    <p:anim calcmode="lin" valueType="num">
                                      <p:cBhvr>
                                        <p:cTn id="266" dur="1000" fill="hold"/>
                                        <p:tgtEl>
                                          <p:spTgt spid="45"/>
                                        </p:tgtEl>
                                        <p:attrNameLst>
                                          <p:attrName>ppt_x</p:attrName>
                                        </p:attrNameLst>
                                      </p:cBhvr>
                                      <p:tavLst>
                                        <p:tav tm="0">
                                          <p:val>
                                            <p:strVal val="#ppt_x"/>
                                          </p:val>
                                        </p:tav>
                                        <p:tav tm="100000">
                                          <p:val>
                                            <p:strVal val="#ppt_x"/>
                                          </p:val>
                                        </p:tav>
                                      </p:tavLst>
                                    </p:anim>
                                    <p:anim calcmode="lin" valueType="num">
                                      <p:cBhvr>
                                        <p:cTn id="267" dur="1000" fill="hold"/>
                                        <p:tgtEl>
                                          <p:spTgt spid="45"/>
                                        </p:tgtEl>
                                        <p:attrNameLst>
                                          <p:attrName>ppt_y</p:attrName>
                                        </p:attrNameLst>
                                      </p:cBhvr>
                                      <p:tavLst>
                                        <p:tav tm="0">
                                          <p:val>
                                            <p:strVal val="#ppt_y+.1"/>
                                          </p:val>
                                        </p:tav>
                                        <p:tav tm="100000">
                                          <p:val>
                                            <p:strVal val="#ppt_y"/>
                                          </p:val>
                                        </p:tav>
                                      </p:tavLst>
                                    </p:anim>
                                  </p:childTnLst>
                                </p:cTn>
                              </p:par>
                              <p:par>
                                <p:cTn id="268" presetID="42" presetClass="entr" presetSubtype="0" fill="hold" grpId="0" nodeType="withEffect">
                                  <p:stCondLst>
                                    <p:cond delay="0"/>
                                  </p:stCondLst>
                                  <p:childTnLst>
                                    <p:set>
                                      <p:cBhvr>
                                        <p:cTn id="269" dur="1" fill="hold">
                                          <p:stCondLst>
                                            <p:cond delay="0"/>
                                          </p:stCondLst>
                                        </p:cTn>
                                        <p:tgtEl>
                                          <p:spTgt spid="46"/>
                                        </p:tgtEl>
                                        <p:attrNameLst>
                                          <p:attrName>style.visibility</p:attrName>
                                        </p:attrNameLst>
                                      </p:cBhvr>
                                      <p:to>
                                        <p:strVal val="visible"/>
                                      </p:to>
                                    </p:set>
                                    <p:animEffect transition="in" filter="fade">
                                      <p:cBhvr>
                                        <p:cTn id="270" dur="1000"/>
                                        <p:tgtEl>
                                          <p:spTgt spid="46"/>
                                        </p:tgtEl>
                                      </p:cBhvr>
                                    </p:animEffect>
                                    <p:anim calcmode="lin" valueType="num">
                                      <p:cBhvr>
                                        <p:cTn id="271" dur="1000" fill="hold"/>
                                        <p:tgtEl>
                                          <p:spTgt spid="46"/>
                                        </p:tgtEl>
                                        <p:attrNameLst>
                                          <p:attrName>ppt_x</p:attrName>
                                        </p:attrNameLst>
                                      </p:cBhvr>
                                      <p:tavLst>
                                        <p:tav tm="0">
                                          <p:val>
                                            <p:strVal val="#ppt_x"/>
                                          </p:val>
                                        </p:tav>
                                        <p:tav tm="100000">
                                          <p:val>
                                            <p:strVal val="#ppt_x"/>
                                          </p:val>
                                        </p:tav>
                                      </p:tavLst>
                                    </p:anim>
                                    <p:anim calcmode="lin" valueType="num">
                                      <p:cBhvr>
                                        <p:cTn id="272" dur="1000" fill="hold"/>
                                        <p:tgtEl>
                                          <p:spTgt spid="46"/>
                                        </p:tgtEl>
                                        <p:attrNameLst>
                                          <p:attrName>ppt_y</p:attrName>
                                        </p:attrNameLst>
                                      </p:cBhvr>
                                      <p:tavLst>
                                        <p:tav tm="0">
                                          <p:val>
                                            <p:strVal val="#ppt_y+.1"/>
                                          </p:val>
                                        </p:tav>
                                        <p:tav tm="100000">
                                          <p:val>
                                            <p:strVal val="#ppt_y"/>
                                          </p:val>
                                        </p:tav>
                                      </p:tavLst>
                                    </p:anim>
                                  </p:childTnLst>
                                </p:cTn>
                              </p:par>
                              <p:par>
                                <p:cTn id="273" presetID="1" presetClass="exit" presetSubtype="0" fill="hold" grpId="0" nodeType="withEffect">
                                  <p:stCondLst>
                                    <p:cond delay="0"/>
                                  </p:stCondLst>
                                  <p:childTnLst>
                                    <p:set>
                                      <p:cBhvr>
                                        <p:cTn id="274" dur="1" fill="hold">
                                          <p:stCondLst>
                                            <p:cond delay="0"/>
                                          </p:stCondLst>
                                        </p:cTn>
                                        <p:tgtEl>
                                          <p:spTgt spid="37"/>
                                        </p:tgtEl>
                                        <p:attrNameLst>
                                          <p:attrName>style.visibility</p:attrName>
                                        </p:attrNameLst>
                                      </p:cBhvr>
                                      <p:to>
                                        <p:strVal val="hidden"/>
                                      </p:to>
                                    </p:set>
                                  </p:childTnLst>
                                </p:cTn>
                              </p:par>
                              <p:par>
                                <p:cTn id="275" presetID="1" presetClass="exit" presetSubtype="0" fill="hold" grpId="0" nodeType="withEffect">
                                  <p:stCondLst>
                                    <p:cond delay="0"/>
                                  </p:stCondLst>
                                  <p:childTnLst>
                                    <p:set>
                                      <p:cBhvr>
                                        <p:cTn id="27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bldLst>
      <p:bldP spid="5" grpId="0" animBg="1"/>
      <p:bldP spid="6" grpId="0" animBg="1"/>
      <p:bldP spid="7" grpId="0" animBg="1"/>
      <p:bldP spid="8" grpId="0" animBg="1"/>
      <p:bldP spid="9" grpId="0" animBg="1"/>
      <p:bldP spid="10" grpId="0" animBg="1"/>
      <p:bldP spid="12" grpId="0" animBg="1"/>
      <p:bldP spid="13"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7" grpId="0" animBg="1"/>
      <p:bldP spid="28" grpId="0" animBg="1"/>
      <p:bldP spid="29" grpId="0" animBg="1"/>
      <p:bldP spid="30" grpId="0" animBg="1"/>
      <p:bldP spid="31" grpId="0" animBg="1"/>
      <p:bldP spid="32" grpId="0" animBg="1"/>
      <p:bldP spid="34" grpId="0" animBg="1"/>
      <p:bldP spid="35" grpId="0" animBg="1"/>
      <p:bldP spid="36" grpId="0" animBg="1"/>
      <p:bldP spid="37" grpId="0" animBg="1"/>
      <p:bldP spid="38"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12192000" cy="68580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9118279" y="1605064"/>
            <a:ext cx="2233532" cy="746808"/>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207129" y="1094936"/>
            <a:ext cx="11569787" cy="11526128"/>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58738" y="700852"/>
            <a:ext cx="1693532" cy="788171"/>
          </a:xfrm>
          <a:prstGeom prst="rect">
            <a:avLst/>
          </a:prstGeom>
          <a:noFill/>
          <a:ln w="9525">
            <a:noFill/>
          </a:ln>
        </p:spPr>
      </p:pic>
      <p:sp>
        <p:nvSpPr>
          <p:cNvPr id="64534" name="文本框 64533"/>
          <p:cNvSpPr txBox="1"/>
          <p:nvPr/>
        </p:nvSpPr>
        <p:spPr>
          <a:xfrm>
            <a:off x="2651654" y="3272655"/>
            <a:ext cx="6786995" cy="230832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1085912">
              <a:spcBef>
                <a:spcPct val="50000"/>
              </a:spcBef>
            </a:pPr>
            <a:r>
              <a:rPr lang="en-US" altLang="zh-CN"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7200" b="1" dirty="0">
              <a:solidFill>
                <a:srgbClr val="E15C7A"/>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665145" y="874340"/>
            <a:ext cx="441192" cy="441192"/>
          </a:xfrm>
          <a:prstGeom prst="rect">
            <a:avLst/>
          </a:prstGeom>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11203303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6047;p72"/>
          <p:cNvGrpSpPr/>
          <p:nvPr/>
        </p:nvGrpSpPr>
        <p:grpSpPr>
          <a:xfrm rot="20636303">
            <a:off x="1131102" y="4116578"/>
            <a:ext cx="1252403" cy="1159058"/>
            <a:chOff x="4919472" y="3395416"/>
            <a:chExt cx="470988" cy="471717"/>
          </a:xfrm>
        </p:grpSpPr>
        <p:sp>
          <p:nvSpPr>
            <p:cNvPr id="6" name="Google Shape;6048;p72"/>
            <p:cNvSpPr/>
            <p:nvPr/>
          </p:nvSpPr>
          <p:spPr>
            <a:xfrm>
              <a:off x="4919472" y="3395416"/>
              <a:ext cx="470988" cy="471717"/>
            </a:xfrm>
            <a:custGeom>
              <a:avLst/>
              <a:gdLst/>
              <a:ahLst/>
              <a:cxnLst/>
              <a:rect l="l" t="t" r="r" b="b"/>
              <a:pathLst>
                <a:path w="15516" h="15540" extrusionOk="0">
                  <a:moveTo>
                    <a:pt x="2286" y="0"/>
                  </a:moveTo>
                  <a:cubicBezTo>
                    <a:pt x="1024" y="0"/>
                    <a:pt x="0" y="1024"/>
                    <a:pt x="0" y="2281"/>
                  </a:cubicBezTo>
                  <a:lnTo>
                    <a:pt x="0" y="13259"/>
                  </a:lnTo>
                  <a:cubicBezTo>
                    <a:pt x="0" y="14516"/>
                    <a:pt x="1024" y="15539"/>
                    <a:pt x="2286" y="15539"/>
                  </a:cubicBezTo>
                  <a:lnTo>
                    <a:pt x="4138" y="15539"/>
                  </a:lnTo>
                  <a:cubicBezTo>
                    <a:pt x="4599" y="15539"/>
                    <a:pt x="5032" y="15401"/>
                    <a:pt x="5390" y="15164"/>
                  </a:cubicBezTo>
                  <a:cubicBezTo>
                    <a:pt x="5709" y="15401"/>
                    <a:pt x="6100" y="15539"/>
                    <a:pt x="6523" y="15539"/>
                  </a:cubicBezTo>
                  <a:lnTo>
                    <a:pt x="13507" y="15539"/>
                  </a:lnTo>
                  <a:cubicBezTo>
                    <a:pt x="14173" y="15539"/>
                    <a:pt x="14779" y="15206"/>
                    <a:pt x="15126" y="14654"/>
                  </a:cubicBezTo>
                  <a:cubicBezTo>
                    <a:pt x="15511" y="14039"/>
                    <a:pt x="15516" y="13273"/>
                    <a:pt x="15135" y="12654"/>
                  </a:cubicBezTo>
                  <a:lnTo>
                    <a:pt x="13702" y="10312"/>
                  </a:lnTo>
                  <a:cubicBezTo>
                    <a:pt x="14287" y="10097"/>
                    <a:pt x="14707" y="9531"/>
                    <a:pt x="14707" y="8874"/>
                  </a:cubicBezTo>
                  <a:cubicBezTo>
                    <a:pt x="14707" y="8460"/>
                    <a:pt x="14535" y="8079"/>
                    <a:pt x="14269" y="7803"/>
                  </a:cubicBezTo>
                  <a:cubicBezTo>
                    <a:pt x="14368" y="7680"/>
                    <a:pt x="14454" y="7537"/>
                    <a:pt x="14511" y="7374"/>
                  </a:cubicBezTo>
                  <a:lnTo>
                    <a:pt x="14555" y="7265"/>
                  </a:lnTo>
                  <a:lnTo>
                    <a:pt x="14616" y="7236"/>
                  </a:lnTo>
                  <a:cubicBezTo>
                    <a:pt x="15135" y="7008"/>
                    <a:pt x="15469" y="6489"/>
                    <a:pt x="15469" y="5922"/>
                  </a:cubicBezTo>
                  <a:cubicBezTo>
                    <a:pt x="15469" y="5351"/>
                    <a:pt x="15135" y="4837"/>
                    <a:pt x="14616" y="4608"/>
                  </a:cubicBezTo>
                  <a:lnTo>
                    <a:pt x="14555" y="4580"/>
                  </a:lnTo>
                  <a:lnTo>
                    <a:pt x="14511" y="4465"/>
                  </a:lnTo>
                  <a:cubicBezTo>
                    <a:pt x="14412" y="4189"/>
                    <a:pt x="14230" y="3960"/>
                    <a:pt x="14007" y="3795"/>
                  </a:cubicBezTo>
                  <a:cubicBezTo>
                    <a:pt x="14045" y="3404"/>
                    <a:pt x="13955" y="3013"/>
                    <a:pt x="13745" y="2675"/>
                  </a:cubicBezTo>
                  <a:cubicBezTo>
                    <a:pt x="13493" y="2266"/>
                    <a:pt x="13093" y="1980"/>
                    <a:pt x="12626" y="1866"/>
                  </a:cubicBezTo>
                  <a:cubicBezTo>
                    <a:pt x="12487" y="1834"/>
                    <a:pt x="12349" y="1818"/>
                    <a:pt x="12212" y="1818"/>
                  </a:cubicBezTo>
                  <a:cubicBezTo>
                    <a:pt x="11786" y="1818"/>
                    <a:pt x="11381" y="1970"/>
                    <a:pt x="11060" y="2233"/>
                  </a:cubicBezTo>
                  <a:cubicBezTo>
                    <a:pt x="11026" y="1752"/>
                    <a:pt x="10751" y="1323"/>
                    <a:pt x="10327" y="1095"/>
                  </a:cubicBezTo>
                  <a:cubicBezTo>
                    <a:pt x="10117" y="561"/>
                    <a:pt x="9598" y="209"/>
                    <a:pt x="9027" y="209"/>
                  </a:cubicBezTo>
                  <a:cubicBezTo>
                    <a:pt x="8541" y="209"/>
                    <a:pt x="8099" y="466"/>
                    <a:pt x="7847" y="866"/>
                  </a:cubicBezTo>
                  <a:cubicBezTo>
                    <a:pt x="7491" y="521"/>
                    <a:pt x="7019" y="331"/>
                    <a:pt x="6529" y="331"/>
                  </a:cubicBezTo>
                  <a:cubicBezTo>
                    <a:pt x="6325" y="331"/>
                    <a:pt x="6117" y="364"/>
                    <a:pt x="5913" y="433"/>
                  </a:cubicBezTo>
                  <a:cubicBezTo>
                    <a:pt x="5814" y="466"/>
                    <a:pt x="5718" y="510"/>
                    <a:pt x="5628" y="557"/>
                  </a:cubicBezTo>
                  <a:cubicBezTo>
                    <a:pt x="5228" y="209"/>
                    <a:pt x="4709" y="0"/>
                    <a:pt x="4138" y="0"/>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7" name="Google Shape;6049;p72"/>
            <p:cNvSpPr/>
            <p:nvPr/>
          </p:nvSpPr>
          <p:spPr>
            <a:xfrm>
              <a:off x="4965857" y="3446050"/>
              <a:ext cx="98320" cy="375218"/>
            </a:xfrm>
            <a:custGeom>
              <a:avLst/>
              <a:gdLst/>
              <a:ahLst/>
              <a:cxnLst/>
              <a:rect l="l" t="t" r="r" b="b"/>
              <a:pathLst>
                <a:path w="3239" h="12361" extrusionOk="0">
                  <a:moveTo>
                    <a:pt x="1619" y="1600"/>
                  </a:moveTo>
                  <a:cubicBezTo>
                    <a:pt x="1876" y="1600"/>
                    <a:pt x="2081" y="1810"/>
                    <a:pt x="2081" y="2062"/>
                  </a:cubicBezTo>
                  <a:cubicBezTo>
                    <a:pt x="2081" y="2319"/>
                    <a:pt x="1876" y="2529"/>
                    <a:pt x="1619" y="2529"/>
                  </a:cubicBezTo>
                  <a:cubicBezTo>
                    <a:pt x="1362" y="2529"/>
                    <a:pt x="1157" y="2319"/>
                    <a:pt x="1157" y="2062"/>
                  </a:cubicBezTo>
                  <a:cubicBezTo>
                    <a:pt x="1157" y="1810"/>
                    <a:pt x="1362" y="1600"/>
                    <a:pt x="1619" y="1600"/>
                  </a:cubicBezTo>
                  <a:close/>
                  <a:moveTo>
                    <a:pt x="696" y="1"/>
                  </a:moveTo>
                  <a:cubicBezTo>
                    <a:pt x="314" y="1"/>
                    <a:pt x="0" y="310"/>
                    <a:pt x="0" y="696"/>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F8EC57"/>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8" name="Google Shape;6050;p72"/>
            <p:cNvSpPr/>
            <p:nvPr/>
          </p:nvSpPr>
          <p:spPr>
            <a:xfrm>
              <a:off x="4965857" y="3446050"/>
              <a:ext cx="98320" cy="375218"/>
            </a:xfrm>
            <a:custGeom>
              <a:avLst/>
              <a:gdLst/>
              <a:ahLst/>
              <a:cxnLst/>
              <a:rect l="l" t="t" r="r" b="b"/>
              <a:pathLst>
                <a:path w="3239" h="12361" extrusionOk="0">
                  <a:moveTo>
                    <a:pt x="1857" y="1"/>
                  </a:moveTo>
                  <a:cubicBezTo>
                    <a:pt x="2138" y="1"/>
                    <a:pt x="2362" y="277"/>
                    <a:pt x="2362" y="616"/>
                  </a:cubicBezTo>
                  <a:lnTo>
                    <a:pt x="2362" y="10317"/>
                  </a:lnTo>
                  <a:cubicBezTo>
                    <a:pt x="2362" y="10655"/>
                    <a:pt x="2138" y="10932"/>
                    <a:pt x="1857" y="10932"/>
                  </a:cubicBezTo>
                  <a:lnTo>
                    <a:pt x="510" y="10932"/>
                  </a:lnTo>
                  <a:cubicBezTo>
                    <a:pt x="229" y="10932"/>
                    <a:pt x="0" y="10655"/>
                    <a:pt x="0" y="10317"/>
                  </a:cubicBezTo>
                  <a:lnTo>
                    <a:pt x="0" y="11664"/>
                  </a:lnTo>
                  <a:cubicBezTo>
                    <a:pt x="0" y="12051"/>
                    <a:pt x="314" y="12360"/>
                    <a:pt x="696" y="12360"/>
                  </a:cubicBezTo>
                  <a:lnTo>
                    <a:pt x="2542" y="12360"/>
                  </a:lnTo>
                  <a:cubicBezTo>
                    <a:pt x="2928" y="12360"/>
                    <a:pt x="3238" y="12051"/>
                    <a:pt x="3238" y="11664"/>
                  </a:cubicBezTo>
                  <a:lnTo>
                    <a:pt x="3238" y="696"/>
                  </a:lnTo>
                  <a:cubicBezTo>
                    <a:pt x="3238" y="310"/>
                    <a:pt x="2928" y="1"/>
                    <a:pt x="2542"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9" name="Google Shape;6051;p72"/>
            <p:cNvSpPr/>
            <p:nvPr/>
          </p:nvSpPr>
          <p:spPr>
            <a:xfrm>
              <a:off x="5105768" y="3455976"/>
              <a:ext cx="233551" cy="365292"/>
            </a:xfrm>
            <a:custGeom>
              <a:avLst/>
              <a:gdLst/>
              <a:ahLst/>
              <a:cxnLst/>
              <a:rect l="l" t="t" r="r" b="b"/>
              <a:pathLst>
                <a:path w="7694" h="12034" extrusionOk="0">
                  <a:moveTo>
                    <a:pt x="1789" y="5539"/>
                  </a:moveTo>
                  <a:cubicBezTo>
                    <a:pt x="1825" y="5539"/>
                    <a:pt x="1861" y="5555"/>
                    <a:pt x="1886" y="5591"/>
                  </a:cubicBezTo>
                  <a:lnTo>
                    <a:pt x="4417" y="9729"/>
                  </a:lnTo>
                  <a:cubicBezTo>
                    <a:pt x="4465" y="9805"/>
                    <a:pt x="4413" y="9900"/>
                    <a:pt x="4323" y="9900"/>
                  </a:cubicBezTo>
                  <a:lnTo>
                    <a:pt x="1790" y="9900"/>
                  </a:lnTo>
                  <a:cubicBezTo>
                    <a:pt x="1728" y="9900"/>
                    <a:pt x="1675" y="9847"/>
                    <a:pt x="1675" y="9790"/>
                  </a:cubicBezTo>
                  <a:lnTo>
                    <a:pt x="1675" y="5648"/>
                  </a:lnTo>
                  <a:cubicBezTo>
                    <a:pt x="1675" y="5581"/>
                    <a:pt x="1731" y="5539"/>
                    <a:pt x="1789" y="5539"/>
                  </a:cubicBezTo>
                  <a:close/>
                  <a:moveTo>
                    <a:pt x="310" y="1"/>
                  </a:moveTo>
                  <a:cubicBezTo>
                    <a:pt x="154" y="1"/>
                    <a:pt x="0" y="117"/>
                    <a:pt x="0" y="307"/>
                  </a:cubicBezTo>
                  <a:lnTo>
                    <a:pt x="0" y="11724"/>
                  </a:lnTo>
                  <a:cubicBezTo>
                    <a:pt x="0" y="11895"/>
                    <a:pt x="137" y="12033"/>
                    <a:pt x="309" y="12033"/>
                  </a:cubicBezTo>
                  <a:lnTo>
                    <a:pt x="7303" y="12033"/>
                  </a:lnTo>
                  <a:cubicBezTo>
                    <a:pt x="7546" y="12033"/>
                    <a:pt x="7693" y="11772"/>
                    <a:pt x="7570" y="11561"/>
                  </a:cubicBezTo>
                  <a:lnTo>
                    <a:pt x="572" y="150"/>
                  </a:lnTo>
                  <a:cubicBezTo>
                    <a:pt x="509" y="47"/>
                    <a:pt x="409" y="1"/>
                    <a:pt x="31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0" name="Google Shape;6052;p72"/>
            <p:cNvSpPr/>
            <p:nvPr/>
          </p:nvSpPr>
          <p:spPr>
            <a:xfrm>
              <a:off x="5105768" y="3454671"/>
              <a:ext cx="234280" cy="366597"/>
            </a:xfrm>
            <a:custGeom>
              <a:avLst/>
              <a:gdLst/>
              <a:ahLst/>
              <a:cxnLst/>
              <a:rect l="l" t="t" r="r" b="b"/>
              <a:pathLst>
                <a:path w="7718" h="12077" extrusionOk="0">
                  <a:moveTo>
                    <a:pt x="313" y="1"/>
                  </a:moveTo>
                  <a:cubicBezTo>
                    <a:pt x="292" y="1"/>
                    <a:pt x="272" y="3"/>
                    <a:pt x="252" y="7"/>
                  </a:cubicBezTo>
                  <a:cubicBezTo>
                    <a:pt x="300" y="26"/>
                    <a:pt x="348" y="64"/>
                    <a:pt x="381" y="136"/>
                  </a:cubicBezTo>
                  <a:lnTo>
                    <a:pt x="5008" y="10324"/>
                  </a:lnTo>
                  <a:cubicBezTo>
                    <a:pt x="5089" y="10505"/>
                    <a:pt x="4993" y="10743"/>
                    <a:pt x="4832" y="10743"/>
                  </a:cubicBezTo>
                  <a:lnTo>
                    <a:pt x="205" y="10743"/>
                  </a:lnTo>
                  <a:cubicBezTo>
                    <a:pt x="90" y="10743"/>
                    <a:pt x="0" y="10619"/>
                    <a:pt x="0" y="10466"/>
                  </a:cubicBezTo>
                  <a:lnTo>
                    <a:pt x="0" y="11767"/>
                  </a:lnTo>
                  <a:cubicBezTo>
                    <a:pt x="0" y="11938"/>
                    <a:pt x="137" y="12076"/>
                    <a:pt x="309" y="12076"/>
                  </a:cubicBezTo>
                  <a:lnTo>
                    <a:pt x="7327" y="12076"/>
                  </a:lnTo>
                  <a:cubicBezTo>
                    <a:pt x="7570" y="12076"/>
                    <a:pt x="7717" y="11809"/>
                    <a:pt x="7593" y="11604"/>
                  </a:cubicBezTo>
                  <a:lnTo>
                    <a:pt x="576" y="150"/>
                  </a:lnTo>
                  <a:cubicBezTo>
                    <a:pt x="513" y="48"/>
                    <a:pt x="411" y="1"/>
                    <a:pt x="313"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1" name="Google Shape;6053;p72"/>
            <p:cNvSpPr/>
            <p:nvPr/>
          </p:nvSpPr>
          <p:spPr>
            <a:xfrm>
              <a:off x="4957752" y="3437975"/>
              <a:ext cx="113892" cy="390790"/>
            </a:xfrm>
            <a:custGeom>
              <a:avLst/>
              <a:gdLst/>
              <a:ahLst/>
              <a:cxnLst/>
              <a:rect l="l" t="t" r="r" b="b"/>
              <a:pathLst>
                <a:path w="3752" h="12874" extrusionOk="0">
                  <a:moveTo>
                    <a:pt x="2820" y="515"/>
                  </a:moveTo>
                  <a:cubicBezTo>
                    <a:pt x="3062" y="515"/>
                    <a:pt x="3257" y="710"/>
                    <a:pt x="3257" y="957"/>
                  </a:cubicBezTo>
                  <a:lnTo>
                    <a:pt x="3257" y="11917"/>
                  </a:lnTo>
                  <a:cubicBezTo>
                    <a:pt x="3257" y="12165"/>
                    <a:pt x="3062" y="12359"/>
                    <a:pt x="2820" y="12359"/>
                  </a:cubicBezTo>
                  <a:lnTo>
                    <a:pt x="957" y="12359"/>
                  </a:lnTo>
                  <a:cubicBezTo>
                    <a:pt x="715" y="12359"/>
                    <a:pt x="515" y="12165"/>
                    <a:pt x="515" y="11917"/>
                  </a:cubicBezTo>
                  <a:lnTo>
                    <a:pt x="515" y="11255"/>
                  </a:lnTo>
                  <a:lnTo>
                    <a:pt x="1991" y="11255"/>
                  </a:lnTo>
                  <a:cubicBezTo>
                    <a:pt x="2067" y="11255"/>
                    <a:pt x="2134" y="11203"/>
                    <a:pt x="2148" y="11126"/>
                  </a:cubicBezTo>
                  <a:cubicBezTo>
                    <a:pt x="2163" y="11031"/>
                    <a:pt x="2086" y="10950"/>
                    <a:pt x="1996" y="10950"/>
                  </a:cubicBezTo>
                  <a:lnTo>
                    <a:pt x="515" y="10950"/>
                  </a:lnTo>
                  <a:lnTo>
                    <a:pt x="515" y="10113"/>
                  </a:lnTo>
                  <a:lnTo>
                    <a:pt x="1414" y="10113"/>
                  </a:lnTo>
                  <a:cubicBezTo>
                    <a:pt x="1491" y="10113"/>
                    <a:pt x="1557" y="10060"/>
                    <a:pt x="1572" y="9983"/>
                  </a:cubicBezTo>
                  <a:cubicBezTo>
                    <a:pt x="1586" y="9889"/>
                    <a:pt x="1510" y="9807"/>
                    <a:pt x="1420" y="9807"/>
                  </a:cubicBezTo>
                  <a:lnTo>
                    <a:pt x="515" y="9807"/>
                  </a:lnTo>
                  <a:lnTo>
                    <a:pt x="515" y="8970"/>
                  </a:lnTo>
                  <a:lnTo>
                    <a:pt x="1991" y="8970"/>
                  </a:lnTo>
                  <a:cubicBezTo>
                    <a:pt x="2067" y="8970"/>
                    <a:pt x="2134" y="8917"/>
                    <a:pt x="2148" y="8841"/>
                  </a:cubicBezTo>
                  <a:cubicBezTo>
                    <a:pt x="2163" y="8746"/>
                    <a:pt x="2086" y="8665"/>
                    <a:pt x="1996" y="8665"/>
                  </a:cubicBezTo>
                  <a:lnTo>
                    <a:pt x="515" y="8665"/>
                  </a:lnTo>
                  <a:lnTo>
                    <a:pt x="515" y="7827"/>
                  </a:lnTo>
                  <a:lnTo>
                    <a:pt x="1414" y="7827"/>
                  </a:lnTo>
                  <a:cubicBezTo>
                    <a:pt x="1491" y="7827"/>
                    <a:pt x="1557" y="7775"/>
                    <a:pt x="1572" y="7698"/>
                  </a:cubicBezTo>
                  <a:cubicBezTo>
                    <a:pt x="1586" y="7603"/>
                    <a:pt x="1510" y="7522"/>
                    <a:pt x="1420" y="7522"/>
                  </a:cubicBezTo>
                  <a:lnTo>
                    <a:pt x="515" y="7522"/>
                  </a:lnTo>
                  <a:lnTo>
                    <a:pt x="515" y="6685"/>
                  </a:lnTo>
                  <a:lnTo>
                    <a:pt x="1991" y="6685"/>
                  </a:lnTo>
                  <a:cubicBezTo>
                    <a:pt x="2067" y="6685"/>
                    <a:pt x="2134" y="6632"/>
                    <a:pt x="2148" y="6556"/>
                  </a:cubicBezTo>
                  <a:cubicBezTo>
                    <a:pt x="2163" y="6461"/>
                    <a:pt x="2086" y="6380"/>
                    <a:pt x="1996" y="6380"/>
                  </a:cubicBezTo>
                  <a:lnTo>
                    <a:pt x="515" y="6380"/>
                  </a:lnTo>
                  <a:lnTo>
                    <a:pt x="515" y="5542"/>
                  </a:lnTo>
                  <a:lnTo>
                    <a:pt x="1414" y="5542"/>
                  </a:lnTo>
                  <a:cubicBezTo>
                    <a:pt x="1491" y="5542"/>
                    <a:pt x="1557" y="5490"/>
                    <a:pt x="1572" y="5413"/>
                  </a:cubicBezTo>
                  <a:cubicBezTo>
                    <a:pt x="1586" y="5318"/>
                    <a:pt x="1510" y="5237"/>
                    <a:pt x="1420" y="5237"/>
                  </a:cubicBezTo>
                  <a:lnTo>
                    <a:pt x="515" y="5237"/>
                  </a:lnTo>
                  <a:lnTo>
                    <a:pt x="515" y="4400"/>
                  </a:lnTo>
                  <a:lnTo>
                    <a:pt x="1991" y="4400"/>
                  </a:lnTo>
                  <a:cubicBezTo>
                    <a:pt x="2067" y="4400"/>
                    <a:pt x="2134" y="4347"/>
                    <a:pt x="2148" y="4270"/>
                  </a:cubicBezTo>
                  <a:cubicBezTo>
                    <a:pt x="2163" y="4176"/>
                    <a:pt x="2086" y="4095"/>
                    <a:pt x="1996" y="4095"/>
                  </a:cubicBezTo>
                  <a:lnTo>
                    <a:pt x="515" y="4095"/>
                  </a:lnTo>
                  <a:lnTo>
                    <a:pt x="515" y="957"/>
                  </a:lnTo>
                  <a:cubicBezTo>
                    <a:pt x="515" y="710"/>
                    <a:pt x="715" y="515"/>
                    <a:pt x="957" y="515"/>
                  </a:cubicBezTo>
                  <a:close/>
                  <a:moveTo>
                    <a:pt x="953" y="1"/>
                  </a:moveTo>
                  <a:cubicBezTo>
                    <a:pt x="425" y="1"/>
                    <a:pt x="1" y="425"/>
                    <a:pt x="1" y="948"/>
                  </a:cubicBezTo>
                  <a:lnTo>
                    <a:pt x="1" y="11926"/>
                  </a:lnTo>
                  <a:cubicBezTo>
                    <a:pt x="1" y="12450"/>
                    <a:pt x="425" y="12873"/>
                    <a:pt x="953" y="12873"/>
                  </a:cubicBezTo>
                  <a:lnTo>
                    <a:pt x="2805" y="12873"/>
                  </a:lnTo>
                  <a:cubicBezTo>
                    <a:pt x="3328" y="12873"/>
                    <a:pt x="3752" y="12450"/>
                    <a:pt x="3752" y="11926"/>
                  </a:cubicBezTo>
                  <a:lnTo>
                    <a:pt x="3752" y="948"/>
                  </a:lnTo>
                  <a:cubicBezTo>
                    <a:pt x="3752" y="425"/>
                    <a:pt x="3328" y="1"/>
                    <a:pt x="2805"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2" name="Google Shape;6054;p72"/>
            <p:cNvSpPr/>
            <p:nvPr/>
          </p:nvSpPr>
          <p:spPr>
            <a:xfrm>
              <a:off x="4996334" y="3490006"/>
              <a:ext cx="37306" cy="37458"/>
            </a:xfrm>
            <a:custGeom>
              <a:avLst/>
              <a:gdLst/>
              <a:ahLst/>
              <a:cxnLst/>
              <a:rect l="l" t="t" r="r" b="b"/>
              <a:pathLst>
                <a:path w="1229" h="1234" extrusionOk="0">
                  <a:moveTo>
                    <a:pt x="615" y="304"/>
                  </a:moveTo>
                  <a:cubicBezTo>
                    <a:pt x="786" y="304"/>
                    <a:pt x="925" y="447"/>
                    <a:pt x="925" y="614"/>
                  </a:cubicBezTo>
                  <a:cubicBezTo>
                    <a:pt x="925" y="785"/>
                    <a:pt x="786" y="928"/>
                    <a:pt x="615" y="928"/>
                  </a:cubicBezTo>
                  <a:cubicBezTo>
                    <a:pt x="444" y="928"/>
                    <a:pt x="305" y="785"/>
                    <a:pt x="305" y="614"/>
                  </a:cubicBezTo>
                  <a:cubicBezTo>
                    <a:pt x="305" y="447"/>
                    <a:pt x="444" y="304"/>
                    <a:pt x="615" y="304"/>
                  </a:cubicBezTo>
                  <a:close/>
                  <a:moveTo>
                    <a:pt x="615" y="0"/>
                  </a:moveTo>
                  <a:cubicBezTo>
                    <a:pt x="277" y="0"/>
                    <a:pt x="0" y="276"/>
                    <a:pt x="0" y="614"/>
                  </a:cubicBezTo>
                  <a:cubicBezTo>
                    <a:pt x="0" y="957"/>
                    <a:pt x="277" y="1233"/>
                    <a:pt x="615" y="1233"/>
                  </a:cubicBezTo>
                  <a:cubicBezTo>
                    <a:pt x="953" y="1233"/>
                    <a:pt x="1229" y="957"/>
                    <a:pt x="1229" y="614"/>
                  </a:cubicBezTo>
                  <a:cubicBezTo>
                    <a:pt x="1229" y="276"/>
                    <a:pt x="953" y="0"/>
                    <a:pt x="61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3" name="Google Shape;6055;p72"/>
            <p:cNvSpPr/>
            <p:nvPr/>
          </p:nvSpPr>
          <p:spPr>
            <a:xfrm>
              <a:off x="5098240" y="3448023"/>
              <a:ext cx="247424" cy="380743"/>
            </a:xfrm>
            <a:custGeom>
              <a:avLst/>
              <a:gdLst/>
              <a:ahLst/>
              <a:cxnLst/>
              <a:rect l="l" t="t" r="r" b="b"/>
              <a:pathLst>
                <a:path w="8151" h="12543" extrusionOk="0">
                  <a:moveTo>
                    <a:pt x="557" y="503"/>
                  </a:moveTo>
                  <a:cubicBezTo>
                    <a:pt x="581" y="503"/>
                    <a:pt x="591" y="522"/>
                    <a:pt x="596" y="531"/>
                  </a:cubicBezTo>
                  <a:lnTo>
                    <a:pt x="7594" y="11948"/>
                  </a:lnTo>
                  <a:cubicBezTo>
                    <a:pt x="7608" y="11966"/>
                    <a:pt x="7603" y="11986"/>
                    <a:pt x="7594" y="11999"/>
                  </a:cubicBezTo>
                  <a:cubicBezTo>
                    <a:pt x="7589" y="12014"/>
                    <a:pt x="7575" y="12028"/>
                    <a:pt x="7546" y="12028"/>
                  </a:cubicBezTo>
                  <a:lnTo>
                    <a:pt x="552" y="12028"/>
                  </a:lnTo>
                  <a:cubicBezTo>
                    <a:pt x="519" y="12028"/>
                    <a:pt x="495" y="12005"/>
                    <a:pt x="495" y="11976"/>
                  </a:cubicBezTo>
                  <a:lnTo>
                    <a:pt x="495" y="560"/>
                  </a:lnTo>
                  <a:cubicBezTo>
                    <a:pt x="495" y="545"/>
                    <a:pt x="495" y="516"/>
                    <a:pt x="538" y="507"/>
                  </a:cubicBezTo>
                  <a:cubicBezTo>
                    <a:pt x="543" y="503"/>
                    <a:pt x="548" y="503"/>
                    <a:pt x="557" y="503"/>
                  </a:cubicBezTo>
                  <a:close/>
                  <a:moveTo>
                    <a:pt x="564" y="0"/>
                  </a:moveTo>
                  <a:cubicBezTo>
                    <a:pt x="503" y="0"/>
                    <a:pt x="441" y="10"/>
                    <a:pt x="381" y="31"/>
                  </a:cubicBezTo>
                  <a:cubicBezTo>
                    <a:pt x="152" y="112"/>
                    <a:pt x="0" y="331"/>
                    <a:pt x="0" y="573"/>
                  </a:cubicBezTo>
                  <a:lnTo>
                    <a:pt x="0" y="11981"/>
                  </a:lnTo>
                  <a:cubicBezTo>
                    <a:pt x="0" y="12291"/>
                    <a:pt x="253" y="12542"/>
                    <a:pt x="562" y="12542"/>
                  </a:cubicBezTo>
                  <a:lnTo>
                    <a:pt x="7546" y="12542"/>
                  </a:lnTo>
                  <a:cubicBezTo>
                    <a:pt x="7746" y="12542"/>
                    <a:pt x="7932" y="12447"/>
                    <a:pt x="8036" y="12280"/>
                  </a:cubicBezTo>
                  <a:cubicBezTo>
                    <a:pt x="8150" y="12095"/>
                    <a:pt x="8150" y="11871"/>
                    <a:pt x="8041" y="11685"/>
                  </a:cubicBezTo>
                  <a:lnTo>
                    <a:pt x="1042" y="269"/>
                  </a:lnTo>
                  <a:cubicBezTo>
                    <a:pt x="938" y="99"/>
                    <a:pt x="756" y="0"/>
                    <a:pt x="56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4" name="Google Shape;6056;p72"/>
            <p:cNvSpPr/>
            <p:nvPr/>
          </p:nvSpPr>
          <p:spPr>
            <a:xfrm>
              <a:off x="5148540" y="3616196"/>
              <a:ext cx="100323" cy="147829"/>
            </a:xfrm>
            <a:custGeom>
              <a:avLst/>
              <a:gdLst/>
              <a:ahLst/>
              <a:cxnLst/>
              <a:rect l="l" t="t" r="r" b="b"/>
              <a:pathLst>
                <a:path w="3305" h="4870" extrusionOk="0">
                  <a:moveTo>
                    <a:pt x="514" y="885"/>
                  </a:moveTo>
                  <a:lnTo>
                    <a:pt x="2657" y="4374"/>
                  </a:lnTo>
                  <a:lnTo>
                    <a:pt x="514" y="4374"/>
                  </a:lnTo>
                  <a:lnTo>
                    <a:pt x="514" y="885"/>
                  </a:lnTo>
                  <a:close/>
                  <a:moveTo>
                    <a:pt x="369" y="0"/>
                  </a:moveTo>
                  <a:cubicBezTo>
                    <a:pt x="335" y="0"/>
                    <a:pt x="301" y="5"/>
                    <a:pt x="266" y="14"/>
                  </a:cubicBezTo>
                  <a:cubicBezTo>
                    <a:pt x="110" y="61"/>
                    <a:pt x="0" y="199"/>
                    <a:pt x="0" y="366"/>
                  </a:cubicBezTo>
                  <a:lnTo>
                    <a:pt x="0" y="4503"/>
                  </a:lnTo>
                  <a:cubicBezTo>
                    <a:pt x="0" y="4708"/>
                    <a:pt x="167" y="4870"/>
                    <a:pt x="367" y="4870"/>
                  </a:cubicBezTo>
                  <a:lnTo>
                    <a:pt x="2894" y="4870"/>
                  </a:lnTo>
                  <a:cubicBezTo>
                    <a:pt x="2990" y="4870"/>
                    <a:pt x="3080" y="4837"/>
                    <a:pt x="3147" y="4774"/>
                  </a:cubicBezTo>
                  <a:cubicBezTo>
                    <a:pt x="3280" y="4651"/>
                    <a:pt x="3304" y="4460"/>
                    <a:pt x="3213" y="4312"/>
                  </a:cubicBezTo>
                  <a:lnTo>
                    <a:pt x="681" y="175"/>
                  </a:lnTo>
                  <a:cubicBezTo>
                    <a:pt x="610" y="62"/>
                    <a:pt x="494" y="0"/>
                    <a:pt x="369"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5" name="Google Shape;6057;p72"/>
            <p:cNvSpPr/>
            <p:nvPr/>
          </p:nvSpPr>
          <p:spPr>
            <a:xfrm>
              <a:off x="5127139" y="3559855"/>
              <a:ext cx="15633" cy="34969"/>
            </a:xfrm>
            <a:custGeom>
              <a:avLst/>
              <a:gdLst/>
              <a:ahLst/>
              <a:cxnLst/>
              <a:rect l="l" t="t" r="r" b="b"/>
              <a:pathLst>
                <a:path w="515" h="1152" extrusionOk="0">
                  <a:moveTo>
                    <a:pt x="261" y="0"/>
                  </a:moveTo>
                  <a:cubicBezTo>
                    <a:pt x="240" y="0"/>
                    <a:pt x="218" y="3"/>
                    <a:pt x="195" y="9"/>
                  </a:cubicBezTo>
                  <a:cubicBezTo>
                    <a:pt x="81" y="32"/>
                    <a:pt x="0" y="141"/>
                    <a:pt x="0" y="260"/>
                  </a:cubicBezTo>
                  <a:lnTo>
                    <a:pt x="0" y="894"/>
                  </a:lnTo>
                  <a:cubicBezTo>
                    <a:pt x="0" y="1031"/>
                    <a:pt x="114" y="1151"/>
                    <a:pt x="257" y="1151"/>
                  </a:cubicBezTo>
                  <a:cubicBezTo>
                    <a:pt x="400" y="1151"/>
                    <a:pt x="514" y="1031"/>
                    <a:pt x="514" y="894"/>
                  </a:cubicBezTo>
                  <a:lnTo>
                    <a:pt x="514" y="255"/>
                  </a:lnTo>
                  <a:cubicBezTo>
                    <a:pt x="514" y="116"/>
                    <a:pt x="400" y="0"/>
                    <a:pt x="26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6" name="Google Shape;6058;p72"/>
            <p:cNvSpPr/>
            <p:nvPr/>
          </p:nvSpPr>
          <p:spPr>
            <a:xfrm>
              <a:off x="5127139" y="3532231"/>
              <a:ext cx="15633" cy="19033"/>
            </a:xfrm>
            <a:custGeom>
              <a:avLst/>
              <a:gdLst/>
              <a:ahLst/>
              <a:cxnLst/>
              <a:rect l="l" t="t" r="r" b="b"/>
              <a:pathLst>
                <a:path w="515" h="627" extrusionOk="0">
                  <a:moveTo>
                    <a:pt x="261" y="1"/>
                  </a:moveTo>
                  <a:cubicBezTo>
                    <a:pt x="240" y="1"/>
                    <a:pt x="218" y="3"/>
                    <a:pt x="195" y="9"/>
                  </a:cubicBezTo>
                  <a:cubicBezTo>
                    <a:pt x="81" y="38"/>
                    <a:pt x="0" y="142"/>
                    <a:pt x="0" y="262"/>
                  </a:cubicBezTo>
                  <a:lnTo>
                    <a:pt x="0" y="366"/>
                  </a:lnTo>
                  <a:cubicBezTo>
                    <a:pt x="0" y="484"/>
                    <a:pt x="81" y="590"/>
                    <a:pt x="195" y="618"/>
                  </a:cubicBezTo>
                  <a:cubicBezTo>
                    <a:pt x="218" y="624"/>
                    <a:pt x="240" y="627"/>
                    <a:pt x="261" y="627"/>
                  </a:cubicBezTo>
                  <a:cubicBezTo>
                    <a:pt x="400" y="627"/>
                    <a:pt x="514" y="511"/>
                    <a:pt x="514" y="370"/>
                  </a:cubicBezTo>
                  <a:lnTo>
                    <a:pt x="514" y="256"/>
                  </a:lnTo>
                  <a:cubicBezTo>
                    <a:pt x="514" y="116"/>
                    <a:pt x="400" y="1"/>
                    <a:pt x="2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7" name="Google Shape;6059;p72"/>
            <p:cNvSpPr/>
            <p:nvPr/>
          </p:nvSpPr>
          <p:spPr>
            <a:xfrm>
              <a:off x="5272241" y="3493193"/>
              <a:ext cx="31387" cy="28594"/>
            </a:xfrm>
            <a:custGeom>
              <a:avLst/>
              <a:gdLst/>
              <a:ahLst/>
              <a:cxnLst/>
              <a:rect l="l" t="t" r="r" b="b"/>
              <a:pathLst>
                <a:path w="1034" h="942" extrusionOk="0">
                  <a:moveTo>
                    <a:pt x="513" y="1"/>
                  </a:moveTo>
                  <a:cubicBezTo>
                    <a:pt x="302" y="1"/>
                    <a:pt x="110" y="146"/>
                    <a:pt x="58" y="362"/>
                  </a:cubicBezTo>
                  <a:cubicBezTo>
                    <a:pt x="1" y="619"/>
                    <a:pt x="157" y="871"/>
                    <a:pt x="410" y="928"/>
                  </a:cubicBezTo>
                  <a:cubicBezTo>
                    <a:pt x="447" y="937"/>
                    <a:pt x="484" y="942"/>
                    <a:pt x="521" y="942"/>
                  </a:cubicBezTo>
                  <a:cubicBezTo>
                    <a:pt x="733" y="942"/>
                    <a:pt x="924" y="796"/>
                    <a:pt x="976" y="581"/>
                  </a:cubicBezTo>
                  <a:cubicBezTo>
                    <a:pt x="1034" y="329"/>
                    <a:pt x="876" y="71"/>
                    <a:pt x="623" y="14"/>
                  </a:cubicBezTo>
                  <a:cubicBezTo>
                    <a:pt x="586" y="5"/>
                    <a:pt x="549" y="1"/>
                    <a:pt x="513"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8" name="Google Shape;6060;p72"/>
            <p:cNvSpPr/>
            <p:nvPr/>
          </p:nvSpPr>
          <p:spPr>
            <a:xfrm>
              <a:off x="5311097" y="3660819"/>
              <a:ext cx="12172" cy="12172"/>
            </a:xfrm>
            <a:custGeom>
              <a:avLst/>
              <a:gdLst/>
              <a:ahLst/>
              <a:cxnLst/>
              <a:rect l="l" t="t" r="r" b="b"/>
              <a:pathLst>
                <a:path w="401" h="401" extrusionOk="0">
                  <a:moveTo>
                    <a:pt x="200" y="1"/>
                  </a:moveTo>
                  <a:cubicBezTo>
                    <a:pt x="92" y="1"/>
                    <a:pt x="0" y="91"/>
                    <a:pt x="0" y="201"/>
                  </a:cubicBezTo>
                  <a:cubicBezTo>
                    <a:pt x="0" y="310"/>
                    <a:pt x="92" y="401"/>
                    <a:pt x="200" y="401"/>
                  </a:cubicBezTo>
                  <a:cubicBezTo>
                    <a:pt x="310" y="401"/>
                    <a:pt x="400" y="310"/>
                    <a:pt x="400" y="201"/>
                  </a:cubicBezTo>
                  <a:cubicBezTo>
                    <a:pt x="400" y="91"/>
                    <a:pt x="310" y="1"/>
                    <a:pt x="200" y="1"/>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19" name="Google Shape;6061;p72"/>
            <p:cNvSpPr/>
            <p:nvPr/>
          </p:nvSpPr>
          <p:spPr>
            <a:xfrm>
              <a:off x="5169607" y="3444380"/>
              <a:ext cx="43529" cy="48022"/>
            </a:xfrm>
            <a:custGeom>
              <a:avLst/>
              <a:gdLst/>
              <a:ahLst/>
              <a:cxnLst/>
              <a:rect l="l" t="t" r="r" b="b"/>
              <a:pathLst>
                <a:path w="1434" h="1582" extrusionOk="0">
                  <a:moveTo>
                    <a:pt x="718" y="0"/>
                  </a:moveTo>
                  <a:cubicBezTo>
                    <a:pt x="691" y="0"/>
                    <a:pt x="665" y="16"/>
                    <a:pt x="653" y="47"/>
                  </a:cubicBezTo>
                  <a:lnTo>
                    <a:pt x="497" y="499"/>
                  </a:lnTo>
                  <a:cubicBezTo>
                    <a:pt x="486" y="517"/>
                    <a:pt x="473" y="532"/>
                    <a:pt x="458" y="541"/>
                  </a:cubicBezTo>
                  <a:lnTo>
                    <a:pt x="58" y="722"/>
                  </a:lnTo>
                  <a:cubicBezTo>
                    <a:pt x="1" y="746"/>
                    <a:pt x="1" y="836"/>
                    <a:pt x="58" y="860"/>
                  </a:cubicBezTo>
                  <a:lnTo>
                    <a:pt x="458" y="1042"/>
                  </a:lnTo>
                  <a:cubicBezTo>
                    <a:pt x="473" y="1051"/>
                    <a:pt x="486" y="1065"/>
                    <a:pt x="497" y="1084"/>
                  </a:cubicBezTo>
                  <a:lnTo>
                    <a:pt x="653" y="1532"/>
                  </a:lnTo>
                  <a:cubicBezTo>
                    <a:pt x="665" y="1565"/>
                    <a:pt x="691" y="1582"/>
                    <a:pt x="718" y="1582"/>
                  </a:cubicBezTo>
                  <a:cubicBezTo>
                    <a:pt x="744" y="1582"/>
                    <a:pt x="770" y="1565"/>
                    <a:pt x="782" y="1532"/>
                  </a:cubicBezTo>
                  <a:lnTo>
                    <a:pt x="939" y="1084"/>
                  </a:lnTo>
                  <a:cubicBezTo>
                    <a:pt x="948" y="1065"/>
                    <a:pt x="958" y="1051"/>
                    <a:pt x="977" y="1042"/>
                  </a:cubicBezTo>
                  <a:lnTo>
                    <a:pt x="1376" y="860"/>
                  </a:lnTo>
                  <a:cubicBezTo>
                    <a:pt x="1434" y="836"/>
                    <a:pt x="1434" y="746"/>
                    <a:pt x="1376" y="722"/>
                  </a:cubicBezTo>
                  <a:lnTo>
                    <a:pt x="977" y="541"/>
                  </a:lnTo>
                  <a:cubicBezTo>
                    <a:pt x="958" y="532"/>
                    <a:pt x="948" y="517"/>
                    <a:pt x="939" y="499"/>
                  </a:cubicBezTo>
                  <a:lnTo>
                    <a:pt x="782" y="47"/>
                  </a:lnTo>
                  <a:cubicBezTo>
                    <a:pt x="770" y="16"/>
                    <a:pt x="744" y="0"/>
                    <a:pt x="718"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0" name="Google Shape;6062;p72"/>
            <p:cNvSpPr/>
            <p:nvPr/>
          </p:nvSpPr>
          <p:spPr>
            <a:xfrm>
              <a:off x="5287268" y="3544829"/>
              <a:ext cx="59708" cy="64778"/>
            </a:xfrm>
            <a:custGeom>
              <a:avLst/>
              <a:gdLst/>
              <a:ahLst/>
              <a:cxnLst/>
              <a:rect l="l" t="t" r="r" b="b"/>
              <a:pathLst>
                <a:path w="1967" h="2134" extrusionOk="0">
                  <a:moveTo>
                    <a:pt x="984" y="1"/>
                  </a:moveTo>
                  <a:cubicBezTo>
                    <a:pt x="948" y="1"/>
                    <a:pt x="914" y="22"/>
                    <a:pt x="900" y="65"/>
                  </a:cubicBezTo>
                  <a:lnTo>
                    <a:pt x="677" y="675"/>
                  </a:lnTo>
                  <a:cubicBezTo>
                    <a:pt x="667" y="698"/>
                    <a:pt x="653" y="722"/>
                    <a:pt x="629" y="732"/>
                  </a:cubicBezTo>
                  <a:lnTo>
                    <a:pt x="77" y="974"/>
                  </a:lnTo>
                  <a:cubicBezTo>
                    <a:pt x="0" y="1008"/>
                    <a:pt x="0" y="1126"/>
                    <a:pt x="77" y="1165"/>
                  </a:cubicBezTo>
                  <a:lnTo>
                    <a:pt x="629" y="1407"/>
                  </a:lnTo>
                  <a:cubicBezTo>
                    <a:pt x="653" y="1418"/>
                    <a:pt x="667" y="1436"/>
                    <a:pt x="677" y="1465"/>
                  </a:cubicBezTo>
                  <a:lnTo>
                    <a:pt x="900" y="2069"/>
                  </a:lnTo>
                  <a:cubicBezTo>
                    <a:pt x="914" y="2112"/>
                    <a:pt x="948" y="2133"/>
                    <a:pt x="984" y="2133"/>
                  </a:cubicBezTo>
                  <a:cubicBezTo>
                    <a:pt x="1019" y="2133"/>
                    <a:pt x="1054" y="2112"/>
                    <a:pt x="1071" y="2069"/>
                  </a:cubicBezTo>
                  <a:lnTo>
                    <a:pt x="1290" y="1465"/>
                  </a:lnTo>
                  <a:cubicBezTo>
                    <a:pt x="1300" y="1436"/>
                    <a:pt x="1319" y="1418"/>
                    <a:pt x="1343" y="1407"/>
                  </a:cubicBezTo>
                  <a:lnTo>
                    <a:pt x="1890" y="1165"/>
                  </a:lnTo>
                  <a:cubicBezTo>
                    <a:pt x="1967" y="1126"/>
                    <a:pt x="1967" y="1008"/>
                    <a:pt x="1890" y="974"/>
                  </a:cubicBezTo>
                  <a:lnTo>
                    <a:pt x="1343" y="732"/>
                  </a:lnTo>
                  <a:cubicBezTo>
                    <a:pt x="1319" y="722"/>
                    <a:pt x="1300" y="698"/>
                    <a:pt x="1290" y="675"/>
                  </a:cubicBezTo>
                  <a:lnTo>
                    <a:pt x="1071" y="65"/>
                  </a:lnTo>
                  <a:cubicBezTo>
                    <a:pt x="1054" y="22"/>
                    <a:pt x="1019" y="1"/>
                    <a:pt x="98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21" name="Google Shape;1250;p36"/>
          <p:cNvSpPr/>
          <p:nvPr/>
        </p:nvSpPr>
        <p:spPr>
          <a:xfrm>
            <a:off x="2221628" y="1989764"/>
            <a:ext cx="7453538" cy="2675200"/>
          </a:xfrm>
          <a:prstGeom prst="roundRect">
            <a:avLst>
              <a:gd name="adj" fmla="val 3557"/>
            </a:avLst>
          </a:prstGeom>
          <a:solidFill>
            <a:srgbClr val="FFFFFF"/>
          </a:solidFill>
          <a:ln w="19050" cap="flat" cmpd="sng">
            <a:solidFill>
              <a:srgbClr val="363535"/>
            </a:solidFill>
            <a:prstDash val="solid"/>
            <a:round/>
            <a:headEnd type="none" w="sm" len="sm"/>
            <a:tailEnd type="none" w="sm" len="sm"/>
          </a:ln>
          <a:effectLst>
            <a:outerShdw blurRad="28575" dist="28575" dir="2400000" algn="bl" rotWithShape="0">
              <a:srgbClr val="363535">
                <a:alpha val="37000"/>
              </a:srgbClr>
            </a:outerShdw>
          </a:effectLst>
        </p:spPr>
        <p:txBody>
          <a:bodyPr spcFirstLastPara="1" wrap="square" lIns="121900" tIns="121900" rIns="121900" bIns="121900" anchor="ctr" anchorCtr="0">
            <a:noAutofit/>
          </a:bodyPr>
          <a:lstStyle/>
          <a:p>
            <a:pPr marL="0" marR="0" lvl="0" indent="0" defTabSz="91440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cs typeface="Arial"/>
              <a:sym typeface="Arial"/>
            </a:endParaRPr>
          </a:p>
        </p:txBody>
      </p:sp>
      <p:grpSp>
        <p:nvGrpSpPr>
          <p:cNvPr id="22" name="Google Shape;3228;p64"/>
          <p:cNvGrpSpPr/>
          <p:nvPr/>
        </p:nvGrpSpPr>
        <p:grpSpPr>
          <a:xfrm rot="1279669">
            <a:off x="9495711" y="3192720"/>
            <a:ext cx="1399436" cy="1256718"/>
            <a:chOff x="8288946" y="888850"/>
            <a:chExt cx="471717" cy="459575"/>
          </a:xfrm>
        </p:grpSpPr>
        <p:sp>
          <p:nvSpPr>
            <p:cNvPr id="23" name="Google Shape;3229;p64"/>
            <p:cNvSpPr/>
            <p:nvPr/>
          </p:nvSpPr>
          <p:spPr>
            <a:xfrm>
              <a:off x="8288946" y="888850"/>
              <a:ext cx="471717" cy="459575"/>
            </a:xfrm>
            <a:custGeom>
              <a:avLst/>
              <a:gdLst/>
              <a:ahLst/>
              <a:cxnLst/>
              <a:rect l="l" t="t" r="r" b="b"/>
              <a:pathLst>
                <a:path w="15540" h="15140" extrusionOk="0">
                  <a:moveTo>
                    <a:pt x="6489" y="1"/>
                  </a:moveTo>
                  <a:cubicBezTo>
                    <a:pt x="5918" y="1"/>
                    <a:pt x="5404" y="353"/>
                    <a:pt x="5195" y="882"/>
                  </a:cubicBezTo>
                  <a:cubicBezTo>
                    <a:pt x="4909" y="1034"/>
                    <a:pt x="4690" y="1281"/>
                    <a:pt x="4571" y="1572"/>
                  </a:cubicBezTo>
                  <a:cubicBezTo>
                    <a:pt x="4252" y="1301"/>
                    <a:pt x="3843" y="1139"/>
                    <a:pt x="3400" y="1139"/>
                  </a:cubicBezTo>
                  <a:cubicBezTo>
                    <a:pt x="2404" y="1139"/>
                    <a:pt x="1595" y="1948"/>
                    <a:pt x="1595" y="2943"/>
                  </a:cubicBezTo>
                  <a:cubicBezTo>
                    <a:pt x="1595" y="3123"/>
                    <a:pt x="1624" y="3295"/>
                    <a:pt x="1672" y="3457"/>
                  </a:cubicBezTo>
                  <a:cubicBezTo>
                    <a:pt x="1633" y="3481"/>
                    <a:pt x="1600" y="3505"/>
                    <a:pt x="1567" y="3533"/>
                  </a:cubicBezTo>
                  <a:cubicBezTo>
                    <a:pt x="672" y="3729"/>
                    <a:pt x="0" y="4523"/>
                    <a:pt x="0" y="5476"/>
                  </a:cubicBezTo>
                  <a:lnTo>
                    <a:pt x="0" y="13150"/>
                  </a:lnTo>
                  <a:cubicBezTo>
                    <a:pt x="0" y="14245"/>
                    <a:pt x="895" y="15140"/>
                    <a:pt x="1995" y="15140"/>
                  </a:cubicBezTo>
                  <a:lnTo>
                    <a:pt x="7366" y="15140"/>
                  </a:lnTo>
                  <a:cubicBezTo>
                    <a:pt x="7504" y="15140"/>
                    <a:pt x="7636" y="15126"/>
                    <a:pt x="7770" y="15098"/>
                  </a:cubicBezTo>
                  <a:cubicBezTo>
                    <a:pt x="7904" y="15126"/>
                    <a:pt x="8042" y="15140"/>
                    <a:pt x="8174" y="15140"/>
                  </a:cubicBezTo>
                  <a:lnTo>
                    <a:pt x="13549" y="15140"/>
                  </a:lnTo>
                  <a:cubicBezTo>
                    <a:pt x="14650" y="15140"/>
                    <a:pt x="15540" y="14245"/>
                    <a:pt x="15540" y="13150"/>
                  </a:cubicBezTo>
                  <a:lnTo>
                    <a:pt x="15540" y="5476"/>
                  </a:lnTo>
                  <a:cubicBezTo>
                    <a:pt x="15540" y="4751"/>
                    <a:pt x="15149" y="4114"/>
                    <a:pt x="14564" y="3767"/>
                  </a:cubicBezTo>
                  <a:cubicBezTo>
                    <a:pt x="14744" y="3523"/>
                    <a:pt x="14845" y="3224"/>
                    <a:pt x="14845" y="2910"/>
                  </a:cubicBezTo>
                  <a:cubicBezTo>
                    <a:pt x="14845" y="2338"/>
                    <a:pt x="14511" y="1824"/>
                    <a:pt x="13993" y="1596"/>
                  </a:cubicBezTo>
                  <a:lnTo>
                    <a:pt x="13931" y="1567"/>
                  </a:lnTo>
                  <a:lnTo>
                    <a:pt x="13887" y="1457"/>
                  </a:lnTo>
                  <a:cubicBezTo>
                    <a:pt x="13683" y="891"/>
                    <a:pt x="13145" y="515"/>
                    <a:pt x="12549" y="515"/>
                  </a:cubicBezTo>
                  <a:cubicBezTo>
                    <a:pt x="12235" y="515"/>
                    <a:pt x="11940" y="620"/>
                    <a:pt x="11698" y="800"/>
                  </a:cubicBezTo>
                  <a:cubicBezTo>
                    <a:pt x="11417" y="429"/>
                    <a:pt x="10974" y="191"/>
                    <a:pt x="10479" y="191"/>
                  </a:cubicBezTo>
                  <a:cubicBezTo>
                    <a:pt x="9631" y="191"/>
                    <a:pt x="8946" y="877"/>
                    <a:pt x="8946" y="1724"/>
                  </a:cubicBezTo>
                  <a:cubicBezTo>
                    <a:pt x="8946" y="2244"/>
                    <a:pt x="9207" y="2705"/>
                    <a:pt x="9607" y="2980"/>
                  </a:cubicBezTo>
                  <a:cubicBezTo>
                    <a:pt x="9103" y="3009"/>
                    <a:pt x="8598" y="3062"/>
                    <a:pt x="8099" y="3134"/>
                  </a:cubicBezTo>
                  <a:cubicBezTo>
                    <a:pt x="8365" y="2872"/>
                    <a:pt x="8528" y="2510"/>
                    <a:pt x="8528" y="2119"/>
                  </a:cubicBezTo>
                  <a:cubicBezTo>
                    <a:pt x="8528" y="1600"/>
                    <a:pt x="8242" y="1124"/>
                    <a:pt x="7789" y="882"/>
                  </a:cubicBezTo>
                  <a:cubicBezTo>
                    <a:pt x="7579" y="353"/>
                    <a:pt x="7060" y="1"/>
                    <a:pt x="6489"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4" name="Google Shape;3230;p64"/>
            <p:cNvSpPr/>
            <p:nvPr/>
          </p:nvSpPr>
          <p:spPr>
            <a:xfrm>
              <a:off x="8522597" y="1044729"/>
              <a:ext cx="187928" cy="257835"/>
            </a:xfrm>
            <a:custGeom>
              <a:avLst/>
              <a:gdLst/>
              <a:ahLst/>
              <a:cxnLst/>
              <a:rect l="l" t="t" r="r" b="b"/>
              <a:pathLst>
                <a:path w="6191" h="8494" extrusionOk="0">
                  <a:moveTo>
                    <a:pt x="405" y="1"/>
                  </a:moveTo>
                  <a:cubicBezTo>
                    <a:pt x="182" y="1"/>
                    <a:pt x="1" y="181"/>
                    <a:pt x="1" y="405"/>
                  </a:cubicBezTo>
                  <a:lnTo>
                    <a:pt x="1" y="8089"/>
                  </a:lnTo>
                  <a:cubicBezTo>
                    <a:pt x="1" y="8313"/>
                    <a:pt x="182" y="8494"/>
                    <a:pt x="405"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5" name="Google Shape;3231;p64"/>
            <p:cNvSpPr/>
            <p:nvPr/>
          </p:nvSpPr>
          <p:spPr>
            <a:xfrm>
              <a:off x="8334723" y="1044729"/>
              <a:ext cx="187897" cy="257835"/>
            </a:xfrm>
            <a:custGeom>
              <a:avLst/>
              <a:gdLst/>
              <a:ahLst/>
              <a:cxnLst/>
              <a:rect l="l" t="t" r="r" b="b"/>
              <a:pathLst>
                <a:path w="6190" h="8494" extrusionOk="0">
                  <a:moveTo>
                    <a:pt x="406" y="1"/>
                  </a:moveTo>
                  <a:cubicBezTo>
                    <a:pt x="182" y="1"/>
                    <a:pt x="1" y="181"/>
                    <a:pt x="1" y="405"/>
                  </a:cubicBezTo>
                  <a:lnTo>
                    <a:pt x="1" y="8089"/>
                  </a:lnTo>
                  <a:cubicBezTo>
                    <a:pt x="1" y="8313"/>
                    <a:pt x="182" y="8494"/>
                    <a:pt x="406" y="8494"/>
                  </a:cubicBezTo>
                  <a:lnTo>
                    <a:pt x="5786" y="8494"/>
                  </a:lnTo>
                  <a:cubicBezTo>
                    <a:pt x="6009" y="8494"/>
                    <a:pt x="6190" y="8313"/>
                    <a:pt x="6190" y="8089"/>
                  </a:cubicBezTo>
                  <a:lnTo>
                    <a:pt x="6190" y="405"/>
                  </a:lnTo>
                  <a:cubicBezTo>
                    <a:pt x="6190" y="181"/>
                    <a:pt x="6009" y="1"/>
                    <a:pt x="5786" y="1"/>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6" name="Google Shape;3232;p64"/>
            <p:cNvSpPr/>
            <p:nvPr/>
          </p:nvSpPr>
          <p:spPr>
            <a:xfrm>
              <a:off x="8357854" y="1025392"/>
              <a:ext cx="164767" cy="250520"/>
            </a:xfrm>
            <a:custGeom>
              <a:avLst/>
              <a:gdLst/>
              <a:ahLst/>
              <a:cxnLst/>
              <a:rect l="l" t="t" r="r" b="b"/>
              <a:pathLst>
                <a:path w="5428" h="8253" extrusionOk="0">
                  <a:moveTo>
                    <a:pt x="2715" y="1"/>
                  </a:moveTo>
                  <a:cubicBezTo>
                    <a:pt x="1901" y="1"/>
                    <a:pt x="1087" y="69"/>
                    <a:pt x="273" y="205"/>
                  </a:cubicBezTo>
                  <a:cubicBezTo>
                    <a:pt x="115" y="233"/>
                    <a:pt x="1" y="366"/>
                    <a:pt x="1" y="524"/>
                  </a:cubicBezTo>
                  <a:lnTo>
                    <a:pt x="1" y="7931"/>
                  </a:lnTo>
                  <a:cubicBezTo>
                    <a:pt x="1" y="8112"/>
                    <a:pt x="150" y="8253"/>
                    <a:pt x="323" y="8253"/>
                  </a:cubicBezTo>
                  <a:cubicBezTo>
                    <a:pt x="345" y="8253"/>
                    <a:pt x="368" y="8250"/>
                    <a:pt x="391" y="8245"/>
                  </a:cubicBezTo>
                  <a:cubicBezTo>
                    <a:pt x="1214" y="8079"/>
                    <a:pt x="2001" y="7998"/>
                    <a:pt x="2767" y="7998"/>
                  </a:cubicBezTo>
                  <a:cubicBezTo>
                    <a:pt x="3540" y="7998"/>
                    <a:pt x="4291" y="8081"/>
                    <a:pt x="5037" y="8241"/>
                  </a:cubicBezTo>
                  <a:cubicBezTo>
                    <a:pt x="5060" y="8245"/>
                    <a:pt x="5083" y="8248"/>
                    <a:pt x="5105" y="8248"/>
                  </a:cubicBezTo>
                  <a:cubicBezTo>
                    <a:pt x="5278" y="8248"/>
                    <a:pt x="5428" y="8108"/>
                    <a:pt x="5428" y="7926"/>
                  </a:cubicBezTo>
                  <a:lnTo>
                    <a:pt x="5428" y="524"/>
                  </a:lnTo>
                  <a:cubicBezTo>
                    <a:pt x="5428" y="366"/>
                    <a:pt x="5314" y="233"/>
                    <a:pt x="5162" y="205"/>
                  </a:cubicBezTo>
                  <a:cubicBezTo>
                    <a:pt x="4345" y="69"/>
                    <a:pt x="3530" y="1"/>
                    <a:pt x="271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7" name="Google Shape;3233;p64"/>
            <p:cNvSpPr/>
            <p:nvPr/>
          </p:nvSpPr>
          <p:spPr>
            <a:xfrm>
              <a:off x="8522597" y="1025392"/>
              <a:ext cx="164797" cy="250520"/>
            </a:xfrm>
            <a:custGeom>
              <a:avLst/>
              <a:gdLst/>
              <a:ahLst/>
              <a:cxnLst/>
              <a:rect l="l" t="t" r="r" b="b"/>
              <a:pathLst>
                <a:path w="5429" h="8253" extrusionOk="0">
                  <a:moveTo>
                    <a:pt x="2716" y="1"/>
                  </a:moveTo>
                  <a:cubicBezTo>
                    <a:pt x="1901" y="1"/>
                    <a:pt x="1087" y="69"/>
                    <a:pt x="273" y="205"/>
                  </a:cubicBezTo>
                  <a:cubicBezTo>
                    <a:pt x="115" y="233"/>
                    <a:pt x="1" y="366"/>
                    <a:pt x="1" y="524"/>
                  </a:cubicBezTo>
                  <a:lnTo>
                    <a:pt x="1" y="7931"/>
                  </a:lnTo>
                  <a:cubicBezTo>
                    <a:pt x="1" y="8112"/>
                    <a:pt x="150" y="8253"/>
                    <a:pt x="323" y="8253"/>
                  </a:cubicBezTo>
                  <a:cubicBezTo>
                    <a:pt x="346" y="8253"/>
                    <a:pt x="369" y="8250"/>
                    <a:pt x="392" y="8245"/>
                  </a:cubicBezTo>
                  <a:cubicBezTo>
                    <a:pt x="1214" y="8079"/>
                    <a:pt x="2001" y="7998"/>
                    <a:pt x="2767" y="7998"/>
                  </a:cubicBezTo>
                  <a:cubicBezTo>
                    <a:pt x="3540" y="7998"/>
                    <a:pt x="4292" y="8081"/>
                    <a:pt x="5038" y="8241"/>
                  </a:cubicBezTo>
                  <a:cubicBezTo>
                    <a:pt x="5060" y="8245"/>
                    <a:pt x="5083" y="8248"/>
                    <a:pt x="5105" y="8248"/>
                  </a:cubicBezTo>
                  <a:cubicBezTo>
                    <a:pt x="5278" y="8248"/>
                    <a:pt x="5428" y="8108"/>
                    <a:pt x="5428" y="7926"/>
                  </a:cubicBezTo>
                  <a:lnTo>
                    <a:pt x="5428" y="524"/>
                  </a:lnTo>
                  <a:cubicBezTo>
                    <a:pt x="5428" y="366"/>
                    <a:pt x="5314" y="233"/>
                    <a:pt x="5162" y="205"/>
                  </a:cubicBezTo>
                  <a:cubicBezTo>
                    <a:pt x="4346" y="69"/>
                    <a:pt x="3530" y="1"/>
                    <a:pt x="271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8" name="Google Shape;3234;p64"/>
            <p:cNvSpPr/>
            <p:nvPr/>
          </p:nvSpPr>
          <p:spPr>
            <a:xfrm>
              <a:off x="8334723" y="1029672"/>
              <a:ext cx="187897" cy="272891"/>
            </a:xfrm>
            <a:custGeom>
              <a:avLst/>
              <a:gdLst/>
              <a:ahLst/>
              <a:cxnLst/>
              <a:rect l="l" t="t" r="r" b="b"/>
              <a:pathLst>
                <a:path w="6190" h="8990" extrusionOk="0">
                  <a:moveTo>
                    <a:pt x="5485" y="1"/>
                  </a:moveTo>
                  <a:lnTo>
                    <a:pt x="5485" y="7014"/>
                  </a:lnTo>
                  <a:cubicBezTo>
                    <a:pt x="5485" y="7234"/>
                    <a:pt x="5309" y="7410"/>
                    <a:pt x="5091" y="7410"/>
                  </a:cubicBezTo>
                  <a:lnTo>
                    <a:pt x="400" y="7410"/>
                  </a:lnTo>
                  <a:cubicBezTo>
                    <a:pt x="182" y="7410"/>
                    <a:pt x="1" y="7234"/>
                    <a:pt x="1" y="7014"/>
                  </a:cubicBezTo>
                  <a:lnTo>
                    <a:pt x="1" y="8585"/>
                  </a:lnTo>
                  <a:cubicBezTo>
                    <a:pt x="1" y="8809"/>
                    <a:pt x="182" y="8990"/>
                    <a:pt x="406" y="8990"/>
                  </a:cubicBezTo>
                  <a:lnTo>
                    <a:pt x="5786" y="8990"/>
                  </a:lnTo>
                  <a:cubicBezTo>
                    <a:pt x="6009" y="8990"/>
                    <a:pt x="6190" y="8809"/>
                    <a:pt x="6190" y="8585"/>
                  </a:cubicBezTo>
                  <a:lnTo>
                    <a:pt x="6190" y="915"/>
                  </a:lnTo>
                  <a:cubicBezTo>
                    <a:pt x="6190" y="692"/>
                    <a:pt x="6009" y="1"/>
                    <a:pt x="5786"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29" name="Google Shape;3235;p64"/>
            <p:cNvSpPr/>
            <p:nvPr/>
          </p:nvSpPr>
          <p:spPr>
            <a:xfrm>
              <a:off x="8357854" y="1030006"/>
              <a:ext cx="164767" cy="245906"/>
            </a:xfrm>
            <a:custGeom>
              <a:avLst/>
              <a:gdLst/>
              <a:ahLst/>
              <a:cxnLst/>
              <a:rect l="l" t="t" r="r" b="b"/>
              <a:pathLst>
                <a:path w="5428" h="8101" extrusionOk="0">
                  <a:moveTo>
                    <a:pt x="4723" y="0"/>
                  </a:moveTo>
                  <a:lnTo>
                    <a:pt x="4723" y="7003"/>
                  </a:lnTo>
                  <a:cubicBezTo>
                    <a:pt x="4723" y="7223"/>
                    <a:pt x="4547" y="7399"/>
                    <a:pt x="4329" y="7399"/>
                  </a:cubicBezTo>
                  <a:lnTo>
                    <a:pt x="1" y="7399"/>
                  </a:lnTo>
                  <a:lnTo>
                    <a:pt x="1" y="7779"/>
                  </a:lnTo>
                  <a:cubicBezTo>
                    <a:pt x="1" y="7960"/>
                    <a:pt x="150" y="8101"/>
                    <a:pt x="320" y="8101"/>
                  </a:cubicBezTo>
                  <a:cubicBezTo>
                    <a:pt x="342" y="8101"/>
                    <a:pt x="364" y="8098"/>
                    <a:pt x="387" y="8093"/>
                  </a:cubicBezTo>
                  <a:cubicBezTo>
                    <a:pt x="1209" y="7927"/>
                    <a:pt x="1997" y="7846"/>
                    <a:pt x="2764" y="7846"/>
                  </a:cubicBezTo>
                  <a:cubicBezTo>
                    <a:pt x="3538" y="7846"/>
                    <a:pt x="4291" y="7929"/>
                    <a:pt x="5037" y="8089"/>
                  </a:cubicBezTo>
                  <a:cubicBezTo>
                    <a:pt x="5060" y="8093"/>
                    <a:pt x="5083" y="8096"/>
                    <a:pt x="5105" y="8096"/>
                  </a:cubicBezTo>
                  <a:cubicBezTo>
                    <a:pt x="5278" y="8096"/>
                    <a:pt x="5428" y="7956"/>
                    <a:pt x="5428" y="7774"/>
                  </a:cubicBezTo>
                  <a:lnTo>
                    <a:pt x="5428" y="895"/>
                  </a:lnTo>
                  <a:cubicBezTo>
                    <a:pt x="5428" y="719"/>
                    <a:pt x="5314" y="253"/>
                    <a:pt x="5157" y="62"/>
                  </a:cubicBezTo>
                  <a:cubicBezTo>
                    <a:pt x="5014" y="38"/>
                    <a:pt x="4866" y="19"/>
                    <a:pt x="4723"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0" name="Google Shape;3236;p64"/>
            <p:cNvSpPr/>
            <p:nvPr/>
          </p:nvSpPr>
          <p:spPr>
            <a:xfrm>
              <a:off x="8522597" y="1029399"/>
              <a:ext cx="187321" cy="273165"/>
            </a:xfrm>
            <a:custGeom>
              <a:avLst/>
              <a:gdLst/>
              <a:ahLst/>
              <a:cxnLst/>
              <a:rect l="l" t="t" r="r" b="b"/>
              <a:pathLst>
                <a:path w="6171" h="8999" extrusionOk="0">
                  <a:moveTo>
                    <a:pt x="4609" y="1"/>
                  </a:moveTo>
                  <a:lnTo>
                    <a:pt x="4652" y="7071"/>
                  </a:lnTo>
                  <a:cubicBezTo>
                    <a:pt x="4652" y="7261"/>
                    <a:pt x="4495" y="7419"/>
                    <a:pt x="4305" y="7419"/>
                  </a:cubicBezTo>
                  <a:lnTo>
                    <a:pt x="220" y="7419"/>
                  </a:lnTo>
                  <a:cubicBezTo>
                    <a:pt x="139" y="7419"/>
                    <a:pt x="63" y="7390"/>
                    <a:pt x="1" y="7342"/>
                  </a:cubicBezTo>
                  <a:lnTo>
                    <a:pt x="1" y="8594"/>
                  </a:lnTo>
                  <a:cubicBezTo>
                    <a:pt x="1" y="8818"/>
                    <a:pt x="182" y="8999"/>
                    <a:pt x="405" y="8999"/>
                  </a:cubicBezTo>
                  <a:lnTo>
                    <a:pt x="5766" y="8999"/>
                  </a:lnTo>
                  <a:cubicBezTo>
                    <a:pt x="5990" y="8999"/>
                    <a:pt x="6171" y="8818"/>
                    <a:pt x="6171" y="8594"/>
                  </a:cubicBezTo>
                  <a:lnTo>
                    <a:pt x="6171" y="915"/>
                  </a:lnTo>
                  <a:cubicBezTo>
                    <a:pt x="6171" y="691"/>
                    <a:pt x="5905" y="629"/>
                    <a:pt x="5562" y="339"/>
                  </a:cubicBezTo>
                  <a:cubicBezTo>
                    <a:pt x="5219" y="53"/>
                    <a:pt x="4609" y="1"/>
                    <a:pt x="4609"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1" name="Google Shape;3237;p64"/>
            <p:cNvSpPr/>
            <p:nvPr/>
          </p:nvSpPr>
          <p:spPr>
            <a:xfrm>
              <a:off x="8522597" y="1029551"/>
              <a:ext cx="164797" cy="246361"/>
            </a:xfrm>
            <a:custGeom>
              <a:avLst/>
              <a:gdLst/>
              <a:ahLst/>
              <a:cxnLst/>
              <a:rect l="l" t="t" r="r" b="b"/>
              <a:pathLst>
                <a:path w="5429" h="8116" extrusionOk="0">
                  <a:moveTo>
                    <a:pt x="4591" y="0"/>
                  </a:moveTo>
                  <a:lnTo>
                    <a:pt x="4633" y="7066"/>
                  </a:lnTo>
                  <a:cubicBezTo>
                    <a:pt x="4633" y="7256"/>
                    <a:pt x="4477" y="7414"/>
                    <a:pt x="4277" y="7414"/>
                  </a:cubicBezTo>
                  <a:lnTo>
                    <a:pt x="220" y="7414"/>
                  </a:lnTo>
                  <a:cubicBezTo>
                    <a:pt x="139" y="7414"/>
                    <a:pt x="63" y="7385"/>
                    <a:pt x="1" y="7337"/>
                  </a:cubicBezTo>
                  <a:lnTo>
                    <a:pt x="1" y="7794"/>
                  </a:lnTo>
                  <a:cubicBezTo>
                    <a:pt x="1" y="7975"/>
                    <a:pt x="150" y="8116"/>
                    <a:pt x="323" y="8116"/>
                  </a:cubicBezTo>
                  <a:cubicBezTo>
                    <a:pt x="346" y="8116"/>
                    <a:pt x="369" y="8113"/>
                    <a:pt x="392" y="8108"/>
                  </a:cubicBezTo>
                  <a:cubicBezTo>
                    <a:pt x="1214" y="7942"/>
                    <a:pt x="2001" y="7861"/>
                    <a:pt x="2767" y="7861"/>
                  </a:cubicBezTo>
                  <a:cubicBezTo>
                    <a:pt x="3540" y="7861"/>
                    <a:pt x="4292" y="7944"/>
                    <a:pt x="5038" y="8104"/>
                  </a:cubicBezTo>
                  <a:cubicBezTo>
                    <a:pt x="5060" y="8108"/>
                    <a:pt x="5083" y="8111"/>
                    <a:pt x="5105" y="8111"/>
                  </a:cubicBezTo>
                  <a:cubicBezTo>
                    <a:pt x="5278" y="8111"/>
                    <a:pt x="5428" y="7971"/>
                    <a:pt x="5428" y="7789"/>
                  </a:cubicBezTo>
                  <a:lnTo>
                    <a:pt x="5428" y="396"/>
                  </a:lnTo>
                  <a:cubicBezTo>
                    <a:pt x="5428" y="325"/>
                    <a:pt x="5404" y="257"/>
                    <a:pt x="5362" y="205"/>
                  </a:cubicBezTo>
                  <a:cubicBezTo>
                    <a:pt x="5147" y="101"/>
                    <a:pt x="4905" y="44"/>
                    <a:pt x="4752" y="20"/>
                  </a:cubicBezTo>
                  <a:cubicBezTo>
                    <a:pt x="4695" y="15"/>
                    <a:pt x="4643" y="5"/>
                    <a:pt x="4591" y="0"/>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2" name="Google Shape;3238;p64"/>
            <p:cNvSpPr/>
            <p:nvPr/>
          </p:nvSpPr>
          <p:spPr>
            <a:xfrm>
              <a:off x="8327225" y="1021203"/>
              <a:ext cx="390790" cy="288889"/>
            </a:xfrm>
            <a:custGeom>
              <a:avLst/>
              <a:gdLst/>
              <a:ahLst/>
              <a:cxnLst/>
              <a:rect l="l" t="t" r="r" b="b"/>
              <a:pathLst>
                <a:path w="12874" h="9517" extrusionOk="0">
                  <a:moveTo>
                    <a:pt x="3723" y="299"/>
                  </a:moveTo>
                  <a:cubicBezTo>
                    <a:pt x="4532" y="299"/>
                    <a:pt x="5342" y="366"/>
                    <a:pt x="6142" y="499"/>
                  </a:cubicBezTo>
                  <a:cubicBezTo>
                    <a:pt x="6228" y="514"/>
                    <a:pt x="6285" y="585"/>
                    <a:pt x="6285" y="666"/>
                  </a:cubicBezTo>
                  <a:lnTo>
                    <a:pt x="6285" y="1165"/>
                  </a:lnTo>
                  <a:cubicBezTo>
                    <a:pt x="5454" y="971"/>
                    <a:pt x="4619" y="873"/>
                    <a:pt x="3768" y="873"/>
                  </a:cubicBezTo>
                  <a:cubicBezTo>
                    <a:pt x="2918" y="873"/>
                    <a:pt x="2052" y="971"/>
                    <a:pt x="1162" y="1165"/>
                  </a:cubicBezTo>
                  <a:lnTo>
                    <a:pt x="1162" y="666"/>
                  </a:lnTo>
                  <a:cubicBezTo>
                    <a:pt x="1162" y="585"/>
                    <a:pt x="1224" y="514"/>
                    <a:pt x="1304" y="499"/>
                  </a:cubicBezTo>
                  <a:cubicBezTo>
                    <a:pt x="2110" y="366"/>
                    <a:pt x="2919" y="299"/>
                    <a:pt x="3723" y="299"/>
                  </a:cubicBezTo>
                  <a:close/>
                  <a:moveTo>
                    <a:pt x="9151" y="299"/>
                  </a:moveTo>
                  <a:cubicBezTo>
                    <a:pt x="9960" y="299"/>
                    <a:pt x="10770" y="366"/>
                    <a:pt x="11569" y="499"/>
                  </a:cubicBezTo>
                  <a:cubicBezTo>
                    <a:pt x="11655" y="514"/>
                    <a:pt x="11712" y="585"/>
                    <a:pt x="11712" y="666"/>
                  </a:cubicBezTo>
                  <a:lnTo>
                    <a:pt x="11712" y="1165"/>
                  </a:lnTo>
                  <a:cubicBezTo>
                    <a:pt x="10882" y="971"/>
                    <a:pt x="10046" y="873"/>
                    <a:pt x="9196" y="873"/>
                  </a:cubicBezTo>
                  <a:cubicBezTo>
                    <a:pt x="8345" y="873"/>
                    <a:pt x="7480" y="971"/>
                    <a:pt x="6589" y="1165"/>
                  </a:cubicBezTo>
                  <a:lnTo>
                    <a:pt x="6589" y="666"/>
                  </a:lnTo>
                  <a:cubicBezTo>
                    <a:pt x="6589" y="585"/>
                    <a:pt x="6652" y="514"/>
                    <a:pt x="6732" y="499"/>
                  </a:cubicBezTo>
                  <a:cubicBezTo>
                    <a:pt x="7537" y="366"/>
                    <a:pt x="8346" y="299"/>
                    <a:pt x="9151" y="299"/>
                  </a:cubicBezTo>
                  <a:close/>
                  <a:moveTo>
                    <a:pt x="3777" y="1179"/>
                  </a:moveTo>
                  <a:cubicBezTo>
                    <a:pt x="4625" y="1179"/>
                    <a:pt x="5457" y="1278"/>
                    <a:pt x="6285" y="1475"/>
                  </a:cubicBezTo>
                  <a:lnTo>
                    <a:pt x="6285" y="2189"/>
                  </a:lnTo>
                  <a:cubicBezTo>
                    <a:pt x="5459" y="1996"/>
                    <a:pt x="4629" y="1899"/>
                    <a:pt x="3783" y="1899"/>
                  </a:cubicBezTo>
                  <a:cubicBezTo>
                    <a:pt x="2928" y="1899"/>
                    <a:pt x="2058" y="1998"/>
                    <a:pt x="1162" y="2194"/>
                  </a:cubicBezTo>
                  <a:lnTo>
                    <a:pt x="1162" y="1480"/>
                  </a:lnTo>
                  <a:cubicBezTo>
                    <a:pt x="2057" y="1279"/>
                    <a:pt x="2925" y="1179"/>
                    <a:pt x="3777" y="1179"/>
                  </a:cubicBezTo>
                  <a:close/>
                  <a:moveTo>
                    <a:pt x="9205" y="1179"/>
                  </a:moveTo>
                  <a:cubicBezTo>
                    <a:pt x="10052" y="1179"/>
                    <a:pt x="10884" y="1278"/>
                    <a:pt x="11712" y="1475"/>
                  </a:cubicBezTo>
                  <a:lnTo>
                    <a:pt x="11712" y="2189"/>
                  </a:lnTo>
                  <a:cubicBezTo>
                    <a:pt x="10887" y="1996"/>
                    <a:pt x="10056" y="1899"/>
                    <a:pt x="9211" y="1899"/>
                  </a:cubicBezTo>
                  <a:cubicBezTo>
                    <a:pt x="8355" y="1899"/>
                    <a:pt x="7485" y="1998"/>
                    <a:pt x="6589" y="2194"/>
                  </a:cubicBezTo>
                  <a:lnTo>
                    <a:pt x="6589" y="1480"/>
                  </a:lnTo>
                  <a:cubicBezTo>
                    <a:pt x="7484" y="1279"/>
                    <a:pt x="8352" y="1179"/>
                    <a:pt x="9205" y="1179"/>
                  </a:cubicBezTo>
                  <a:close/>
                  <a:moveTo>
                    <a:pt x="3777" y="2203"/>
                  </a:moveTo>
                  <a:cubicBezTo>
                    <a:pt x="4625" y="2203"/>
                    <a:pt x="5457" y="2302"/>
                    <a:pt x="6285" y="2499"/>
                  </a:cubicBezTo>
                  <a:lnTo>
                    <a:pt x="6285" y="3222"/>
                  </a:lnTo>
                  <a:cubicBezTo>
                    <a:pt x="5457" y="3028"/>
                    <a:pt x="4625" y="2931"/>
                    <a:pt x="3778" y="2931"/>
                  </a:cubicBezTo>
                  <a:cubicBezTo>
                    <a:pt x="2924" y="2931"/>
                    <a:pt x="2056" y="3029"/>
                    <a:pt x="1162" y="3228"/>
                  </a:cubicBezTo>
                  <a:lnTo>
                    <a:pt x="1162" y="2503"/>
                  </a:lnTo>
                  <a:cubicBezTo>
                    <a:pt x="2057" y="2303"/>
                    <a:pt x="2925" y="2203"/>
                    <a:pt x="3777" y="2203"/>
                  </a:cubicBezTo>
                  <a:close/>
                  <a:moveTo>
                    <a:pt x="9205" y="2203"/>
                  </a:moveTo>
                  <a:cubicBezTo>
                    <a:pt x="10052" y="2203"/>
                    <a:pt x="10884" y="2302"/>
                    <a:pt x="11712" y="2499"/>
                  </a:cubicBezTo>
                  <a:lnTo>
                    <a:pt x="11712" y="3222"/>
                  </a:lnTo>
                  <a:cubicBezTo>
                    <a:pt x="10885" y="3028"/>
                    <a:pt x="10052" y="2931"/>
                    <a:pt x="9205" y="2931"/>
                  </a:cubicBezTo>
                  <a:cubicBezTo>
                    <a:pt x="8351" y="2931"/>
                    <a:pt x="7483" y="3029"/>
                    <a:pt x="6589" y="3228"/>
                  </a:cubicBezTo>
                  <a:lnTo>
                    <a:pt x="6589" y="2503"/>
                  </a:lnTo>
                  <a:cubicBezTo>
                    <a:pt x="7484" y="2303"/>
                    <a:pt x="8352" y="2203"/>
                    <a:pt x="9205" y="2203"/>
                  </a:cubicBezTo>
                  <a:close/>
                  <a:moveTo>
                    <a:pt x="3777" y="3236"/>
                  </a:moveTo>
                  <a:cubicBezTo>
                    <a:pt x="4625" y="3236"/>
                    <a:pt x="5457" y="3335"/>
                    <a:pt x="6285" y="3532"/>
                  </a:cubicBezTo>
                  <a:lnTo>
                    <a:pt x="6285" y="4270"/>
                  </a:lnTo>
                  <a:cubicBezTo>
                    <a:pt x="5454" y="4075"/>
                    <a:pt x="4619" y="3977"/>
                    <a:pt x="3768" y="3977"/>
                  </a:cubicBezTo>
                  <a:cubicBezTo>
                    <a:pt x="2918" y="3977"/>
                    <a:pt x="2052" y="4075"/>
                    <a:pt x="1162" y="4270"/>
                  </a:cubicBezTo>
                  <a:lnTo>
                    <a:pt x="1162" y="3536"/>
                  </a:lnTo>
                  <a:cubicBezTo>
                    <a:pt x="2057" y="3336"/>
                    <a:pt x="2925" y="3236"/>
                    <a:pt x="3777" y="3236"/>
                  </a:cubicBezTo>
                  <a:close/>
                  <a:moveTo>
                    <a:pt x="9205" y="3236"/>
                  </a:moveTo>
                  <a:cubicBezTo>
                    <a:pt x="10052" y="3236"/>
                    <a:pt x="10884" y="3335"/>
                    <a:pt x="11712" y="3532"/>
                  </a:cubicBezTo>
                  <a:lnTo>
                    <a:pt x="11712" y="4270"/>
                  </a:lnTo>
                  <a:cubicBezTo>
                    <a:pt x="10882" y="4075"/>
                    <a:pt x="10046" y="3977"/>
                    <a:pt x="9196" y="3977"/>
                  </a:cubicBezTo>
                  <a:cubicBezTo>
                    <a:pt x="8345" y="3977"/>
                    <a:pt x="7480" y="4075"/>
                    <a:pt x="6589" y="4270"/>
                  </a:cubicBezTo>
                  <a:lnTo>
                    <a:pt x="6589" y="3536"/>
                  </a:lnTo>
                  <a:cubicBezTo>
                    <a:pt x="7484" y="3336"/>
                    <a:pt x="8352" y="3236"/>
                    <a:pt x="9205" y="3236"/>
                  </a:cubicBezTo>
                  <a:close/>
                  <a:moveTo>
                    <a:pt x="3777" y="4280"/>
                  </a:moveTo>
                  <a:cubicBezTo>
                    <a:pt x="4625" y="4280"/>
                    <a:pt x="5457" y="4380"/>
                    <a:pt x="6285" y="4580"/>
                  </a:cubicBezTo>
                  <a:lnTo>
                    <a:pt x="6285" y="5270"/>
                  </a:lnTo>
                  <a:cubicBezTo>
                    <a:pt x="5460" y="5076"/>
                    <a:pt x="4630" y="4979"/>
                    <a:pt x="3785" y="4979"/>
                  </a:cubicBezTo>
                  <a:cubicBezTo>
                    <a:pt x="2929" y="4979"/>
                    <a:pt x="2058" y="5078"/>
                    <a:pt x="1162" y="5274"/>
                  </a:cubicBezTo>
                  <a:lnTo>
                    <a:pt x="1162" y="4584"/>
                  </a:lnTo>
                  <a:cubicBezTo>
                    <a:pt x="2057" y="4381"/>
                    <a:pt x="2925" y="4280"/>
                    <a:pt x="3777" y="4280"/>
                  </a:cubicBezTo>
                  <a:close/>
                  <a:moveTo>
                    <a:pt x="9205" y="4280"/>
                  </a:moveTo>
                  <a:cubicBezTo>
                    <a:pt x="10052" y="4280"/>
                    <a:pt x="10884" y="4380"/>
                    <a:pt x="11712" y="4580"/>
                  </a:cubicBezTo>
                  <a:lnTo>
                    <a:pt x="11712" y="5270"/>
                  </a:lnTo>
                  <a:cubicBezTo>
                    <a:pt x="10887" y="5076"/>
                    <a:pt x="10057" y="4979"/>
                    <a:pt x="9212" y="4979"/>
                  </a:cubicBezTo>
                  <a:cubicBezTo>
                    <a:pt x="8357" y="4979"/>
                    <a:pt x="7485" y="5078"/>
                    <a:pt x="6589" y="5274"/>
                  </a:cubicBezTo>
                  <a:lnTo>
                    <a:pt x="6589" y="4584"/>
                  </a:lnTo>
                  <a:cubicBezTo>
                    <a:pt x="7484" y="4381"/>
                    <a:pt x="8352" y="4280"/>
                    <a:pt x="9205" y="4280"/>
                  </a:cubicBezTo>
                  <a:close/>
                  <a:moveTo>
                    <a:pt x="3770" y="5284"/>
                  </a:moveTo>
                  <a:cubicBezTo>
                    <a:pt x="4620" y="5284"/>
                    <a:pt x="5454" y="5384"/>
                    <a:pt x="6285" y="5584"/>
                  </a:cubicBezTo>
                  <a:lnTo>
                    <a:pt x="6285" y="6303"/>
                  </a:lnTo>
                  <a:cubicBezTo>
                    <a:pt x="5457" y="6111"/>
                    <a:pt x="4624" y="6014"/>
                    <a:pt x="3776" y="6014"/>
                  </a:cubicBezTo>
                  <a:cubicBezTo>
                    <a:pt x="2923" y="6014"/>
                    <a:pt x="2055" y="6112"/>
                    <a:pt x="1162" y="6307"/>
                  </a:cubicBezTo>
                  <a:lnTo>
                    <a:pt x="1162" y="5584"/>
                  </a:lnTo>
                  <a:cubicBezTo>
                    <a:pt x="2055" y="5384"/>
                    <a:pt x="2920" y="5284"/>
                    <a:pt x="3770" y="5284"/>
                  </a:cubicBezTo>
                  <a:close/>
                  <a:moveTo>
                    <a:pt x="9197" y="5284"/>
                  </a:moveTo>
                  <a:cubicBezTo>
                    <a:pt x="10047" y="5284"/>
                    <a:pt x="10882" y="5384"/>
                    <a:pt x="11712" y="5584"/>
                  </a:cubicBezTo>
                  <a:lnTo>
                    <a:pt x="11712" y="6303"/>
                  </a:lnTo>
                  <a:cubicBezTo>
                    <a:pt x="10884" y="6111"/>
                    <a:pt x="10051" y="6014"/>
                    <a:pt x="9203" y="6014"/>
                  </a:cubicBezTo>
                  <a:cubicBezTo>
                    <a:pt x="8350" y="6014"/>
                    <a:pt x="7482" y="6112"/>
                    <a:pt x="6589" y="6307"/>
                  </a:cubicBezTo>
                  <a:lnTo>
                    <a:pt x="6589" y="5584"/>
                  </a:lnTo>
                  <a:cubicBezTo>
                    <a:pt x="7482" y="5384"/>
                    <a:pt x="8347" y="5284"/>
                    <a:pt x="9197" y="5284"/>
                  </a:cubicBezTo>
                  <a:close/>
                  <a:moveTo>
                    <a:pt x="3770" y="6317"/>
                  </a:moveTo>
                  <a:cubicBezTo>
                    <a:pt x="4620" y="6317"/>
                    <a:pt x="5454" y="6417"/>
                    <a:pt x="6285" y="6617"/>
                  </a:cubicBezTo>
                  <a:lnTo>
                    <a:pt x="6285" y="7293"/>
                  </a:lnTo>
                  <a:cubicBezTo>
                    <a:pt x="5454" y="7098"/>
                    <a:pt x="4619" y="7000"/>
                    <a:pt x="3768" y="7000"/>
                  </a:cubicBezTo>
                  <a:cubicBezTo>
                    <a:pt x="2918" y="7000"/>
                    <a:pt x="2052" y="7098"/>
                    <a:pt x="1162" y="7293"/>
                  </a:cubicBezTo>
                  <a:lnTo>
                    <a:pt x="1162" y="6617"/>
                  </a:lnTo>
                  <a:cubicBezTo>
                    <a:pt x="2055" y="6417"/>
                    <a:pt x="2920" y="6317"/>
                    <a:pt x="3770" y="6317"/>
                  </a:cubicBezTo>
                  <a:close/>
                  <a:moveTo>
                    <a:pt x="9197" y="6317"/>
                  </a:moveTo>
                  <a:cubicBezTo>
                    <a:pt x="10047" y="6317"/>
                    <a:pt x="10882" y="6417"/>
                    <a:pt x="11712" y="6617"/>
                  </a:cubicBezTo>
                  <a:lnTo>
                    <a:pt x="11712" y="7293"/>
                  </a:lnTo>
                  <a:cubicBezTo>
                    <a:pt x="10882" y="7098"/>
                    <a:pt x="10046" y="7000"/>
                    <a:pt x="9196" y="7000"/>
                  </a:cubicBezTo>
                  <a:cubicBezTo>
                    <a:pt x="8345" y="7000"/>
                    <a:pt x="7480" y="7098"/>
                    <a:pt x="6589" y="7293"/>
                  </a:cubicBezTo>
                  <a:lnTo>
                    <a:pt x="6589" y="6617"/>
                  </a:lnTo>
                  <a:cubicBezTo>
                    <a:pt x="7482" y="6417"/>
                    <a:pt x="8347" y="6317"/>
                    <a:pt x="9197" y="6317"/>
                  </a:cubicBezTo>
                  <a:close/>
                  <a:moveTo>
                    <a:pt x="9212" y="7305"/>
                  </a:moveTo>
                  <a:cubicBezTo>
                    <a:pt x="10057" y="7305"/>
                    <a:pt x="10886" y="7404"/>
                    <a:pt x="11712" y="7603"/>
                  </a:cubicBezTo>
                  <a:lnTo>
                    <a:pt x="11712" y="8055"/>
                  </a:lnTo>
                  <a:cubicBezTo>
                    <a:pt x="11712" y="8093"/>
                    <a:pt x="11702" y="8126"/>
                    <a:pt x="11684" y="8159"/>
                  </a:cubicBezTo>
                  <a:cubicBezTo>
                    <a:pt x="11648" y="8203"/>
                    <a:pt x="11596" y="8230"/>
                    <a:pt x="11541" y="8230"/>
                  </a:cubicBezTo>
                  <a:cubicBezTo>
                    <a:pt x="11530" y="8230"/>
                    <a:pt x="11519" y="8229"/>
                    <a:pt x="11508" y="8227"/>
                  </a:cubicBezTo>
                  <a:cubicBezTo>
                    <a:pt x="10744" y="8061"/>
                    <a:pt x="9980" y="7979"/>
                    <a:pt x="9205" y="7979"/>
                  </a:cubicBezTo>
                  <a:cubicBezTo>
                    <a:pt x="8418" y="7979"/>
                    <a:pt x="7619" y="8063"/>
                    <a:pt x="6795" y="8231"/>
                  </a:cubicBezTo>
                  <a:cubicBezTo>
                    <a:pt x="6785" y="8233"/>
                    <a:pt x="6775" y="8234"/>
                    <a:pt x="6765" y="8234"/>
                  </a:cubicBezTo>
                  <a:cubicBezTo>
                    <a:pt x="6726" y="8234"/>
                    <a:pt x="6686" y="8220"/>
                    <a:pt x="6652" y="8192"/>
                  </a:cubicBezTo>
                  <a:cubicBezTo>
                    <a:pt x="6613" y="8164"/>
                    <a:pt x="6589" y="8117"/>
                    <a:pt x="6589" y="8064"/>
                  </a:cubicBezTo>
                  <a:lnTo>
                    <a:pt x="6589" y="8060"/>
                  </a:lnTo>
                  <a:lnTo>
                    <a:pt x="6589" y="7607"/>
                  </a:lnTo>
                  <a:cubicBezTo>
                    <a:pt x="7487" y="7406"/>
                    <a:pt x="8357" y="7305"/>
                    <a:pt x="9212" y="7305"/>
                  </a:cubicBezTo>
                  <a:close/>
                  <a:moveTo>
                    <a:pt x="3785" y="7305"/>
                  </a:moveTo>
                  <a:cubicBezTo>
                    <a:pt x="4630" y="7305"/>
                    <a:pt x="5459" y="7404"/>
                    <a:pt x="6285" y="7603"/>
                  </a:cubicBezTo>
                  <a:lnTo>
                    <a:pt x="6285" y="8055"/>
                  </a:lnTo>
                  <a:cubicBezTo>
                    <a:pt x="6285" y="8093"/>
                    <a:pt x="6275" y="8126"/>
                    <a:pt x="6256" y="8159"/>
                  </a:cubicBezTo>
                  <a:cubicBezTo>
                    <a:pt x="6220" y="8203"/>
                    <a:pt x="6168" y="8230"/>
                    <a:pt x="6114" y="8230"/>
                  </a:cubicBezTo>
                  <a:cubicBezTo>
                    <a:pt x="6103" y="8230"/>
                    <a:pt x="6092" y="8229"/>
                    <a:pt x="6081" y="8227"/>
                  </a:cubicBezTo>
                  <a:cubicBezTo>
                    <a:pt x="5317" y="8061"/>
                    <a:pt x="4553" y="7979"/>
                    <a:pt x="3777" y="7979"/>
                  </a:cubicBezTo>
                  <a:cubicBezTo>
                    <a:pt x="2991" y="7979"/>
                    <a:pt x="2192" y="8063"/>
                    <a:pt x="1367" y="8231"/>
                  </a:cubicBezTo>
                  <a:cubicBezTo>
                    <a:pt x="1357" y="8234"/>
                    <a:pt x="1346" y="8235"/>
                    <a:pt x="1335" y="8235"/>
                  </a:cubicBezTo>
                  <a:cubicBezTo>
                    <a:pt x="1282" y="8235"/>
                    <a:pt x="1227" y="8207"/>
                    <a:pt x="1196" y="8159"/>
                  </a:cubicBezTo>
                  <a:cubicBezTo>
                    <a:pt x="1172" y="8131"/>
                    <a:pt x="1162" y="8098"/>
                    <a:pt x="1162" y="8060"/>
                  </a:cubicBezTo>
                  <a:lnTo>
                    <a:pt x="1162" y="7607"/>
                  </a:lnTo>
                  <a:cubicBezTo>
                    <a:pt x="2060" y="7406"/>
                    <a:pt x="2930" y="7305"/>
                    <a:pt x="3785" y="7305"/>
                  </a:cubicBezTo>
                  <a:close/>
                  <a:moveTo>
                    <a:pt x="858" y="1023"/>
                  </a:moveTo>
                  <a:lnTo>
                    <a:pt x="858" y="8045"/>
                  </a:lnTo>
                  <a:cubicBezTo>
                    <a:pt x="858" y="8164"/>
                    <a:pt x="895" y="8278"/>
                    <a:pt x="977" y="8364"/>
                  </a:cubicBezTo>
                  <a:cubicBezTo>
                    <a:pt x="1067" y="8469"/>
                    <a:pt x="1196" y="8526"/>
                    <a:pt x="1333" y="8526"/>
                  </a:cubicBezTo>
                  <a:cubicBezTo>
                    <a:pt x="1362" y="8526"/>
                    <a:pt x="1396" y="8526"/>
                    <a:pt x="1429" y="8517"/>
                  </a:cubicBezTo>
                  <a:cubicBezTo>
                    <a:pt x="2227" y="8354"/>
                    <a:pt x="3000" y="8273"/>
                    <a:pt x="3762" y="8273"/>
                  </a:cubicBezTo>
                  <a:cubicBezTo>
                    <a:pt x="4518" y="8273"/>
                    <a:pt x="5262" y="8353"/>
                    <a:pt x="6004" y="8512"/>
                  </a:cubicBezTo>
                  <a:cubicBezTo>
                    <a:pt x="6039" y="8518"/>
                    <a:pt x="6075" y="8522"/>
                    <a:pt x="6109" y="8522"/>
                  </a:cubicBezTo>
                  <a:cubicBezTo>
                    <a:pt x="6130" y="8522"/>
                    <a:pt x="6151" y="8520"/>
                    <a:pt x="6171" y="8517"/>
                  </a:cubicBezTo>
                  <a:lnTo>
                    <a:pt x="6171" y="8849"/>
                  </a:lnTo>
                  <a:cubicBezTo>
                    <a:pt x="6171" y="8935"/>
                    <a:pt x="6103" y="9002"/>
                    <a:pt x="6018" y="9002"/>
                  </a:cubicBezTo>
                  <a:lnTo>
                    <a:pt x="667" y="9002"/>
                  </a:lnTo>
                  <a:cubicBezTo>
                    <a:pt x="586" y="9002"/>
                    <a:pt x="515" y="8935"/>
                    <a:pt x="515" y="8849"/>
                  </a:cubicBezTo>
                  <a:lnTo>
                    <a:pt x="515" y="1176"/>
                  </a:lnTo>
                  <a:cubicBezTo>
                    <a:pt x="515" y="1090"/>
                    <a:pt x="586" y="1023"/>
                    <a:pt x="667" y="1023"/>
                  </a:cubicBezTo>
                  <a:close/>
                  <a:moveTo>
                    <a:pt x="12207" y="1023"/>
                  </a:moveTo>
                  <a:cubicBezTo>
                    <a:pt x="12293" y="1023"/>
                    <a:pt x="12359" y="1090"/>
                    <a:pt x="12359" y="1176"/>
                  </a:cubicBezTo>
                  <a:lnTo>
                    <a:pt x="12359" y="8849"/>
                  </a:lnTo>
                  <a:cubicBezTo>
                    <a:pt x="12359" y="8935"/>
                    <a:pt x="12293" y="9002"/>
                    <a:pt x="12207" y="9002"/>
                  </a:cubicBezTo>
                  <a:lnTo>
                    <a:pt x="6837" y="9002"/>
                  </a:lnTo>
                  <a:cubicBezTo>
                    <a:pt x="6756" y="9002"/>
                    <a:pt x="6685" y="8935"/>
                    <a:pt x="6685" y="8849"/>
                  </a:cubicBezTo>
                  <a:lnTo>
                    <a:pt x="6685" y="8521"/>
                  </a:lnTo>
                  <a:cubicBezTo>
                    <a:pt x="6709" y="8526"/>
                    <a:pt x="6732" y="8526"/>
                    <a:pt x="6756" y="8526"/>
                  </a:cubicBezTo>
                  <a:cubicBezTo>
                    <a:pt x="6784" y="8526"/>
                    <a:pt x="6817" y="8526"/>
                    <a:pt x="6852" y="8517"/>
                  </a:cubicBezTo>
                  <a:cubicBezTo>
                    <a:pt x="7649" y="8354"/>
                    <a:pt x="8423" y="8273"/>
                    <a:pt x="9185" y="8273"/>
                  </a:cubicBezTo>
                  <a:cubicBezTo>
                    <a:pt x="9941" y="8273"/>
                    <a:pt x="10684" y="8353"/>
                    <a:pt x="11427" y="8512"/>
                  </a:cubicBezTo>
                  <a:cubicBezTo>
                    <a:pt x="11458" y="8519"/>
                    <a:pt x="11491" y="8522"/>
                    <a:pt x="11523" y="8522"/>
                  </a:cubicBezTo>
                  <a:cubicBezTo>
                    <a:pt x="11631" y="8522"/>
                    <a:pt x="11738" y="8486"/>
                    <a:pt x="11822" y="8416"/>
                  </a:cubicBezTo>
                  <a:cubicBezTo>
                    <a:pt x="11936" y="8326"/>
                    <a:pt x="11998" y="8192"/>
                    <a:pt x="11998" y="8050"/>
                  </a:cubicBezTo>
                  <a:lnTo>
                    <a:pt x="11998" y="1023"/>
                  </a:lnTo>
                  <a:close/>
                  <a:moveTo>
                    <a:pt x="3728" y="1"/>
                  </a:moveTo>
                  <a:cubicBezTo>
                    <a:pt x="2904" y="1"/>
                    <a:pt x="2081" y="69"/>
                    <a:pt x="1262" y="205"/>
                  </a:cubicBezTo>
                  <a:cubicBezTo>
                    <a:pt x="1082" y="233"/>
                    <a:pt x="943" y="361"/>
                    <a:pt x="886" y="528"/>
                  </a:cubicBezTo>
                  <a:lnTo>
                    <a:pt x="662" y="528"/>
                  </a:lnTo>
                  <a:cubicBezTo>
                    <a:pt x="296" y="528"/>
                    <a:pt x="1" y="823"/>
                    <a:pt x="1" y="1185"/>
                  </a:cubicBezTo>
                  <a:lnTo>
                    <a:pt x="1" y="8860"/>
                  </a:lnTo>
                  <a:cubicBezTo>
                    <a:pt x="1" y="9221"/>
                    <a:pt x="296" y="9517"/>
                    <a:pt x="662" y="9517"/>
                  </a:cubicBezTo>
                  <a:lnTo>
                    <a:pt x="6033" y="9517"/>
                  </a:lnTo>
                  <a:cubicBezTo>
                    <a:pt x="6184" y="9517"/>
                    <a:pt x="6327" y="9464"/>
                    <a:pt x="6437" y="9378"/>
                  </a:cubicBezTo>
                  <a:cubicBezTo>
                    <a:pt x="6551" y="9464"/>
                    <a:pt x="6690" y="9517"/>
                    <a:pt x="6841" y="9517"/>
                  </a:cubicBezTo>
                  <a:lnTo>
                    <a:pt x="12216" y="9517"/>
                  </a:lnTo>
                  <a:cubicBezTo>
                    <a:pt x="12578" y="9517"/>
                    <a:pt x="12873" y="9221"/>
                    <a:pt x="12873" y="8860"/>
                  </a:cubicBezTo>
                  <a:lnTo>
                    <a:pt x="12873" y="1185"/>
                  </a:lnTo>
                  <a:cubicBezTo>
                    <a:pt x="12873" y="823"/>
                    <a:pt x="12578" y="528"/>
                    <a:pt x="12216" y="528"/>
                  </a:cubicBezTo>
                  <a:lnTo>
                    <a:pt x="11988" y="528"/>
                  </a:lnTo>
                  <a:cubicBezTo>
                    <a:pt x="11936" y="361"/>
                    <a:pt x="11793" y="233"/>
                    <a:pt x="11616" y="205"/>
                  </a:cubicBezTo>
                  <a:cubicBezTo>
                    <a:pt x="10798" y="69"/>
                    <a:pt x="9973" y="1"/>
                    <a:pt x="9149" y="1"/>
                  </a:cubicBezTo>
                  <a:cubicBezTo>
                    <a:pt x="8325" y="1"/>
                    <a:pt x="7501" y="69"/>
                    <a:pt x="6685" y="205"/>
                  </a:cubicBezTo>
                  <a:cubicBezTo>
                    <a:pt x="6589" y="218"/>
                    <a:pt x="6503" y="262"/>
                    <a:pt x="6437" y="323"/>
                  </a:cubicBezTo>
                  <a:cubicBezTo>
                    <a:pt x="6371" y="262"/>
                    <a:pt x="6290" y="218"/>
                    <a:pt x="6195" y="205"/>
                  </a:cubicBezTo>
                  <a:cubicBezTo>
                    <a:pt x="5376" y="69"/>
                    <a:pt x="4552" y="1"/>
                    <a:pt x="3728"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3" name="Google Shape;3239;p64"/>
            <p:cNvSpPr/>
            <p:nvPr/>
          </p:nvSpPr>
          <p:spPr>
            <a:xfrm>
              <a:off x="8375643" y="965985"/>
              <a:ext cx="28655" cy="28625"/>
            </a:xfrm>
            <a:custGeom>
              <a:avLst/>
              <a:gdLst/>
              <a:ahLst/>
              <a:cxnLst/>
              <a:rect l="l" t="t" r="r" b="b"/>
              <a:pathLst>
                <a:path w="944" h="943" extrusionOk="0">
                  <a:moveTo>
                    <a:pt x="472" y="0"/>
                  </a:moveTo>
                  <a:cubicBezTo>
                    <a:pt x="210" y="0"/>
                    <a:pt x="1" y="209"/>
                    <a:pt x="1" y="471"/>
                  </a:cubicBezTo>
                  <a:cubicBezTo>
                    <a:pt x="1" y="728"/>
                    <a:pt x="210" y="943"/>
                    <a:pt x="472" y="943"/>
                  </a:cubicBezTo>
                  <a:cubicBezTo>
                    <a:pt x="729" y="943"/>
                    <a:pt x="943" y="728"/>
                    <a:pt x="943" y="471"/>
                  </a:cubicBezTo>
                  <a:cubicBezTo>
                    <a:pt x="943" y="209"/>
                    <a:pt x="729" y="0"/>
                    <a:pt x="472"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4" name="Google Shape;3240;p64"/>
            <p:cNvSpPr/>
            <p:nvPr/>
          </p:nvSpPr>
          <p:spPr>
            <a:xfrm>
              <a:off x="8598791" y="937207"/>
              <a:ext cx="12142" cy="12051"/>
            </a:xfrm>
            <a:custGeom>
              <a:avLst/>
              <a:gdLst/>
              <a:ahLst/>
              <a:cxnLst/>
              <a:rect l="l" t="t" r="r" b="b"/>
              <a:pathLst>
                <a:path w="400" h="397" extrusionOk="0">
                  <a:moveTo>
                    <a:pt x="200" y="1"/>
                  </a:moveTo>
                  <a:cubicBezTo>
                    <a:pt x="90" y="1"/>
                    <a:pt x="0" y="91"/>
                    <a:pt x="0" y="201"/>
                  </a:cubicBezTo>
                  <a:cubicBezTo>
                    <a:pt x="0" y="310"/>
                    <a:pt x="90" y="396"/>
                    <a:pt x="200" y="396"/>
                  </a:cubicBezTo>
                  <a:cubicBezTo>
                    <a:pt x="310" y="396"/>
                    <a:pt x="400" y="310"/>
                    <a:pt x="400" y="201"/>
                  </a:cubicBezTo>
                  <a:cubicBezTo>
                    <a:pt x="400" y="91"/>
                    <a:pt x="310" y="1"/>
                    <a:pt x="20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5" name="Google Shape;3241;p64"/>
            <p:cNvSpPr/>
            <p:nvPr/>
          </p:nvSpPr>
          <p:spPr>
            <a:xfrm>
              <a:off x="8462067" y="931349"/>
              <a:ext cx="43499" cy="47931"/>
            </a:xfrm>
            <a:custGeom>
              <a:avLst/>
              <a:gdLst/>
              <a:ahLst/>
              <a:cxnLst/>
              <a:rect l="l" t="t" r="r" b="b"/>
              <a:pathLst>
                <a:path w="1433" h="1579" extrusionOk="0">
                  <a:moveTo>
                    <a:pt x="717" y="0"/>
                  </a:moveTo>
                  <a:cubicBezTo>
                    <a:pt x="691" y="0"/>
                    <a:pt x="664" y="17"/>
                    <a:pt x="652" y="51"/>
                  </a:cubicBezTo>
                  <a:lnTo>
                    <a:pt x="496" y="498"/>
                  </a:lnTo>
                  <a:cubicBezTo>
                    <a:pt x="486" y="517"/>
                    <a:pt x="472" y="532"/>
                    <a:pt x="457" y="541"/>
                  </a:cubicBezTo>
                  <a:lnTo>
                    <a:pt x="57" y="722"/>
                  </a:lnTo>
                  <a:cubicBezTo>
                    <a:pt x="0" y="746"/>
                    <a:pt x="0" y="836"/>
                    <a:pt x="57" y="860"/>
                  </a:cubicBezTo>
                  <a:lnTo>
                    <a:pt x="457" y="1040"/>
                  </a:lnTo>
                  <a:cubicBezTo>
                    <a:pt x="472" y="1046"/>
                    <a:pt x="486" y="1064"/>
                    <a:pt x="496" y="1084"/>
                  </a:cubicBezTo>
                  <a:lnTo>
                    <a:pt x="652" y="1532"/>
                  </a:lnTo>
                  <a:cubicBezTo>
                    <a:pt x="664" y="1563"/>
                    <a:pt x="691" y="1578"/>
                    <a:pt x="717" y="1578"/>
                  </a:cubicBezTo>
                  <a:cubicBezTo>
                    <a:pt x="743" y="1578"/>
                    <a:pt x="770" y="1563"/>
                    <a:pt x="782" y="1532"/>
                  </a:cubicBezTo>
                  <a:lnTo>
                    <a:pt x="938" y="1084"/>
                  </a:lnTo>
                  <a:cubicBezTo>
                    <a:pt x="947" y="1064"/>
                    <a:pt x="958" y="1046"/>
                    <a:pt x="976" y="1040"/>
                  </a:cubicBezTo>
                  <a:lnTo>
                    <a:pt x="1376" y="860"/>
                  </a:lnTo>
                  <a:cubicBezTo>
                    <a:pt x="1433" y="836"/>
                    <a:pt x="1433" y="746"/>
                    <a:pt x="1376" y="722"/>
                  </a:cubicBezTo>
                  <a:lnTo>
                    <a:pt x="976" y="541"/>
                  </a:lnTo>
                  <a:cubicBezTo>
                    <a:pt x="958" y="532"/>
                    <a:pt x="947" y="517"/>
                    <a:pt x="938" y="498"/>
                  </a:cubicBezTo>
                  <a:lnTo>
                    <a:pt x="782" y="51"/>
                  </a:lnTo>
                  <a:cubicBezTo>
                    <a:pt x="770" y="17"/>
                    <a:pt x="743" y="0"/>
                    <a:pt x="717"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6" name="Google Shape;3242;p64"/>
            <p:cNvSpPr/>
            <p:nvPr/>
          </p:nvSpPr>
          <p:spPr>
            <a:xfrm>
              <a:off x="8637951" y="946952"/>
              <a:ext cx="59557" cy="64626"/>
            </a:xfrm>
            <a:custGeom>
              <a:avLst/>
              <a:gdLst/>
              <a:ahLst/>
              <a:cxnLst/>
              <a:rect l="l" t="t" r="r" b="b"/>
              <a:pathLst>
                <a:path w="1962" h="2129" extrusionOk="0">
                  <a:moveTo>
                    <a:pt x="980" y="1"/>
                  </a:moveTo>
                  <a:cubicBezTo>
                    <a:pt x="945" y="1"/>
                    <a:pt x="909" y="22"/>
                    <a:pt x="895" y="65"/>
                  </a:cubicBezTo>
                  <a:lnTo>
                    <a:pt x="677" y="669"/>
                  </a:lnTo>
                  <a:cubicBezTo>
                    <a:pt x="666" y="698"/>
                    <a:pt x="648" y="717"/>
                    <a:pt x="624" y="726"/>
                  </a:cubicBezTo>
                  <a:lnTo>
                    <a:pt x="77" y="970"/>
                  </a:lnTo>
                  <a:cubicBezTo>
                    <a:pt x="0" y="1003"/>
                    <a:pt x="0" y="1126"/>
                    <a:pt x="77" y="1161"/>
                  </a:cubicBezTo>
                  <a:lnTo>
                    <a:pt x="624" y="1403"/>
                  </a:lnTo>
                  <a:cubicBezTo>
                    <a:pt x="648" y="1412"/>
                    <a:pt x="666" y="1431"/>
                    <a:pt x="677" y="1460"/>
                  </a:cubicBezTo>
                  <a:lnTo>
                    <a:pt x="895" y="2064"/>
                  </a:lnTo>
                  <a:cubicBezTo>
                    <a:pt x="909" y="2107"/>
                    <a:pt x="945" y="2129"/>
                    <a:pt x="980" y="2129"/>
                  </a:cubicBezTo>
                  <a:cubicBezTo>
                    <a:pt x="1016" y="2129"/>
                    <a:pt x="1052" y="2107"/>
                    <a:pt x="1066" y="2064"/>
                  </a:cubicBezTo>
                  <a:lnTo>
                    <a:pt x="1286" y="1460"/>
                  </a:lnTo>
                  <a:cubicBezTo>
                    <a:pt x="1295" y="1431"/>
                    <a:pt x="1314" y="1412"/>
                    <a:pt x="1338" y="1403"/>
                  </a:cubicBezTo>
                  <a:lnTo>
                    <a:pt x="1885" y="1161"/>
                  </a:lnTo>
                  <a:cubicBezTo>
                    <a:pt x="1962" y="1126"/>
                    <a:pt x="1962" y="1003"/>
                    <a:pt x="1885" y="970"/>
                  </a:cubicBezTo>
                  <a:lnTo>
                    <a:pt x="1338" y="726"/>
                  </a:lnTo>
                  <a:cubicBezTo>
                    <a:pt x="1314" y="717"/>
                    <a:pt x="1295" y="698"/>
                    <a:pt x="1286" y="669"/>
                  </a:cubicBezTo>
                  <a:lnTo>
                    <a:pt x="1066" y="65"/>
                  </a:lnTo>
                  <a:cubicBezTo>
                    <a:pt x="1052" y="22"/>
                    <a:pt x="1016" y="1"/>
                    <a:pt x="980"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grpSp>
        <p:nvGrpSpPr>
          <p:cNvPr id="37" name="Google Shape;6013;p72"/>
          <p:cNvGrpSpPr/>
          <p:nvPr/>
        </p:nvGrpSpPr>
        <p:grpSpPr>
          <a:xfrm>
            <a:off x="4326434" y="5325419"/>
            <a:ext cx="1202117" cy="1152717"/>
            <a:chOff x="3240443" y="3395537"/>
            <a:chExt cx="452077" cy="469137"/>
          </a:xfrm>
        </p:grpSpPr>
        <p:sp>
          <p:nvSpPr>
            <p:cNvPr id="38" name="Google Shape;6014;p72"/>
            <p:cNvSpPr/>
            <p:nvPr/>
          </p:nvSpPr>
          <p:spPr>
            <a:xfrm>
              <a:off x="3240443" y="3395537"/>
              <a:ext cx="452077" cy="469137"/>
            </a:xfrm>
            <a:custGeom>
              <a:avLst/>
              <a:gdLst/>
              <a:ahLst/>
              <a:cxnLst/>
              <a:rect l="l" t="t" r="r" b="b"/>
              <a:pathLst>
                <a:path w="14893" h="15455" extrusionOk="0">
                  <a:moveTo>
                    <a:pt x="9051" y="1"/>
                  </a:moveTo>
                  <a:cubicBezTo>
                    <a:pt x="8480" y="1"/>
                    <a:pt x="7966" y="353"/>
                    <a:pt x="7756" y="877"/>
                  </a:cubicBezTo>
                  <a:cubicBezTo>
                    <a:pt x="7533" y="1001"/>
                    <a:pt x="7351" y="1177"/>
                    <a:pt x="7223" y="1391"/>
                  </a:cubicBezTo>
                  <a:cubicBezTo>
                    <a:pt x="6856" y="1287"/>
                    <a:pt x="6454" y="1236"/>
                    <a:pt x="6021" y="1236"/>
                  </a:cubicBezTo>
                  <a:cubicBezTo>
                    <a:pt x="5742" y="1236"/>
                    <a:pt x="5450" y="1257"/>
                    <a:pt x="5147" y="1300"/>
                  </a:cubicBezTo>
                  <a:cubicBezTo>
                    <a:pt x="4200" y="1434"/>
                    <a:pt x="3319" y="1829"/>
                    <a:pt x="2534" y="2466"/>
                  </a:cubicBezTo>
                  <a:cubicBezTo>
                    <a:pt x="1829" y="3038"/>
                    <a:pt x="1229" y="3800"/>
                    <a:pt x="796" y="4671"/>
                  </a:cubicBezTo>
                  <a:cubicBezTo>
                    <a:pt x="277" y="5718"/>
                    <a:pt x="1" y="6894"/>
                    <a:pt x="1" y="8075"/>
                  </a:cubicBezTo>
                  <a:cubicBezTo>
                    <a:pt x="1" y="9351"/>
                    <a:pt x="324" y="10612"/>
                    <a:pt x="934" y="11721"/>
                  </a:cubicBezTo>
                  <a:cubicBezTo>
                    <a:pt x="2086" y="13807"/>
                    <a:pt x="4253" y="15188"/>
                    <a:pt x="6733" y="15421"/>
                  </a:cubicBezTo>
                  <a:cubicBezTo>
                    <a:pt x="6975" y="15445"/>
                    <a:pt x="7219" y="15454"/>
                    <a:pt x="7456" y="15454"/>
                  </a:cubicBezTo>
                  <a:cubicBezTo>
                    <a:pt x="9418" y="15454"/>
                    <a:pt x="11179" y="14692"/>
                    <a:pt x="12284" y="13360"/>
                  </a:cubicBezTo>
                  <a:cubicBezTo>
                    <a:pt x="13731" y="11612"/>
                    <a:pt x="13712" y="10084"/>
                    <a:pt x="13440" y="9108"/>
                  </a:cubicBezTo>
                  <a:cubicBezTo>
                    <a:pt x="13378" y="8889"/>
                    <a:pt x="13303" y="8684"/>
                    <a:pt x="13212" y="8485"/>
                  </a:cubicBezTo>
                  <a:cubicBezTo>
                    <a:pt x="13545" y="8327"/>
                    <a:pt x="13811" y="8041"/>
                    <a:pt x="13945" y="7680"/>
                  </a:cubicBezTo>
                  <a:lnTo>
                    <a:pt x="13978" y="7575"/>
                  </a:lnTo>
                  <a:lnTo>
                    <a:pt x="14040" y="7551"/>
                  </a:lnTo>
                  <a:cubicBezTo>
                    <a:pt x="14554" y="7323"/>
                    <a:pt x="14892" y="6804"/>
                    <a:pt x="14892" y="6237"/>
                  </a:cubicBezTo>
                  <a:cubicBezTo>
                    <a:pt x="14888" y="5666"/>
                    <a:pt x="14554" y="5152"/>
                    <a:pt x="14040" y="4923"/>
                  </a:cubicBezTo>
                  <a:lnTo>
                    <a:pt x="13978" y="4899"/>
                  </a:lnTo>
                  <a:lnTo>
                    <a:pt x="13945" y="4795"/>
                  </a:lnTo>
                  <a:cubicBezTo>
                    <a:pt x="13754" y="4271"/>
                    <a:pt x="13279" y="3910"/>
                    <a:pt x="12736" y="3857"/>
                  </a:cubicBezTo>
                  <a:cubicBezTo>
                    <a:pt x="13022" y="3538"/>
                    <a:pt x="13198" y="3119"/>
                    <a:pt x="13198" y="2657"/>
                  </a:cubicBezTo>
                  <a:cubicBezTo>
                    <a:pt x="13198" y="1667"/>
                    <a:pt x="12393" y="862"/>
                    <a:pt x="11398" y="862"/>
                  </a:cubicBezTo>
                  <a:cubicBezTo>
                    <a:pt x="11113" y="862"/>
                    <a:pt x="10836" y="929"/>
                    <a:pt x="10594" y="1053"/>
                  </a:cubicBezTo>
                  <a:cubicBezTo>
                    <a:pt x="10517" y="986"/>
                    <a:pt x="10436" y="929"/>
                    <a:pt x="10346" y="877"/>
                  </a:cubicBezTo>
                  <a:cubicBezTo>
                    <a:pt x="10132" y="353"/>
                    <a:pt x="9618" y="1"/>
                    <a:pt x="9051" y="1"/>
                  </a:cubicBezTo>
                  <a:close/>
                </a:path>
              </a:pathLst>
            </a:custGeom>
            <a:solidFill>
              <a:srgbClr val="FFFFFF"/>
            </a:solidFill>
            <a:ln>
              <a:noFill/>
            </a:ln>
            <a:effectLst>
              <a:outerShdw blurRad="28575" dist="38100" dir="2280000" algn="bl" rotWithShape="0">
                <a:srgbClr val="363535">
                  <a:alpha val="35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39" name="Google Shape;6015;p72"/>
            <p:cNvSpPr/>
            <p:nvPr/>
          </p:nvSpPr>
          <p:spPr>
            <a:xfrm>
              <a:off x="3252008" y="3483024"/>
              <a:ext cx="396831" cy="335696"/>
            </a:xfrm>
            <a:custGeom>
              <a:avLst/>
              <a:gdLst/>
              <a:ahLst/>
              <a:cxnLst/>
              <a:rect l="l" t="t" r="r" b="b"/>
              <a:pathLst>
                <a:path w="13073" h="11059" extrusionOk="0">
                  <a:moveTo>
                    <a:pt x="9141" y="5827"/>
                  </a:moveTo>
                  <a:cubicBezTo>
                    <a:pt x="9416" y="5827"/>
                    <a:pt x="9717" y="5963"/>
                    <a:pt x="9946" y="6214"/>
                  </a:cubicBezTo>
                  <a:cubicBezTo>
                    <a:pt x="10321" y="6634"/>
                    <a:pt x="10359" y="7209"/>
                    <a:pt x="10031" y="7510"/>
                  </a:cubicBezTo>
                  <a:cubicBezTo>
                    <a:pt x="9900" y="7626"/>
                    <a:pt x="9733" y="7681"/>
                    <a:pt x="9555" y="7681"/>
                  </a:cubicBezTo>
                  <a:cubicBezTo>
                    <a:pt x="9280" y="7681"/>
                    <a:pt x="8979" y="7547"/>
                    <a:pt x="8750" y="7295"/>
                  </a:cubicBezTo>
                  <a:cubicBezTo>
                    <a:pt x="8374" y="6876"/>
                    <a:pt x="8341" y="6295"/>
                    <a:pt x="8669" y="6001"/>
                  </a:cubicBezTo>
                  <a:cubicBezTo>
                    <a:pt x="8798" y="5883"/>
                    <a:pt x="8964" y="5827"/>
                    <a:pt x="9141" y="5827"/>
                  </a:cubicBezTo>
                  <a:close/>
                  <a:moveTo>
                    <a:pt x="5625" y="1"/>
                  </a:moveTo>
                  <a:cubicBezTo>
                    <a:pt x="5410" y="1"/>
                    <a:pt x="5175" y="18"/>
                    <a:pt x="4918" y="55"/>
                  </a:cubicBezTo>
                  <a:cubicBezTo>
                    <a:pt x="1919" y="483"/>
                    <a:pt x="0" y="4762"/>
                    <a:pt x="1871" y="8143"/>
                  </a:cubicBezTo>
                  <a:cubicBezTo>
                    <a:pt x="2951" y="10097"/>
                    <a:pt x="5039" y="11058"/>
                    <a:pt x="6993" y="11058"/>
                  </a:cubicBezTo>
                  <a:cubicBezTo>
                    <a:pt x="8417" y="11058"/>
                    <a:pt x="9770" y="10547"/>
                    <a:pt x="10607" y="9538"/>
                  </a:cubicBezTo>
                  <a:cubicBezTo>
                    <a:pt x="13073" y="6562"/>
                    <a:pt x="9840" y="5196"/>
                    <a:pt x="8469" y="4067"/>
                  </a:cubicBezTo>
                  <a:cubicBezTo>
                    <a:pt x="7673" y="3414"/>
                    <a:pt x="8647" y="1"/>
                    <a:pt x="5625" y="1"/>
                  </a:cubicBezTo>
                  <a:close/>
                </a:path>
              </a:pathLst>
            </a:custGeom>
            <a:solidFill>
              <a:srgbClr val="FFFDE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0" name="Google Shape;6016;p72"/>
            <p:cNvSpPr/>
            <p:nvPr/>
          </p:nvSpPr>
          <p:spPr>
            <a:xfrm>
              <a:off x="3292746" y="3483084"/>
              <a:ext cx="356095" cy="335635"/>
            </a:xfrm>
            <a:custGeom>
              <a:avLst/>
              <a:gdLst/>
              <a:ahLst/>
              <a:cxnLst/>
              <a:rect l="l" t="t" r="r" b="b"/>
              <a:pathLst>
                <a:path w="11731" h="11057" extrusionOk="0">
                  <a:moveTo>
                    <a:pt x="4258" y="1"/>
                  </a:moveTo>
                  <a:cubicBezTo>
                    <a:pt x="4097" y="1"/>
                    <a:pt x="3924" y="11"/>
                    <a:pt x="3738" y="33"/>
                  </a:cubicBezTo>
                  <a:cubicBezTo>
                    <a:pt x="5747" y="356"/>
                    <a:pt x="5185" y="3813"/>
                    <a:pt x="6218" y="4389"/>
                  </a:cubicBezTo>
                  <a:cubicBezTo>
                    <a:pt x="7303" y="4680"/>
                    <a:pt x="8180" y="5827"/>
                    <a:pt x="8199" y="5913"/>
                  </a:cubicBezTo>
                  <a:cubicBezTo>
                    <a:pt x="8342" y="5979"/>
                    <a:pt x="8485" y="6080"/>
                    <a:pt x="8604" y="6212"/>
                  </a:cubicBezTo>
                  <a:cubicBezTo>
                    <a:pt x="8979" y="6632"/>
                    <a:pt x="9017" y="7207"/>
                    <a:pt x="8689" y="7508"/>
                  </a:cubicBezTo>
                  <a:cubicBezTo>
                    <a:pt x="8560" y="7624"/>
                    <a:pt x="8393" y="7679"/>
                    <a:pt x="8217" y="7679"/>
                  </a:cubicBezTo>
                  <a:cubicBezTo>
                    <a:pt x="8089" y="7679"/>
                    <a:pt x="7956" y="7649"/>
                    <a:pt x="7828" y="7594"/>
                  </a:cubicBezTo>
                  <a:cubicBezTo>
                    <a:pt x="7713" y="7788"/>
                    <a:pt x="7575" y="7988"/>
                    <a:pt x="7404" y="8198"/>
                  </a:cubicBezTo>
                  <a:cubicBezTo>
                    <a:pt x="6703" y="9067"/>
                    <a:pt x="5569" y="9508"/>
                    <a:pt x="4373" y="9508"/>
                  </a:cubicBezTo>
                  <a:cubicBezTo>
                    <a:pt x="2735" y="9508"/>
                    <a:pt x="982" y="8680"/>
                    <a:pt x="76" y="6998"/>
                  </a:cubicBezTo>
                  <a:cubicBezTo>
                    <a:pt x="54" y="6950"/>
                    <a:pt x="25" y="6898"/>
                    <a:pt x="1" y="6845"/>
                  </a:cubicBezTo>
                  <a:lnTo>
                    <a:pt x="1" y="6845"/>
                  </a:lnTo>
                  <a:cubicBezTo>
                    <a:pt x="120" y="7289"/>
                    <a:pt x="296" y="7722"/>
                    <a:pt x="529" y="8141"/>
                  </a:cubicBezTo>
                  <a:cubicBezTo>
                    <a:pt x="1609" y="10095"/>
                    <a:pt x="3697" y="11056"/>
                    <a:pt x="5651" y="11056"/>
                  </a:cubicBezTo>
                  <a:cubicBezTo>
                    <a:pt x="7075" y="11056"/>
                    <a:pt x="8428" y="10545"/>
                    <a:pt x="9265" y="9536"/>
                  </a:cubicBezTo>
                  <a:cubicBezTo>
                    <a:pt x="11731" y="6560"/>
                    <a:pt x="8613" y="4627"/>
                    <a:pt x="7127" y="4065"/>
                  </a:cubicBezTo>
                  <a:cubicBezTo>
                    <a:pt x="6160" y="3700"/>
                    <a:pt x="7305" y="1"/>
                    <a:pt x="4258" y="1"/>
                  </a:cubicBezTo>
                  <a:close/>
                </a:path>
              </a:pathLst>
            </a:custGeom>
            <a:solidFill>
              <a:srgbClr val="363535">
                <a:alpha val="15639"/>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1" name="Google Shape;6017;p72"/>
            <p:cNvSpPr/>
            <p:nvPr/>
          </p:nvSpPr>
          <p:spPr>
            <a:xfrm>
              <a:off x="3373949" y="3516142"/>
              <a:ext cx="68086" cy="56885"/>
            </a:xfrm>
            <a:custGeom>
              <a:avLst/>
              <a:gdLst/>
              <a:ahLst/>
              <a:cxnLst/>
              <a:rect l="l" t="t" r="r" b="b"/>
              <a:pathLst>
                <a:path w="2243" h="1874" extrusionOk="0">
                  <a:moveTo>
                    <a:pt x="1639" y="0"/>
                  </a:moveTo>
                  <a:cubicBezTo>
                    <a:pt x="1394" y="0"/>
                    <a:pt x="1095" y="191"/>
                    <a:pt x="987" y="210"/>
                  </a:cubicBezTo>
                  <a:cubicBezTo>
                    <a:pt x="839" y="239"/>
                    <a:pt x="206" y="220"/>
                    <a:pt x="121" y="586"/>
                  </a:cubicBezTo>
                  <a:cubicBezTo>
                    <a:pt x="1" y="1096"/>
                    <a:pt x="582" y="1153"/>
                    <a:pt x="682" y="1238"/>
                  </a:cubicBezTo>
                  <a:cubicBezTo>
                    <a:pt x="892" y="1420"/>
                    <a:pt x="915" y="1825"/>
                    <a:pt x="1154" y="1867"/>
                  </a:cubicBezTo>
                  <a:cubicBezTo>
                    <a:pt x="1178" y="1872"/>
                    <a:pt x="1202" y="1874"/>
                    <a:pt x="1227" y="1874"/>
                  </a:cubicBezTo>
                  <a:cubicBezTo>
                    <a:pt x="1749" y="1874"/>
                    <a:pt x="2243" y="832"/>
                    <a:pt x="1934" y="186"/>
                  </a:cubicBezTo>
                  <a:cubicBezTo>
                    <a:pt x="1869" y="47"/>
                    <a:pt x="1761" y="0"/>
                    <a:pt x="1639" y="0"/>
                  </a:cubicBezTo>
                  <a:close/>
                </a:path>
              </a:pathLst>
            </a:custGeom>
            <a:solidFill>
              <a:srgbClr val="A3E9D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2" name="Google Shape;6018;p72"/>
            <p:cNvSpPr/>
            <p:nvPr/>
          </p:nvSpPr>
          <p:spPr>
            <a:xfrm>
              <a:off x="3320370" y="3581833"/>
              <a:ext cx="68086" cy="57401"/>
            </a:xfrm>
            <a:custGeom>
              <a:avLst/>
              <a:gdLst/>
              <a:ahLst/>
              <a:cxnLst/>
              <a:rect l="l" t="t" r="r" b="b"/>
              <a:pathLst>
                <a:path w="2243" h="1891" extrusionOk="0">
                  <a:moveTo>
                    <a:pt x="1227" y="1"/>
                  </a:moveTo>
                  <a:cubicBezTo>
                    <a:pt x="921" y="1"/>
                    <a:pt x="732" y="519"/>
                    <a:pt x="633" y="622"/>
                  </a:cubicBezTo>
                  <a:cubicBezTo>
                    <a:pt x="528" y="727"/>
                    <a:pt x="0" y="1084"/>
                    <a:pt x="148" y="1432"/>
                  </a:cubicBezTo>
                  <a:cubicBezTo>
                    <a:pt x="239" y="1652"/>
                    <a:pt x="392" y="1712"/>
                    <a:pt x="545" y="1712"/>
                  </a:cubicBezTo>
                  <a:cubicBezTo>
                    <a:pt x="723" y="1712"/>
                    <a:pt x="901" y="1631"/>
                    <a:pt x="978" y="1631"/>
                  </a:cubicBezTo>
                  <a:cubicBezTo>
                    <a:pt x="981" y="1631"/>
                    <a:pt x="983" y="1631"/>
                    <a:pt x="985" y="1632"/>
                  </a:cubicBezTo>
                  <a:cubicBezTo>
                    <a:pt x="1222" y="1656"/>
                    <a:pt x="1442" y="1891"/>
                    <a:pt x="1637" y="1891"/>
                  </a:cubicBezTo>
                  <a:cubicBezTo>
                    <a:pt x="1670" y="1891"/>
                    <a:pt x="1702" y="1884"/>
                    <a:pt x="1733" y="1869"/>
                  </a:cubicBezTo>
                  <a:cubicBezTo>
                    <a:pt x="2242" y="1632"/>
                    <a:pt x="2042" y="412"/>
                    <a:pt x="1385" y="46"/>
                  </a:cubicBezTo>
                  <a:cubicBezTo>
                    <a:pt x="1329" y="14"/>
                    <a:pt x="1277" y="1"/>
                    <a:pt x="1227" y="1"/>
                  </a:cubicBezTo>
                  <a:close/>
                </a:path>
              </a:pathLst>
            </a:custGeom>
            <a:solidFill>
              <a:srgbClr val="F79CD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3" name="Google Shape;6019;p72"/>
            <p:cNvSpPr/>
            <p:nvPr/>
          </p:nvSpPr>
          <p:spPr>
            <a:xfrm>
              <a:off x="3337856" y="3680854"/>
              <a:ext cx="69817" cy="55641"/>
            </a:xfrm>
            <a:custGeom>
              <a:avLst/>
              <a:gdLst/>
              <a:ahLst/>
              <a:cxnLst/>
              <a:rect l="l" t="t" r="r" b="b"/>
              <a:pathLst>
                <a:path w="2300" h="1833" extrusionOk="0">
                  <a:moveTo>
                    <a:pt x="1740" y="0"/>
                  </a:moveTo>
                  <a:cubicBezTo>
                    <a:pt x="1521" y="0"/>
                    <a:pt x="1310" y="171"/>
                    <a:pt x="1224" y="183"/>
                  </a:cubicBezTo>
                  <a:cubicBezTo>
                    <a:pt x="1207" y="185"/>
                    <a:pt x="1190" y="186"/>
                    <a:pt x="1173" y="186"/>
                  </a:cubicBezTo>
                  <a:cubicBezTo>
                    <a:pt x="973" y="186"/>
                    <a:pt x="762" y="61"/>
                    <a:pt x="592" y="61"/>
                  </a:cubicBezTo>
                  <a:cubicBezTo>
                    <a:pt x="537" y="61"/>
                    <a:pt x="487" y="74"/>
                    <a:pt x="442" y="107"/>
                  </a:cubicBezTo>
                  <a:cubicBezTo>
                    <a:pt x="0" y="444"/>
                    <a:pt x="447" y="1602"/>
                    <a:pt x="1167" y="1816"/>
                  </a:cubicBezTo>
                  <a:cubicBezTo>
                    <a:pt x="1204" y="1827"/>
                    <a:pt x="1239" y="1832"/>
                    <a:pt x="1272" y="1832"/>
                  </a:cubicBezTo>
                  <a:cubicBezTo>
                    <a:pt x="1624" y="1832"/>
                    <a:pt x="1702" y="1223"/>
                    <a:pt x="1780" y="1097"/>
                  </a:cubicBezTo>
                  <a:cubicBezTo>
                    <a:pt x="1862" y="969"/>
                    <a:pt x="2299" y="507"/>
                    <a:pt x="2086" y="202"/>
                  </a:cubicBezTo>
                  <a:cubicBezTo>
                    <a:pt x="1980" y="50"/>
                    <a:pt x="1859" y="0"/>
                    <a:pt x="1740" y="0"/>
                  </a:cubicBezTo>
                  <a:close/>
                </a:path>
              </a:pathLst>
            </a:custGeom>
            <a:solidFill>
              <a:srgbClr val="FFE26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4" name="Google Shape;6020;p72"/>
            <p:cNvSpPr/>
            <p:nvPr/>
          </p:nvSpPr>
          <p:spPr>
            <a:xfrm>
              <a:off x="3418573" y="3720682"/>
              <a:ext cx="65385" cy="54669"/>
            </a:xfrm>
            <a:custGeom>
              <a:avLst/>
              <a:gdLst/>
              <a:ahLst/>
              <a:cxnLst/>
              <a:rect l="l" t="t" r="r" b="b"/>
              <a:pathLst>
                <a:path w="2154" h="1801" extrusionOk="0">
                  <a:moveTo>
                    <a:pt x="1167" y="0"/>
                  </a:moveTo>
                  <a:cubicBezTo>
                    <a:pt x="676" y="0"/>
                    <a:pt x="1" y="667"/>
                    <a:pt x="16" y="1303"/>
                  </a:cubicBezTo>
                  <a:cubicBezTo>
                    <a:pt x="26" y="1621"/>
                    <a:pt x="363" y="1651"/>
                    <a:pt x="624" y="1651"/>
                  </a:cubicBezTo>
                  <a:cubicBezTo>
                    <a:pt x="685" y="1651"/>
                    <a:pt x="742" y="1649"/>
                    <a:pt x="789" y="1649"/>
                  </a:cubicBezTo>
                  <a:cubicBezTo>
                    <a:pt x="835" y="1649"/>
                    <a:pt x="873" y="1650"/>
                    <a:pt x="897" y="1656"/>
                  </a:cubicBezTo>
                  <a:cubicBezTo>
                    <a:pt x="993" y="1678"/>
                    <a:pt x="1271" y="1800"/>
                    <a:pt x="1515" y="1800"/>
                  </a:cubicBezTo>
                  <a:cubicBezTo>
                    <a:pt x="1646" y="1800"/>
                    <a:pt x="1767" y="1765"/>
                    <a:pt x="1844" y="1661"/>
                  </a:cubicBezTo>
                  <a:cubicBezTo>
                    <a:pt x="2154" y="1242"/>
                    <a:pt x="1644" y="956"/>
                    <a:pt x="1587" y="837"/>
                  </a:cubicBezTo>
                  <a:cubicBezTo>
                    <a:pt x="1468" y="585"/>
                    <a:pt x="1611" y="209"/>
                    <a:pt x="1411" y="71"/>
                  </a:cubicBezTo>
                  <a:cubicBezTo>
                    <a:pt x="1339" y="22"/>
                    <a:pt x="1256" y="0"/>
                    <a:pt x="1167" y="0"/>
                  </a:cubicBezTo>
                  <a:close/>
                </a:path>
              </a:pathLst>
            </a:custGeom>
            <a:solidFill>
              <a:srgbClr val="9395E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5" name="Google Shape;6021;p72"/>
            <p:cNvSpPr/>
            <p:nvPr/>
          </p:nvSpPr>
          <p:spPr>
            <a:xfrm>
              <a:off x="3278752" y="3475586"/>
              <a:ext cx="336728" cy="350752"/>
            </a:xfrm>
            <a:custGeom>
              <a:avLst/>
              <a:gdLst/>
              <a:ahLst/>
              <a:cxnLst/>
              <a:rect l="l" t="t" r="r" b="b"/>
              <a:pathLst>
                <a:path w="11093" h="11555" extrusionOk="0">
                  <a:moveTo>
                    <a:pt x="4691" y="499"/>
                  </a:moveTo>
                  <a:cubicBezTo>
                    <a:pt x="6450" y="499"/>
                    <a:pt x="6646" y="1835"/>
                    <a:pt x="6817" y="3022"/>
                  </a:cubicBezTo>
                  <a:cubicBezTo>
                    <a:pt x="6922" y="3750"/>
                    <a:pt x="7017" y="4374"/>
                    <a:pt x="7507" y="4545"/>
                  </a:cubicBezTo>
                  <a:cubicBezTo>
                    <a:pt x="8603" y="4932"/>
                    <a:pt x="9998" y="5813"/>
                    <a:pt x="10341" y="7031"/>
                  </a:cubicBezTo>
                  <a:cubicBezTo>
                    <a:pt x="10564" y="7835"/>
                    <a:pt x="10293" y="8707"/>
                    <a:pt x="9535" y="9621"/>
                  </a:cubicBezTo>
                  <a:cubicBezTo>
                    <a:pt x="8776" y="10536"/>
                    <a:pt x="7528" y="11056"/>
                    <a:pt x="6120" y="11056"/>
                  </a:cubicBezTo>
                  <a:cubicBezTo>
                    <a:pt x="5940" y="11056"/>
                    <a:pt x="5756" y="11047"/>
                    <a:pt x="5570" y="11030"/>
                  </a:cubicBezTo>
                  <a:cubicBezTo>
                    <a:pt x="3694" y="10854"/>
                    <a:pt x="2066" y="9821"/>
                    <a:pt x="1209" y="8269"/>
                  </a:cubicBezTo>
                  <a:cubicBezTo>
                    <a:pt x="295" y="6617"/>
                    <a:pt x="257" y="4622"/>
                    <a:pt x="1104" y="2922"/>
                  </a:cubicBezTo>
                  <a:cubicBezTo>
                    <a:pt x="1766" y="1590"/>
                    <a:pt x="2851" y="722"/>
                    <a:pt x="4075" y="546"/>
                  </a:cubicBezTo>
                  <a:cubicBezTo>
                    <a:pt x="4299" y="514"/>
                    <a:pt x="4504" y="499"/>
                    <a:pt x="4691" y="499"/>
                  </a:cubicBezTo>
                  <a:close/>
                  <a:moveTo>
                    <a:pt x="4695" y="0"/>
                  </a:moveTo>
                  <a:cubicBezTo>
                    <a:pt x="4478" y="0"/>
                    <a:pt x="4248" y="18"/>
                    <a:pt x="4004" y="52"/>
                  </a:cubicBezTo>
                  <a:cubicBezTo>
                    <a:pt x="3294" y="151"/>
                    <a:pt x="2637" y="452"/>
                    <a:pt x="2042" y="933"/>
                  </a:cubicBezTo>
                  <a:cubicBezTo>
                    <a:pt x="1486" y="1385"/>
                    <a:pt x="1005" y="1999"/>
                    <a:pt x="657" y="2699"/>
                  </a:cubicBezTo>
                  <a:cubicBezTo>
                    <a:pt x="229" y="3560"/>
                    <a:pt x="0" y="4532"/>
                    <a:pt x="0" y="5507"/>
                  </a:cubicBezTo>
                  <a:cubicBezTo>
                    <a:pt x="0" y="6560"/>
                    <a:pt x="267" y="7597"/>
                    <a:pt x="766" y="8507"/>
                  </a:cubicBezTo>
                  <a:cubicBezTo>
                    <a:pt x="1709" y="10206"/>
                    <a:pt x="3485" y="11335"/>
                    <a:pt x="5522" y="11530"/>
                  </a:cubicBezTo>
                  <a:cubicBezTo>
                    <a:pt x="5722" y="11544"/>
                    <a:pt x="5922" y="11554"/>
                    <a:pt x="6122" y="11554"/>
                  </a:cubicBezTo>
                  <a:cubicBezTo>
                    <a:pt x="7674" y="11554"/>
                    <a:pt x="9069" y="10972"/>
                    <a:pt x="9921" y="9944"/>
                  </a:cubicBezTo>
                  <a:cubicBezTo>
                    <a:pt x="10788" y="8898"/>
                    <a:pt x="11093" y="7869"/>
                    <a:pt x="10821" y="6898"/>
                  </a:cubicBezTo>
                  <a:cubicBezTo>
                    <a:pt x="10431" y="5493"/>
                    <a:pt x="8878" y="4499"/>
                    <a:pt x="7669" y="4075"/>
                  </a:cubicBezTo>
                  <a:cubicBezTo>
                    <a:pt x="7469" y="4003"/>
                    <a:pt x="7388" y="3470"/>
                    <a:pt x="7313" y="2950"/>
                  </a:cubicBezTo>
                  <a:cubicBezTo>
                    <a:pt x="7217" y="2289"/>
                    <a:pt x="7098" y="1471"/>
                    <a:pt x="6650" y="865"/>
                  </a:cubicBezTo>
                  <a:cubicBezTo>
                    <a:pt x="6399" y="522"/>
                    <a:pt x="6065" y="280"/>
                    <a:pt x="5656" y="142"/>
                  </a:cubicBezTo>
                  <a:cubicBezTo>
                    <a:pt x="5374" y="47"/>
                    <a:pt x="5053" y="0"/>
                    <a:pt x="469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6" name="Google Shape;6022;p72"/>
            <p:cNvSpPr/>
            <p:nvPr/>
          </p:nvSpPr>
          <p:spPr>
            <a:xfrm>
              <a:off x="3500291" y="3655355"/>
              <a:ext cx="71122" cy="65324"/>
            </a:xfrm>
            <a:custGeom>
              <a:avLst/>
              <a:gdLst/>
              <a:ahLst/>
              <a:cxnLst/>
              <a:rect l="l" t="t" r="r" b="b"/>
              <a:pathLst>
                <a:path w="2343" h="2152" extrusionOk="0">
                  <a:moveTo>
                    <a:pt x="962" y="300"/>
                  </a:moveTo>
                  <a:cubicBezTo>
                    <a:pt x="1195" y="300"/>
                    <a:pt x="1457" y="418"/>
                    <a:pt x="1657" y="638"/>
                  </a:cubicBezTo>
                  <a:cubicBezTo>
                    <a:pt x="1976" y="994"/>
                    <a:pt x="2019" y="1480"/>
                    <a:pt x="1752" y="1719"/>
                  </a:cubicBezTo>
                  <a:cubicBezTo>
                    <a:pt x="1649" y="1810"/>
                    <a:pt x="1517" y="1854"/>
                    <a:pt x="1376" y="1854"/>
                  </a:cubicBezTo>
                  <a:cubicBezTo>
                    <a:pt x="1143" y="1854"/>
                    <a:pt x="884" y="1735"/>
                    <a:pt x="686" y="1513"/>
                  </a:cubicBezTo>
                  <a:cubicBezTo>
                    <a:pt x="367" y="1161"/>
                    <a:pt x="323" y="675"/>
                    <a:pt x="591" y="433"/>
                  </a:cubicBezTo>
                  <a:cubicBezTo>
                    <a:pt x="690" y="342"/>
                    <a:pt x="824" y="300"/>
                    <a:pt x="962" y="300"/>
                  </a:cubicBezTo>
                  <a:close/>
                  <a:moveTo>
                    <a:pt x="963" y="1"/>
                  </a:moveTo>
                  <a:cubicBezTo>
                    <a:pt x="749" y="1"/>
                    <a:pt x="548" y="70"/>
                    <a:pt x="391" y="214"/>
                  </a:cubicBezTo>
                  <a:cubicBezTo>
                    <a:pt x="0" y="566"/>
                    <a:pt x="29" y="1238"/>
                    <a:pt x="462" y="1719"/>
                  </a:cubicBezTo>
                  <a:cubicBezTo>
                    <a:pt x="719" y="2004"/>
                    <a:pt x="1062" y="2152"/>
                    <a:pt x="1380" y="2152"/>
                  </a:cubicBezTo>
                  <a:cubicBezTo>
                    <a:pt x="1591" y="2152"/>
                    <a:pt x="1795" y="2084"/>
                    <a:pt x="1952" y="1941"/>
                  </a:cubicBezTo>
                  <a:cubicBezTo>
                    <a:pt x="2342" y="1590"/>
                    <a:pt x="2309" y="913"/>
                    <a:pt x="1881" y="438"/>
                  </a:cubicBezTo>
                  <a:cubicBezTo>
                    <a:pt x="1622" y="153"/>
                    <a:pt x="1280" y="1"/>
                    <a:pt x="96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7" name="Google Shape;6023;p72"/>
            <p:cNvSpPr/>
            <p:nvPr/>
          </p:nvSpPr>
          <p:spPr>
            <a:xfrm>
              <a:off x="3340132" y="3676301"/>
              <a:ext cx="72184" cy="64747"/>
            </a:xfrm>
            <a:custGeom>
              <a:avLst/>
              <a:gdLst/>
              <a:ahLst/>
              <a:cxnLst/>
              <a:rect l="l" t="t" r="r" b="b"/>
              <a:pathLst>
                <a:path w="2378" h="2133" extrusionOk="0">
                  <a:moveTo>
                    <a:pt x="1666" y="300"/>
                  </a:moveTo>
                  <a:cubicBezTo>
                    <a:pt x="1751" y="300"/>
                    <a:pt x="1819" y="342"/>
                    <a:pt x="1886" y="438"/>
                  </a:cubicBezTo>
                  <a:cubicBezTo>
                    <a:pt x="2006" y="605"/>
                    <a:pt x="1767" y="914"/>
                    <a:pt x="1653" y="1066"/>
                  </a:cubicBezTo>
                  <a:cubicBezTo>
                    <a:pt x="1620" y="1104"/>
                    <a:pt x="1596" y="1137"/>
                    <a:pt x="1577" y="1166"/>
                  </a:cubicBezTo>
                  <a:cubicBezTo>
                    <a:pt x="1549" y="1214"/>
                    <a:pt x="1530" y="1275"/>
                    <a:pt x="1501" y="1366"/>
                  </a:cubicBezTo>
                  <a:cubicBezTo>
                    <a:pt x="1394" y="1701"/>
                    <a:pt x="1311" y="1831"/>
                    <a:pt x="1191" y="1831"/>
                  </a:cubicBezTo>
                  <a:cubicBezTo>
                    <a:pt x="1173" y="1831"/>
                    <a:pt x="1154" y="1828"/>
                    <a:pt x="1134" y="1823"/>
                  </a:cubicBezTo>
                  <a:cubicBezTo>
                    <a:pt x="739" y="1704"/>
                    <a:pt x="425" y="1229"/>
                    <a:pt x="358" y="842"/>
                  </a:cubicBezTo>
                  <a:cubicBezTo>
                    <a:pt x="315" y="629"/>
                    <a:pt x="354" y="457"/>
                    <a:pt x="458" y="376"/>
                  </a:cubicBezTo>
                  <a:cubicBezTo>
                    <a:pt x="473" y="366"/>
                    <a:pt x="492" y="361"/>
                    <a:pt x="515" y="361"/>
                  </a:cubicBezTo>
                  <a:cubicBezTo>
                    <a:pt x="578" y="361"/>
                    <a:pt x="658" y="385"/>
                    <a:pt x="739" y="414"/>
                  </a:cubicBezTo>
                  <a:cubicBezTo>
                    <a:pt x="847" y="446"/>
                    <a:pt x="969" y="485"/>
                    <a:pt x="1095" y="485"/>
                  </a:cubicBezTo>
                  <a:cubicBezTo>
                    <a:pt x="1119" y="485"/>
                    <a:pt x="1143" y="483"/>
                    <a:pt x="1167" y="480"/>
                  </a:cubicBezTo>
                  <a:cubicBezTo>
                    <a:pt x="1224" y="471"/>
                    <a:pt x="1282" y="443"/>
                    <a:pt x="1354" y="409"/>
                  </a:cubicBezTo>
                  <a:cubicBezTo>
                    <a:pt x="1483" y="341"/>
                    <a:pt x="1583" y="300"/>
                    <a:pt x="1666" y="300"/>
                  </a:cubicBezTo>
                  <a:close/>
                  <a:moveTo>
                    <a:pt x="1673" y="1"/>
                  </a:moveTo>
                  <a:cubicBezTo>
                    <a:pt x="1486" y="1"/>
                    <a:pt x="1313" y="91"/>
                    <a:pt x="1215" y="143"/>
                  </a:cubicBezTo>
                  <a:cubicBezTo>
                    <a:pt x="1182" y="157"/>
                    <a:pt x="1143" y="176"/>
                    <a:pt x="1125" y="181"/>
                  </a:cubicBezTo>
                  <a:cubicBezTo>
                    <a:pt x="1115" y="182"/>
                    <a:pt x="1105" y="182"/>
                    <a:pt x="1095" y="182"/>
                  </a:cubicBezTo>
                  <a:cubicBezTo>
                    <a:pt x="1015" y="182"/>
                    <a:pt x="922" y="153"/>
                    <a:pt x="829" y="124"/>
                  </a:cubicBezTo>
                  <a:cubicBezTo>
                    <a:pt x="728" y="94"/>
                    <a:pt x="620" y="62"/>
                    <a:pt x="515" y="62"/>
                  </a:cubicBezTo>
                  <a:cubicBezTo>
                    <a:pt x="433" y="62"/>
                    <a:pt x="352" y="81"/>
                    <a:pt x="277" y="137"/>
                  </a:cubicBezTo>
                  <a:cubicBezTo>
                    <a:pt x="77" y="291"/>
                    <a:pt x="1" y="566"/>
                    <a:pt x="58" y="900"/>
                  </a:cubicBezTo>
                  <a:cubicBezTo>
                    <a:pt x="144" y="1366"/>
                    <a:pt x="521" y="1952"/>
                    <a:pt x="1048" y="2108"/>
                  </a:cubicBezTo>
                  <a:cubicBezTo>
                    <a:pt x="1101" y="2128"/>
                    <a:pt x="1149" y="2132"/>
                    <a:pt x="1196" y="2132"/>
                  </a:cubicBezTo>
                  <a:cubicBezTo>
                    <a:pt x="1349" y="2132"/>
                    <a:pt x="1486" y="2057"/>
                    <a:pt x="1587" y="1908"/>
                  </a:cubicBezTo>
                  <a:cubicBezTo>
                    <a:pt x="1686" y="1771"/>
                    <a:pt x="1743" y="1590"/>
                    <a:pt x="1787" y="1457"/>
                  </a:cubicBezTo>
                  <a:cubicBezTo>
                    <a:pt x="1800" y="1409"/>
                    <a:pt x="1824" y="1343"/>
                    <a:pt x="1835" y="1323"/>
                  </a:cubicBezTo>
                  <a:cubicBezTo>
                    <a:pt x="1844" y="1309"/>
                    <a:pt x="1868" y="1280"/>
                    <a:pt x="1892" y="1247"/>
                  </a:cubicBezTo>
                  <a:cubicBezTo>
                    <a:pt x="2048" y="1042"/>
                    <a:pt x="2377" y="609"/>
                    <a:pt x="2134" y="267"/>
                  </a:cubicBezTo>
                  <a:cubicBezTo>
                    <a:pt x="1995" y="64"/>
                    <a:pt x="1829" y="1"/>
                    <a:pt x="1673"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8" name="Google Shape;6024;p72"/>
            <p:cNvSpPr/>
            <p:nvPr/>
          </p:nvSpPr>
          <p:spPr>
            <a:xfrm>
              <a:off x="3414019" y="3716007"/>
              <a:ext cx="73884" cy="63776"/>
            </a:xfrm>
            <a:custGeom>
              <a:avLst/>
              <a:gdLst/>
              <a:ahLst/>
              <a:cxnLst/>
              <a:rect l="l" t="t" r="r" b="b"/>
              <a:pathLst>
                <a:path w="2434" h="2101" extrusionOk="0">
                  <a:moveTo>
                    <a:pt x="1313" y="307"/>
                  </a:moveTo>
                  <a:cubicBezTo>
                    <a:pt x="1376" y="307"/>
                    <a:pt x="1431" y="322"/>
                    <a:pt x="1476" y="354"/>
                  </a:cubicBezTo>
                  <a:cubicBezTo>
                    <a:pt x="1524" y="387"/>
                    <a:pt x="1528" y="510"/>
                    <a:pt x="1528" y="629"/>
                  </a:cubicBezTo>
                  <a:cubicBezTo>
                    <a:pt x="1533" y="763"/>
                    <a:pt x="1537" y="920"/>
                    <a:pt x="1605" y="1053"/>
                  </a:cubicBezTo>
                  <a:cubicBezTo>
                    <a:pt x="1629" y="1106"/>
                    <a:pt x="1671" y="1153"/>
                    <a:pt x="1728" y="1206"/>
                  </a:cubicBezTo>
                  <a:cubicBezTo>
                    <a:pt x="1943" y="1415"/>
                    <a:pt x="2009" y="1539"/>
                    <a:pt x="1871" y="1725"/>
                  </a:cubicBezTo>
                  <a:cubicBezTo>
                    <a:pt x="1828" y="1783"/>
                    <a:pt x="1751" y="1804"/>
                    <a:pt x="1662" y="1804"/>
                  </a:cubicBezTo>
                  <a:cubicBezTo>
                    <a:pt x="1507" y="1804"/>
                    <a:pt x="1315" y="1740"/>
                    <a:pt x="1200" y="1701"/>
                  </a:cubicBezTo>
                  <a:cubicBezTo>
                    <a:pt x="1152" y="1686"/>
                    <a:pt x="1114" y="1672"/>
                    <a:pt x="1080" y="1663"/>
                  </a:cubicBezTo>
                  <a:cubicBezTo>
                    <a:pt x="1045" y="1654"/>
                    <a:pt x="999" y="1652"/>
                    <a:pt x="952" y="1652"/>
                  </a:cubicBezTo>
                  <a:cubicBezTo>
                    <a:pt x="923" y="1652"/>
                    <a:pt x="894" y="1653"/>
                    <a:pt x="867" y="1653"/>
                  </a:cubicBezTo>
                  <a:cubicBezTo>
                    <a:pt x="850" y="1653"/>
                    <a:pt x="834" y="1653"/>
                    <a:pt x="819" y="1653"/>
                  </a:cubicBezTo>
                  <a:cubicBezTo>
                    <a:pt x="451" y="1653"/>
                    <a:pt x="324" y="1600"/>
                    <a:pt x="319" y="1453"/>
                  </a:cubicBezTo>
                  <a:cubicBezTo>
                    <a:pt x="304" y="1035"/>
                    <a:pt x="657" y="591"/>
                    <a:pt x="1000" y="401"/>
                  </a:cubicBezTo>
                  <a:cubicBezTo>
                    <a:pt x="1115" y="339"/>
                    <a:pt x="1222" y="307"/>
                    <a:pt x="1313" y="307"/>
                  </a:cubicBezTo>
                  <a:close/>
                  <a:moveTo>
                    <a:pt x="1314" y="0"/>
                  </a:moveTo>
                  <a:cubicBezTo>
                    <a:pt x="1172" y="0"/>
                    <a:pt x="1016" y="44"/>
                    <a:pt x="857" y="134"/>
                  </a:cubicBezTo>
                  <a:cubicBezTo>
                    <a:pt x="438" y="363"/>
                    <a:pt x="0" y="901"/>
                    <a:pt x="19" y="1453"/>
                  </a:cubicBezTo>
                  <a:cubicBezTo>
                    <a:pt x="23" y="1672"/>
                    <a:pt x="152" y="1834"/>
                    <a:pt x="381" y="1901"/>
                  </a:cubicBezTo>
                  <a:cubicBezTo>
                    <a:pt x="519" y="1946"/>
                    <a:pt x="677" y="1949"/>
                    <a:pt x="807" y="1949"/>
                  </a:cubicBezTo>
                  <a:cubicBezTo>
                    <a:pt x="829" y="1949"/>
                    <a:pt x="851" y="1949"/>
                    <a:pt x="871" y="1949"/>
                  </a:cubicBezTo>
                  <a:cubicBezTo>
                    <a:pt x="906" y="1949"/>
                    <a:pt x="949" y="1946"/>
                    <a:pt x="980" y="1946"/>
                  </a:cubicBezTo>
                  <a:cubicBezTo>
                    <a:pt x="995" y="1946"/>
                    <a:pt x="1007" y="1947"/>
                    <a:pt x="1014" y="1949"/>
                  </a:cubicBezTo>
                  <a:cubicBezTo>
                    <a:pt x="1029" y="1953"/>
                    <a:pt x="1066" y="1967"/>
                    <a:pt x="1104" y="1982"/>
                  </a:cubicBezTo>
                  <a:cubicBezTo>
                    <a:pt x="1238" y="2024"/>
                    <a:pt x="1457" y="2101"/>
                    <a:pt x="1666" y="2101"/>
                  </a:cubicBezTo>
                  <a:cubicBezTo>
                    <a:pt x="1838" y="2101"/>
                    <a:pt x="2000" y="2053"/>
                    <a:pt x="2114" y="1901"/>
                  </a:cubicBezTo>
                  <a:cubicBezTo>
                    <a:pt x="2433" y="1468"/>
                    <a:pt x="2086" y="1129"/>
                    <a:pt x="1937" y="987"/>
                  </a:cubicBezTo>
                  <a:cubicBezTo>
                    <a:pt x="1914" y="963"/>
                    <a:pt x="1880" y="930"/>
                    <a:pt x="1871" y="915"/>
                  </a:cubicBezTo>
                  <a:cubicBezTo>
                    <a:pt x="1838" y="839"/>
                    <a:pt x="1833" y="725"/>
                    <a:pt x="1833" y="615"/>
                  </a:cubicBezTo>
                  <a:cubicBezTo>
                    <a:pt x="1829" y="429"/>
                    <a:pt x="1823" y="215"/>
                    <a:pt x="1642" y="97"/>
                  </a:cubicBezTo>
                  <a:cubicBezTo>
                    <a:pt x="1548" y="33"/>
                    <a:pt x="1436" y="0"/>
                    <a:pt x="1314"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49" name="Google Shape;6025;p72"/>
            <p:cNvSpPr/>
            <p:nvPr/>
          </p:nvSpPr>
          <p:spPr>
            <a:xfrm>
              <a:off x="3315574" y="3577340"/>
              <a:ext cx="71152" cy="66447"/>
            </a:xfrm>
            <a:custGeom>
              <a:avLst/>
              <a:gdLst/>
              <a:ahLst/>
              <a:cxnLst/>
              <a:rect l="l" t="t" r="r" b="b"/>
              <a:pathLst>
                <a:path w="2344" h="2189" extrusionOk="0">
                  <a:moveTo>
                    <a:pt x="1385" y="302"/>
                  </a:moveTo>
                  <a:cubicBezTo>
                    <a:pt x="1414" y="302"/>
                    <a:pt x="1443" y="311"/>
                    <a:pt x="1472" y="327"/>
                  </a:cubicBezTo>
                  <a:cubicBezTo>
                    <a:pt x="1838" y="527"/>
                    <a:pt x="2038" y="1055"/>
                    <a:pt x="2029" y="1446"/>
                  </a:cubicBezTo>
                  <a:cubicBezTo>
                    <a:pt x="2020" y="1670"/>
                    <a:pt x="1948" y="1826"/>
                    <a:pt x="1829" y="1884"/>
                  </a:cubicBezTo>
                  <a:cubicBezTo>
                    <a:pt x="1820" y="1887"/>
                    <a:pt x="1810" y="1889"/>
                    <a:pt x="1800" y="1889"/>
                  </a:cubicBezTo>
                  <a:cubicBezTo>
                    <a:pt x="1740" y="1889"/>
                    <a:pt x="1651" y="1837"/>
                    <a:pt x="1563" y="1789"/>
                  </a:cubicBezTo>
                  <a:cubicBezTo>
                    <a:pt x="1444" y="1722"/>
                    <a:pt x="1310" y="1646"/>
                    <a:pt x="1158" y="1632"/>
                  </a:cubicBezTo>
                  <a:cubicBezTo>
                    <a:pt x="1150" y="1631"/>
                    <a:pt x="1142" y="1631"/>
                    <a:pt x="1133" y="1631"/>
                  </a:cubicBezTo>
                  <a:cubicBezTo>
                    <a:pt x="1083" y="1631"/>
                    <a:pt x="1027" y="1645"/>
                    <a:pt x="963" y="1665"/>
                  </a:cubicBezTo>
                  <a:cubicBezTo>
                    <a:pt x="859" y="1693"/>
                    <a:pt x="774" y="1710"/>
                    <a:pt x="703" y="1710"/>
                  </a:cubicBezTo>
                  <a:cubicBezTo>
                    <a:pt x="580" y="1710"/>
                    <a:pt x="501" y="1658"/>
                    <a:pt x="444" y="1522"/>
                  </a:cubicBezTo>
                  <a:cubicBezTo>
                    <a:pt x="368" y="1332"/>
                    <a:pt x="662" y="1079"/>
                    <a:pt x="805" y="956"/>
                  </a:cubicBezTo>
                  <a:cubicBezTo>
                    <a:pt x="849" y="923"/>
                    <a:pt x="877" y="899"/>
                    <a:pt x="901" y="875"/>
                  </a:cubicBezTo>
                  <a:cubicBezTo>
                    <a:pt x="939" y="832"/>
                    <a:pt x="972" y="775"/>
                    <a:pt x="1020" y="694"/>
                  </a:cubicBezTo>
                  <a:cubicBezTo>
                    <a:pt x="1177" y="417"/>
                    <a:pt x="1281" y="302"/>
                    <a:pt x="1385" y="302"/>
                  </a:cubicBezTo>
                  <a:close/>
                  <a:moveTo>
                    <a:pt x="1385" y="0"/>
                  </a:moveTo>
                  <a:cubicBezTo>
                    <a:pt x="1269" y="0"/>
                    <a:pt x="1154" y="49"/>
                    <a:pt x="1049" y="147"/>
                  </a:cubicBezTo>
                  <a:cubicBezTo>
                    <a:pt x="924" y="261"/>
                    <a:pt x="829" y="422"/>
                    <a:pt x="758" y="547"/>
                  </a:cubicBezTo>
                  <a:cubicBezTo>
                    <a:pt x="734" y="589"/>
                    <a:pt x="695" y="651"/>
                    <a:pt x="682" y="666"/>
                  </a:cubicBezTo>
                  <a:cubicBezTo>
                    <a:pt x="673" y="679"/>
                    <a:pt x="644" y="703"/>
                    <a:pt x="610" y="727"/>
                  </a:cubicBezTo>
                  <a:cubicBezTo>
                    <a:pt x="416" y="899"/>
                    <a:pt x="1" y="1246"/>
                    <a:pt x="168" y="1637"/>
                  </a:cubicBezTo>
                  <a:cubicBezTo>
                    <a:pt x="291" y="1935"/>
                    <a:pt x="509" y="2008"/>
                    <a:pt x="707" y="2008"/>
                  </a:cubicBezTo>
                  <a:cubicBezTo>
                    <a:pt x="837" y="2008"/>
                    <a:pt x="959" y="1976"/>
                    <a:pt x="1038" y="1956"/>
                  </a:cubicBezTo>
                  <a:cubicBezTo>
                    <a:pt x="1073" y="1946"/>
                    <a:pt x="1115" y="1932"/>
                    <a:pt x="1134" y="1932"/>
                  </a:cubicBezTo>
                  <a:cubicBezTo>
                    <a:pt x="1220" y="1941"/>
                    <a:pt x="1319" y="1998"/>
                    <a:pt x="1415" y="2050"/>
                  </a:cubicBezTo>
                  <a:cubicBezTo>
                    <a:pt x="1534" y="2118"/>
                    <a:pt x="1662" y="2189"/>
                    <a:pt x="1800" y="2189"/>
                  </a:cubicBezTo>
                  <a:cubicBezTo>
                    <a:pt x="1848" y="2189"/>
                    <a:pt x="1901" y="2179"/>
                    <a:pt x="1958" y="2155"/>
                  </a:cubicBezTo>
                  <a:cubicBezTo>
                    <a:pt x="2181" y="2050"/>
                    <a:pt x="2315" y="1793"/>
                    <a:pt x="2329" y="1455"/>
                  </a:cubicBezTo>
                  <a:cubicBezTo>
                    <a:pt x="2343" y="980"/>
                    <a:pt x="2101" y="332"/>
                    <a:pt x="1620" y="66"/>
                  </a:cubicBezTo>
                  <a:cubicBezTo>
                    <a:pt x="1542" y="22"/>
                    <a:pt x="1463" y="0"/>
                    <a:pt x="1385"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0" name="Google Shape;6026;p72"/>
            <p:cNvSpPr/>
            <p:nvPr/>
          </p:nvSpPr>
          <p:spPr>
            <a:xfrm>
              <a:off x="3369487" y="3511558"/>
              <a:ext cx="74461" cy="66052"/>
            </a:xfrm>
            <a:custGeom>
              <a:avLst/>
              <a:gdLst/>
              <a:ahLst/>
              <a:cxnLst/>
              <a:rect l="l" t="t" r="r" b="b"/>
              <a:pathLst>
                <a:path w="2453" h="2176" extrusionOk="0">
                  <a:moveTo>
                    <a:pt x="1786" y="299"/>
                  </a:moveTo>
                  <a:cubicBezTo>
                    <a:pt x="1867" y="299"/>
                    <a:pt x="1914" y="333"/>
                    <a:pt x="1947" y="400"/>
                  </a:cubicBezTo>
                  <a:cubicBezTo>
                    <a:pt x="2124" y="776"/>
                    <a:pt x="1982" y="1323"/>
                    <a:pt x="1743" y="1633"/>
                  </a:cubicBezTo>
                  <a:cubicBezTo>
                    <a:pt x="1620" y="1789"/>
                    <a:pt x="1490" y="1874"/>
                    <a:pt x="1372" y="1874"/>
                  </a:cubicBezTo>
                  <a:cubicBezTo>
                    <a:pt x="1358" y="1874"/>
                    <a:pt x="1343" y="1873"/>
                    <a:pt x="1329" y="1870"/>
                  </a:cubicBezTo>
                  <a:cubicBezTo>
                    <a:pt x="1267" y="1861"/>
                    <a:pt x="1215" y="1747"/>
                    <a:pt x="1167" y="1637"/>
                  </a:cubicBezTo>
                  <a:cubicBezTo>
                    <a:pt x="1110" y="1519"/>
                    <a:pt x="1044" y="1376"/>
                    <a:pt x="929" y="1275"/>
                  </a:cubicBezTo>
                  <a:cubicBezTo>
                    <a:pt x="886" y="1237"/>
                    <a:pt x="829" y="1218"/>
                    <a:pt x="753" y="1189"/>
                  </a:cubicBezTo>
                  <a:cubicBezTo>
                    <a:pt x="477" y="1086"/>
                    <a:pt x="363" y="1000"/>
                    <a:pt x="415" y="771"/>
                  </a:cubicBezTo>
                  <a:cubicBezTo>
                    <a:pt x="457" y="571"/>
                    <a:pt x="848" y="543"/>
                    <a:pt x="1039" y="523"/>
                  </a:cubicBezTo>
                  <a:cubicBezTo>
                    <a:pt x="1090" y="519"/>
                    <a:pt x="1129" y="519"/>
                    <a:pt x="1162" y="508"/>
                  </a:cubicBezTo>
                  <a:cubicBezTo>
                    <a:pt x="1215" y="499"/>
                    <a:pt x="1277" y="475"/>
                    <a:pt x="1362" y="433"/>
                  </a:cubicBezTo>
                  <a:cubicBezTo>
                    <a:pt x="1562" y="347"/>
                    <a:pt x="1696" y="299"/>
                    <a:pt x="1786" y="299"/>
                  </a:cubicBezTo>
                  <a:close/>
                  <a:moveTo>
                    <a:pt x="1781" y="1"/>
                  </a:moveTo>
                  <a:cubicBezTo>
                    <a:pt x="1758" y="1"/>
                    <a:pt x="1734" y="2"/>
                    <a:pt x="1710" y="5"/>
                  </a:cubicBezTo>
                  <a:cubicBezTo>
                    <a:pt x="1538" y="23"/>
                    <a:pt x="1367" y="104"/>
                    <a:pt x="1239" y="161"/>
                  </a:cubicBezTo>
                  <a:cubicBezTo>
                    <a:pt x="1191" y="181"/>
                    <a:pt x="1129" y="209"/>
                    <a:pt x="1110" y="214"/>
                  </a:cubicBezTo>
                  <a:cubicBezTo>
                    <a:pt x="1090" y="218"/>
                    <a:pt x="1053" y="223"/>
                    <a:pt x="1015" y="223"/>
                  </a:cubicBezTo>
                  <a:cubicBezTo>
                    <a:pt x="753" y="247"/>
                    <a:pt x="215" y="290"/>
                    <a:pt x="119" y="704"/>
                  </a:cubicBezTo>
                  <a:cubicBezTo>
                    <a:pt x="0" y="1223"/>
                    <a:pt x="453" y="1394"/>
                    <a:pt x="644" y="1471"/>
                  </a:cubicBezTo>
                  <a:cubicBezTo>
                    <a:pt x="677" y="1480"/>
                    <a:pt x="719" y="1499"/>
                    <a:pt x="734" y="1508"/>
                  </a:cubicBezTo>
                  <a:cubicBezTo>
                    <a:pt x="800" y="1565"/>
                    <a:pt x="848" y="1666"/>
                    <a:pt x="890" y="1765"/>
                  </a:cubicBezTo>
                  <a:cubicBezTo>
                    <a:pt x="972" y="1937"/>
                    <a:pt x="1062" y="2128"/>
                    <a:pt x="1272" y="2165"/>
                  </a:cubicBezTo>
                  <a:cubicBezTo>
                    <a:pt x="1305" y="2176"/>
                    <a:pt x="1338" y="2176"/>
                    <a:pt x="1371" y="2176"/>
                  </a:cubicBezTo>
                  <a:cubicBezTo>
                    <a:pt x="1586" y="2176"/>
                    <a:pt x="1800" y="2051"/>
                    <a:pt x="1982" y="1818"/>
                  </a:cubicBezTo>
                  <a:cubicBezTo>
                    <a:pt x="2272" y="1442"/>
                    <a:pt x="2452" y="771"/>
                    <a:pt x="2219" y="271"/>
                  </a:cubicBezTo>
                  <a:cubicBezTo>
                    <a:pt x="2134" y="92"/>
                    <a:pt x="1980" y="1"/>
                    <a:pt x="178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1" name="Google Shape;6027;p72"/>
            <p:cNvSpPr/>
            <p:nvPr/>
          </p:nvSpPr>
          <p:spPr>
            <a:xfrm>
              <a:off x="3525001" y="3741020"/>
              <a:ext cx="9258" cy="19640"/>
            </a:xfrm>
            <a:custGeom>
              <a:avLst/>
              <a:gdLst/>
              <a:ahLst/>
              <a:cxnLst/>
              <a:rect l="l" t="t" r="r" b="b"/>
              <a:pathLst>
                <a:path w="305" h="647" extrusionOk="0">
                  <a:moveTo>
                    <a:pt x="151" y="1"/>
                  </a:moveTo>
                  <a:cubicBezTo>
                    <a:pt x="139" y="1"/>
                    <a:pt x="127" y="2"/>
                    <a:pt x="115" y="5"/>
                  </a:cubicBezTo>
                  <a:cubicBezTo>
                    <a:pt x="48" y="20"/>
                    <a:pt x="1" y="86"/>
                    <a:pt x="1" y="154"/>
                  </a:cubicBezTo>
                  <a:lnTo>
                    <a:pt x="1" y="491"/>
                  </a:lnTo>
                  <a:cubicBezTo>
                    <a:pt x="1" y="563"/>
                    <a:pt x="48" y="624"/>
                    <a:pt x="115" y="644"/>
                  </a:cubicBezTo>
                  <a:cubicBezTo>
                    <a:pt x="126" y="646"/>
                    <a:pt x="136" y="647"/>
                    <a:pt x="146" y="647"/>
                  </a:cubicBezTo>
                  <a:cubicBezTo>
                    <a:pt x="233" y="647"/>
                    <a:pt x="305" y="580"/>
                    <a:pt x="305" y="491"/>
                  </a:cubicBezTo>
                  <a:lnTo>
                    <a:pt x="305" y="154"/>
                  </a:lnTo>
                  <a:cubicBezTo>
                    <a:pt x="305" y="69"/>
                    <a:pt x="235" y="1"/>
                    <a:pt x="151"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2" name="Google Shape;6028;p72"/>
            <p:cNvSpPr/>
            <p:nvPr/>
          </p:nvSpPr>
          <p:spPr>
            <a:xfrm>
              <a:off x="3500140" y="3726723"/>
              <a:ext cx="9289" cy="19518"/>
            </a:xfrm>
            <a:custGeom>
              <a:avLst/>
              <a:gdLst/>
              <a:ahLst/>
              <a:cxnLst/>
              <a:rect l="l" t="t" r="r" b="b"/>
              <a:pathLst>
                <a:path w="306" h="643" extrusionOk="0">
                  <a:moveTo>
                    <a:pt x="152" y="1"/>
                  </a:moveTo>
                  <a:cubicBezTo>
                    <a:pt x="140" y="1"/>
                    <a:pt x="127" y="2"/>
                    <a:pt x="115" y="5"/>
                  </a:cubicBezTo>
                  <a:cubicBezTo>
                    <a:pt x="48" y="19"/>
                    <a:pt x="0" y="82"/>
                    <a:pt x="0" y="153"/>
                  </a:cubicBezTo>
                  <a:lnTo>
                    <a:pt x="0" y="491"/>
                  </a:lnTo>
                  <a:cubicBezTo>
                    <a:pt x="0" y="562"/>
                    <a:pt x="48" y="625"/>
                    <a:pt x="115" y="638"/>
                  </a:cubicBezTo>
                  <a:cubicBezTo>
                    <a:pt x="127" y="641"/>
                    <a:pt x="140" y="643"/>
                    <a:pt x="152" y="643"/>
                  </a:cubicBezTo>
                  <a:cubicBezTo>
                    <a:pt x="236" y="643"/>
                    <a:pt x="306" y="574"/>
                    <a:pt x="306" y="491"/>
                  </a:cubicBezTo>
                  <a:lnTo>
                    <a:pt x="306" y="153"/>
                  </a:lnTo>
                  <a:cubicBezTo>
                    <a:pt x="306" y="70"/>
                    <a:pt x="236" y="1"/>
                    <a:pt x="15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3" name="Google Shape;6029;p72"/>
            <p:cNvSpPr/>
            <p:nvPr/>
          </p:nvSpPr>
          <p:spPr>
            <a:xfrm>
              <a:off x="3319915" y="3557396"/>
              <a:ext cx="22311" cy="24982"/>
            </a:xfrm>
            <a:custGeom>
              <a:avLst/>
              <a:gdLst/>
              <a:ahLst/>
              <a:cxnLst/>
              <a:rect l="l" t="t" r="r" b="b"/>
              <a:pathLst>
                <a:path w="735" h="823" extrusionOk="0">
                  <a:moveTo>
                    <a:pt x="448" y="1"/>
                  </a:moveTo>
                  <a:cubicBezTo>
                    <a:pt x="359" y="1"/>
                    <a:pt x="274" y="47"/>
                    <a:pt x="229" y="127"/>
                  </a:cubicBezTo>
                  <a:cubicBezTo>
                    <a:pt x="163" y="242"/>
                    <a:pt x="106" y="356"/>
                    <a:pt x="58" y="470"/>
                  </a:cubicBezTo>
                  <a:cubicBezTo>
                    <a:pt x="1" y="594"/>
                    <a:pt x="58" y="741"/>
                    <a:pt x="181" y="798"/>
                  </a:cubicBezTo>
                  <a:cubicBezTo>
                    <a:pt x="215" y="813"/>
                    <a:pt x="249" y="822"/>
                    <a:pt x="286" y="822"/>
                  </a:cubicBezTo>
                  <a:cubicBezTo>
                    <a:pt x="381" y="822"/>
                    <a:pt x="472" y="765"/>
                    <a:pt x="515" y="675"/>
                  </a:cubicBezTo>
                  <a:cubicBezTo>
                    <a:pt x="558" y="575"/>
                    <a:pt x="610" y="475"/>
                    <a:pt x="667" y="375"/>
                  </a:cubicBezTo>
                  <a:cubicBezTo>
                    <a:pt x="734" y="255"/>
                    <a:pt x="691" y="99"/>
                    <a:pt x="572" y="33"/>
                  </a:cubicBezTo>
                  <a:cubicBezTo>
                    <a:pt x="532" y="11"/>
                    <a:pt x="490" y="1"/>
                    <a:pt x="44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4" name="Google Shape;6030;p72"/>
            <p:cNvSpPr/>
            <p:nvPr/>
          </p:nvSpPr>
          <p:spPr>
            <a:xfrm>
              <a:off x="3337704" y="3536025"/>
              <a:ext cx="18942" cy="17576"/>
            </a:xfrm>
            <a:custGeom>
              <a:avLst/>
              <a:gdLst/>
              <a:ahLst/>
              <a:cxnLst/>
              <a:rect l="l" t="t" r="r" b="b"/>
              <a:pathLst>
                <a:path w="624" h="579" extrusionOk="0">
                  <a:moveTo>
                    <a:pt x="344" y="0"/>
                  </a:moveTo>
                  <a:cubicBezTo>
                    <a:pt x="273" y="0"/>
                    <a:pt x="203" y="30"/>
                    <a:pt x="153" y="89"/>
                  </a:cubicBezTo>
                  <a:cubicBezTo>
                    <a:pt x="133" y="117"/>
                    <a:pt x="109" y="141"/>
                    <a:pt x="86" y="174"/>
                  </a:cubicBezTo>
                  <a:cubicBezTo>
                    <a:pt x="1" y="280"/>
                    <a:pt x="19" y="441"/>
                    <a:pt x="129" y="526"/>
                  </a:cubicBezTo>
                  <a:cubicBezTo>
                    <a:pt x="172" y="559"/>
                    <a:pt x="229" y="579"/>
                    <a:pt x="281" y="579"/>
                  </a:cubicBezTo>
                  <a:cubicBezTo>
                    <a:pt x="357" y="579"/>
                    <a:pt x="429" y="546"/>
                    <a:pt x="481" y="484"/>
                  </a:cubicBezTo>
                  <a:cubicBezTo>
                    <a:pt x="500" y="455"/>
                    <a:pt x="519" y="436"/>
                    <a:pt x="538" y="412"/>
                  </a:cubicBezTo>
                  <a:cubicBezTo>
                    <a:pt x="623" y="308"/>
                    <a:pt x="614" y="150"/>
                    <a:pt x="505" y="60"/>
                  </a:cubicBezTo>
                  <a:cubicBezTo>
                    <a:pt x="458" y="20"/>
                    <a:pt x="401" y="0"/>
                    <a:pt x="34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5" name="Google Shape;6031;p72"/>
            <p:cNvSpPr/>
            <p:nvPr/>
          </p:nvSpPr>
          <p:spPr>
            <a:xfrm>
              <a:off x="3570232" y="3464264"/>
              <a:ext cx="28200" cy="28230"/>
            </a:xfrm>
            <a:custGeom>
              <a:avLst/>
              <a:gdLst/>
              <a:ahLst/>
              <a:cxnLst/>
              <a:rect l="l" t="t" r="r" b="b"/>
              <a:pathLst>
                <a:path w="929" h="930" extrusionOk="0">
                  <a:moveTo>
                    <a:pt x="462" y="1"/>
                  </a:moveTo>
                  <a:cubicBezTo>
                    <a:pt x="205" y="1"/>
                    <a:pt x="1" y="210"/>
                    <a:pt x="1" y="462"/>
                  </a:cubicBezTo>
                  <a:cubicBezTo>
                    <a:pt x="1" y="719"/>
                    <a:pt x="205" y="930"/>
                    <a:pt x="462" y="930"/>
                  </a:cubicBezTo>
                  <a:cubicBezTo>
                    <a:pt x="719" y="930"/>
                    <a:pt x="928" y="719"/>
                    <a:pt x="928" y="462"/>
                  </a:cubicBezTo>
                  <a:cubicBezTo>
                    <a:pt x="928" y="210"/>
                    <a:pt x="719" y="1"/>
                    <a:pt x="462"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6" name="Google Shape;6032;p72"/>
            <p:cNvSpPr/>
            <p:nvPr/>
          </p:nvSpPr>
          <p:spPr>
            <a:xfrm>
              <a:off x="3567196" y="3540032"/>
              <a:ext cx="13629" cy="11960"/>
            </a:xfrm>
            <a:custGeom>
              <a:avLst/>
              <a:gdLst/>
              <a:ahLst/>
              <a:cxnLst/>
              <a:rect l="l" t="t" r="r" b="b"/>
              <a:pathLst>
                <a:path w="449" h="394" extrusionOk="0">
                  <a:moveTo>
                    <a:pt x="226" y="0"/>
                  </a:moveTo>
                  <a:cubicBezTo>
                    <a:pt x="196" y="0"/>
                    <a:pt x="166" y="8"/>
                    <a:pt x="138" y="23"/>
                  </a:cubicBezTo>
                  <a:cubicBezTo>
                    <a:pt x="39" y="71"/>
                    <a:pt x="0" y="190"/>
                    <a:pt x="48" y="285"/>
                  </a:cubicBezTo>
                  <a:cubicBezTo>
                    <a:pt x="85" y="354"/>
                    <a:pt x="151" y="394"/>
                    <a:pt x="221" y="394"/>
                  </a:cubicBezTo>
                  <a:cubicBezTo>
                    <a:pt x="252" y="394"/>
                    <a:pt x="284" y="386"/>
                    <a:pt x="314" y="370"/>
                  </a:cubicBezTo>
                  <a:cubicBezTo>
                    <a:pt x="410" y="323"/>
                    <a:pt x="448" y="205"/>
                    <a:pt x="400" y="109"/>
                  </a:cubicBezTo>
                  <a:cubicBezTo>
                    <a:pt x="367" y="42"/>
                    <a:pt x="297" y="0"/>
                    <a:pt x="226"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7" name="Google Shape;6033;p72"/>
            <p:cNvSpPr/>
            <p:nvPr/>
          </p:nvSpPr>
          <p:spPr>
            <a:xfrm>
              <a:off x="3491458" y="3438157"/>
              <a:ext cx="42952" cy="47354"/>
            </a:xfrm>
            <a:custGeom>
              <a:avLst/>
              <a:gdLst/>
              <a:ahLst/>
              <a:cxnLst/>
              <a:rect l="l" t="t" r="r" b="b"/>
              <a:pathLst>
                <a:path w="1415" h="1560" extrusionOk="0">
                  <a:moveTo>
                    <a:pt x="710" y="0"/>
                  </a:moveTo>
                  <a:cubicBezTo>
                    <a:pt x="685" y="0"/>
                    <a:pt x="660" y="16"/>
                    <a:pt x="649" y="47"/>
                  </a:cubicBezTo>
                  <a:lnTo>
                    <a:pt x="491" y="489"/>
                  </a:lnTo>
                  <a:cubicBezTo>
                    <a:pt x="482" y="509"/>
                    <a:pt x="467" y="527"/>
                    <a:pt x="453" y="533"/>
                  </a:cubicBezTo>
                  <a:lnTo>
                    <a:pt x="58" y="709"/>
                  </a:lnTo>
                  <a:cubicBezTo>
                    <a:pt x="1" y="737"/>
                    <a:pt x="1" y="823"/>
                    <a:pt x="58" y="852"/>
                  </a:cubicBezTo>
                  <a:lnTo>
                    <a:pt x="453" y="1028"/>
                  </a:lnTo>
                  <a:cubicBezTo>
                    <a:pt x="467" y="1037"/>
                    <a:pt x="482" y="1052"/>
                    <a:pt x="491" y="1070"/>
                  </a:cubicBezTo>
                  <a:lnTo>
                    <a:pt x="649" y="1513"/>
                  </a:lnTo>
                  <a:cubicBezTo>
                    <a:pt x="660" y="1544"/>
                    <a:pt x="685" y="1559"/>
                    <a:pt x="710" y="1559"/>
                  </a:cubicBezTo>
                  <a:cubicBezTo>
                    <a:pt x="735" y="1559"/>
                    <a:pt x="760" y="1544"/>
                    <a:pt x="772" y="1513"/>
                  </a:cubicBezTo>
                  <a:lnTo>
                    <a:pt x="929" y="1070"/>
                  </a:lnTo>
                  <a:cubicBezTo>
                    <a:pt x="934" y="1052"/>
                    <a:pt x="948" y="1037"/>
                    <a:pt x="967" y="1028"/>
                  </a:cubicBezTo>
                  <a:lnTo>
                    <a:pt x="1363" y="852"/>
                  </a:lnTo>
                  <a:cubicBezTo>
                    <a:pt x="1414" y="823"/>
                    <a:pt x="1414" y="737"/>
                    <a:pt x="1363" y="709"/>
                  </a:cubicBezTo>
                  <a:lnTo>
                    <a:pt x="967" y="533"/>
                  </a:lnTo>
                  <a:cubicBezTo>
                    <a:pt x="948" y="527"/>
                    <a:pt x="934" y="509"/>
                    <a:pt x="929" y="489"/>
                  </a:cubicBezTo>
                  <a:lnTo>
                    <a:pt x="772" y="47"/>
                  </a:lnTo>
                  <a:cubicBezTo>
                    <a:pt x="760" y="16"/>
                    <a:pt x="735" y="0"/>
                    <a:pt x="710" y="0"/>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sp>
          <p:nvSpPr>
            <p:cNvPr id="58" name="Google Shape;6034;p72"/>
            <p:cNvSpPr/>
            <p:nvPr/>
          </p:nvSpPr>
          <p:spPr>
            <a:xfrm>
              <a:off x="3591330" y="3555059"/>
              <a:ext cx="59132" cy="63837"/>
            </a:xfrm>
            <a:custGeom>
              <a:avLst/>
              <a:gdLst/>
              <a:ahLst/>
              <a:cxnLst/>
              <a:rect l="l" t="t" r="r" b="b"/>
              <a:pathLst>
                <a:path w="1948" h="2103" extrusionOk="0">
                  <a:moveTo>
                    <a:pt x="974" y="1"/>
                  </a:moveTo>
                  <a:cubicBezTo>
                    <a:pt x="939" y="1"/>
                    <a:pt x="905" y="21"/>
                    <a:pt x="890" y="62"/>
                  </a:cubicBezTo>
                  <a:lnTo>
                    <a:pt x="672" y="661"/>
                  </a:lnTo>
                  <a:cubicBezTo>
                    <a:pt x="662" y="685"/>
                    <a:pt x="644" y="709"/>
                    <a:pt x="620" y="719"/>
                  </a:cubicBezTo>
                  <a:lnTo>
                    <a:pt x="77" y="956"/>
                  </a:lnTo>
                  <a:cubicBezTo>
                    <a:pt x="0" y="989"/>
                    <a:pt x="0" y="1109"/>
                    <a:pt x="77" y="1147"/>
                  </a:cubicBezTo>
                  <a:lnTo>
                    <a:pt x="620" y="1385"/>
                  </a:lnTo>
                  <a:cubicBezTo>
                    <a:pt x="644" y="1395"/>
                    <a:pt x="662" y="1413"/>
                    <a:pt x="672" y="1442"/>
                  </a:cubicBezTo>
                  <a:lnTo>
                    <a:pt x="890" y="2042"/>
                  </a:lnTo>
                  <a:cubicBezTo>
                    <a:pt x="905" y="2082"/>
                    <a:pt x="939" y="2103"/>
                    <a:pt x="974" y="2103"/>
                  </a:cubicBezTo>
                  <a:cubicBezTo>
                    <a:pt x="1008" y="2103"/>
                    <a:pt x="1043" y="2082"/>
                    <a:pt x="1057" y="2042"/>
                  </a:cubicBezTo>
                  <a:lnTo>
                    <a:pt x="1277" y="1442"/>
                  </a:lnTo>
                  <a:cubicBezTo>
                    <a:pt x="1286" y="1413"/>
                    <a:pt x="1305" y="1395"/>
                    <a:pt x="1329" y="1385"/>
                  </a:cubicBezTo>
                  <a:lnTo>
                    <a:pt x="1866" y="1147"/>
                  </a:lnTo>
                  <a:cubicBezTo>
                    <a:pt x="1947" y="1109"/>
                    <a:pt x="1947" y="989"/>
                    <a:pt x="1866" y="956"/>
                  </a:cubicBezTo>
                  <a:lnTo>
                    <a:pt x="1329" y="719"/>
                  </a:lnTo>
                  <a:cubicBezTo>
                    <a:pt x="1305" y="709"/>
                    <a:pt x="1286" y="685"/>
                    <a:pt x="1277" y="661"/>
                  </a:cubicBezTo>
                  <a:lnTo>
                    <a:pt x="1057" y="62"/>
                  </a:lnTo>
                  <a:cubicBezTo>
                    <a:pt x="1043" y="21"/>
                    <a:pt x="1008" y="1"/>
                    <a:pt x="974" y="1"/>
                  </a:cubicBezTo>
                  <a:close/>
                </a:path>
              </a:pathLst>
            </a:custGeom>
            <a:solidFill>
              <a:srgbClr val="3635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rgbClr val="363535"/>
                </a:solidFill>
                <a:effectLst/>
                <a:uLnTx/>
                <a:uFillTx/>
              </a:endParaRPr>
            </a:p>
          </p:txBody>
        </p:sp>
      </p:grpSp>
      <p:sp>
        <p:nvSpPr>
          <p:cNvPr id="60" name="Rectangle 59"/>
          <p:cNvSpPr/>
          <p:nvPr/>
        </p:nvSpPr>
        <p:spPr>
          <a:xfrm>
            <a:off x="3468985" y="643921"/>
            <a:ext cx="3071610" cy="769441"/>
          </a:xfrm>
          <a:prstGeom prst="rect">
            <a:avLst/>
          </a:prstGeom>
        </p:spPr>
        <p:txBody>
          <a:bodyPr wrap="none">
            <a:spAutoFit/>
          </a:bodyPr>
          <a:lstStyle/>
          <a:p>
            <a:r>
              <a:rPr lang="en-US" sz="4400" b="1" dirty="0">
                <a:solidFill>
                  <a:sysClr val="windowText" lastClr="000000"/>
                </a:solidFill>
                <a:latin typeface="Myriad Pro" panose="020B0503030403020204" pitchFamily="34" charset="0"/>
              </a:rPr>
              <a:t>1 WARM UP</a:t>
            </a:r>
            <a:endParaRPr lang="en-US" sz="4400" b="1" dirty="0">
              <a:solidFill>
                <a:srgbClr val="FFCC00"/>
              </a:solidFill>
              <a:latin typeface="Myriad Pro" panose="020B0503030403020204" pitchFamily="34" charset="0"/>
            </a:endParaRPr>
          </a:p>
        </p:txBody>
      </p:sp>
      <p:sp>
        <p:nvSpPr>
          <p:cNvPr id="61" name="TextBox 60"/>
          <p:cNvSpPr txBox="1"/>
          <p:nvPr/>
        </p:nvSpPr>
        <p:spPr>
          <a:xfrm>
            <a:off x="2256018" y="2819819"/>
            <a:ext cx="7503977" cy="830997"/>
          </a:xfrm>
          <a:prstGeom prst="rect">
            <a:avLst/>
          </a:prstGeom>
          <a:noFill/>
        </p:spPr>
        <p:txBody>
          <a:bodyPr wrap="none" rtlCol="0">
            <a:spAutoFit/>
          </a:bodyPr>
          <a:lstStyle/>
          <a:p>
            <a:r>
              <a:rPr lang="en-US" sz="4800" b="1" dirty="0">
                <a:ln w="12700">
                  <a:solidFill>
                    <a:srgbClr val="00B0F0"/>
                  </a:solidFill>
                  <a:prstDash val="solid"/>
                </a:ln>
                <a:solidFill>
                  <a:srgbClr val="0070C0"/>
                </a:solidFill>
                <a:effectLst>
                  <a:outerShdw dist="38100" dir="2640000" algn="bl" rotWithShape="0">
                    <a:schemeClr val="accent1"/>
                  </a:outerShdw>
                </a:effectLst>
                <a:latin typeface="Comic Sans MS" panose="030F0702030302020204" pitchFamily="66" charset="0"/>
              </a:rPr>
              <a:t>Finding a diamond game.</a:t>
            </a:r>
          </a:p>
        </p:txBody>
      </p:sp>
      <p:pic>
        <p:nvPicPr>
          <p:cNvPr id="62" name="Picture 61">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5844191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7748" y="3441526"/>
            <a:ext cx="9769021" cy="1200329"/>
          </a:xfrm>
          <a:prstGeom prst="rect">
            <a:avLst/>
          </a:prstGeom>
          <a:noFill/>
        </p:spPr>
        <p:txBody>
          <a:bodyPr wrap="none" rtlCol="0">
            <a:prstTxWarp prst="textChevron">
              <a:avLst/>
            </a:prstTxWarp>
            <a:spAutoFit/>
          </a:bodyPr>
          <a:lstStyle/>
          <a:p>
            <a:r>
              <a:rPr lang="en-US" sz="7200" b="1" dirty="0">
                <a:ln>
                  <a:solidFill>
                    <a:schemeClr val="tx1"/>
                  </a:solidFill>
                </a:ln>
                <a:solidFill>
                  <a:srgbClr val="0070C0"/>
                </a:solidFill>
                <a:effectLst>
                  <a:glow rad="101600">
                    <a:schemeClr val="bg1">
                      <a:alpha val="60000"/>
                    </a:schemeClr>
                  </a:glow>
                </a:effectLst>
                <a:latin typeface="Comic Sans MS" panose="030F0702030302020204" pitchFamily="66" charset="0"/>
              </a:rPr>
              <a:t>FINDING DIAMOND</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6692" y="280455"/>
            <a:ext cx="3495675" cy="2762250"/>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428800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4EE91C14-2C01-428A-83D0-DDC9BB86CB6A}"/>
              </a:ext>
            </a:extLst>
          </p:cNvPr>
          <p:cNvSpPr/>
          <p:nvPr/>
        </p:nvSpPr>
        <p:spPr bwMode="auto">
          <a:xfrm>
            <a:off x="166309" y="5916169"/>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Title 5">
            <a:extLst>
              <a:ext uri="{FF2B5EF4-FFF2-40B4-BE49-F238E27FC236}">
                <a16:creationId xmlns:a16="http://schemas.microsoft.com/office/drawing/2014/main" id="{4020114E-AA49-4104-8838-0387E041F724}"/>
              </a:ext>
            </a:extLst>
          </p:cNvPr>
          <p:cNvSpPr txBox="1">
            <a:spLocks/>
          </p:cNvSpPr>
          <p:nvPr/>
        </p:nvSpPr>
        <p:spPr>
          <a:xfrm>
            <a:off x="-322230" y="5916169"/>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7" name="Picture 16"/>
          <p:cNvPicPr>
            <a:picLocks noChangeAspect="1"/>
          </p:cNvPicPr>
          <p:nvPr/>
        </p:nvPicPr>
        <p:blipFill>
          <a:blip r:embed="rId5"/>
          <a:stretch>
            <a:fillRect/>
          </a:stretch>
        </p:blipFill>
        <p:spPr>
          <a:xfrm>
            <a:off x="452079" y="3852271"/>
            <a:ext cx="1814940" cy="1951630"/>
          </a:xfrm>
          <a:prstGeom prst="rect">
            <a:avLst/>
          </a:prstGeom>
        </p:spPr>
      </p:pic>
      <p:pic>
        <p:nvPicPr>
          <p:cNvPr id="6" name="Picture 5">
            <a:hlinkClick r:id="rId6" action="ppaction://hlinksldjump"/>
          </p:cNvPr>
          <p:cNvPicPr>
            <a:picLocks noChangeAspect="1"/>
          </p:cNvPicPr>
          <p:nvPr/>
        </p:nvPicPr>
        <p:blipFill>
          <a:blip r:embed="rId7"/>
          <a:stretch>
            <a:fillRect/>
          </a:stretch>
        </p:blipFill>
        <p:spPr>
          <a:xfrm>
            <a:off x="3340439" y="4296114"/>
            <a:ext cx="2145978" cy="2414225"/>
          </a:xfrm>
          <a:prstGeom prst="rect">
            <a:avLst/>
          </a:prstGeom>
        </p:spPr>
      </p:pic>
      <p:pic>
        <p:nvPicPr>
          <p:cNvPr id="7" name="Picture 6">
            <a:hlinkClick r:id="rId8" action="ppaction://hlinksldjump"/>
          </p:cNvPr>
          <p:cNvPicPr>
            <a:picLocks noChangeAspect="1"/>
          </p:cNvPicPr>
          <p:nvPr/>
        </p:nvPicPr>
        <p:blipFill>
          <a:blip r:embed="rId9"/>
          <a:stretch>
            <a:fillRect/>
          </a:stretch>
        </p:blipFill>
        <p:spPr>
          <a:xfrm>
            <a:off x="7370580" y="4296114"/>
            <a:ext cx="1956986" cy="2353260"/>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34323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32" presetClass="emph" presetSubtype="0" fill="hold" nodeType="clickEffect">
                                  <p:stCondLst>
                                    <p:cond delay="0"/>
                                  </p:stCondLst>
                                  <p:childTnLst>
                                    <p:animRot by="120000">
                                      <p:cBhvr>
                                        <p:cTn id="41" dur="100" fill="hold">
                                          <p:stCondLst>
                                            <p:cond delay="0"/>
                                          </p:stCondLst>
                                        </p:cTn>
                                        <p:tgtEl>
                                          <p:spTgt spid="7"/>
                                        </p:tgtEl>
                                        <p:attrNameLst>
                                          <p:attrName>r</p:attrName>
                                        </p:attrNameLst>
                                      </p:cBhvr>
                                    </p:animRot>
                                    <p:animRot by="-240000">
                                      <p:cBhvr>
                                        <p:cTn id="42" dur="200" fill="hold">
                                          <p:stCondLst>
                                            <p:cond delay="200"/>
                                          </p:stCondLst>
                                        </p:cTn>
                                        <p:tgtEl>
                                          <p:spTgt spid="7"/>
                                        </p:tgtEl>
                                        <p:attrNameLst>
                                          <p:attrName>r</p:attrName>
                                        </p:attrNameLst>
                                      </p:cBhvr>
                                    </p:animRot>
                                    <p:animRot by="240000">
                                      <p:cBhvr>
                                        <p:cTn id="43" dur="200" fill="hold">
                                          <p:stCondLst>
                                            <p:cond delay="400"/>
                                          </p:stCondLst>
                                        </p:cTn>
                                        <p:tgtEl>
                                          <p:spTgt spid="7"/>
                                        </p:tgtEl>
                                        <p:attrNameLst>
                                          <p:attrName>r</p:attrName>
                                        </p:attrNameLst>
                                      </p:cBhvr>
                                    </p:animRot>
                                    <p:animRot by="-240000">
                                      <p:cBhvr>
                                        <p:cTn id="44" dur="200" fill="hold">
                                          <p:stCondLst>
                                            <p:cond delay="600"/>
                                          </p:stCondLst>
                                        </p:cTn>
                                        <p:tgtEl>
                                          <p:spTgt spid="7"/>
                                        </p:tgtEl>
                                        <p:attrNameLst>
                                          <p:attrName>r</p:attrName>
                                        </p:attrNameLst>
                                      </p:cBhvr>
                                    </p:animRot>
                                    <p:animRot by="120000">
                                      <p:cBhvr>
                                        <p:cTn id="45" dur="200" fill="hold">
                                          <p:stCondLst>
                                            <p:cond delay="800"/>
                                          </p:stCondLst>
                                        </p:cTn>
                                        <p:tgtEl>
                                          <p:spTgt spid="7"/>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4" name="Children Yay! Sound Effect.wav"/>
                                        </p:tgtEl>
                                      </p:cMediaNode>
                                    </p:audio>
                                  </p:subTnLst>
                                </p:cTn>
                              </p:par>
                              <p:par>
                                <p:cTn id="46" presetID="1" presetClass="exit" presetSubtype="0" fill="hold" nodeType="withEffect">
                                  <p:stCondLst>
                                    <p:cond delay="0"/>
                                  </p:stCondLst>
                                  <p:childTnLst>
                                    <p:set>
                                      <p:cBhvr>
                                        <p:cTn id="47"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16950182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4">
            <a:extLst>
              <a:ext uri="{FF2B5EF4-FFF2-40B4-BE49-F238E27FC236}">
                <a16:creationId xmlns:a16="http://schemas.microsoft.com/office/drawing/2014/main" id="{4EE91C14-2C01-428A-83D0-DDC9BB86CB6A}"/>
              </a:ext>
            </a:extLst>
          </p:cNvPr>
          <p:cNvSpPr/>
          <p:nvPr/>
        </p:nvSpPr>
        <p:spPr bwMode="auto">
          <a:xfrm>
            <a:off x="166309" y="5916169"/>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5" name="Title 5">
            <a:extLst>
              <a:ext uri="{FF2B5EF4-FFF2-40B4-BE49-F238E27FC236}">
                <a16:creationId xmlns:a16="http://schemas.microsoft.com/office/drawing/2014/main" id="{4020114E-AA49-4104-8838-0387E041F724}"/>
              </a:ext>
            </a:extLst>
          </p:cNvPr>
          <p:cNvSpPr txBox="1">
            <a:spLocks/>
          </p:cNvSpPr>
          <p:nvPr/>
        </p:nvSpPr>
        <p:spPr>
          <a:xfrm>
            <a:off x="-322230" y="5916169"/>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7" name="Picture 16"/>
          <p:cNvPicPr>
            <a:picLocks noChangeAspect="1"/>
          </p:cNvPicPr>
          <p:nvPr/>
        </p:nvPicPr>
        <p:blipFill>
          <a:blip r:embed="rId6"/>
          <a:stretch>
            <a:fillRect/>
          </a:stretch>
        </p:blipFill>
        <p:spPr>
          <a:xfrm>
            <a:off x="532956" y="3429003"/>
            <a:ext cx="2295525" cy="2381250"/>
          </a:xfrm>
          <a:prstGeom prst="rect">
            <a:avLst/>
          </a:prstGeom>
        </p:spPr>
      </p:pic>
      <p:pic>
        <p:nvPicPr>
          <p:cNvPr id="2" name="Picture 1">
            <a:hlinkClick r:id="rId7" action="ppaction://hlinksldjump"/>
          </p:cNvPr>
          <p:cNvPicPr>
            <a:picLocks noChangeAspect="1"/>
          </p:cNvPicPr>
          <p:nvPr/>
        </p:nvPicPr>
        <p:blipFill>
          <a:blip r:embed="rId8"/>
          <a:stretch>
            <a:fillRect/>
          </a:stretch>
        </p:blipFill>
        <p:spPr>
          <a:xfrm>
            <a:off x="4963675" y="2325919"/>
            <a:ext cx="1390008" cy="1725318"/>
          </a:xfrm>
          <a:prstGeom prst="rect">
            <a:avLst/>
          </a:prstGeom>
        </p:spPr>
      </p:pic>
      <p:pic>
        <p:nvPicPr>
          <p:cNvPr id="3" name="Picture 2">
            <a:hlinkClick r:id="rId9" action="ppaction://hlinksldjump"/>
          </p:cNvPr>
          <p:cNvPicPr>
            <a:picLocks noChangeAspect="1"/>
          </p:cNvPicPr>
          <p:nvPr/>
        </p:nvPicPr>
        <p:blipFill>
          <a:blip r:embed="rId10"/>
          <a:stretch>
            <a:fillRect/>
          </a:stretch>
        </p:blipFill>
        <p:spPr>
          <a:xfrm>
            <a:off x="4963675" y="4079601"/>
            <a:ext cx="2462997" cy="883997"/>
          </a:xfrm>
          <a:prstGeom prst="rect">
            <a:avLst/>
          </a:prstGeom>
        </p:spPr>
      </p:pic>
      <p:pic>
        <p:nvPicPr>
          <p:cNvPr id="10" name="Picture 9">
            <a:hlinkClick r:id="rId9" action="ppaction://hlinksldjump"/>
          </p:cNvPr>
          <p:cNvPicPr>
            <a:picLocks noChangeAspect="1"/>
          </p:cNvPicPr>
          <p:nvPr/>
        </p:nvPicPr>
        <p:blipFill>
          <a:blip r:embed="rId11"/>
          <a:stretch>
            <a:fillRect/>
          </a:stretch>
        </p:blipFill>
        <p:spPr>
          <a:xfrm>
            <a:off x="5272734" y="5275392"/>
            <a:ext cx="4005419" cy="786452"/>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343033938"/>
      </p:ext>
    </p:extLst>
  </p:cSld>
  <p:clrMapOvr>
    <a:masterClrMapping/>
  </p:clrMapOvr>
  <mc:AlternateContent xmlns:mc="http://schemas.openxmlformats.org/markup-compatibility/2006" xmlns:p14="http://schemas.microsoft.com/office/powerpoint/2010/main">
    <mc:Choice Requires="p14">
      <p:transition p14:dur="0">
        <p:sndAc>
          <p:stSnd>
            <p:snd r:embed="rId4" name="chimes.wav"/>
          </p:stSnd>
        </p:sndAc>
      </p:transition>
    </mc:Choice>
    <mc:Fallback xmlns="">
      <p:transition>
        <p:sndAc>
          <p:stSnd>
            <p:snd r:embed="rId1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0-#ppt_w/2"/>
                                          </p:val>
                                        </p:tav>
                                        <p:tav tm="100000">
                                          <p:val>
                                            <p:strVal val="#ppt_x"/>
                                          </p:val>
                                        </p:tav>
                                      </p:tavLst>
                                    </p:anim>
                                    <p:anim calcmode="lin" valueType="num">
                                      <p:cBhvr additive="base">
                                        <p:cTn id="12" dur="500" fill="hold"/>
                                        <p:tgtEl>
                                          <p:spTgt spid="1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righ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3"/>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32" presetClass="emph" presetSubtype="0" fill="hold" nodeType="clickEffect">
                                  <p:stCondLst>
                                    <p:cond delay="0"/>
                                  </p:stCondLst>
                                  <p:childTnLst>
                                    <p:animRot by="120000">
                                      <p:cBhvr>
                                        <p:cTn id="46" dur="100" fill="hold">
                                          <p:stCondLst>
                                            <p:cond delay="0"/>
                                          </p:stCondLst>
                                        </p:cTn>
                                        <p:tgtEl>
                                          <p:spTgt spid="2"/>
                                        </p:tgtEl>
                                        <p:attrNameLst>
                                          <p:attrName>r</p:attrName>
                                        </p:attrNameLst>
                                      </p:cBhvr>
                                    </p:animRot>
                                    <p:animRot by="-240000">
                                      <p:cBhvr>
                                        <p:cTn id="47" dur="200" fill="hold">
                                          <p:stCondLst>
                                            <p:cond delay="200"/>
                                          </p:stCondLst>
                                        </p:cTn>
                                        <p:tgtEl>
                                          <p:spTgt spid="2"/>
                                        </p:tgtEl>
                                        <p:attrNameLst>
                                          <p:attrName>r</p:attrName>
                                        </p:attrNameLst>
                                      </p:cBhvr>
                                    </p:animRot>
                                    <p:animRot by="240000">
                                      <p:cBhvr>
                                        <p:cTn id="48" dur="200" fill="hold">
                                          <p:stCondLst>
                                            <p:cond delay="400"/>
                                          </p:stCondLst>
                                        </p:cTn>
                                        <p:tgtEl>
                                          <p:spTgt spid="2"/>
                                        </p:tgtEl>
                                        <p:attrNameLst>
                                          <p:attrName>r</p:attrName>
                                        </p:attrNameLst>
                                      </p:cBhvr>
                                    </p:animRot>
                                    <p:animRot by="-240000">
                                      <p:cBhvr>
                                        <p:cTn id="49" dur="200" fill="hold">
                                          <p:stCondLst>
                                            <p:cond delay="600"/>
                                          </p:stCondLst>
                                        </p:cTn>
                                        <p:tgtEl>
                                          <p:spTgt spid="2"/>
                                        </p:tgtEl>
                                        <p:attrNameLst>
                                          <p:attrName>r</p:attrName>
                                        </p:attrNameLst>
                                      </p:cBhvr>
                                    </p:animRot>
                                    <p:animRot by="120000">
                                      <p:cBhvr>
                                        <p:cTn id="50" dur="200" fill="hold">
                                          <p:stCondLst>
                                            <p:cond delay="800"/>
                                          </p:stCondLst>
                                        </p:cTn>
                                        <p:tgtEl>
                                          <p:spTgt spid="2"/>
                                        </p:tgtEl>
                                        <p:attrNameLst>
                                          <p:attrName>r</p:attrName>
                                        </p:attrNameLst>
                                      </p:cBhvr>
                                    </p:animRot>
                                  </p:childTnLst>
                                  <p:subTnLst>
                                    <p:audio>
                                      <p:cMediaNode>
                                        <p:cTn display="0" masterRel="sameClick">
                                          <p:stCondLst>
                                            <p:cond evt="begin" delay="0">
                                              <p:tn val="45"/>
                                            </p:cond>
                                          </p:stCondLst>
                                          <p:endCondLst>
                                            <p:cond evt="onStopAudio" delay="0">
                                              <p:tgtEl>
                                                <p:sldTgt/>
                                              </p:tgtEl>
                                            </p:cond>
                                          </p:endCondLst>
                                        </p:cTn>
                                        <p:tgtEl>
                                          <p:sndTgt r:embed="rId5" name="Children Yay! Sound Effect.wav"/>
                                        </p:tgtEl>
                                      </p:cMediaNode>
                                    </p:audio>
                                  </p:subTnLst>
                                </p:cTn>
                              </p:par>
                              <p:par>
                                <p:cTn id="51" presetID="1" presetClass="exit" presetSubtype="0" fill="hold" nodeType="withEffect">
                                  <p:stCondLst>
                                    <p:cond delay="0"/>
                                  </p:stCondLst>
                                  <p:childTnLst>
                                    <p:set>
                                      <p:cBhvr>
                                        <p:cTn id="52" dur="1" fill="hold">
                                          <p:stCondLst>
                                            <p:cond delay="0"/>
                                          </p:stCondLst>
                                        </p:cTn>
                                        <p:tgtEl>
                                          <p:spTgt spid="10"/>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bldLst>
      <p:bldP spid="14" grpId="0" animBg="1"/>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8A431A71-5C7F-4F8D-9165-58546A6F478E}"/>
              </a:ext>
            </a:extLst>
          </p:cNvPr>
          <p:cNvSpPr/>
          <p:nvPr/>
        </p:nvSpPr>
        <p:spPr bwMode="auto">
          <a:xfrm>
            <a:off x="2130342" y="2559916"/>
            <a:ext cx="8220075" cy="1035049"/>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solidFill>
                  <a:prstClr val="white"/>
                </a:solidFill>
              </a:rPr>
              <a:t> </a:t>
            </a:r>
          </a:p>
        </p:txBody>
      </p:sp>
      <p:sp>
        <p:nvSpPr>
          <p:cNvPr id="3" name="Title 5">
            <a:extLst>
              <a:ext uri="{FF2B5EF4-FFF2-40B4-BE49-F238E27FC236}">
                <a16:creationId xmlns:a16="http://schemas.microsoft.com/office/drawing/2014/main" id="{4A4579C5-BCE0-4C28-AFF6-522AF9338CF2}"/>
              </a:ext>
            </a:extLst>
          </p:cNvPr>
          <p:cNvSpPr txBox="1">
            <a:spLocks/>
          </p:cNvSpPr>
          <p:nvPr/>
        </p:nvSpPr>
        <p:spPr>
          <a:xfrm>
            <a:off x="2130342" y="2600659"/>
            <a:ext cx="8220075" cy="994306"/>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GB" dirty="0"/>
              <a:t>Oh no! A dead end! </a:t>
            </a:r>
          </a:p>
        </p:txBody>
      </p:sp>
      <p:sp>
        <p:nvSpPr>
          <p:cNvPr id="4" name="Pentagon 3">
            <a:hlinkClick r:id="rId5" action="ppaction://hlinksldjump"/>
          </p:cNvPr>
          <p:cNvSpPr/>
          <p:nvPr/>
        </p:nvSpPr>
        <p:spPr>
          <a:xfrm>
            <a:off x="11088355" y="6268278"/>
            <a:ext cx="978408" cy="484632"/>
          </a:xfrm>
          <a:prstGeom prst="homePlate">
            <a:avLst/>
          </a:prstGeom>
          <a:solidFill>
            <a:schemeClr val="accent4">
              <a:lumMod val="5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Comic Sans MS" panose="030F0702030302020204" pitchFamily="66" charset="0"/>
              </a:rPr>
              <a:t>Back</a:t>
            </a: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31888875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4" name="oh no sound effec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4">
            <a:extLst>
              <a:ext uri="{FF2B5EF4-FFF2-40B4-BE49-F238E27FC236}">
                <a16:creationId xmlns:a16="http://schemas.microsoft.com/office/drawing/2014/main" id="{4EE91C14-2C01-428A-83D0-DDC9BB86CB6A}"/>
              </a:ext>
            </a:extLst>
          </p:cNvPr>
          <p:cNvSpPr/>
          <p:nvPr/>
        </p:nvSpPr>
        <p:spPr bwMode="auto">
          <a:xfrm>
            <a:off x="8841077" y="5994517"/>
            <a:ext cx="3053062" cy="733206"/>
          </a:xfrm>
          <a:prstGeom prst="roundRect">
            <a:avLst>
              <a:gd name="adj" fmla="val 12084"/>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5">
            <a:extLst>
              <a:ext uri="{FF2B5EF4-FFF2-40B4-BE49-F238E27FC236}">
                <a16:creationId xmlns:a16="http://schemas.microsoft.com/office/drawing/2014/main" id="{4020114E-AA49-4104-8838-0387E041F724}"/>
              </a:ext>
            </a:extLst>
          </p:cNvPr>
          <p:cNvSpPr txBox="1">
            <a:spLocks/>
          </p:cNvSpPr>
          <p:nvPr/>
        </p:nvSpPr>
        <p:spPr>
          <a:xfrm>
            <a:off x="8352538" y="5994517"/>
            <a:ext cx="4030141" cy="733205"/>
          </a:xfrm>
          <a:prstGeom prst="roundRect">
            <a:avLst>
              <a:gd name="adj" fmla="val 9641"/>
            </a:avLst>
          </a:prstGeom>
        </p:spPr>
        <p:txBody>
          <a:bodyPr anchor="ctr">
            <a:noAutofit/>
          </a:bodyPr>
          <a:lstStyle>
            <a:lvl1pPr algn="l" defTabSz="914400" rtl="0" eaLnBrk="1" latinLnBrk="0" hangingPunct="1">
              <a:lnSpc>
                <a:spcPct val="90000"/>
              </a:lnSpc>
              <a:spcBef>
                <a:spcPct val="0"/>
              </a:spcBef>
              <a:buNone/>
              <a:defRPr sz="4000" b="1" kern="1200">
                <a:solidFill>
                  <a:srgbClr val="1C1C1C"/>
                </a:solidFill>
                <a:latin typeface="Twinkl" pitchFamily="2" charset="0"/>
                <a:ea typeface="+mj-ea"/>
                <a:cs typeface="+mj-cs"/>
              </a:defRPr>
            </a:lvl1pPr>
          </a:lstStyle>
          <a:p>
            <a:pPr algn="ctr"/>
            <a:r>
              <a:rPr lang="en-US" sz="2400" dirty="0">
                <a:latin typeface="Comic Sans MS" panose="030F0702030302020204" pitchFamily="66" charset="0"/>
              </a:rPr>
              <a:t>What can you do?</a:t>
            </a:r>
            <a:endParaRPr lang="en-GB" sz="2400" dirty="0">
              <a:latin typeface="Comic Sans MS" panose="030F0702030302020204" pitchFamily="66" charset="0"/>
            </a:endParaRPr>
          </a:p>
        </p:txBody>
      </p:sp>
      <p:pic>
        <p:nvPicPr>
          <p:cNvPr id="15" name="Picture 14"/>
          <p:cNvPicPr>
            <a:picLocks noChangeAspect="1"/>
          </p:cNvPicPr>
          <p:nvPr/>
        </p:nvPicPr>
        <p:blipFill>
          <a:blip r:embed="rId6"/>
          <a:stretch>
            <a:fillRect/>
          </a:stretch>
        </p:blipFill>
        <p:spPr>
          <a:xfrm>
            <a:off x="9456820" y="3943280"/>
            <a:ext cx="1950265" cy="1966450"/>
          </a:xfrm>
          <a:prstGeom prst="rect">
            <a:avLst/>
          </a:prstGeom>
        </p:spPr>
      </p:pic>
      <p:pic>
        <p:nvPicPr>
          <p:cNvPr id="4" name="Picture 3">
            <a:hlinkClick r:id="rId7" action="ppaction://hlinksldjump"/>
          </p:cNvPr>
          <p:cNvPicPr>
            <a:picLocks noChangeAspect="1"/>
          </p:cNvPicPr>
          <p:nvPr/>
        </p:nvPicPr>
        <p:blipFill>
          <a:blip r:embed="rId8"/>
          <a:stretch>
            <a:fillRect/>
          </a:stretch>
        </p:blipFill>
        <p:spPr>
          <a:xfrm>
            <a:off x="4930933" y="5444002"/>
            <a:ext cx="2402032" cy="1499746"/>
          </a:xfrm>
          <a:prstGeom prst="rect">
            <a:avLst/>
          </a:prstGeom>
        </p:spPr>
      </p:pic>
      <p:pic>
        <p:nvPicPr>
          <p:cNvPr id="5" name="Picture 4">
            <a:hlinkClick r:id="rId9" action="ppaction://hlinksldjump"/>
          </p:cNvPr>
          <p:cNvPicPr>
            <a:picLocks noChangeAspect="1"/>
          </p:cNvPicPr>
          <p:nvPr/>
        </p:nvPicPr>
        <p:blipFill>
          <a:blip r:embed="rId10"/>
          <a:stretch>
            <a:fillRect/>
          </a:stretch>
        </p:blipFill>
        <p:spPr>
          <a:xfrm>
            <a:off x="3422821" y="4054701"/>
            <a:ext cx="1774090" cy="1743607"/>
          </a:xfrm>
          <a:prstGeom prst="rect">
            <a:avLst/>
          </a:prstGeom>
        </p:spPr>
      </p:pic>
      <p:pic>
        <p:nvPicPr>
          <p:cNvPr id="8" name="Picture 7">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58342" y="170146"/>
            <a:ext cx="1504742" cy="721495"/>
          </a:xfrm>
          <a:prstGeom prst="rect">
            <a:avLst/>
          </a:prstGeom>
        </p:spPr>
      </p:pic>
    </p:spTree>
    <p:custDataLst>
      <p:tags r:id="rId1"/>
    </p:custDataLst>
    <p:extLst>
      <p:ext uri="{BB962C8B-B14F-4D97-AF65-F5344CB8AC3E}">
        <p14:creationId xmlns:p14="http://schemas.microsoft.com/office/powerpoint/2010/main" val="26962863"/>
      </p:ext>
    </p:extLst>
  </p:cSld>
  <p:clrMapOvr>
    <a:masterClrMapping/>
  </p:clrMapOvr>
  <mc:AlternateContent xmlns:mc="http://schemas.openxmlformats.org/markup-compatibility/2006" xmlns:p14="http://schemas.microsoft.com/office/powerpoint/2010/main">
    <mc:Choice Requires="p14">
      <p:transition spd="slow" p14:dur="2000">
        <p:sndAc>
          <p:stSnd>
            <p:snd r:embed="rId4" name="chimes.wav"/>
          </p:stSnd>
        </p:sndAc>
      </p:transition>
    </mc:Choice>
    <mc:Fallback xmlns="">
      <p:transition spd="slow">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down)">
                                      <p:cBhvr>
                                        <p:cTn id="2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15"/>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clickEffect">
                                  <p:stCondLst>
                                    <p:cond delay="0"/>
                                  </p:stCondLst>
                                  <p:childTnLst>
                                    <p:animRot by="120000">
                                      <p:cBhvr>
                                        <p:cTn id="36" dur="100" fill="hold">
                                          <p:stCondLst>
                                            <p:cond delay="0"/>
                                          </p:stCondLst>
                                        </p:cTn>
                                        <p:tgtEl>
                                          <p:spTgt spid="5"/>
                                        </p:tgtEl>
                                        <p:attrNameLst>
                                          <p:attrName>r</p:attrName>
                                        </p:attrNameLst>
                                      </p:cBhvr>
                                    </p:animRot>
                                    <p:animRot by="-240000">
                                      <p:cBhvr>
                                        <p:cTn id="37" dur="200" fill="hold">
                                          <p:stCondLst>
                                            <p:cond delay="200"/>
                                          </p:stCondLst>
                                        </p:cTn>
                                        <p:tgtEl>
                                          <p:spTgt spid="5"/>
                                        </p:tgtEl>
                                        <p:attrNameLst>
                                          <p:attrName>r</p:attrName>
                                        </p:attrNameLst>
                                      </p:cBhvr>
                                    </p:animRot>
                                    <p:animRot by="240000">
                                      <p:cBhvr>
                                        <p:cTn id="38" dur="200" fill="hold">
                                          <p:stCondLst>
                                            <p:cond delay="400"/>
                                          </p:stCondLst>
                                        </p:cTn>
                                        <p:tgtEl>
                                          <p:spTgt spid="5"/>
                                        </p:tgtEl>
                                        <p:attrNameLst>
                                          <p:attrName>r</p:attrName>
                                        </p:attrNameLst>
                                      </p:cBhvr>
                                    </p:animRot>
                                    <p:animRot by="-240000">
                                      <p:cBhvr>
                                        <p:cTn id="39" dur="200" fill="hold">
                                          <p:stCondLst>
                                            <p:cond delay="600"/>
                                          </p:stCondLst>
                                        </p:cTn>
                                        <p:tgtEl>
                                          <p:spTgt spid="5"/>
                                        </p:tgtEl>
                                        <p:attrNameLst>
                                          <p:attrName>r</p:attrName>
                                        </p:attrNameLst>
                                      </p:cBhvr>
                                    </p:animRot>
                                    <p:animRot by="120000">
                                      <p:cBhvr>
                                        <p:cTn id="40" dur="200" fill="hold">
                                          <p:stCondLst>
                                            <p:cond delay="800"/>
                                          </p:stCondLst>
                                        </p:cTn>
                                        <p:tgtEl>
                                          <p:spTgt spid="5"/>
                                        </p:tgtEl>
                                        <p:attrNameLst>
                                          <p:attrName>r</p:attrName>
                                        </p:attrNameLst>
                                      </p:cBhvr>
                                    </p:animRot>
                                  </p:childTnLst>
                                  <p:subTnLst>
                                    <p:audio>
                                      <p:cMediaNode>
                                        <p:cTn display="0" masterRel="sameClick">
                                          <p:stCondLst>
                                            <p:cond evt="begin" delay="0">
                                              <p:tn val="35"/>
                                            </p:cond>
                                          </p:stCondLst>
                                          <p:endCondLst>
                                            <p:cond evt="onStopAudio" delay="0">
                                              <p:tgtEl>
                                                <p:sldTgt/>
                                              </p:tgtEl>
                                            </p:cond>
                                          </p:endCondLst>
                                        </p:cTn>
                                        <p:tgtEl>
                                          <p:sndTgt r:embed="rId5" name="Children Yay! Sound Effect.wav"/>
                                        </p:tgtEl>
                                      </p:cMediaNode>
                                    </p:audio>
                                  </p:subTnLst>
                                </p:cTn>
                              </p:par>
                              <p:par>
                                <p:cTn id="41" presetID="1" presetClass="exit" presetSubtype="0" fill="hold" nodeType="with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2" grpId="0" animBg="1"/>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79.Unit 6 - Fun time and Project"/>
  <p:tag name="ISPRING_PLAYERS_CUSTOMIZATION_2" val="UEsDBBQAAgAIAOOGAlPDxJh2RwMAAOEJAAAUAAAAdW5pdmVyc2FsL3BsYXllci54bWytVltv0zAUfu6k/YfI74tbCmyrkiFAqngANKnc3io3OU1MEzvYzrLu13Pi3ENamESlVsnx+T6fy+fjem8e08R5AKW5FD5ZuHPigAhkyEXkk69f1lc35M3d5YWXJewIyuGhT3LBSwBLiBOCDhTPDILvmYl90jO4yEycTHGpuDn6ZDlH7nan5YJcXszQRWifxMZkK0qLonC5RoSItEzykkS7gUxppkCDMKBoFQZxGuzK/B2N31QKao4Z6B4yM8/fuCZpOR41H5AUS1eqiL6Yzxf0x6ePmyCGlF1xoQ0TARAHKzmzpdyx4PBJhnkCurTNvCrIDRhTBmFtM8+s+OJGOFoFPqkctilozSLQbiIiQlu/hrMhqDCNdctEuBXsgUeszG2ray/boo5Ex1KZIDc1+gDHnWQq3Lb2nr9HJyL29gnTcc2nB7lY/gOvk7F+2/J9MhabUb5LuI5xqQ/prNNJ0OGuXmprbGX7tZHtumQijoJfOVcQ2tdv7QmYL0i1YStzG6eriwAX8GnNAiPV8T3CULq1bNxWKW6lFNeCWg633X3TUZAm2z0wkytoSjXzHngI8jNTyvbrzqgcPDoy1lg6BHu0SrluUtcQLzZp8uofelP6jVrzU5/rjAX8j8Z8QKK2JlyE8Ljm6GMgxZoawGKXNtdkiVvu2cWk813aO0wDU3cSsCmYiGOYigDPfsgMo52dnoKCYhpdglyNsL2Fk+CYR3GCXzPJMF49SZMydZhk6C2cBCcyOExAW/NJ4E7JAjPUeZbhAPizeH+utx2h45aMdNmK0aMT49ALcm1kyp+s0gdz0qyspM+c3ssL59SnAb3NeAu5np9DjCbBIK5mLuzPEeBceOBQbAY8V7XVzXCIT8z68mk04EvTfTljmulcGrZZZRnPcTB5Vnk15zjPRj4h7FmemPf9hIaXh4WOEp6+N6a4vuNZlcWGP4FT8LD8a7BYYqmdGEq9++T1zbLHgFrEyTjY3ppO7biXoqmD61L7Vv3adjQ3VK2VSmanJOXVvagw1Tx4h3KMlMxFOBKAbVhNrxOcx28VMCeBPWa0eIHHQ2Y+eYkPdc63r267lK8Xtw3WxnVfbVzF8ozrqA64kx+tD1KbiFfPNXz8DVBLAwQUAAIACABZWSlVyqMDbmwGAAAoGQAAHQAAAHVuaXZlcnNhbC9jb21tb25fbWVzc2FnZXMubG5nrVnbbuM2EH0vsP9AGAjQAtvsboFdFEXiBS0zthBZ1Ep0vGlRCIxF20Qk0dXFifvUr+mH9Us6pGTH3gskOQGSIJIxZ4bDM2eG9MXHxyRGG5HlUqWXvXfnb3tIpHMVyXR52Zuyq59/7aG84GnEY5WKy16qeuhj/9UPFzFPlyVfCvj/1Q8IXSQiz+Ex7+unp2cko8ueNwixZZEgsAcOCbFv49DBA+KEA2xdh4yGAzKy3V5/pFABPyuB7sRSpikEgdTCvMhjGYmLNzVqNyeUMToJPewSp9cfqKJQCRrw7DQ0F9/YI8xs6oaDKQC7Qa/v8o1c8gJSiO5KgE/z07ADwpjtjgARz+dgIO9kLIstCkRRQC5ORXXsIen1g9MzyKi3Sx9T6665mw5tCmnz/SprBhJWWEZSoZRnmUlcB0DPwbfEDwOLAKiGpiwMpp5HfUaGEKFmi0zKuNoQmaNUFSgv12uVFSJCMjWE4kcZTlSn3ATXthuCe7O++rXt2Ow2nFCda1ZmKQLnL+bEpf4EO0foi8ULwHs+CYjLIJ3emDLa63uZyEVaiAytV6pQXfA0zUI3pFehRacuqxmHzj5NSWB23p1OBsQ/0yV9xiiD9ew+Cs46OLoBP98g1A04O41QMwwJmGD/usqJ5RN4MQxnNhv3+lYmuKbNgyxWSAbrTIuS2PC4rPhVa2eTu53SYc+rdWMX94DP75usLTqB+rsNHToCsbRHEJZK1jzdIkct1Y+/fPjw+O79h586wQRAKOcYCBmk929bALnMp04lCqFLPsNu67/d7OiUObYLhK7/6WYN1L0BvsLfRrup7wPJa4bagVEMnQuHGMW4VSVa8Y3QzWcjxYPRBygCmdV9R38wV/AiLRsrbEgnGEgEdcV829IEhUJQWbZ9XclOWaxUBu5yFMmc38VALe1Ts0p/vq7qr+KW0lIFAhaphMv0vNn1zHUoHhqSTYDdeKTVYr8oQDqCN5Te6LJ5DS4e0ljxCC0yAYA0QHy9juW8FtGa917Mt41R+HgGTQzITp0A9Gu4e9PrkzRCw4zrxXZE8XFAfADIeC6yE2xDw3VjjnAcd0MY26OxA79MhzCWy1UMv0XXODwCTPBEo1LUcoyDYEb9oU6aVmOO1jzPH1QWHbH0cD+bgG3XolAIFjsA181yDwz8kDD7ZZmYF81gECU2/K7rCpYKBAyZEQNdUkmZF1A2yToWhTDRSr0UPq8GJbFQUF+xgNnJcB+8m2JrpLmDp641DgdsL6EOL9P5qqUdFOc36+OwGkqgySHnG2Oq0WDW/AzqAmJIu1jQa9DA6y4WtwSGRPjTZHMwrYLu7URpJ3pzrjUm3taDhGbTRqoyhzc6JSBNZkfy825uAgJ93WU2dr6jrRXqbhJbyo2AOLJIZI2OQO4tMtRF9Wlq/x5eYdsxnfpL6vGtmfp4tOHpXB8n5lzv6RY+i2RkPtO0N/7/KuXfiBe11J/VXcIdks9nXeM5aizfqQheFCJZF02udcLq8E+JQpf4d0Nos/TT/O+H8hfZmYMx/tn7c3Rc6LJHjUE8M1Ptd+ulI6knfwIDi26OMGPE7a3G2u3AprojNp87nuxs9+romGGnC9Xe2qU1gKvQqRjBGHJsIg9g1EmgC7W3NWePw/DNqaO9/YwMAptB15mJu1wWjZ5NPbfur6acT2+sBzPrUbNhNnPI0S0HQMYygfijFpjTCdlloGoRRyuZqTKOTPnH8t60CchtmYivp+FFphLzNub5jv5Vm/r4nCiqxfmVU6/DPLWv4Nb7c1DAp+9SQLAPY4yFXUvPPpau9rilEZSPToXDgt3oBHWU8GK+gna8UGUatQSqjmBDcoUBrF5zIHjWPIXVAF+EUb1F9dvfOoHoiQ5ElOzB/nBVIfI/O4PoZewxqsuLQjwWzUDTgWFRENKrK5jkFosmC4YHxyGbhzZW9VF5Z9fy5MxsYP+LHEl51RQTlcCr82a/TF/YGbJgxrA1nkD9BabcVJnB0NkFYUc3i059ONLVlWsBEAwQTBaxQOSR63rrgqovfkCZzSGt15/w7B5knSkVd4rNbKAup6Lbmp7uQMoilmmnyJ/XVPWCme2FeDg0F0KQSTjv31czRAQHznl9MxSrZWswa4xd6Bpf4IlIFl0BfUL2Fz76UsNcIDiK628m/vvn3yb76pKw1mSQver5SfQ2X/ft/VNuvtO4eHPwFcf/UEsDBBQAAgAIAFlZKVUVHmAbowAAAH8BAAAuAAAAdW5pdmVyc2FsL3BsYXliYWNrX2FuZF9uYXZpZ2F0aW9uX3NldHRpbmdzLnhtbHWQQQqDMBBF957CGwhdh0DXpUWoFxhxlECSCZlR8PZNRG1p02Xe+z/DjGIUMX5iXdW1glnoKRBFS5xRNe93tgwLXr1xIIZ8woK850omNyxRaCMyetmUHsFyyv/wY3hrYT0/4iNeMOVCZxzqS6mwmVzysJhpY90aUI8R04AvmHPoobd4w7UniMPjDOwb/9W5mzabHd5pQB0iuSCq+UBVutdx9BdQSwMEFAACAAgAWVkpVaenV+h8BAAAbxcAACcAAAB1bml2ZXJzYWwvZmxhc2hfcHVibGlzaGluZ19zZXR0aW5ncy54bWzlWN1u2zYUvvdTEBp6WStpkzUNZAeZLSNGHTuz1K7BMAS0RFtcKFIlKbvu1Z5mD7Yn2aHoOHbitHRWD2l7ETgiz/nO4Xd+eKTg5GPO0JRIRQVvePv1PQ8RnoiU8knDext3nh95SGnMU8wEJw2PCw+dNGtBUY4YVVlEtAZRhQCGq+NCN7xM6+LY92ezWZ2qQppdwUoN+KqeiNwvJFGEayL9guE5/Oh5QZS3QHAAgL9c8IVas1ZDKLBI5yItGUE0Bc85NYfCrMOwyjzfio1wcj2RouRpSzAhkZyMGt5PrbC93355I2Oh2jQn3HCimrBolvUxTlNqvMAsop8IygidZODu4YGHZjTVWcN7cWBQQNq/j1Jh26Njg9ISwAHXC/icaJxije2jtafJR61uFuxSOuc4p0kMO8icv+G146uo122HV/1BHEZXZ/F5z/qwhVIcvo+3UIq7cS/cRt4V/uzyIhz2uv03V/Fg0Iu7F7dawOgaIYG/zlgAzIpSJmRJWKCzMh9xTBnk6B0aFdGQ5QzLCYlFh0IQx5gp4qE/CzL5tcSM6jkUwx4UwzUhxakqSKKHJmwNT8uSeLdwFhAcg1jepsTrZUq8Olo7um+t3x5ro5cB1honGSQPrFWuBf7q0o0YNWWEE02nkJjkziHHJWNRWRRC6qZxurK9urj04QGYYCz4GnPmGY0ES5d8kXxE0j7OyUrFRdeUd0By30NjiDEDJgcF4SjCHKqcamA3WQKocqQ01VV1dxbSp5JihgAP2hBB59E9tpMMS7UW1GVgTW0lzd/7QhP1h2XbLj0oGjEKVkxqOcmHPEVtiWfQlVzELwh3ETuDvGEmd4h0ckJitYUkOmXMRfg3UbIUzUWJGL0GTgSCqipz+C8jaLV3obEUebUK3VUjVVE4pWRG0hMXQ5dgIi9BE1p5wYi2Fj6U9BMakbGQgEvwFCiGdaosfn0r4AIrdQuKb3x8ZjtSt98O3z8zB8TpFPNkS3AoRZIXeif4eI640Dd6QEeCS4igCUpK02rP5Wz1x4dh2Q0gzl8pGmv4iuYlw18TfknICvQOQ74bK9sE/oseOJvN8LQqdFO8FTSUOIWQWEzYSKCTU764PRwAE8yR4GyOcAKXsTJtY0pFqWDFNggLrR7vodWHNK2eJnDrgEWZEukEubf/4uXB4c+vjl4f1/1//vr7+WeVFmPKBcPGnJ1TWg/OQW5ad6ahLyh9Zia6p9sRMjeJmt4zunnOc1Dv9uNweNqKu++68eUGgIq9+/dx4JtZYfPoUA1QT3VyiMLTYesMDcPobS+Ojl0yqi+geHWSQU6OzauF01gwDN85YQPhToUSRk5wAxepwRsXqaEdDS5WxgInF6DVT2zrgmbPaE4h4b6JwnWqoUfV/LdRt/955LeFv6O6JVgm2c7y6MforLsM0HdM+9N+F/6eX1jPsbwmEsVCMOV0s5WaUU7+1zaxnnBReN79ZdBr/wAt+YkyaJ+WnxHXvhsG/sYvtGYnp5zmQKt5+Vh+1m0eHuwF/uatWg3Q1j+SN2v/AlBLAwQUAAIACABZWSlVvOlThncDAADoDAAAIQAAAHVuaXZlcnNhbC9mbGFzaF9za2luX3NldHRpbmdzLnhtbJVXXW/aMBR9769A7L2swMYqBSS+JlXr2mpF9NkhF7Bw7Mh26Niv33XsJA4kDW1Uqb7nHPt++VoN1IHyzhGkooKPu/3u5KbTCTaplMD1CuKEEQ0dTmIYd9/eBt2exQUT8hW0pnynjCW3dWg07oap1oLfbgTXuMktFzImrDv58jP7CXoZs00l0KdrNVuygfKYb/0fs8VVEnfGcDZazO+bBBsRJ4SfHsVO3IZkc9hJkfLIuDYwX5Nsf0pAMsoPrR4xqvSDhrji0/Ju2V/2r5MkEpQC49L9Ytqffm9VMRICK6IfDX8Mp1dqyqM+LsyZ7EgV1Zls1B8NRsMmWUJ2UE3yfLm4Wwya+Rx3r1blQ7+sQMNf3Ro5dv4J5Kc2F0mafKZHEil2JqFnmpH5WjVMkAivHwoW9+ZrFZiAzEGtDakYjbAMQka2Fb+ar4nclEv3pz8kAnO3pWAvpghn08N0SMhgsiVMQdDLlxZUe/H+nGq8TQXBN5WkFwzxhaSqQiuNJfEPvFMe+SxnKSlrwdIY5tZln1kFSsF8Pstmi88tbJ6PEo6XRM9aUp8wt5dUz1pSX03Nnjk7XfLPISvK22JGXE1bioAwcILLImv5MofNWY/muiv/dGfJSbGIYJI12IrGYMoX9DKb9ap34VbAyZHuiMbn6bfhhacsHhX0zgDXc/UdFmiqGdQ13kakUqEzCK+r4dcgVmKfEDXVj7DVObtqLAtj3o1KPsy62vNaphct77Yr8mbXHY2vyrgbE3kAuRKCqW7H6fAm4jb2fb5UmLmNryrIB74VniZzrEnEhQZ1LVnYy3ilP0RrstnH6FLjAUVKbWXrCxi4Y+sqy9M4BLnEhqCgXJKrNsvb092e4a9eU3iHqCpoAK1S73E7TijL2Z7BdQAQudk71C0sEqdMUwZHYA71DFnATZEFCtu/Ll7TXdWe9CxXNaQbRGWnnE0oD6gRrNEvkYd6CVwx5zUJVRZZZaa0Tf58WJpu9Y63a9dKlZ0Rr0shFquST5Jq8aqJ1G7Tcu2CJ0eYchpnIwgB7/gaxGqYEInLSwbmQV3YSxfM81VsVozWGqRJYgbtpF8nyZDzKbvCCzrZSgB/wmbGG+8V+AWnUBAZPRUUF3sjbNUYIz6e2cDGUR8nOuh5JlscvyYx5dT8izJPlRYx/ZfttXQvj7s4H1FucD/EJv8BUEsDBBQAAgAIAFlZKVUX293YdwQAAPkWAAAmAAAAdW5pdmVyc2FsL2h0bWxfcHVibGlzaGluZ19zZXR0aW5ncy54bWzdWFFT2zgQfudXaHzTx8bQ0itlnDBcYoZMQ5KL3V6ZmxtGsZVYhyy5kpw0fbpfcz/sfsmtrCQkEKjCkHboAwNe73672t1vtTg4+ZIzNCFSUcHr3kFt30OEJyKlfFz3PsRnL488pDTmKWaCk7rHhYdOGntBUQ4ZVVlEtAZVhQCGq+NC171M6+LY96fTaY2qQpq3gpUa8FUtEblfSKII10T6BcMz+KVnBVHeHMEBAH5ywedmjb09hAKLdCHSkhFEU4icU3MozM51zjzfag1xcj2WouRpUzAhkRwP694vzbB10Hq90LFILZoTblKiGiA0Yn2M05SaIDCL6FeCMkLHGUT75tBDU5rqrO69OjQooO3fRamw7cmxQWkKSAHXc/icaJxije2j9afJF60WAitKZxznNInhDTLHr3ut+CrqtFvhVbcXh9HVeXzRsTFsYRSHn+ItjOJ23Am30XeFP7/sh4NOu/v+Ku71OnG7f2MFGV1LSOCvZyyAzIpSJmSZsEBnZT7kmDJo0VtpVERDkzMsxyQWZxSKOMJMEQ/9XZDx7yVmVM+AC/vAhWtCilNVkEQPTNnqnpYl8W7gLCAEBrW8aYl3y5Z4e7R2dN96vznWxigDrDVOMmgekFWhBf6qaKFGDYtwoukEGpPcOuSoZCwqi0JI3TBBV75XhcsY7oEJRoKvZc48o6Fg6TJfJB+StItzqF//jHtoBEVlkLpeQTiKMAdWUw3pTJYWqhwqTXXF5rO59qmkmCFgLIwdgi6iO+lNMizVWhWXlTRkShp/doUm6i+bXiu6VzViFLyYXnLSD3mKWhJPYQq5qPcJd1E7h0ZhplmIdApCYrWFJjplzEX5D1GyFM1EiRi9hpwIBDQqc/grI2h1WKGRFHklZVhppKoUTiiZkvTExdEluMhLsITRXTCirYfPJf2KhmQkJOASPIEUg5wqi1/bCrjASt2A4kWML+wIandb4acX5oA4nWCebAkO3CN5oXeCj2eIC72wg3QkuIQKmqKkNK3euZyt9vgyLOkPdX6iaqzhK5qXDD8l/DIhK9A7LPluvGxT+G9G4Ow2w5OK6Ia8FTRQnEJJLCa8SGDIUz6/LhwAE8yR4GyGcAK3rzJjY0JFqUBiB4SFVo+P0NpDm1ZPY9jrwKNMiXSC3D949frwza9vj94d1/z//vn35YNG872kz7BxZxeT5r2Lj5vVrfXnG0YPLEF3bM+EzE2jpnecbl7sHMzb3TgcnDbj9sd2fLkBoMre3fs48M1ysHlXqDamW6vC8MftClF4Omieo0EYfejE0bFLD3UF0FUnGXThyPz34LQIDMKPTtiQYidqhJETXM9Fq/feRWtgl4H+yiLgFAIM97EdVjDeGc0ptNizoKoTax7F8ufB1I1bPX2QqpbcO2IqwTLJdtY5z3h6/ria/MSZ3tj9atNNhSKSU2P0na6sn/l/0Assr4lEsRBMOV1dpWaUk+86FdabLQov2r/1Oq2ddh11a7tnQfWnTZ99Wn4HXPvwF/gbP7HugXz9c3Vj739QSwMEFAACAAgAWVkpVVRzGYWwAQAAgQYAAB8AAAB1bml2ZXJzYWwvaHRtbF9za2luX3NldHRpbmdzLmpzjZRBb4IwFMfvfgrCrouZ6IbupuKSJR6WzNuyQ8EnEkvbtIXJjN99tDptoWzSC/331/f6HvR/6Hn14ye+9+wd9Luev9lzrYHSNggLuLcXcNdCrhZ8gbM1rLIccEbAbyDlZe9FP14RZ2if6LBx9a4CCyOiT104c4ncJQqXWLrEL5e4d4nfdoHn4k6FGQ2PCykp6SeUSCCyTyjPkWb8uxf9mGU2YFoC/wfdoASsoI/BeBZ1kteIo1kYzScml9CcIVItaUr7MUp2KacFWZ/zD9Uw6W3FgNcffteVFmdCvkrIm4kXg0WwCLpJxkEIOOedRNNg+uSEMYoBmwWFo/Fo+gdqBW43tEGXmcjkLx0G4TAcmTRDKbS6NF9Eg2hoY6SO1epmK/mJk7CXXcUwjCrgt4SirGA3fEDGaao60kZDNZwopmidkfTERRM1nJw6rArb9W9o5+jHlK8vf8WDGibTaoZ1zbQDSV6cb+TJIIxrt7XXXXuultPQhEOTv5p1CtHIunQZRbfVNXLcbnKl23tk03vU/KMuHPEd8BWluDbVOk8htWN7n6ZLOI+Z3FxQaTeod/wBUEsDBBQAAgAIAFlZKVXahn1hYAAAAGIAAAAcAAAAdW5pdmVyc2FsL2xvY2FsX3NldHRpbmdzLnhtbLOxr8jNUShLLSrOzM+zVTLUM1BSSM1Lzk/JzEu3VQoNcdO1UFIoLknMS0nMyc9LtVXKy1dSsLfjssnJT07MCU4tKQEqLFYoyEmsTC0KSc0FMkpS/RJzgSrDw42V9O24AFBLAwQUAAIACABZWSlVg+wKbxwGAABHEwAAFwAAAHVuaXZlcnNhbC91bml2ZXJzYWwucG5n7Zd7UNJZFMev62MrN9fN7LGpla3ZTqY5REai9NC1tlkt22J9pJkmtZS6ICmBUI4zWZuRPUwU+c1WjjWaxFCZq4JlhZPAr4dJhttvSuGXoRiRKBGwsNU+mtmd2f7mjzt37r2fe8+555z7nbkH18fHTZ705SQAwOS1a2ISAXDFAfAJZ4KHfSbe6HbT3rlQE+NWgUaF36B94EZa+d1KAIQczzcZ7vbxxLw1SVQAvDoczUWaey4LgCl9a2NWfl+YNtwXxfmK6Lsvw+pf6h0zIdA90ft87KQb8z0S5ywV1lTfqWznzgu2uqTlb07V5mxU3ce+unRKCc/z351AZHfnB6O1t5ioLwArSjtdAEiM8QLgaCAFgH1Ty10BOFvqB8Cc2AEA8o4LxK9v4/NC/aM0qsXwXDty9fkO/RLOLOSa6c4X9vuk0i7lV0nLRlY46Lg4z7pw5AbPwRXWn9l+vzJ3m8L7LZXnoNqheheQR4pbV0fvG/dymC3Y49gvHx84zg4IMF+RJQV+CvbVH6mIN1ydGYj62d1p3xS3Do3AQqzXAmI6y6R+IizYqaPz+7cc5HEIVukTS1gU6aDd4cblycuhqjHE1lGPWHVjB6QaK46VP3TepBawipSxDEVmmoHCZ7DIGqyOxu/HlWPKR09JrMMSlgCjHzWhkERvKJCMWTpU/zgw6Rz7RcfsNvFpIUIgwBYqU2Lr4aJt3Q9KGKHDY3hYz+tM2o9BhZpkZoCcMWLRlEFj8LNa8YEzuHWOmDy4e8/ULaMUXVovqF/GGGC+uIZIWG9m216hETpoQdX2In4E0ddYWJkpKhEs9JnNenVXi8IyqlLbUD+dalPfE8MbBoYEOFF6b6XKLCwaRGBqQASK4XCVkWbSLsc1wun0oGyNlGAaVOpxkDzgNJWvFVXDTPdBfI5ORThjieRJFdoGeJtYRNuVzYp+zcupETliT/RfVJMgD2kXbYWPtSI2EWR7OnqsJaxTBOCXBIxUWYz31L/BjwluFt7sKLnOqt1hrZEqiqOlSnMD2oAOe1rUqd8o9nKSXqDN1GgzfUQQiS7jbHERSZA+CesAvSwuRtGqZHrESY2VqWjzEblF+7BPYhNjzKR8OoMfAXO5R5OFSxD0hnr5FXZ8k+J97hV12YukhpHkPShyeUJ6KEw2BjGsW4jePTLD5s8uKGu4CycaftWiFloPtUfYJN8+IKNEC1qQpsZimWzY8hC/x/1RK8qDSx636nprWZA9Q81qTBpKzx96hm2MVVgjdQLMBpEOambCKZqQ9yW2UVTRP7GcxrDW1LLT+cHTNGw1BJHm+/VQWsNuk3syQwUeMotPtJaWvdlNPpxS8byrk64yw2R/93bruCUq+KKmIHX/JQJaMdP2ebkoBx4SYKQamhFnxvGC3r6bQeaPRnVhcdY0zSjSMdRl8FMJOoe69CyGHJ97OkOHIJm/SQh7CFfCXuZWd8UWKbQvv71X0h3yzId8iu21lNPWekw0Ox3uZSMp2a3d7ONUOt9MErMTyPxZOFvXyQbu35Iq9rOn8GfdoaNFdD6bOEMWyOw6ybt8ImFxQ7+Pl9l2vj1ETxY+hqi7Q6eP+gYtnKrBom969LgrrDqaTis0M3S/hKOFpsgorKPAIDOvn/Ugy3o2R5dCgE0NMDtbwahBeDY1VNW2aFcoocXSorIdztVUjDylKKa8U4VorNn3aNLLMNcsf0glcoMpURzuD0nE5UYVWUMn74QuVqIXSitj97LSRAFNBPSRjBo6Uj2WLohAmyWKvjRptnHhWrsjHC6iH9pUZk8it9du+Hom24aTWgwQkmGTKYWjRfJh2tDuJpJxJOdxbpuiyiJs+oeGwGW823/Gfwmnei5F8Zdsyb1xaOm7ly7vzy7lUd9HUPNTf6RDuPp6797bGRAhdnVUSc3/XvBcloyXd8G6Z+NNGfzVdjkAX9t9A2scLqw49IH2nthYbuglQTMzD4ffmpEpW4023Heo8YsF/77lA7n+r9OdqBN1ok7UiTpRJ+pEnagTdaJO9ONQ9dzyt9+Uw+GcqjDx+FMCltKy8Y/vSqPPx5hZldb2OkIWilbuExVcta+DtbHxMY2rthb/DlBLAwQUAAIACABZWSlVPMoRpUsAAABqAAAAGwAAAHVuaXZlcnNhbC91bml2ZXJzYWwucG5nLnhtbLOxr8jNUShLLSrOzM+zVTLUM1Cyt+PlsikoSi3LTC1XqACKGekZQICSQqWtkgkStzwzpSTDVsnCwBAhlpGamZ5RYqtkhiSoDzQSAFBLAQIAABQAAgAIAOOGAlPDxJh2RwMAAOEJAAAUAAAAAAAAAAEAAAAAAAAAAAB1bml2ZXJzYWwvcGxheWVyLnhtbFBLAQIAABQAAgAIAFlZKVXKowNubAYAACgZAAAdAAAAAAAAAAEAAAAAAHkDAAB1bml2ZXJzYWwvY29tbW9uX21lc3NhZ2VzLmxuZ1BLAQIAABQAAgAIAFlZKVUVHmAbowAAAH8BAAAuAAAAAAAAAAEAAAAAACAKAAB1bml2ZXJzYWwvcGxheWJhY2tfYW5kX25hdmlnYXRpb25fc2V0dGluZ3MueG1sUEsBAgAAFAACAAgAWVkpVaenV+h8BAAAbxcAACcAAAAAAAAAAQAAAAAADwsAAHVuaXZlcnNhbC9mbGFzaF9wdWJsaXNoaW5nX3NldHRpbmdzLnhtbFBLAQIAABQAAgAIAFlZKVW86VOGdwMAAOgMAAAhAAAAAAAAAAEAAAAAANAPAAB1bml2ZXJzYWwvZmxhc2hfc2tpbl9zZXR0aW5ncy54bWxQSwECAAAUAAIACABZWSlVF9vd2HcEAAD5FgAAJgAAAAAAAAABAAAAAACGEwAAdW5pdmVyc2FsL2h0bWxfcHVibGlzaGluZ19zZXR0aW5ncy54bWxQSwECAAAUAAIACABZWSlVVHMZhbABAACBBgAAHwAAAAAAAAABAAAAAABBGAAAdW5pdmVyc2FsL2h0bWxfc2tpbl9zZXR0aW5ncy5qc1BLAQIAABQAAgAIAFlZKVXahn1hYAAAAGIAAAAcAAAAAAAAAAEAAAAAAC4aAAB1bml2ZXJzYWwvbG9jYWxfc2V0dGluZ3MueG1sUEsBAgAAFAACAAgAWVkpVYPsCm8cBgAARxMAABcAAAAAAAAAAAAAAAAAyBoAAHVuaXZlcnNhbC91bml2ZXJzYWwucG5nUEsBAgAAFAACAAgAWVkpVTzKEaVLAAAAagAAABsAAAAAAAAAAQAAAAAAGSEAAHVuaXZlcnNhbC91bml2ZXJzYWwucG5nLnhtbFBLBQYAAAAACgAKAAYDAACdIQAAAAA="/>
  <p:tag name="ISPRING_LMS_API_VERSION" val="SCORM 2004 (2nd edition)"/>
  <p:tag name="ISPRING_ULTRA_SCORM_COURSE_ID" val="CD9BA9F5-8D2F-4A45-BAF4-8B33A4A8AB2E"/>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uFFFD\uFFFD|x{7070F873-55FB-4E49-8DA2-6F658BF36F6A}&quot;,&quot;C:\\Users\\Admin\\Desktop\\BAI GIANG PPT WW3 CHUAN 08-9-2022\\Unit 6&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90,&quot;optimizeImageForResolution&quot;:&quot;T_FALSE&quot;},&quot;audioQuality&quot;:90,&quot;videoQuality&quot;:8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ULTRA_SCORM_SLIDE_COUNT" val="21"/>
  <p:tag name="ISPRING_SCORM_RATE_SLIDES" val="0"/>
  <p:tag name="ISPRING_SCORM_RATE_QUIZZES" val="0"/>
  <p:tag name="ISPRING_SCORM_PASSING_SCORE" val="0.000000"/>
  <p:tag name="ISPRING_CURRENT_PLAYER_ID" val="universal"/>
  <p:tag name="ISPRING_PRESENTATION_TITLE" val="79.Unit 6 - Fun time and Project"/>
</p:tagLst>
</file>

<file path=ppt/tags/tag10.xml><?xml version="1.0" encoding="utf-8"?>
<p:tagLst xmlns:a="http://schemas.openxmlformats.org/drawingml/2006/main" xmlns:r="http://schemas.openxmlformats.org/officeDocument/2006/relationships" xmlns:p="http://schemas.openxmlformats.org/presentationml/2006/main">
  <p:tag name="GENSWF_SLIDE_UID" val="{336183B6-17AB-444B-B983-A8B66CA7657D}:281"/>
</p:tagLst>
</file>

<file path=ppt/tags/tag11.xml><?xml version="1.0" encoding="utf-8"?>
<p:tagLst xmlns:a="http://schemas.openxmlformats.org/drawingml/2006/main" xmlns:r="http://schemas.openxmlformats.org/officeDocument/2006/relationships" xmlns:p="http://schemas.openxmlformats.org/presentationml/2006/main">
  <p:tag name="GENSWF_SLIDE_UID" val="{D3C8C283-A479-473A-AE20-F94750035C94}:291"/>
</p:tagLst>
</file>

<file path=ppt/tags/tag12.xml><?xml version="1.0" encoding="utf-8"?>
<p:tagLst xmlns:a="http://schemas.openxmlformats.org/drawingml/2006/main" xmlns:r="http://schemas.openxmlformats.org/officeDocument/2006/relationships" xmlns:p="http://schemas.openxmlformats.org/presentationml/2006/main">
  <p:tag name="GENSWF_SLIDE_UID" val="{9F2A7B55-1633-468E-B8EE-710D58808150}:284"/>
</p:tagLst>
</file>

<file path=ppt/tags/tag13.xml><?xml version="1.0" encoding="utf-8"?>
<p:tagLst xmlns:a="http://schemas.openxmlformats.org/drawingml/2006/main" xmlns:r="http://schemas.openxmlformats.org/officeDocument/2006/relationships" xmlns:p="http://schemas.openxmlformats.org/presentationml/2006/main">
  <p:tag name="GENSWF_SLIDE_UID" val="{CBDD7EB0-FD40-4746-BADC-D590287ECA73}:292"/>
</p:tagLst>
</file>

<file path=ppt/tags/tag14.xml><?xml version="1.0" encoding="utf-8"?>
<p:tagLst xmlns:a="http://schemas.openxmlformats.org/drawingml/2006/main" xmlns:r="http://schemas.openxmlformats.org/officeDocument/2006/relationships" xmlns:p="http://schemas.openxmlformats.org/presentationml/2006/main">
  <p:tag name="GENSWF_SLIDE_UID" val="{A823BAD3-B4F6-4E22-AEA7-024166188493}:285"/>
</p:tagLst>
</file>

<file path=ppt/tags/tag15.xml><?xml version="1.0" encoding="utf-8"?>
<p:tagLst xmlns:a="http://schemas.openxmlformats.org/drawingml/2006/main" xmlns:r="http://schemas.openxmlformats.org/officeDocument/2006/relationships" xmlns:p="http://schemas.openxmlformats.org/presentationml/2006/main">
  <p:tag name="GENSWF_SLIDE_UID" val="{4CC7ABA8-42F8-446C-84F7-F78439B9F625}:293"/>
</p:tagLst>
</file>

<file path=ppt/tags/tag16.xml><?xml version="1.0" encoding="utf-8"?>
<p:tagLst xmlns:a="http://schemas.openxmlformats.org/drawingml/2006/main" xmlns:r="http://schemas.openxmlformats.org/officeDocument/2006/relationships" xmlns:p="http://schemas.openxmlformats.org/presentationml/2006/main">
  <p:tag name="GENSWF_SLIDE_UID" val="{76D24E99-C10E-461F-90FF-6ECD42BF41F1}:286"/>
</p:tagLst>
</file>

<file path=ppt/tags/tag17.xml><?xml version="1.0" encoding="utf-8"?>
<p:tagLst xmlns:a="http://schemas.openxmlformats.org/drawingml/2006/main" xmlns:r="http://schemas.openxmlformats.org/officeDocument/2006/relationships" xmlns:p="http://schemas.openxmlformats.org/presentationml/2006/main">
  <p:tag name="GENSWF_SLIDE_UID" val="{8C91D768-7194-4092-8BFE-C64CD9EADEDB}:294"/>
</p:tagLst>
</file>

<file path=ppt/tags/tag18.xml><?xml version="1.0" encoding="utf-8"?>
<p:tagLst xmlns:a="http://schemas.openxmlformats.org/drawingml/2006/main" xmlns:r="http://schemas.openxmlformats.org/officeDocument/2006/relationships" xmlns:p="http://schemas.openxmlformats.org/presentationml/2006/main">
  <p:tag name="GENSWF_SLIDE_UID" val="{DBC44722-63F5-4A94-B319-8116AF6E2C52}:287"/>
</p:tagLst>
</file>

<file path=ppt/tags/tag19.xml><?xml version="1.0" encoding="utf-8"?>
<p:tagLst xmlns:a="http://schemas.openxmlformats.org/drawingml/2006/main" xmlns:r="http://schemas.openxmlformats.org/officeDocument/2006/relationships" xmlns:p="http://schemas.openxmlformats.org/presentationml/2006/main">
  <p:tag name="GENSWF_SLIDE_UID" val="{CE492DAE-7524-4866-B028-29C98B64D469}:295"/>
</p:tagLst>
</file>

<file path=ppt/tags/tag2.xml><?xml version="1.0" encoding="utf-8"?>
<p:tagLst xmlns:a="http://schemas.openxmlformats.org/drawingml/2006/main" xmlns:r="http://schemas.openxmlformats.org/officeDocument/2006/relationships" xmlns:p="http://schemas.openxmlformats.org/presentationml/2006/main">
  <p:tag name="GENSWF_SLIDE_UID" val="{736F3BDC-CF10-4214-8416-09CEA967C0FD}:257"/>
</p:tagLst>
</file>

<file path=ppt/tags/tag20.xml><?xml version="1.0" encoding="utf-8"?>
<p:tagLst xmlns:a="http://schemas.openxmlformats.org/drawingml/2006/main" xmlns:r="http://schemas.openxmlformats.org/officeDocument/2006/relationships" xmlns:p="http://schemas.openxmlformats.org/presentationml/2006/main">
  <p:tag name="GENSWF_SLIDE_UID" val="{4158F9F9-867C-4A67-B2DB-77B5DCC3952B}:288"/>
</p:tagLst>
</file>

<file path=ppt/tags/tag21.xml><?xml version="1.0" encoding="utf-8"?>
<p:tagLst xmlns:a="http://schemas.openxmlformats.org/drawingml/2006/main" xmlns:r="http://schemas.openxmlformats.org/officeDocument/2006/relationships" xmlns:p="http://schemas.openxmlformats.org/presentationml/2006/main">
  <p:tag name="GENSWF_SLIDE_UID" val="{E6D995B4-FAE3-4C97-9FC4-B8798884E739}:296"/>
</p:tagLst>
</file>

<file path=ppt/tags/tag22.xml><?xml version="1.0" encoding="utf-8"?>
<p:tagLst xmlns:a="http://schemas.openxmlformats.org/drawingml/2006/main" xmlns:r="http://schemas.openxmlformats.org/officeDocument/2006/relationships" xmlns:p="http://schemas.openxmlformats.org/presentationml/2006/main">
  <p:tag name="GENSWF_SLIDE_UID" val="{75742B65-CC76-4D57-A993-98BAE3F522F2}:283"/>
</p:tagLst>
</file>

<file path=ppt/tags/tag23.xml><?xml version="1.0" encoding="utf-8"?>
<p:tagLst xmlns:a="http://schemas.openxmlformats.org/drawingml/2006/main" xmlns:r="http://schemas.openxmlformats.org/officeDocument/2006/relationships" xmlns:p="http://schemas.openxmlformats.org/presentationml/2006/main">
  <p:tag name="GENSWF_SLIDE_UID" val="{47002E30-A781-43F3-AADB-BCEC06D70B26}:263"/>
</p:tagLst>
</file>

<file path=ppt/tags/tag24.xml><?xml version="1.0" encoding="utf-8"?>
<p:tagLst xmlns:a="http://schemas.openxmlformats.org/drawingml/2006/main" xmlns:r="http://schemas.openxmlformats.org/officeDocument/2006/relationships" xmlns:p="http://schemas.openxmlformats.org/presentationml/2006/main">
  <p:tag name="GENSWF_SLIDE_UID" val="{5150C540-6870-4A8E-B134-E5714F4C514E}:265"/>
</p:tagLst>
</file>

<file path=ppt/tags/tag25.xml><?xml version="1.0" encoding="utf-8"?>
<p:tagLst xmlns:a="http://schemas.openxmlformats.org/drawingml/2006/main" xmlns:r="http://schemas.openxmlformats.org/officeDocument/2006/relationships" xmlns:p="http://schemas.openxmlformats.org/presentationml/2006/main">
  <p:tag name="GENSWF_SLIDE_UID" val="{BC482351-EF3C-46AF-BFF0-C8C43A31036B}:264"/>
</p:tagLst>
</file>

<file path=ppt/tags/tag26.xml><?xml version="1.0" encoding="utf-8"?>
<p:tagLst xmlns:a="http://schemas.openxmlformats.org/drawingml/2006/main" xmlns:r="http://schemas.openxmlformats.org/officeDocument/2006/relationships" xmlns:p="http://schemas.openxmlformats.org/presentationml/2006/main">
  <p:tag name="GENSWF_SLIDE_UID" val="{B4EC7658-9757-4AD4-A719-5AB9B8AE2F4B}:276"/>
</p:tagLst>
</file>

<file path=ppt/tags/tag27.xml><?xml version="1.0" encoding="utf-8"?>
<p:tagLst xmlns:a="http://schemas.openxmlformats.org/drawingml/2006/main" xmlns:r="http://schemas.openxmlformats.org/officeDocument/2006/relationships" xmlns:p="http://schemas.openxmlformats.org/presentationml/2006/main">
  <p:tag name="GENSWF_SLIDE_UID" val="{9411DC53-E1F3-4360-B923-9C04520FA9DC}:277"/>
</p:tagLst>
</file>

<file path=ppt/tags/tag28.xml><?xml version="1.0" encoding="utf-8"?>
<p:tagLst xmlns:a="http://schemas.openxmlformats.org/drawingml/2006/main" xmlns:r="http://schemas.openxmlformats.org/officeDocument/2006/relationships" xmlns:p="http://schemas.openxmlformats.org/presentationml/2006/main">
  <p:tag name="GENSWF_SLIDE_UID" val="{CA687303-B5A4-4904-89AC-4093ECBB371B}:275"/>
</p:tagLst>
</file>

<file path=ppt/tags/tag29.xml><?xml version="1.0" encoding="utf-8"?>
<p:tagLst xmlns:a="http://schemas.openxmlformats.org/drawingml/2006/main" xmlns:r="http://schemas.openxmlformats.org/officeDocument/2006/relationships" xmlns:p="http://schemas.openxmlformats.org/presentationml/2006/main">
  <p:tag name="GENSWF_SLIDE_UID" val="{1A0910CB-9267-416D-8105-3A53FF283186}:274"/>
</p:tagLst>
</file>

<file path=ppt/tags/tag3.xml><?xml version="1.0" encoding="utf-8"?>
<p:tagLst xmlns:a="http://schemas.openxmlformats.org/drawingml/2006/main" xmlns:r="http://schemas.openxmlformats.org/officeDocument/2006/relationships" xmlns:p="http://schemas.openxmlformats.org/presentationml/2006/main">
  <p:tag name="GENSWF_SLIDE_UID" val="{5D0FF40F-CD26-408C-B3CD-8B0C7AD7AFA7}:259"/>
</p:tagLst>
</file>

<file path=ppt/tags/tag30.xml><?xml version="1.0" encoding="utf-8"?>
<p:tagLst xmlns:a="http://schemas.openxmlformats.org/drawingml/2006/main" xmlns:r="http://schemas.openxmlformats.org/officeDocument/2006/relationships" xmlns:p="http://schemas.openxmlformats.org/presentationml/2006/main">
  <p:tag name="GENSWF_SLIDE_UID" val="{4BB2FF76-A32A-4C29-A943-5964DD2A7ADC}:258"/>
</p:tagLst>
</file>

<file path=ppt/tags/tag4.xml><?xml version="1.0" encoding="utf-8"?>
<p:tagLst xmlns:a="http://schemas.openxmlformats.org/drawingml/2006/main" xmlns:r="http://schemas.openxmlformats.org/officeDocument/2006/relationships" xmlns:p="http://schemas.openxmlformats.org/presentationml/2006/main">
  <p:tag name="GENSWF_SLIDE_UID" val="{DEC20894-5E81-4C30-809C-5E2EFC8CE8ED}:262"/>
</p:tagLst>
</file>

<file path=ppt/tags/tag5.xml><?xml version="1.0" encoding="utf-8"?>
<p:tagLst xmlns:a="http://schemas.openxmlformats.org/drawingml/2006/main" xmlns:r="http://schemas.openxmlformats.org/officeDocument/2006/relationships" xmlns:p="http://schemas.openxmlformats.org/presentationml/2006/main">
  <p:tag name="GENSWF_SLIDE_UID" val="{22A3883E-426A-4F17-9CB4-44EB099C4CAB}:279"/>
</p:tagLst>
</file>

<file path=ppt/tags/tag6.xml><?xml version="1.0" encoding="utf-8"?>
<p:tagLst xmlns:a="http://schemas.openxmlformats.org/drawingml/2006/main" xmlns:r="http://schemas.openxmlformats.org/officeDocument/2006/relationships" xmlns:p="http://schemas.openxmlformats.org/presentationml/2006/main">
  <p:tag name="GENSWF_SLIDE_UID" val="{DD17E63F-46E8-4C72-89CA-68A811B520D7}:278"/>
</p:tagLst>
</file>

<file path=ppt/tags/tag7.xml><?xml version="1.0" encoding="utf-8"?>
<p:tagLst xmlns:a="http://schemas.openxmlformats.org/drawingml/2006/main" xmlns:r="http://schemas.openxmlformats.org/officeDocument/2006/relationships" xmlns:p="http://schemas.openxmlformats.org/presentationml/2006/main">
  <p:tag name="GENSWF_SLIDE_UID" val="{5394FC9F-6819-4DA0-850D-98ECC6FC1437}:289"/>
</p:tagLst>
</file>

<file path=ppt/tags/tag8.xml><?xml version="1.0" encoding="utf-8"?>
<p:tagLst xmlns:a="http://schemas.openxmlformats.org/drawingml/2006/main" xmlns:r="http://schemas.openxmlformats.org/officeDocument/2006/relationships" xmlns:p="http://schemas.openxmlformats.org/presentationml/2006/main">
  <p:tag name="GENSWF_SLIDE_UID" val="{47679916-7210-48C9-B87D-3313EC1DFC15}:280"/>
</p:tagLst>
</file>

<file path=ppt/tags/tag9.xml><?xml version="1.0" encoding="utf-8"?>
<p:tagLst xmlns:a="http://schemas.openxmlformats.org/drawingml/2006/main" xmlns:r="http://schemas.openxmlformats.org/officeDocument/2006/relationships" xmlns:p="http://schemas.openxmlformats.org/presentationml/2006/main">
  <p:tag name="GENSWF_SLIDE_UID" val="{012AD503-D929-4EA4-AB16-4AD29489EEA7}:290"/>
</p:tagLst>
</file>

<file path=ppt/theme/theme1.xml><?xml version="1.0" encoding="utf-8"?>
<a:theme xmlns:a="http://schemas.openxmlformats.org/drawingml/2006/main" name="Science Subject for Elementary - 3rd Grade: Physical, Life, and Earth by Slidesgo">
  <a:themeElements>
    <a:clrScheme name="Simple Light">
      <a:dk1>
        <a:srgbClr val="1C0505"/>
      </a:dk1>
      <a:lt1>
        <a:srgbClr val="5A1D1D"/>
      </a:lt1>
      <a:dk2>
        <a:srgbClr val="FFFFFF"/>
      </a:dk2>
      <a:lt2>
        <a:srgbClr val="FF6D5D"/>
      </a:lt2>
      <a:accent1>
        <a:srgbClr val="FFB348"/>
      </a:accent1>
      <a:accent2>
        <a:srgbClr val="F9EFD2"/>
      </a:accent2>
      <a:accent3>
        <a:srgbClr val="98DB7D"/>
      </a:accent3>
      <a:accent4>
        <a:srgbClr val="00A165"/>
      </a:accent4>
      <a:accent5>
        <a:srgbClr val="00D9F6"/>
      </a:accent5>
      <a:accent6>
        <a:srgbClr val="B8E5F4"/>
      </a:accent6>
      <a:hlink>
        <a:srgbClr val="1C050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E. Subject for Middle School - 6th Grade: Sports &amp; Games by Slidesgo">
  <a:themeElements>
    <a:clrScheme name="Simple Light">
      <a:dk1>
        <a:srgbClr val="241826"/>
      </a:dk1>
      <a:lt1>
        <a:srgbClr val="FFFFFF"/>
      </a:lt1>
      <a:dk2>
        <a:srgbClr val="EA942B"/>
      </a:dk2>
      <a:lt2>
        <a:srgbClr val="F5D550"/>
      </a:lt2>
      <a:accent1>
        <a:srgbClr val="DE5344"/>
      </a:accent1>
      <a:accent2>
        <a:srgbClr val="E15C7A"/>
      </a:accent2>
      <a:accent3>
        <a:srgbClr val="E5859B"/>
      </a:accent3>
      <a:accent4>
        <a:srgbClr val="01A7CF"/>
      </a:accent4>
      <a:accent5>
        <a:srgbClr val="C9E0E6"/>
      </a:accent5>
      <a:accent6>
        <a:srgbClr val="E7E8ED"/>
      </a:accent6>
      <a:hlink>
        <a:srgbClr val="24182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cience Subject for Pre-K: Identify Basic Colors and Explore Color Mixing by Slidesgo">
  <a:themeElements>
    <a:clrScheme name="Simple Light">
      <a:dk1>
        <a:srgbClr val="000000"/>
      </a:dk1>
      <a:lt1>
        <a:srgbClr val="FFFFFF"/>
      </a:lt1>
      <a:dk2>
        <a:srgbClr val="E0E0E0"/>
      </a:dk2>
      <a:lt2>
        <a:srgbClr val="FFFDEA"/>
      </a:lt2>
      <a:accent1>
        <a:srgbClr val="F3DF4E"/>
      </a:accent1>
      <a:accent2>
        <a:srgbClr val="54CEEA"/>
      </a:accent2>
      <a:accent3>
        <a:srgbClr val="26E288"/>
      </a:accent3>
      <a:accent4>
        <a:srgbClr val="F6A049"/>
      </a:accent4>
      <a:accent5>
        <a:srgbClr val="FC595D"/>
      </a:accent5>
      <a:accent6>
        <a:srgbClr val="9658F3"/>
      </a:accent6>
      <a:hlink>
        <a:srgbClr val="F6A04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5.xml><?xml version="1.0" encoding="utf-8"?>
<a:theme xmlns:a="http://schemas.openxmlformats.org/drawingml/2006/main" name="1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1B37D4A5-90BB-4844-98B2-369F398C181C}" vid="{00783449-5817-44E1-8606-1A7DF4C9CE7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1856</TotalTime>
  <Words>882</Words>
  <Application>Microsoft Office PowerPoint</Application>
  <PresentationFormat>Widescreen</PresentationFormat>
  <Paragraphs>268</Paragraphs>
  <Slides>29</Slides>
  <Notes>29</Notes>
  <HiddenSlides>8</HiddenSlides>
  <MMClips>2</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29</vt:i4>
      </vt:variant>
    </vt:vector>
  </HeadingPairs>
  <TitlesOfParts>
    <vt:vector size="51" baseType="lpstr">
      <vt:lpstr>Arial</vt:lpstr>
      <vt:lpstr>Bebas Neue</vt:lpstr>
      <vt:lpstr>Calibri</vt:lpstr>
      <vt:lpstr>Chelsea Market</vt:lpstr>
      <vt:lpstr>Comic Sans MS</vt:lpstr>
      <vt:lpstr>Life Savers</vt:lpstr>
      <vt:lpstr>Life Savers ExtraBold</vt:lpstr>
      <vt:lpstr>Myriad Pro</vt:lpstr>
      <vt:lpstr>Nunito</vt:lpstr>
      <vt:lpstr>PT Sans</vt:lpstr>
      <vt:lpstr>Questrial</vt:lpstr>
      <vt:lpstr>Quicksand</vt:lpstr>
      <vt:lpstr>Quicksand SemiBold</vt:lpstr>
      <vt:lpstr>Roboto</vt:lpstr>
      <vt:lpstr>Roboto Condensed Light</vt:lpstr>
      <vt:lpstr>Times New Roman</vt:lpstr>
      <vt:lpstr>Twinkl</vt:lpstr>
      <vt:lpstr>Science Subject for Elementary - 3rd Grade: Physical, Life, and Earth by Slidesgo</vt:lpstr>
      <vt:lpstr>P.E. Subject for Middle School - 6th Grade: Sports &amp; Games by Slidesgo</vt:lpstr>
      <vt:lpstr>Science Subject for Pre-K: Identify Basic Colors and Explore Color Mixing by Slidesgo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79.Unit 6 - Fun time and Project</dc:title>
  <dc:creator>Le Thi Phep</dc:creator>
  <cp:lastModifiedBy>Admin</cp:lastModifiedBy>
  <cp:revision>51</cp:revision>
  <dcterms:created xsi:type="dcterms:W3CDTF">2022-03-31T04:10:35Z</dcterms:created>
  <dcterms:modified xsi:type="dcterms:W3CDTF">2022-09-09T04:11:04Z</dcterms:modified>
</cp:coreProperties>
</file>