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91" r:id="rId4"/>
    <p:sldId id="296" r:id="rId5"/>
    <p:sldId id="300" r:id="rId6"/>
    <p:sldId id="301" r:id="rId7"/>
    <p:sldId id="298" r:id="rId8"/>
    <p:sldId id="262" r:id="rId9"/>
    <p:sldId id="287" r:id="rId10"/>
    <p:sldId id="268" r:id="rId11"/>
    <p:sldId id="269" r:id="rId12"/>
    <p:sldId id="272" r:id="rId13"/>
    <p:sldId id="302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8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C75F-38EB-4150-8DDF-1E5ABE7A496C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F2C6C-6F5F-4F35-B80C-EC0DE597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6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7d296c4ee_2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7d296c4ee_2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7d296c4ee_2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7d296c4ee_2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7d296c4ee_2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7d296c4ee_2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3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a2ede69c6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a2ede69c6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92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59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61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a7d296c4ee_2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a7d296c4ee_2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85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a2ede69c63_0_16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a2ede69c63_0_16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a2ede69c63_0_16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a2ede69c63_0_16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0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a7d296c4ee_2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a7d296c4ee_2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070867" y="3462281"/>
            <a:ext cx="1110400" cy="1016000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1070867" y="2307685"/>
            <a:ext cx="1110400" cy="1016000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070867" y="1153091"/>
            <a:ext cx="1110400" cy="1016000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25000"/>
            <a:ext cx="11092000" cy="68832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366133" y="386467"/>
            <a:ext cx="9305600" cy="60660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1575870" y="768526"/>
            <a:ext cx="8218657" cy="5315156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122899" y="1963800"/>
            <a:ext cx="7777200" cy="22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122899" y="4146200"/>
            <a:ext cx="7777200" cy="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806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87" name="Google Shape;87;p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90" name="Google Shape;90;p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4"/>
          <p:cNvGrpSpPr/>
          <p:nvPr/>
        </p:nvGrpSpPr>
        <p:grpSpPr>
          <a:xfrm>
            <a:off x="11070867" y="3462281"/>
            <a:ext cx="1110400" cy="1016000"/>
            <a:chOff x="8303150" y="2665412"/>
            <a:chExt cx="832800" cy="762000"/>
          </a:xfrm>
        </p:grpSpPr>
        <p:sp>
          <p:nvSpPr>
            <p:cNvPr id="93" name="Google Shape;93;p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11070867" y="2307685"/>
            <a:ext cx="1110400" cy="1016000"/>
            <a:chOff x="8303150" y="1780762"/>
            <a:chExt cx="832800" cy="762000"/>
          </a:xfrm>
        </p:grpSpPr>
        <p:sp>
          <p:nvSpPr>
            <p:cNvPr id="96" name="Google Shape;96;p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11070867" y="1153091"/>
            <a:ext cx="1110400" cy="1016000"/>
            <a:chOff x="8303150" y="896112"/>
            <a:chExt cx="832800" cy="762000"/>
          </a:xfrm>
        </p:grpSpPr>
        <p:sp>
          <p:nvSpPr>
            <p:cNvPr id="99" name="Google Shape;99;p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102" name="Google Shape;102;p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-8933" y="-25000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4398" y="-25200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"/>
          <p:cNvGrpSpPr/>
          <p:nvPr/>
        </p:nvGrpSpPr>
        <p:grpSpPr>
          <a:xfrm>
            <a:off x="1190152" y="94693"/>
            <a:ext cx="9724432" cy="6555044"/>
            <a:chOff x="-10480708" y="5588844"/>
            <a:chExt cx="7293324" cy="4916283"/>
          </a:xfrm>
        </p:grpSpPr>
        <p:sp>
          <p:nvSpPr>
            <p:cNvPr id="107" name="Google Shape;107;p4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 rot="5400000">
              <a:off x="-4901071" y="8438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1651200" y="581709"/>
            <a:ext cx="88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651200" y="1429233"/>
            <a:ext cx="8889600" cy="47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52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160" name="Google Shape;160;p6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6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163" name="Google Shape;163;p6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6"/>
          <p:cNvGrpSpPr/>
          <p:nvPr/>
        </p:nvGrpSpPr>
        <p:grpSpPr>
          <a:xfrm>
            <a:off x="11070867" y="3462281"/>
            <a:ext cx="1110400" cy="1016000"/>
            <a:chOff x="8303150" y="2665412"/>
            <a:chExt cx="832800" cy="762000"/>
          </a:xfrm>
        </p:grpSpPr>
        <p:sp>
          <p:nvSpPr>
            <p:cNvPr id="166" name="Google Shape;166;p6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" name="Google Shape;168;p6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169" name="Google Shape;169;p6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10979673" y="1153100"/>
            <a:ext cx="1201564" cy="1016000"/>
            <a:chOff x="8303150" y="896112"/>
            <a:chExt cx="832800" cy="762000"/>
          </a:xfrm>
        </p:grpSpPr>
        <p:sp>
          <p:nvSpPr>
            <p:cNvPr id="172" name="Google Shape;172;p6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-8933" y="-25000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175" name="Google Shape;175;p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4398" y="-25200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6"/>
          <p:cNvGrpSpPr/>
          <p:nvPr/>
        </p:nvGrpSpPr>
        <p:grpSpPr>
          <a:xfrm>
            <a:off x="10979673" y="2307700"/>
            <a:ext cx="1201564" cy="1016000"/>
            <a:chOff x="8303150" y="1780762"/>
            <a:chExt cx="832800" cy="762000"/>
          </a:xfrm>
        </p:grpSpPr>
        <p:sp>
          <p:nvSpPr>
            <p:cNvPr id="177" name="Google Shape;177;p6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52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10800000" flipH="1">
            <a:off x="1230665" y="177050"/>
            <a:ext cx="9588720" cy="6641887"/>
            <a:chOff x="-10450323" y="5650612"/>
            <a:chExt cx="7191540" cy="4981415"/>
          </a:xfrm>
        </p:grpSpPr>
        <p:sp>
          <p:nvSpPr>
            <p:cNvPr id="180" name="Google Shape;180;p6"/>
            <p:cNvSpPr/>
            <p:nvPr/>
          </p:nvSpPr>
          <p:spPr>
            <a:xfrm rot="5400000">
              <a:off x="-9241078" y="64926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6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6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6"/>
            <p:cNvSpPr/>
            <p:nvPr/>
          </p:nvSpPr>
          <p:spPr>
            <a:xfrm rot="5400000">
              <a:off x="-6856549" y="57854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6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6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6"/>
            <p:cNvSpPr/>
            <p:nvPr/>
          </p:nvSpPr>
          <p:spPr>
            <a:xfrm rot="5400000">
              <a:off x="-3584391" y="89884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6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6"/>
            <p:cNvSpPr/>
            <p:nvPr/>
          </p:nvSpPr>
          <p:spPr>
            <a:xfrm rot="5400000">
              <a:off x="-3355790" y="56640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651200" y="581709"/>
            <a:ext cx="88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961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14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4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764" name="Google Shape;764;p2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6" name="Google Shape;766;p24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767" name="Google Shape;767;p2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9" name="Google Shape;769;p24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770" name="Google Shape;770;p2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2" name="Google Shape;772;p24"/>
          <p:cNvGrpSpPr/>
          <p:nvPr/>
        </p:nvGrpSpPr>
        <p:grpSpPr>
          <a:xfrm>
            <a:off x="10979673" y="1153100"/>
            <a:ext cx="1201564" cy="1016000"/>
            <a:chOff x="8303150" y="896112"/>
            <a:chExt cx="832800" cy="762000"/>
          </a:xfrm>
        </p:grpSpPr>
        <p:sp>
          <p:nvSpPr>
            <p:cNvPr id="773" name="Google Shape;773;p2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5" name="Google Shape;775;p24"/>
          <p:cNvGrpSpPr/>
          <p:nvPr/>
        </p:nvGrpSpPr>
        <p:grpSpPr>
          <a:xfrm>
            <a:off x="10979673" y="2307700"/>
            <a:ext cx="1201564" cy="1016000"/>
            <a:chOff x="8303150" y="1780762"/>
            <a:chExt cx="832800" cy="762000"/>
          </a:xfrm>
        </p:grpSpPr>
        <p:sp>
          <p:nvSpPr>
            <p:cNvPr id="776" name="Google Shape;776;p2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8" name="Google Shape;778;p24"/>
          <p:cNvSpPr/>
          <p:nvPr/>
        </p:nvSpPr>
        <p:spPr>
          <a:xfrm>
            <a:off x="-8933" y="-25000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779" name="Google Shape;779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4398" y="-25200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0" name="Google Shape;780;p24"/>
          <p:cNvGrpSpPr/>
          <p:nvPr/>
        </p:nvGrpSpPr>
        <p:grpSpPr>
          <a:xfrm rot="10800000" flipH="1">
            <a:off x="1230666" y="177050"/>
            <a:ext cx="9724817" cy="6599493"/>
            <a:chOff x="-10450323" y="5682407"/>
            <a:chExt cx="7293613" cy="4949620"/>
          </a:xfrm>
        </p:grpSpPr>
        <p:sp>
          <p:nvSpPr>
            <p:cNvPr id="781" name="Google Shape;781;p24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4"/>
            <p:cNvSpPr/>
            <p:nvPr/>
          </p:nvSpPr>
          <p:spPr>
            <a:xfrm rot="5400000">
              <a:off x="-8783878" y="58830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 rot="5400000">
              <a:off x="-3253717" y="69547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 rot="5400000">
              <a:off x="-3497099" y="9578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4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4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 rot="5400000">
              <a:off x="-4955990" y="59688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3" name="Google Shape;793;p24"/>
          <p:cNvGrpSpPr/>
          <p:nvPr/>
        </p:nvGrpSpPr>
        <p:grpSpPr>
          <a:xfrm>
            <a:off x="10979673" y="3462267"/>
            <a:ext cx="1201564" cy="1016000"/>
            <a:chOff x="8303150" y="2665412"/>
            <a:chExt cx="832800" cy="762000"/>
          </a:xfrm>
        </p:grpSpPr>
        <p:sp>
          <p:nvSpPr>
            <p:cNvPr id="794" name="Google Shape;794;p2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52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24"/>
          <p:cNvSpPr txBox="1">
            <a:spLocks noGrp="1"/>
          </p:cNvSpPr>
          <p:nvPr>
            <p:ph type="subTitle" idx="1"/>
          </p:nvPr>
        </p:nvSpPr>
        <p:spPr>
          <a:xfrm flipH="1">
            <a:off x="2362267" y="2183500"/>
            <a:ext cx="3146000" cy="353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9pPr>
          </a:lstStyle>
          <a:p>
            <a:endParaRPr/>
          </a:p>
        </p:txBody>
      </p:sp>
      <p:sp>
        <p:nvSpPr>
          <p:cNvPr id="797" name="Google Shape;797;p24"/>
          <p:cNvSpPr txBox="1">
            <a:spLocks noGrp="1"/>
          </p:cNvSpPr>
          <p:nvPr>
            <p:ph type="subTitle" idx="2"/>
          </p:nvPr>
        </p:nvSpPr>
        <p:spPr>
          <a:xfrm flipH="1">
            <a:off x="7078667" y="2183500"/>
            <a:ext cx="3146000" cy="353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9pPr>
          </a:lstStyle>
          <a:p>
            <a:endParaRPr/>
          </a:p>
        </p:txBody>
      </p:sp>
      <p:sp>
        <p:nvSpPr>
          <p:cNvPr id="798" name="Google Shape;798;p24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24"/>
          <p:cNvSpPr txBox="1">
            <a:spLocks noGrp="1"/>
          </p:cNvSpPr>
          <p:nvPr>
            <p:ph type="title"/>
          </p:nvPr>
        </p:nvSpPr>
        <p:spPr>
          <a:xfrm>
            <a:off x="1651200" y="580701"/>
            <a:ext cx="88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08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7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883" name="Google Shape;883;p27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27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886" name="Google Shape;886;p27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27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27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889" name="Google Shape;889;p27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27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1" name="Google Shape;891;p27"/>
          <p:cNvGrpSpPr/>
          <p:nvPr/>
        </p:nvGrpSpPr>
        <p:grpSpPr>
          <a:xfrm>
            <a:off x="11070867" y="3462281"/>
            <a:ext cx="1110400" cy="1016000"/>
            <a:chOff x="8303150" y="2665412"/>
            <a:chExt cx="832800" cy="762000"/>
          </a:xfrm>
        </p:grpSpPr>
        <p:sp>
          <p:nvSpPr>
            <p:cNvPr id="892" name="Google Shape;892;p27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27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27"/>
          <p:cNvGrpSpPr/>
          <p:nvPr/>
        </p:nvGrpSpPr>
        <p:grpSpPr>
          <a:xfrm>
            <a:off x="11070867" y="2307685"/>
            <a:ext cx="1110400" cy="1016000"/>
            <a:chOff x="8303150" y="1780762"/>
            <a:chExt cx="832800" cy="762000"/>
          </a:xfrm>
        </p:grpSpPr>
        <p:sp>
          <p:nvSpPr>
            <p:cNvPr id="895" name="Google Shape;895;p27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27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7" name="Google Shape;897;p27"/>
          <p:cNvSpPr/>
          <p:nvPr/>
        </p:nvSpPr>
        <p:spPr>
          <a:xfrm>
            <a:off x="-5267" y="-10716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898" name="Google Shape;898;p2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8065" y="-10916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9" name="Google Shape;899;p27"/>
          <p:cNvGrpSpPr/>
          <p:nvPr/>
        </p:nvGrpSpPr>
        <p:grpSpPr>
          <a:xfrm>
            <a:off x="1230666" y="219443"/>
            <a:ext cx="9603661" cy="6599493"/>
            <a:chOff x="-10450323" y="5682407"/>
            <a:chExt cx="7202746" cy="4949620"/>
          </a:xfrm>
        </p:grpSpPr>
        <p:sp>
          <p:nvSpPr>
            <p:cNvPr id="900" name="Google Shape;900;p27"/>
            <p:cNvSpPr/>
            <p:nvPr/>
          </p:nvSpPr>
          <p:spPr>
            <a:xfrm rot="5400000">
              <a:off x="-7894550" y="85915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27"/>
            <p:cNvSpPr/>
            <p:nvPr/>
          </p:nvSpPr>
          <p:spPr>
            <a:xfrm rot="5400000">
              <a:off x="-9241078" y="61878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7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7"/>
            <p:cNvSpPr/>
            <p:nvPr/>
          </p:nvSpPr>
          <p:spPr>
            <a:xfrm rot="5400000">
              <a:off x="-3344699" y="10340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27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27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27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27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7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7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27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27"/>
          <p:cNvGrpSpPr/>
          <p:nvPr/>
        </p:nvGrpSpPr>
        <p:grpSpPr>
          <a:xfrm>
            <a:off x="10979673" y="1153100"/>
            <a:ext cx="1201564" cy="1016000"/>
            <a:chOff x="8303150" y="896112"/>
            <a:chExt cx="832800" cy="762000"/>
          </a:xfrm>
        </p:grpSpPr>
        <p:sp>
          <p:nvSpPr>
            <p:cNvPr id="912" name="Google Shape;912;p27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53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7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4" name="Google Shape;914;p27"/>
          <p:cNvSpPr txBox="1">
            <a:spLocks noGrp="1"/>
          </p:cNvSpPr>
          <p:nvPr>
            <p:ph type="title"/>
          </p:nvPr>
        </p:nvSpPr>
        <p:spPr>
          <a:xfrm>
            <a:off x="1721135" y="2460936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5" name="Google Shape;915;p27"/>
          <p:cNvSpPr txBox="1">
            <a:spLocks noGrp="1"/>
          </p:cNvSpPr>
          <p:nvPr>
            <p:ph type="subTitle" idx="1"/>
          </p:nvPr>
        </p:nvSpPr>
        <p:spPr>
          <a:xfrm>
            <a:off x="1721135" y="2911259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27"/>
          <p:cNvSpPr txBox="1">
            <a:spLocks noGrp="1"/>
          </p:cNvSpPr>
          <p:nvPr>
            <p:ph type="title" idx="2"/>
          </p:nvPr>
        </p:nvSpPr>
        <p:spPr>
          <a:xfrm>
            <a:off x="4698400" y="2460936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7" name="Google Shape;917;p27"/>
          <p:cNvSpPr txBox="1">
            <a:spLocks noGrp="1"/>
          </p:cNvSpPr>
          <p:nvPr>
            <p:ph type="subTitle" idx="3"/>
          </p:nvPr>
        </p:nvSpPr>
        <p:spPr>
          <a:xfrm>
            <a:off x="4698400" y="2911259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27"/>
          <p:cNvSpPr txBox="1">
            <a:spLocks noGrp="1"/>
          </p:cNvSpPr>
          <p:nvPr>
            <p:ph type="title" idx="4"/>
          </p:nvPr>
        </p:nvSpPr>
        <p:spPr>
          <a:xfrm>
            <a:off x="1721135" y="4748068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9" name="Google Shape;919;p27"/>
          <p:cNvSpPr txBox="1">
            <a:spLocks noGrp="1"/>
          </p:cNvSpPr>
          <p:nvPr>
            <p:ph type="subTitle" idx="5"/>
          </p:nvPr>
        </p:nvSpPr>
        <p:spPr>
          <a:xfrm>
            <a:off x="1721135" y="5198728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7"/>
          <p:cNvSpPr txBox="1">
            <a:spLocks noGrp="1"/>
          </p:cNvSpPr>
          <p:nvPr>
            <p:ph type="title" idx="6"/>
          </p:nvPr>
        </p:nvSpPr>
        <p:spPr>
          <a:xfrm>
            <a:off x="4698400" y="4748068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1" name="Google Shape;921;p27"/>
          <p:cNvSpPr txBox="1">
            <a:spLocks noGrp="1"/>
          </p:cNvSpPr>
          <p:nvPr>
            <p:ph type="subTitle" idx="7"/>
          </p:nvPr>
        </p:nvSpPr>
        <p:spPr>
          <a:xfrm>
            <a:off x="4698400" y="5198728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27"/>
          <p:cNvSpPr txBox="1">
            <a:spLocks noGrp="1"/>
          </p:cNvSpPr>
          <p:nvPr>
            <p:ph type="title" idx="8"/>
          </p:nvPr>
        </p:nvSpPr>
        <p:spPr>
          <a:xfrm>
            <a:off x="7675665" y="2460936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3" name="Google Shape;923;p27"/>
          <p:cNvSpPr txBox="1">
            <a:spLocks noGrp="1"/>
          </p:cNvSpPr>
          <p:nvPr>
            <p:ph type="subTitle" idx="9"/>
          </p:nvPr>
        </p:nvSpPr>
        <p:spPr>
          <a:xfrm>
            <a:off x="7675665" y="2911259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7"/>
          <p:cNvSpPr txBox="1">
            <a:spLocks noGrp="1"/>
          </p:cNvSpPr>
          <p:nvPr>
            <p:ph type="title" idx="13"/>
          </p:nvPr>
        </p:nvSpPr>
        <p:spPr>
          <a:xfrm>
            <a:off x="7675665" y="4748068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5" name="Google Shape;925;p27"/>
          <p:cNvSpPr txBox="1">
            <a:spLocks noGrp="1"/>
          </p:cNvSpPr>
          <p:nvPr>
            <p:ph type="subTitle" idx="14"/>
          </p:nvPr>
        </p:nvSpPr>
        <p:spPr>
          <a:xfrm>
            <a:off x="7675665" y="5198728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27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27"/>
          <p:cNvSpPr txBox="1">
            <a:spLocks noGrp="1"/>
          </p:cNvSpPr>
          <p:nvPr>
            <p:ph type="title" idx="15"/>
          </p:nvPr>
        </p:nvSpPr>
        <p:spPr>
          <a:xfrm>
            <a:off x="1651200" y="581709"/>
            <a:ext cx="88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31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28"/>
          <p:cNvGrpSpPr/>
          <p:nvPr/>
        </p:nvGrpSpPr>
        <p:grpSpPr>
          <a:xfrm>
            <a:off x="10979673" y="3462267"/>
            <a:ext cx="1201564" cy="1016000"/>
            <a:chOff x="8303150" y="2665412"/>
            <a:chExt cx="832800" cy="762000"/>
          </a:xfrm>
        </p:grpSpPr>
        <p:sp>
          <p:nvSpPr>
            <p:cNvPr id="930" name="Google Shape;930;p28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88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8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2" name="Google Shape;932;p28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933" name="Google Shape;933;p2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28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936" name="Google Shape;936;p28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8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28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939" name="Google Shape;939;p28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8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1" name="Google Shape;941;p28"/>
          <p:cNvGrpSpPr/>
          <p:nvPr/>
        </p:nvGrpSpPr>
        <p:grpSpPr>
          <a:xfrm>
            <a:off x="10979673" y="1153100"/>
            <a:ext cx="1201564" cy="1016000"/>
            <a:chOff x="8303150" y="896112"/>
            <a:chExt cx="832800" cy="762000"/>
          </a:xfrm>
        </p:grpSpPr>
        <p:sp>
          <p:nvSpPr>
            <p:cNvPr id="942" name="Google Shape;942;p28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8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4" name="Google Shape;944;p28"/>
          <p:cNvGrpSpPr/>
          <p:nvPr/>
        </p:nvGrpSpPr>
        <p:grpSpPr>
          <a:xfrm>
            <a:off x="10979673" y="2307700"/>
            <a:ext cx="1201564" cy="1016000"/>
            <a:chOff x="8303150" y="1780762"/>
            <a:chExt cx="832800" cy="762000"/>
          </a:xfrm>
        </p:grpSpPr>
        <p:sp>
          <p:nvSpPr>
            <p:cNvPr id="945" name="Google Shape;945;p28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28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28"/>
          <p:cNvSpPr/>
          <p:nvPr/>
        </p:nvSpPr>
        <p:spPr>
          <a:xfrm>
            <a:off x="-8933" y="-25000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948" name="Google Shape;948;p2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4398" y="-25200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28"/>
          <p:cNvGrpSpPr/>
          <p:nvPr/>
        </p:nvGrpSpPr>
        <p:grpSpPr>
          <a:xfrm rot="10800000" flipH="1">
            <a:off x="1180070" y="75450"/>
            <a:ext cx="9654097" cy="6683071"/>
            <a:chOff x="-10488269" y="5695923"/>
            <a:chExt cx="7240573" cy="5012303"/>
          </a:xfrm>
        </p:grpSpPr>
        <p:sp>
          <p:nvSpPr>
            <p:cNvPr id="950" name="Google Shape;950;p28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8"/>
            <p:cNvSpPr/>
            <p:nvPr/>
          </p:nvSpPr>
          <p:spPr>
            <a:xfrm rot="5400000">
              <a:off x="-9317278" y="61116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8"/>
            <p:cNvSpPr/>
            <p:nvPr/>
          </p:nvSpPr>
          <p:spPr>
            <a:xfrm rot="5400000">
              <a:off x="-3866992" y="676830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28"/>
            <p:cNvSpPr/>
            <p:nvPr/>
          </p:nvSpPr>
          <p:spPr>
            <a:xfrm rot="5400000">
              <a:off x="-10501618" y="57719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28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8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8"/>
            <p:cNvSpPr/>
            <p:nvPr/>
          </p:nvSpPr>
          <p:spPr>
            <a:xfrm rot="5400000">
              <a:off x="-9317281" y="106112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8"/>
            <p:cNvSpPr/>
            <p:nvPr/>
          </p:nvSpPr>
          <p:spPr>
            <a:xfrm rot="5400000">
              <a:off x="-39653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8"/>
            <p:cNvSpPr/>
            <p:nvPr/>
          </p:nvSpPr>
          <p:spPr>
            <a:xfrm rot="5400000">
              <a:off x="-10082671" y="79049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8"/>
            <p:cNvSpPr/>
            <p:nvPr/>
          </p:nvSpPr>
          <p:spPr>
            <a:xfrm rot="5400000">
              <a:off x="-5479207" y="10396638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8"/>
            <p:cNvSpPr/>
            <p:nvPr/>
          </p:nvSpPr>
          <p:spPr>
            <a:xfrm rot="5400000">
              <a:off x="-3344703" y="583422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1" name="Google Shape;961;p28"/>
          <p:cNvSpPr txBox="1">
            <a:spLocks noGrp="1"/>
          </p:cNvSpPr>
          <p:nvPr>
            <p:ph type="title" hasCustomPrompt="1"/>
          </p:nvPr>
        </p:nvSpPr>
        <p:spPr>
          <a:xfrm>
            <a:off x="3526000" y="593641"/>
            <a:ext cx="5140000" cy="10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2" name="Google Shape;962;p28"/>
          <p:cNvSpPr txBox="1">
            <a:spLocks noGrp="1"/>
          </p:cNvSpPr>
          <p:nvPr>
            <p:ph type="subTitle" idx="1"/>
          </p:nvPr>
        </p:nvSpPr>
        <p:spPr>
          <a:xfrm>
            <a:off x="3526000" y="1788260"/>
            <a:ext cx="5140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28"/>
          <p:cNvSpPr txBox="1">
            <a:spLocks noGrp="1"/>
          </p:cNvSpPr>
          <p:nvPr>
            <p:ph type="title" idx="2" hasCustomPrompt="1"/>
          </p:nvPr>
        </p:nvSpPr>
        <p:spPr>
          <a:xfrm>
            <a:off x="3526000" y="2597449"/>
            <a:ext cx="5140000" cy="10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4" name="Google Shape;964;p28"/>
          <p:cNvSpPr txBox="1">
            <a:spLocks noGrp="1"/>
          </p:cNvSpPr>
          <p:nvPr>
            <p:ph type="subTitle" idx="3"/>
          </p:nvPr>
        </p:nvSpPr>
        <p:spPr>
          <a:xfrm>
            <a:off x="3526000" y="3787331"/>
            <a:ext cx="5140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28"/>
          <p:cNvSpPr txBox="1">
            <a:spLocks noGrp="1"/>
          </p:cNvSpPr>
          <p:nvPr>
            <p:ph type="title" idx="4" hasCustomPrompt="1"/>
          </p:nvPr>
        </p:nvSpPr>
        <p:spPr>
          <a:xfrm>
            <a:off x="3526000" y="4596515"/>
            <a:ext cx="5140000" cy="10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6" name="Google Shape;966;p28"/>
          <p:cNvSpPr txBox="1">
            <a:spLocks noGrp="1"/>
          </p:cNvSpPr>
          <p:nvPr>
            <p:ph type="subTitle" idx="5"/>
          </p:nvPr>
        </p:nvSpPr>
        <p:spPr>
          <a:xfrm>
            <a:off x="3526000" y="5781656"/>
            <a:ext cx="5140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28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8" name="Google Shape;968;p28"/>
          <p:cNvGrpSpPr/>
          <p:nvPr/>
        </p:nvGrpSpPr>
        <p:grpSpPr>
          <a:xfrm>
            <a:off x="10956831" y="4616867"/>
            <a:ext cx="1223883" cy="1016000"/>
            <a:chOff x="8303150" y="3550062"/>
            <a:chExt cx="832800" cy="762000"/>
          </a:xfrm>
        </p:grpSpPr>
        <p:sp>
          <p:nvSpPr>
            <p:cNvPr id="969" name="Google Shape;969;p2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056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B825D-2E5F-435D-B76C-E171544F2E62}"/>
              </a:ext>
            </a:extLst>
          </p:cNvPr>
          <p:cNvSpPr txBox="1"/>
          <p:nvPr userDrawn="1"/>
        </p:nvSpPr>
        <p:spPr>
          <a:xfrm>
            <a:off x="4815840" y="6945274"/>
            <a:ext cx="28143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 err="1">
                <a:solidFill>
                  <a:schemeClr val="accent5">
                    <a:lumMod val="75000"/>
                  </a:schemeClr>
                </a:solidFill>
                <a:latin typeface="SVN-Hollycakes" panose="02000000000000000000" pitchFamily="50" charset="0"/>
              </a:rPr>
              <a:t>Hương</a:t>
            </a:r>
            <a:r>
              <a:rPr lang="en-US" sz="1867" dirty="0">
                <a:solidFill>
                  <a:schemeClr val="accent5">
                    <a:lumMod val="75000"/>
                  </a:schemeClr>
                </a:solidFill>
                <a:latin typeface="SVN-Hollycakes" panose="02000000000000000000" pitchFamily="50" charset="0"/>
              </a:rPr>
              <a:t> </a:t>
            </a:r>
            <a:r>
              <a:rPr lang="en-US" sz="1867" dirty="0" err="1">
                <a:solidFill>
                  <a:schemeClr val="accent5">
                    <a:lumMod val="75000"/>
                  </a:schemeClr>
                </a:solidFill>
                <a:latin typeface="SVN-Hollycakes" panose="02000000000000000000" pitchFamily="50" charset="0"/>
              </a:rPr>
              <a:t>Thảo</a:t>
            </a:r>
            <a:endParaRPr lang="en-US" sz="1867" dirty="0">
              <a:solidFill>
                <a:schemeClr val="accent5">
                  <a:lumMod val="75000"/>
                </a:schemeClr>
              </a:solidFill>
              <a:latin typeface="SVN-Hollycak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803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9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4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/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/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/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/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34"/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34">
            <a:hlinkClick r:id="rId3" action="ppaction://hlinksldjump"/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960F00B-9938-4B42-981E-2599FC85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619" y="4327733"/>
            <a:ext cx="2923459" cy="2370372"/>
          </a:xfrm>
          <a:prstGeom prst="rect">
            <a:avLst/>
          </a:prstGeom>
        </p:spPr>
      </p:pic>
      <p:pic>
        <p:nvPicPr>
          <p:cNvPr id="11" name="Picture 10" descr="A picture containing circle&#10;&#10;Description automatically generated">
            <a:extLst>
              <a:ext uri="{FF2B5EF4-FFF2-40B4-BE49-F238E27FC236}">
                <a16:creationId xmlns:a16="http://schemas.microsoft.com/office/drawing/2014/main" id="{95CBDC5A-CA09-4488-9A27-1D18F2B3D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66850" y="1482661"/>
            <a:ext cx="8069029" cy="3954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0EDF78-7D2E-40E0-86B8-B08C1DAED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21" y="495640"/>
            <a:ext cx="7888908" cy="932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C297E8-5029-4162-9A27-2392E31143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102" y="2193372"/>
            <a:ext cx="6504996" cy="1042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7A8AF-C221-42F2-AA19-6965FE2A8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364" y="3178642"/>
            <a:ext cx="6724471" cy="938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22" descr="A picture containing circle&#10;&#10;Description automatically generated">
            <a:extLst>
              <a:ext uri="{FF2B5EF4-FFF2-40B4-BE49-F238E27FC236}">
                <a16:creationId xmlns:a16="http://schemas.microsoft.com/office/drawing/2014/main" id="{F976FF69-7F86-45B9-AE72-B4AA9E2A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26374" y="559138"/>
            <a:ext cx="6631708" cy="366139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9973DDA-C9CA-4201-8ED3-A154B95D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99291" l="2660" r="95390">
                        <a14:foregroundMark x1="3546" y1="39007" x2="9220" y2="39539"/>
                        <a14:foregroundMark x1="22872" y1="32447" x2="28191" y2="42376"/>
                        <a14:foregroundMark x1="22163" y1="29433" x2="18262" y2="38121"/>
                        <a14:foregroundMark x1="18262" y1="38121" x2="17376" y2="43972"/>
                        <a14:foregroundMark x1="39007" y1="28723" x2="44149" y2="45035"/>
                        <a14:foregroundMark x1="24291" y1="50177" x2="32979" y2="50177"/>
                        <a14:foregroundMark x1="26241" y1="48759" x2="29787" y2="51596"/>
                        <a14:foregroundMark x1="27305" y1="48050" x2="36348" y2="47872"/>
                        <a14:foregroundMark x1="37943" y1="32624" x2="34220" y2="48936"/>
                        <a14:foregroundMark x1="34043" y1="56206" x2="22695" y2="72518"/>
                        <a14:foregroundMark x1="13830" y1="76241" x2="6206" y2="92021"/>
                        <a14:foregroundMark x1="9043" y1="71454" x2="2660" y2="76950"/>
                        <a14:foregroundMark x1="8688" y1="76418" x2="4255" y2="97340"/>
                        <a14:foregroundMark x1="12411" y1="93794" x2="34929" y2="98582"/>
                        <a14:foregroundMark x1="24113" y1="56028" x2="26241" y2="58333"/>
                        <a14:foregroundMark x1="68972" y1="38298" x2="70035" y2="59574"/>
                        <a14:foregroundMark x1="78546" y1="43617" x2="75355" y2="61879"/>
                        <a14:foregroundMark x1="82801" y1="68262" x2="86170" y2="88298"/>
                        <a14:foregroundMark x1="72163" y1="65603" x2="78369" y2="88830"/>
                        <a14:foregroundMark x1="73759" y1="78723" x2="71277" y2="97163"/>
                        <a14:foregroundMark x1="87943" y1="85106" x2="82092" y2="99468"/>
                        <a14:foregroundMark x1="95390" y1="86879" x2="93262" y2="99113"/>
                        <a14:foregroundMark x1="92730" y1="78014" x2="93085" y2="8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82" y="3657682"/>
            <a:ext cx="3239551" cy="32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091;p34">
            <a:hlinkClick r:id="rId6" action="ppaction://hlinksldjump"/>
            <a:extLst>
              <a:ext uri="{FF2B5EF4-FFF2-40B4-BE49-F238E27FC236}">
                <a16:creationId xmlns:a16="http://schemas.microsoft.com/office/drawing/2014/main" id="{6F2D5085-35E6-4BA3-A9EF-F4027B747C80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1092;p34">
            <a:hlinkClick r:id="rId7" action="ppaction://hlinksldjump"/>
            <a:extLst>
              <a:ext uri="{FF2B5EF4-FFF2-40B4-BE49-F238E27FC236}">
                <a16:creationId xmlns:a16="http://schemas.microsoft.com/office/drawing/2014/main" id="{15CF9065-02BC-4011-9337-7702CC21232B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1093;p34">
            <a:extLst>
              <a:ext uri="{FF2B5EF4-FFF2-40B4-BE49-F238E27FC236}">
                <a16:creationId xmlns:a16="http://schemas.microsoft.com/office/drawing/2014/main" id="{C4B28342-B3E5-4429-92E1-66A36DC9C27B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1094;p34">
            <a:extLst>
              <a:ext uri="{FF2B5EF4-FFF2-40B4-BE49-F238E27FC236}">
                <a16:creationId xmlns:a16="http://schemas.microsoft.com/office/drawing/2014/main" id="{A3CBFFAC-477B-40EB-AB07-06A94FC23EC4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1095;p34">
            <a:extLst>
              <a:ext uri="{FF2B5EF4-FFF2-40B4-BE49-F238E27FC236}">
                <a16:creationId xmlns:a16="http://schemas.microsoft.com/office/drawing/2014/main" id="{C872C9D3-A035-4A2C-820C-E0033954C75D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1096;p34">
            <a:hlinkClick r:id="rId8" action="ppaction://hlinksldjump"/>
            <a:extLst>
              <a:ext uri="{FF2B5EF4-FFF2-40B4-BE49-F238E27FC236}">
                <a16:creationId xmlns:a16="http://schemas.microsoft.com/office/drawing/2014/main" id="{2A7EE2D8-21F2-44F5-8D1A-3A25F1B2C630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7D517-B950-4553-9507-C4103E60AE3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871"/>
          <a:stretch/>
        </p:blipFill>
        <p:spPr>
          <a:xfrm>
            <a:off x="1136893" y="1661091"/>
            <a:ext cx="9010669" cy="129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47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90" name="Google Shape;1490;p47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1793A9-A773-4DF8-AD8A-07716617368F}"/>
              </a:ext>
            </a:extLst>
          </p:cNvPr>
          <p:cNvGrpSpPr/>
          <p:nvPr/>
        </p:nvGrpSpPr>
        <p:grpSpPr>
          <a:xfrm>
            <a:off x="824483" y="-289137"/>
            <a:ext cx="9945480" cy="1722120"/>
            <a:chOff x="441380" y="1640281"/>
            <a:chExt cx="7459110" cy="12915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14EED73-527D-42FA-91D2-326B9A98B198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F75B7B6-BA88-4B8F-86CA-274FBF346B2F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42" name="Picture 41" descr="Shape, circle&#10;&#10;Description automatically generated">
                <a:extLst>
                  <a:ext uri="{FF2B5EF4-FFF2-40B4-BE49-F238E27FC236}">
                    <a16:creationId xmlns:a16="http://schemas.microsoft.com/office/drawing/2014/main" id="{53B2FB50-87CE-4A7F-97AD-1F2A8EC7E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B2787D-E9DD-4465-B138-9DC3FADF2849}"/>
                  </a:ext>
                </a:extLst>
              </p:cNvPr>
              <p:cNvSpPr txBox="1"/>
              <p:nvPr/>
            </p:nvSpPr>
            <p:spPr>
              <a:xfrm>
                <a:off x="1387258" y="1899236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03</a:t>
                </a:r>
                <a:endParaRPr kumimoji="0" lang="en-US" sz="3733" b="0" i="0" u="none" strike="noStrike" kern="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4C4C4C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012C39-D1B0-4DE2-A615-8B391AED8BCF}"/>
                </a:ext>
              </a:extLst>
            </p:cNvPr>
            <p:cNvSpPr txBox="1"/>
            <p:nvPr/>
          </p:nvSpPr>
          <p:spPr>
            <a:xfrm>
              <a:off x="3070177" y="1998121"/>
              <a:ext cx="393437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Khen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thưởng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tuần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FACF0B8-A42A-45B8-ADC9-F18F0C2D965C}"/>
              </a:ext>
            </a:extLst>
          </p:cNvPr>
          <p:cNvSpPr txBox="1"/>
          <p:nvPr/>
        </p:nvSpPr>
        <p:spPr>
          <a:xfrm>
            <a:off x="1685543" y="1266793"/>
            <a:ext cx="9685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xin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chúc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mừng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3076" name="Picture 4" descr="Gold medal - Free sports and competition icons">
            <a:extLst>
              <a:ext uri="{FF2B5EF4-FFF2-40B4-BE49-F238E27FC236}">
                <a16:creationId xmlns:a16="http://schemas.microsoft.com/office/drawing/2014/main" id="{017072D4-9D19-4F24-A0CD-2936A228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17" y="1886021"/>
            <a:ext cx="1144231" cy="11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53EA73-581A-4EAF-B377-11DBCE91C29F}"/>
              </a:ext>
            </a:extLst>
          </p:cNvPr>
          <p:cNvGrpSpPr/>
          <p:nvPr/>
        </p:nvGrpSpPr>
        <p:grpSpPr>
          <a:xfrm>
            <a:off x="2456442" y="2385909"/>
            <a:ext cx="1144231" cy="1144231"/>
            <a:chOff x="1842331" y="1789431"/>
            <a:chExt cx="858173" cy="858173"/>
          </a:xfrm>
        </p:grpSpPr>
        <p:pic>
          <p:nvPicPr>
            <p:cNvPr id="109" name="Picture 4" descr="Gold medal - Free sports and competition icons">
              <a:extLst>
                <a:ext uri="{FF2B5EF4-FFF2-40B4-BE49-F238E27FC236}">
                  <a16:creationId xmlns:a16="http://schemas.microsoft.com/office/drawing/2014/main" id="{4BB5C05B-9158-4F42-AB7D-3230CDE7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331" y="1789431"/>
              <a:ext cx="858173" cy="85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05B170-0122-49D4-B3CA-9B353BB1708B}"/>
                </a:ext>
              </a:extLst>
            </p:cNvPr>
            <p:cNvSpPr txBox="1"/>
            <p:nvPr/>
          </p:nvSpPr>
          <p:spPr>
            <a:xfrm>
              <a:off x="2117102" y="1973239"/>
              <a:ext cx="279734" cy="377074"/>
            </a:xfrm>
            <a:prstGeom prst="rect">
              <a:avLst/>
            </a:prstGeom>
            <a:solidFill>
              <a:srgbClr val="FDB4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>
                  <a:ln>
                    <a:noFill/>
                  </a:ln>
                  <a:solidFill>
                    <a:srgbClr val="E2B17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C227AE8-0178-4990-B395-8A5B7980E210}"/>
              </a:ext>
            </a:extLst>
          </p:cNvPr>
          <p:cNvGrpSpPr/>
          <p:nvPr/>
        </p:nvGrpSpPr>
        <p:grpSpPr>
          <a:xfrm>
            <a:off x="8247791" y="2243570"/>
            <a:ext cx="1144231" cy="1144231"/>
            <a:chOff x="1842331" y="1789431"/>
            <a:chExt cx="858173" cy="858173"/>
          </a:xfrm>
        </p:grpSpPr>
        <p:pic>
          <p:nvPicPr>
            <p:cNvPr id="113" name="Picture 4" descr="Gold medal - Free sports and competition icons">
              <a:extLst>
                <a:ext uri="{FF2B5EF4-FFF2-40B4-BE49-F238E27FC236}">
                  <a16:creationId xmlns:a16="http://schemas.microsoft.com/office/drawing/2014/main" id="{947548D1-3749-4182-9A56-EDD4C0272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331" y="1789431"/>
              <a:ext cx="858173" cy="85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21489DD-A715-4299-B75B-D3B39BA20EFC}"/>
                </a:ext>
              </a:extLst>
            </p:cNvPr>
            <p:cNvSpPr txBox="1"/>
            <p:nvPr/>
          </p:nvSpPr>
          <p:spPr>
            <a:xfrm>
              <a:off x="2117102" y="1973239"/>
              <a:ext cx="279734" cy="377074"/>
            </a:xfrm>
            <a:prstGeom prst="rect">
              <a:avLst/>
            </a:prstGeom>
            <a:solidFill>
              <a:srgbClr val="FDB4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>
                  <a:ln>
                    <a:noFill/>
                  </a:ln>
                  <a:solidFill>
                    <a:srgbClr val="E2B17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95B964D-71A0-480F-A757-CEED2DC44AC0}"/>
              </a:ext>
            </a:extLst>
          </p:cNvPr>
          <p:cNvSpPr txBox="1"/>
          <p:nvPr/>
        </p:nvSpPr>
        <p:spPr>
          <a:xfrm>
            <a:off x="951343" y="5719384"/>
            <a:ext cx="994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TOP 3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kết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quả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tốt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nhất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tuần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BBDED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091;p34">
            <a:hlinkClick r:id="rId6" action="ppaction://hlinksldjump"/>
            <a:extLst>
              <a:ext uri="{FF2B5EF4-FFF2-40B4-BE49-F238E27FC236}">
                <a16:creationId xmlns:a16="http://schemas.microsoft.com/office/drawing/2014/main" id="{D9A702D3-184E-4630-9374-6CCC76371848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17" name="Google Shape;1092;p34">
            <a:extLst>
              <a:ext uri="{FF2B5EF4-FFF2-40B4-BE49-F238E27FC236}">
                <a16:creationId xmlns:a16="http://schemas.microsoft.com/office/drawing/2014/main" id="{2E4C0FDC-4E2A-4C44-BD0B-A9C17D9FDBBD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18" name="Google Shape;1093;p34">
            <a:extLst>
              <a:ext uri="{FF2B5EF4-FFF2-40B4-BE49-F238E27FC236}">
                <a16:creationId xmlns:a16="http://schemas.microsoft.com/office/drawing/2014/main" id="{AB362BB3-AF52-403C-AE72-653D080D3412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19" name="Google Shape;1094;p34">
            <a:extLst>
              <a:ext uri="{FF2B5EF4-FFF2-40B4-BE49-F238E27FC236}">
                <a16:creationId xmlns:a16="http://schemas.microsoft.com/office/drawing/2014/main" id="{8850B641-E22C-4DE5-9579-650188200BAA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20" name="Google Shape;1095;p34">
            <a:extLst>
              <a:ext uri="{FF2B5EF4-FFF2-40B4-BE49-F238E27FC236}">
                <a16:creationId xmlns:a16="http://schemas.microsoft.com/office/drawing/2014/main" id="{583E374B-9C30-47B1-A4F2-7947E0C09188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21" name="Google Shape;1096;p34">
            <a:hlinkClick r:id="rId7" action="ppaction://hlinksldjump"/>
            <a:extLst>
              <a:ext uri="{FF2B5EF4-FFF2-40B4-BE49-F238E27FC236}">
                <a16:creationId xmlns:a16="http://schemas.microsoft.com/office/drawing/2014/main" id="{0E8DE9F7-ED9C-415C-B773-5BE4E26E6D97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50"/>
          <p:cNvGrpSpPr/>
          <p:nvPr/>
        </p:nvGrpSpPr>
        <p:grpSpPr>
          <a:xfrm>
            <a:off x="1331788" y="1910103"/>
            <a:ext cx="8975993" cy="3958000"/>
            <a:chOff x="1200938" y="1415750"/>
            <a:chExt cx="3006600" cy="2968500"/>
          </a:xfrm>
        </p:grpSpPr>
        <p:sp>
          <p:nvSpPr>
            <p:cNvPr id="1594" name="Google Shape;1594;p50"/>
            <p:cNvSpPr/>
            <p:nvPr/>
          </p:nvSpPr>
          <p:spPr>
            <a:xfrm>
              <a:off x="1200938" y="1415750"/>
              <a:ext cx="3006600" cy="296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1302447" y="1594000"/>
              <a:ext cx="2744964" cy="2611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00" name="Google Shape;1600;p50"/>
          <p:cNvSpPr txBox="1">
            <a:spLocks noGrp="1"/>
          </p:cNvSpPr>
          <p:nvPr>
            <p:ph type="subTitle" idx="1"/>
          </p:nvPr>
        </p:nvSpPr>
        <p:spPr>
          <a:xfrm flipH="1">
            <a:off x="2340803" y="2222329"/>
            <a:ext cx="7984296" cy="48811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733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tập tích cực chương trình tuần 3</a:t>
            </a:r>
            <a:endParaRPr sz="3733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1" name="Google Shape;1601;p50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02" name="Google Shape;1602;p50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03" name="Google Shape;1603;p50"/>
          <p:cNvSpPr/>
          <p:nvPr/>
        </p:nvSpPr>
        <p:spPr>
          <a:xfrm>
            <a:off x="1884219" y="2466388"/>
            <a:ext cx="273200" cy="27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A010F4-9D65-4E22-9E06-9B801A1C54AE}"/>
              </a:ext>
            </a:extLst>
          </p:cNvPr>
          <p:cNvGrpSpPr/>
          <p:nvPr/>
        </p:nvGrpSpPr>
        <p:grpSpPr>
          <a:xfrm>
            <a:off x="824483" y="-289137"/>
            <a:ext cx="9945480" cy="1722120"/>
            <a:chOff x="441380" y="1640281"/>
            <a:chExt cx="7459110" cy="129159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B160480-1920-4299-A29A-91128006C29E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FCE6D5A-5218-4134-A7C5-502A80772C24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9" name="Picture 38" descr="Shape, circle&#10;&#10;Description automatically generated">
                <a:extLst>
                  <a:ext uri="{FF2B5EF4-FFF2-40B4-BE49-F238E27FC236}">
                    <a16:creationId xmlns:a16="http://schemas.microsoft.com/office/drawing/2014/main" id="{67BAEA20-BC52-4809-8417-A2E03F07E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479EE1-E631-431E-9FF9-F0F54C0CD67F}"/>
                  </a:ext>
                </a:extLst>
              </p:cNvPr>
              <p:cNvSpPr txBox="1"/>
              <p:nvPr/>
            </p:nvSpPr>
            <p:spPr>
              <a:xfrm>
                <a:off x="1353583" y="1913523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04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15F5DA-D966-4B1B-A9B7-332C0FCB498C}"/>
                </a:ext>
              </a:extLst>
            </p:cNvPr>
            <p:cNvSpPr txBox="1"/>
            <p:nvPr/>
          </p:nvSpPr>
          <p:spPr>
            <a:xfrm>
              <a:off x="2685173" y="1986940"/>
              <a:ext cx="393437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Định hướng tuần mới</a:t>
              </a:r>
            </a:p>
          </p:txBody>
        </p:sp>
      </p:grpSp>
      <p:sp>
        <p:nvSpPr>
          <p:cNvPr id="43" name="Google Shape;1600;p50">
            <a:extLst>
              <a:ext uri="{FF2B5EF4-FFF2-40B4-BE49-F238E27FC236}">
                <a16:creationId xmlns:a16="http://schemas.microsoft.com/office/drawing/2014/main" id="{9600D591-240C-4CD0-AE39-DADA5CDFDA00}"/>
              </a:ext>
            </a:extLst>
          </p:cNvPr>
          <p:cNvSpPr txBox="1">
            <a:spLocks/>
          </p:cNvSpPr>
          <p:nvPr/>
        </p:nvSpPr>
        <p:spPr>
          <a:xfrm flipH="1">
            <a:off x="2319340" y="3103665"/>
            <a:ext cx="7510393" cy="48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Nunito Light"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Tiếp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tục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thực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hiện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tốt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nội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quy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lớp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học</a:t>
            </a:r>
            <a:endParaRPr kumimoji="0" lang="vi-VN" sz="3733" b="0" i="0" u="none" strike="noStrike" kern="0" cap="none" spc="0" normalizeH="0" baseline="0" noProof="0" dirty="0">
              <a:ln>
                <a:noFill/>
              </a:ln>
              <a:solidFill>
                <a:srgbClr val="FFB6B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4" name="Google Shape;1603;p50">
            <a:extLst>
              <a:ext uri="{FF2B5EF4-FFF2-40B4-BE49-F238E27FC236}">
                <a16:creationId xmlns:a16="http://schemas.microsoft.com/office/drawing/2014/main" id="{644240E1-E61A-4E34-8668-4869F7FDDBAA}"/>
              </a:ext>
            </a:extLst>
          </p:cNvPr>
          <p:cNvSpPr/>
          <p:nvPr/>
        </p:nvSpPr>
        <p:spPr>
          <a:xfrm>
            <a:off x="1862755" y="3347724"/>
            <a:ext cx="273200" cy="27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5" name="Google Shape;1600;p50">
            <a:extLst>
              <a:ext uri="{FF2B5EF4-FFF2-40B4-BE49-F238E27FC236}">
                <a16:creationId xmlns:a16="http://schemas.microsoft.com/office/drawing/2014/main" id="{5ADD461A-14C4-4037-AB63-F46D5681B949}"/>
              </a:ext>
            </a:extLst>
          </p:cNvPr>
          <p:cNvSpPr txBox="1">
            <a:spLocks/>
          </p:cNvSpPr>
          <p:nvPr/>
        </p:nvSpPr>
        <p:spPr>
          <a:xfrm flipH="1">
            <a:off x="2340802" y="4330777"/>
            <a:ext cx="7510393" cy="48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Nunito Light"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Hoàn thành đầy đủ bài tập và nộp bài đúng thời gian</a:t>
            </a:r>
            <a:endParaRPr kumimoji="0" lang="vi-VN" sz="3733" b="0" i="0" u="none" strike="noStrike" kern="0" cap="none" spc="0" normalizeH="0" baseline="0" noProof="0">
              <a:ln>
                <a:noFill/>
              </a:ln>
              <a:solidFill>
                <a:srgbClr val="FFB6B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6" name="Google Shape;1603;p50">
            <a:extLst>
              <a:ext uri="{FF2B5EF4-FFF2-40B4-BE49-F238E27FC236}">
                <a16:creationId xmlns:a16="http://schemas.microsoft.com/office/drawing/2014/main" id="{3068F1CA-8518-4B1E-9807-4F491166946D}"/>
              </a:ext>
            </a:extLst>
          </p:cNvPr>
          <p:cNvSpPr/>
          <p:nvPr/>
        </p:nvSpPr>
        <p:spPr>
          <a:xfrm>
            <a:off x="1862755" y="4154427"/>
            <a:ext cx="273200" cy="27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id="{9C8696E9-1C73-47DE-9B05-3A9F4B4CA8DE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8" name="Google Shape;1092;p34">
            <a:extLst>
              <a:ext uri="{FF2B5EF4-FFF2-40B4-BE49-F238E27FC236}">
                <a16:creationId xmlns:a16="http://schemas.microsoft.com/office/drawing/2014/main" id="{ED6ED93B-6133-41DE-9E9F-094584328699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9" name="Google Shape;1093;p34">
            <a:hlinkClick r:id="rId6" action="ppaction://hlinksldjump"/>
            <a:extLst>
              <a:ext uri="{FF2B5EF4-FFF2-40B4-BE49-F238E27FC236}">
                <a16:creationId xmlns:a16="http://schemas.microsoft.com/office/drawing/2014/main" id="{2A18120F-9C27-42FE-989F-4B3DBBE4A6FD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0" name="Google Shape;1094;p34">
            <a:hlinkClick r:id="rId7" action="ppaction://hlinksldjump"/>
            <a:extLst>
              <a:ext uri="{FF2B5EF4-FFF2-40B4-BE49-F238E27FC236}">
                <a16:creationId xmlns:a16="http://schemas.microsoft.com/office/drawing/2014/main" id="{AC677EA1-36A0-479D-A9B3-4625B2B57DA5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1" name="Google Shape;1095;p34">
            <a:extLst>
              <a:ext uri="{FF2B5EF4-FFF2-40B4-BE49-F238E27FC236}">
                <a16:creationId xmlns:a16="http://schemas.microsoft.com/office/drawing/2014/main" id="{AFDC186B-38C4-4B2A-BFC9-007E95B8C4FD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2" name="Google Shape;1096;p34">
            <a:hlinkClick r:id="rId8" action="ppaction://hlinksldjump"/>
            <a:extLst>
              <a:ext uri="{FF2B5EF4-FFF2-40B4-BE49-F238E27FC236}">
                <a16:creationId xmlns:a16="http://schemas.microsoft.com/office/drawing/2014/main" id="{ABF091EF-AFE4-4DF8-9924-82184DD51805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" grpId="0" build="p"/>
      <p:bldP spid="1603" grpId="0" animBg="1"/>
      <p:bldP spid="43" grpId="0"/>
      <p:bldP spid="44" grpId="0" animBg="1"/>
      <p:bldP spid="45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50"/>
          <p:cNvGrpSpPr/>
          <p:nvPr/>
        </p:nvGrpSpPr>
        <p:grpSpPr>
          <a:xfrm>
            <a:off x="1331788" y="1910103"/>
            <a:ext cx="8975993" cy="2804772"/>
            <a:chOff x="1200938" y="1415750"/>
            <a:chExt cx="3006600" cy="2968500"/>
          </a:xfrm>
        </p:grpSpPr>
        <p:sp>
          <p:nvSpPr>
            <p:cNvPr id="1594" name="Google Shape;1594;p50"/>
            <p:cNvSpPr/>
            <p:nvPr/>
          </p:nvSpPr>
          <p:spPr>
            <a:xfrm>
              <a:off x="1200938" y="1415750"/>
              <a:ext cx="3006600" cy="296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1302447" y="1594000"/>
              <a:ext cx="2744964" cy="2611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01" name="Google Shape;1601;p50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02" name="Google Shape;1602;p50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A010F4-9D65-4E22-9E06-9B801A1C54AE}"/>
              </a:ext>
            </a:extLst>
          </p:cNvPr>
          <p:cNvGrpSpPr/>
          <p:nvPr/>
        </p:nvGrpSpPr>
        <p:grpSpPr>
          <a:xfrm>
            <a:off x="4019550" y="159407"/>
            <a:ext cx="3185118" cy="851733"/>
            <a:chOff x="911450" y="1998121"/>
            <a:chExt cx="7333732" cy="6388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B160480-1920-4299-A29A-91128006C29E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15F5DA-D966-4B1B-A9B7-332C0FCB498C}"/>
                </a:ext>
              </a:extLst>
            </p:cNvPr>
            <p:cNvSpPr txBox="1"/>
            <p:nvPr/>
          </p:nvSpPr>
          <p:spPr>
            <a:xfrm>
              <a:off x="2336985" y="2015515"/>
              <a:ext cx="590819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Về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nhà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7" name="Google Shape;1091;p34">
            <a:hlinkClick r:id="rId3" action="ppaction://hlinksldjump"/>
            <a:extLst>
              <a:ext uri="{FF2B5EF4-FFF2-40B4-BE49-F238E27FC236}">
                <a16:creationId xmlns:a16="http://schemas.microsoft.com/office/drawing/2014/main" id="{9C8696E9-1C73-47DE-9B05-3A9F4B4CA8DE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8" name="Google Shape;1092;p34">
            <a:extLst>
              <a:ext uri="{FF2B5EF4-FFF2-40B4-BE49-F238E27FC236}">
                <a16:creationId xmlns:a16="http://schemas.microsoft.com/office/drawing/2014/main" id="{ED6ED93B-6133-41DE-9E9F-094584328699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9" name="Google Shape;1093;p34">
            <a:hlinkClick r:id="rId4" action="ppaction://hlinksldjump"/>
            <a:extLst>
              <a:ext uri="{FF2B5EF4-FFF2-40B4-BE49-F238E27FC236}">
                <a16:creationId xmlns:a16="http://schemas.microsoft.com/office/drawing/2014/main" id="{2A18120F-9C27-42FE-989F-4B3DBBE4A6FD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0" name="Google Shape;1094;p34">
            <a:hlinkClick r:id="rId5" action="ppaction://hlinksldjump"/>
            <a:extLst>
              <a:ext uri="{FF2B5EF4-FFF2-40B4-BE49-F238E27FC236}">
                <a16:creationId xmlns:a16="http://schemas.microsoft.com/office/drawing/2014/main" id="{AC677EA1-36A0-479D-A9B3-4625B2B57DA5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1" name="Google Shape;1095;p34">
            <a:extLst>
              <a:ext uri="{FF2B5EF4-FFF2-40B4-BE49-F238E27FC236}">
                <a16:creationId xmlns:a16="http://schemas.microsoft.com/office/drawing/2014/main" id="{AFDC186B-38C4-4B2A-BFC9-007E95B8C4FD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2" name="Google Shape;1096;p34">
            <a:hlinkClick r:id="rId6" action="ppaction://hlinksldjump"/>
            <a:extLst>
              <a:ext uri="{FF2B5EF4-FFF2-40B4-BE49-F238E27FC236}">
                <a16:creationId xmlns:a16="http://schemas.microsoft.com/office/drawing/2014/main" id="{ABF091EF-AFE4-4DF8-9924-82184DD51805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91BC9-A02E-4B4D-B424-51A94BC68CAF}"/>
              </a:ext>
            </a:extLst>
          </p:cNvPr>
          <p:cNvSpPr txBox="1"/>
          <p:nvPr/>
        </p:nvSpPr>
        <p:spPr>
          <a:xfrm>
            <a:off x="1800225" y="2419350"/>
            <a:ext cx="7829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hiểu sở thích của người thân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Chuẩn bị một cuốn sách yêu thích để giới thiệu với cả lớp .</a:t>
            </a:r>
          </a:p>
        </p:txBody>
      </p:sp>
    </p:spTree>
    <p:extLst>
      <p:ext uri="{BB962C8B-B14F-4D97-AF65-F5344CB8AC3E}">
        <p14:creationId xmlns:p14="http://schemas.microsoft.com/office/powerpoint/2010/main" val="31160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/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/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/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/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34"/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34">
            <a:hlinkClick r:id="rId3" action="ppaction://hlinksldjump"/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960F00B-9938-4B42-981E-2599FC85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619" y="4327733"/>
            <a:ext cx="2923459" cy="2370372"/>
          </a:xfrm>
          <a:prstGeom prst="rect">
            <a:avLst/>
          </a:prstGeom>
        </p:spPr>
      </p:pic>
      <p:pic>
        <p:nvPicPr>
          <p:cNvPr id="11" name="Picture 10" descr="A picture containing circle&#10;&#10;Description automatically generated">
            <a:extLst>
              <a:ext uri="{FF2B5EF4-FFF2-40B4-BE49-F238E27FC236}">
                <a16:creationId xmlns:a16="http://schemas.microsoft.com/office/drawing/2014/main" id="{95CBDC5A-CA09-4488-9A27-1D18F2B3D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66850" y="1482661"/>
            <a:ext cx="8069029" cy="39548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BF9DD-9CEA-4588-AFB9-C816918BF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625" y="2896694"/>
            <a:ext cx="649889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42096-0D3E-4570-907D-DEE6ADD3C1AD}"/>
              </a:ext>
            </a:extLst>
          </p:cNvPr>
          <p:cNvGrpSpPr/>
          <p:nvPr/>
        </p:nvGrpSpPr>
        <p:grpSpPr>
          <a:xfrm>
            <a:off x="2218375" y="238482"/>
            <a:ext cx="7522779" cy="863311"/>
            <a:chOff x="1592989" y="178861"/>
            <a:chExt cx="5642084" cy="647483"/>
          </a:xfrm>
        </p:grpSpPr>
        <p:sp>
          <p:nvSpPr>
            <p:cNvPr id="35" name="Google Shape;2834;p54">
              <a:extLst>
                <a:ext uri="{FF2B5EF4-FFF2-40B4-BE49-F238E27FC236}">
                  <a16:creationId xmlns:a16="http://schemas.microsoft.com/office/drawing/2014/main" id="{6B886028-CC68-40DB-B1C8-A14D2E9C66FD}"/>
                </a:ext>
              </a:extLst>
            </p:cNvPr>
            <p:cNvSpPr/>
            <p:nvPr/>
          </p:nvSpPr>
          <p:spPr>
            <a:xfrm rot="41970" flipH="1">
              <a:off x="1592989" y="178861"/>
              <a:ext cx="5482124" cy="647483"/>
            </a:xfrm>
            <a:custGeom>
              <a:avLst/>
              <a:gdLst/>
              <a:ahLst/>
              <a:cxnLst/>
              <a:rect l="l" t="t" r="r" b="b"/>
              <a:pathLst>
                <a:path w="38135" h="13519" extrusionOk="0">
                  <a:moveTo>
                    <a:pt x="817" y="0"/>
                  </a:moveTo>
                  <a:cubicBezTo>
                    <a:pt x="538" y="0"/>
                    <a:pt x="339" y="140"/>
                    <a:pt x="260" y="418"/>
                  </a:cubicBezTo>
                  <a:cubicBezTo>
                    <a:pt x="260" y="478"/>
                    <a:pt x="260" y="518"/>
                    <a:pt x="240" y="537"/>
                  </a:cubicBezTo>
                  <a:cubicBezTo>
                    <a:pt x="1" y="876"/>
                    <a:pt x="41" y="1194"/>
                    <a:pt x="240" y="1512"/>
                  </a:cubicBezTo>
                  <a:cubicBezTo>
                    <a:pt x="518" y="1930"/>
                    <a:pt x="797" y="2387"/>
                    <a:pt x="1035" y="2805"/>
                  </a:cubicBezTo>
                  <a:cubicBezTo>
                    <a:pt x="1354" y="3322"/>
                    <a:pt x="1692" y="3879"/>
                    <a:pt x="2030" y="4397"/>
                  </a:cubicBezTo>
                  <a:cubicBezTo>
                    <a:pt x="2149" y="4596"/>
                    <a:pt x="2348" y="4794"/>
                    <a:pt x="2488" y="4993"/>
                  </a:cubicBezTo>
                  <a:cubicBezTo>
                    <a:pt x="2706" y="5371"/>
                    <a:pt x="2885" y="5769"/>
                    <a:pt x="3124" y="6147"/>
                  </a:cubicBezTo>
                  <a:cubicBezTo>
                    <a:pt x="3423" y="6625"/>
                    <a:pt x="3403" y="6983"/>
                    <a:pt x="3025" y="7400"/>
                  </a:cubicBezTo>
                  <a:cubicBezTo>
                    <a:pt x="2806" y="7659"/>
                    <a:pt x="2627" y="7898"/>
                    <a:pt x="2428" y="8156"/>
                  </a:cubicBezTo>
                  <a:cubicBezTo>
                    <a:pt x="1990" y="8693"/>
                    <a:pt x="1533" y="9250"/>
                    <a:pt x="1115" y="9788"/>
                  </a:cubicBezTo>
                  <a:cubicBezTo>
                    <a:pt x="737" y="10325"/>
                    <a:pt x="399" y="10862"/>
                    <a:pt x="41" y="11379"/>
                  </a:cubicBezTo>
                  <a:cubicBezTo>
                    <a:pt x="1" y="11459"/>
                    <a:pt x="1" y="11618"/>
                    <a:pt x="1" y="11717"/>
                  </a:cubicBezTo>
                  <a:cubicBezTo>
                    <a:pt x="21" y="11956"/>
                    <a:pt x="61" y="12195"/>
                    <a:pt x="100" y="12433"/>
                  </a:cubicBezTo>
                  <a:cubicBezTo>
                    <a:pt x="160" y="12911"/>
                    <a:pt x="299" y="13010"/>
                    <a:pt x="797" y="13010"/>
                  </a:cubicBezTo>
                  <a:cubicBezTo>
                    <a:pt x="1314" y="13010"/>
                    <a:pt x="1811" y="13010"/>
                    <a:pt x="2328" y="13030"/>
                  </a:cubicBezTo>
                  <a:cubicBezTo>
                    <a:pt x="3005" y="13050"/>
                    <a:pt x="3681" y="13110"/>
                    <a:pt x="4338" y="13130"/>
                  </a:cubicBezTo>
                  <a:cubicBezTo>
                    <a:pt x="5869" y="13149"/>
                    <a:pt x="7381" y="13189"/>
                    <a:pt x="8913" y="13189"/>
                  </a:cubicBezTo>
                  <a:cubicBezTo>
                    <a:pt x="10405" y="13189"/>
                    <a:pt x="11897" y="13189"/>
                    <a:pt x="13389" y="13209"/>
                  </a:cubicBezTo>
                  <a:cubicBezTo>
                    <a:pt x="14622" y="13209"/>
                    <a:pt x="15816" y="13249"/>
                    <a:pt x="17029" y="13249"/>
                  </a:cubicBezTo>
                  <a:cubicBezTo>
                    <a:pt x="18064" y="13269"/>
                    <a:pt x="19098" y="13269"/>
                    <a:pt x="20132" y="13309"/>
                  </a:cubicBezTo>
                  <a:cubicBezTo>
                    <a:pt x="21704" y="13328"/>
                    <a:pt x="23295" y="13348"/>
                    <a:pt x="24867" y="13368"/>
                  </a:cubicBezTo>
                  <a:cubicBezTo>
                    <a:pt x="25802" y="13408"/>
                    <a:pt x="26777" y="13408"/>
                    <a:pt x="27711" y="13428"/>
                  </a:cubicBezTo>
                  <a:cubicBezTo>
                    <a:pt x="29283" y="13448"/>
                    <a:pt x="30874" y="13468"/>
                    <a:pt x="32446" y="13507"/>
                  </a:cubicBezTo>
                  <a:lnTo>
                    <a:pt x="37220" y="13507"/>
                  </a:lnTo>
                  <a:cubicBezTo>
                    <a:pt x="37267" y="13515"/>
                    <a:pt x="37312" y="13519"/>
                    <a:pt x="37355" y="13519"/>
                  </a:cubicBezTo>
                  <a:cubicBezTo>
                    <a:pt x="37774" y="13519"/>
                    <a:pt x="38032" y="13182"/>
                    <a:pt x="37996" y="12732"/>
                  </a:cubicBezTo>
                  <a:cubicBezTo>
                    <a:pt x="37956" y="12334"/>
                    <a:pt x="37717" y="12035"/>
                    <a:pt x="37499" y="11757"/>
                  </a:cubicBezTo>
                  <a:cubicBezTo>
                    <a:pt x="36822" y="10921"/>
                    <a:pt x="36126" y="10126"/>
                    <a:pt x="35470" y="9250"/>
                  </a:cubicBezTo>
                  <a:cubicBezTo>
                    <a:pt x="35052" y="8713"/>
                    <a:pt x="34734" y="8077"/>
                    <a:pt x="34376" y="7480"/>
                  </a:cubicBezTo>
                  <a:cubicBezTo>
                    <a:pt x="34336" y="7400"/>
                    <a:pt x="34356" y="7241"/>
                    <a:pt x="34435" y="7182"/>
                  </a:cubicBezTo>
                  <a:cubicBezTo>
                    <a:pt x="35012" y="6485"/>
                    <a:pt x="35669" y="5849"/>
                    <a:pt x="36226" y="5073"/>
                  </a:cubicBezTo>
                  <a:cubicBezTo>
                    <a:pt x="36723" y="4377"/>
                    <a:pt x="37340" y="3780"/>
                    <a:pt x="37618" y="2905"/>
                  </a:cubicBezTo>
                  <a:cubicBezTo>
                    <a:pt x="37797" y="2387"/>
                    <a:pt x="38036" y="1870"/>
                    <a:pt x="38095" y="1293"/>
                  </a:cubicBezTo>
                  <a:cubicBezTo>
                    <a:pt x="38134" y="826"/>
                    <a:pt x="37945" y="378"/>
                    <a:pt x="37339" y="378"/>
                  </a:cubicBezTo>
                  <a:cubicBezTo>
                    <a:pt x="37326" y="378"/>
                    <a:pt x="37313" y="378"/>
                    <a:pt x="37300" y="378"/>
                  </a:cubicBezTo>
                  <a:cubicBezTo>
                    <a:pt x="36852" y="398"/>
                    <a:pt x="36395" y="403"/>
                    <a:pt x="35937" y="403"/>
                  </a:cubicBezTo>
                  <a:cubicBezTo>
                    <a:pt x="35480" y="403"/>
                    <a:pt x="35022" y="398"/>
                    <a:pt x="34574" y="398"/>
                  </a:cubicBezTo>
                  <a:cubicBezTo>
                    <a:pt x="33978" y="398"/>
                    <a:pt x="33361" y="339"/>
                    <a:pt x="32764" y="339"/>
                  </a:cubicBezTo>
                  <a:cubicBezTo>
                    <a:pt x="31750" y="339"/>
                    <a:pt x="30695" y="378"/>
                    <a:pt x="29681" y="378"/>
                  </a:cubicBezTo>
                  <a:cubicBezTo>
                    <a:pt x="28388" y="339"/>
                    <a:pt x="27095" y="299"/>
                    <a:pt x="25822" y="299"/>
                  </a:cubicBezTo>
                  <a:cubicBezTo>
                    <a:pt x="25523" y="292"/>
                    <a:pt x="25225" y="290"/>
                    <a:pt x="24926" y="290"/>
                  </a:cubicBezTo>
                  <a:cubicBezTo>
                    <a:pt x="24330" y="290"/>
                    <a:pt x="23733" y="299"/>
                    <a:pt x="23136" y="299"/>
                  </a:cubicBezTo>
                  <a:cubicBezTo>
                    <a:pt x="22500" y="299"/>
                    <a:pt x="21823" y="279"/>
                    <a:pt x="21187" y="239"/>
                  </a:cubicBezTo>
                  <a:cubicBezTo>
                    <a:pt x="20311" y="219"/>
                    <a:pt x="19436" y="219"/>
                    <a:pt x="18561" y="219"/>
                  </a:cubicBezTo>
                  <a:cubicBezTo>
                    <a:pt x="17825" y="219"/>
                    <a:pt x="17109" y="199"/>
                    <a:pt x="16353" y="179"/>
                  </a:cubicBezTo>
                  <a:lnTo>
                    <a:pt x="14543" y="179"/>
                  </a:lnTo>
                  <a:cubicBezTo>
                    <a:pt x="14284" y="179"/>
                    <a:pt x="14025" y="140"/>
                    <a:pt x="13767" y="140"/>
                  </a:cubicBezTo>
                  <a:cubicBezTo>
                    <a:pt x="13187" y="140"/>
                    <a:pt x="12636" y="183"/>
                    <a:pt x="12065" y="183"/>
                  </a:cubicBezTo>
                  <a:cubicBezTo>
                    <a:pt x="11970" y="183"/>
                    <a:pt x="11874" y="182"/>
                    <a:pt x="11777" y="179"/>
                  </a:cubicBezTo>
                  <a:cubicBezTo>
                    <a:pt x="10663" y="140"/>
                    <a:pt x="9510" y="100"/>
                    <a:pt x="8396" y="80"/>
                  </a:cubicBezTo>
                  <a:cubicBezTo>
                    <a:pt x="7282" y="40"/>
                    <a:pt x="6188" y="40"/>
                    <a:pt x="5074" y="40"/>
                  </a:cubicBezTo>
                  <a:cubicBezTo>
                    <a:pt x="4318" y="40"/>
                    <a:pt x="3602" y="20"/>
                    <a:pt x="2846" y="0"/>
                  </a:cubicBezTo>
                  <a:close/>
                </a:path>
              </a:pathLst>
            </a:custGeom>
            <a:solidFill>
              <a:schemeClr val="tx2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CE1103-0131-48AF-819F-BA5A1B5BCC92}"/>
                </a:ext>
              </a:extLst>
            </p:cNvPr>
            <p:cNvSpPr txBox="1"/>
            <p:nvPr/>
          </p:nvSpPr>
          <p:spPr>
            <a:xfrm>
              <a:off x="2294851" y="210214"/>
              <a:ext cx="49402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BBDED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NỘI DUNG CHIA SẺ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120AD4-F7FC-4951-B25A-89708FC896E4}"/>
              </a:ext>
            </a:extLst>
          </p:cNvPr>
          <p:cNvGrpSpPr/>
          <p:nvPr/>
        </p:nvGrpSpPr>
        <p:grpSpPr>
          <a:xfrm>
            <a:off x="1701757" y="953870"/>
            <a:ext cx="4754968" cy="2597381"/>
            <a:chOff x="491702" y="1165567"/>
            <a:chExt cx="3566226" cy="194803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ADC4E22-40EA-405D-9DE4-9E5C036DD0FB}"/>
                </a:ext>
              </a:extLst>
            </p:cNvPr>
            <p:cNvSpPr/>
            <p:nvPr/>
          </p:nvSpPr>
          <p:spPr>
            <a:xfrm>
              <a:off x="761324" y="1998120"/>
              <a:ext cx="2981378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6ACDEEF-D578-4B52-9226-0428B961667D}"/>
                </a:ext>
              </a:extLst>
            </p:cNvPr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53" name="Picture 52" descr="Shape, circle&#10;&#10;Description automatically generated">
                <a:extLst>
                  <a:ext uri="{FF2B5EF4-FFF2-40B4-BE49-F238E27FC236}">
                    <a16:creationId xmlns:a16="http://schemas.microsoft.com/office/drawing/2014/main" id="{67D09D95-8D93-4774-AB2A-DC352FC0C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AB9D074-504D-4EBC-AB54-DF71F5B95AF7}"/>
                  </a:ext>
                </a:extLst>
              </p:cNvPr>
              <p:cNvSpPr txBox="1"/>
              <p:nvPr/>
            </p:nvSpPr>
            <p:spPr>
              <a:xfrm>
                <a:off x="1469125" y="1438809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01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A0F5E5-BCC6-450C-9DF6-91E52EC35A05}"/>
                </a:ext>
              </a:extLst>
            </p:cNvPr>
            <p:cNvSpPr txBox="1"/>
            <p:nvPr/>
          </p:nvSpPr>
          <p:spPr>
            <a:xfrm>
              <a:off x="491702" y="2059372"/>
              <a:ext cx="3566226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Sản phẩm theo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sở thích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CE67341-86DE-4951-B149-DC70E7AC3F81}"/>
              </a:ext>
            </a:extLst>
          </p:cNvPr>
          <p:cNvGrpSpPr/>
          <p:nvPr/>
        </p:nvGrpSpPr>
        <p:grpSpPr>
          <a:xfrm>
            <a:off x="5704286" y="953869"/>
            <a:ext cx="4426461" cy="2539949"/>
            <a:chOff x="562283" y="1165567"/>
            <a:chExt cx="3319846" cy="1904962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6046552-44C5-448E-A8A0-79F73A55CD54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EF7C8D8-A4D8-48F4-BBC1-B7D7F367EEC0}"/>
                </a:ext>
              </a:extLst>
            </p:cNvPr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61" name="Picture 60" descr="Shape, circle&#10;&#10;Description automatically generated">
                <a:extLst>
                  <a:ext uri="{FF2B5EF4-FFF2-40B4-BE49-F238E27FC236}">
                    <a16:creationId xmlns:a16="http://schemas.microsoft.com/office/drawing/2014/main" id="{4E154251-4B93-4643-A635-C0604ACDC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A1D7D70-B1A1-40BC-B477-50B1EF29F631}"/>
                  </a:ext>
                </a:extLst>
              </p:cNvPr>
              <p:cNvSpPr txBox="1"/>
              <p:nvPr/>
            </p:nvSpPr>
            <p:spPr>
              <a:xfrm>
                <a:off x="1469125" y="1438809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02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2E5D68-FA39-4D56-A54A-A5CE7137B690}"/>
                </a:ext>
              </a:extLst>
            </p:cNvPr>
            <p:cNvSpPr txBox="1"/>
            <p:nvPr/>
          </p:nvSpPr>
          <p:spPr>
            <a:xfrm>
              <a:off x="1021124" y="2213578"/>
              <a:ext cx="28610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  Nhận xét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531711-8280-4F7B-8CB1-2497C111DF44}"/>
              </a:ext>
            </a:extLst>
          </p:cNvPr>
          <p:cNvGrpSpPr/>
          <p:nvPr/>
        </p:nvGrpSpPr>
        <p:grpSpPr>
          <a:xfrm>
            <a:off x="1929284" y="3467291"/>
            <a:ext cx="3788859" cy="2552442"/>
            <a:chOff x="562283" y="1165567"/>
            <a:chExt cx="2841644" cy="191433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69255859-AEAA-4DB7-BB6D-F02239CEBD44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2DAC30-C6BA-495E-824B-8F744879729A}"/>
                </a:ext>
              </a:extLst>
            </p:cNvPr>
            <p:cNvSpPr txBox="1"/>
            <p:nvPr/>
          </p:nvSpPr>
          <p:spPr>
            <a:xfrm>
              <a:off x="1048001" y="2025668"/>
              <a:ext cx="2253499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Khen thưởng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35DA350-66AD-4D19-956F-7877292EAEAB}"/>
                </a:ext>
              </a:extLst>
            </p:cNvPr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67" name="Picture 66" descr="Shape, circle&#10;&#10;Description automatically generated">
                <a:extLst>
                  <a:ext uri="{FF2B5EF4-FFF2-40B4-BE49-F238E27FC236}">
                    <a16:creationId xmlns:a16="http://schemas.microsoft.com/office/drawing/2014/main" id="{7D69FDE6-567E-4D1F-9BDE-15A1097F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4F60FC1-B822-42C6-A527-BD067FDA2060}"/>
                  </a:ext>
                </a:extLst>
              </p:cNvPr>
              <p:cNvSpPr txBox="1"/>
              <p:nvPr/>
            </p:nvSpPr>
            <p:spPr>
              <a:xfrm>
                <a:off x="1469125" y="1438809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03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CB485E-B45E-4B34-AAAA-D19403D2E5F7}"/>
              </a:ext>
            </a:extLst>
          </p:cNvPr>
          <p:cNvGrpSpPr/>
          <p:nvPr/>
        </p:nvGrpSpPr>
        <p:grpSpPr>
          <a:xfrm>
            <a:off x="5945764" y="3467290"/>
            <a:ext cx="4513393" cy="2593737"/>
            <a:chOff x="613511" y="1125226"/>
            <a:chExt cx="2859057" cy="1945303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09EF6F7-C7EA-4534-9632-3E06CAB88756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314E06D-EF48-4635-91A2-3EA3CAEC630E}"/>
                </a:ext>
              </a:extLst>
            </p:cNvPr>
            <p:cNvGrpSpPr/>
            <p:nvPr/>
          </p:nvGrpSpPr>
          <p:grpSpPr>
            <a:xfrm>
              <a:off x="613511" y="1125226"/>
              <a:ext cx="1291590" cy="1291590"/>
              <a:chOff x="1172105" y="1014283"/>
              <a:chExt cx="1291590" cy="1291590"/>
            </a:xfrm>
          </p:grpSpPr>
          <p:pic>
            <p:nvPicPr>
              <p:cNvPr id="73" name="Picture 72" descr="Shape, circle&#10;&#10;Description automatically generated">
                <a:extLst>
                  <a:ext uri="{FF2B5EF4-FFF2-40B4-BE49-F238E27FC236}">
                    <a16:creationId xmlns:a16="http://schemas.microsoft.com/office/drawing/2014/main" id="{53ED403C-9547-4507-B8F1-F022EA703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72105" y="1014283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ECA212B-4C6A-4D50-9FCB-06591D786E6A}"/>
                  </a:ext>
                </a:extLst>
              </p:cNvPr>
              <p:cNvSpPr txBox="1"/>
              <p:nvPr/>
            </p:nvSpPr>
            <p:spPr>
              <a:xfrm>
                <a:off x="1520353" y="1398468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04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13F0A11-F0D4-4D6F-BEA6-D3030C9FDEB8}"/>
                </a:ext>
              </a:extLst>
            </p:cNvPr>
            <p:cNvSpPr txBox="1"/>
            <p:nvPr/>
          </p:nvSpPr>
          <p:spPr>
            <a:xfrm>
              <a:off x="933512" y="1978138"/>
              <a:ext cx="2539056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Định hướng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tuần mới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77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id="{6762705B-AD33-499A-8D14-DA0112ABA605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8" name="Google Shape;1092;p34">
            <a:extLst>
              <a:ext uri="{FF2B5EF4-FFF2-40B4-BE49-F238E27FC236}">
                <a16:creationId xmlns:a16="http://schemas.microsoft.com/office/drawing/2014/main" id="{C11CEFD6-E062-4A98-83EC-F6E0944B649B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9" name="Google Shape;1093;p34">
            <a:extLst>
              <a:ext uri="{FF2B5EF4-FFF2-40B4-BE49-F238E27FC236}">
                <a16:creationId xmlns:a16="http://schemas.microsoft.com/office/drawing/2014/main" id="{08A9BDBF-1962-47FB-9A33-8589F8FC66D7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80" name="Google Shape;1094;p34">
            <a:extLst>
              <a:ext uri="{FF2B5EF4-FFF2-40B4-BE49-F238E27FC236}">
                <a16:creationId xmlns:a16="http://schemas.microsoft.com/office/drawing/2014/main" id="{6D843F09-2347-4858-862C-B1D8A4511913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81" name="Google Shape;1095;p34">
            <a:extLst>
              <a:ext uri="{FF2B5EF4-FFF2-40B4-BE49-F238E27FC236}">
                <a16:creationId xmlns:a16="http://schemas.microsoft.com/office/drawing/2014/main" id="{840FE6E6-BB4A-4605-9A9A-F417DD1CB87F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82" name="Google Shape;1096;p34">
            <a:hlinkClick r:id="rId5" action="ppaction://hlinksldjump"/>
            <a:extLst>
              <a:ext uri="{FF2B5EF4-FFF2-40B4-BE49-F238E27FC236}">
                <a16:creationId xmlns:a16="http://schemas.microsoft.com/office/drawing/2014/main" id="{77BB8B43-C9AC-4082-926C-815A87F7B059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>
            <a:hlinkClick r:id="rId3" action="ppaction://hlinksldjump"/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>
            <a:hlinkClick r:id="rId4" action="ppaction://hlinksldjump"/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>
            <a:hlinkClick r:id="rId5" action="ppaction://hlinksldjump"/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>
            <a:hlinkClick r:id="" action="ppaction://noaction"/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34">
            <a:hlinkClick r:id="" action="ppaction://noaction"/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34">
            <a:hlinkClick r:id="rId6" action="ppaction://hlinksldjump"/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8" name="Google Shape;3129;p57">
            <a:extLst>
              <a:ext uri="{FF2B5EF4-FFF2-40B4-BE49-F238E27FC236}">
                <a16:creationId xmlns:a16="http://schemas.microsoft.com/office/drawing/2014/main" id="{449FCBB2-05DE-414B-8CA7-1B412F080984}"/>
              </a:ext>
            </a:extLst>
          </p:cNvPr>
          <p:cNvGrpSpPr/>
          <p:nvPr/>
        </p:nvGrpSpPr>
        <p:grpSpPr>
          <a:xfrm rot="505195">
            <a:off x="9112497" y="1392011"/>
            <a:ext cx="2372153" cy="4083239"/>
            <a:chOff x="4154249" y="1831700"/>
            <a:chExt cx="812951" cy="1399350"/>
          </a:xfrm>
        </p:grpSpPr>
        <p:sp>
          <p:nvSpPr>
            <p:cNvPr id="179" name="Google Shape;3130;p57">
              <a:extLst>
                <a:ext uri="{FF2B5EF4-FFF2-40B4-BE49-F238E27FC236}">
                  <a16:creationId xmlns:a16="http://schemas.microsoft.com/office/drawing/2014/main" id="{CD2190D6-5815-472C-B4D7-BFA631F39147}"/>
                </a:ext>
              </a:extLst>
            </p:cNvPr>
            <p:cNvSpPr/>
            <p:nvPr/>
          </p:nvSpPr>
          <p:spPr>
            <a:xfrm>
              <a:off x="4166375" y="1831700"/>
              <a:ext cx="800825" cy="1399350"/>
            </a:xfrm>
            <a:custGeom>
              <a:avLst/>
              <a:gdLst/>
              <a:ahLst/>
              <a:cxnLst/>
              <a:rect l="l" t="t" r="r" b="b"/>
              <a:pathLst>
                <a:path w="32033" h="55974" extrusionOk="0">
                  <a:moveTo>
                    <a:pt x="5486" y="1"/>
                  </a:moveTo>
                  <a:cubicBezTo>
                    <a:pt x="4910" y="1"/>
                    <a:pt x="3640" y="255"/>
                    <a:pt x="3318" y="2540"/>
                  </a:cubicBezTo>
                  <a:cubicBezTo>
                    <a:pt x="3268" y="2557"/>
                    <a:pt x="3200" y="2574"/>
                    <a:pt x="3132" y="2574"/>
                  </a:cubicBezTo>
                  <a:cubicBezTo>
                    <a:pt x="1998" y="2913"/>
                    <a:pt x="1236" y="3725"/>
                    <a:pt x="999" y="4860"/>
                  </a:cubicBezTo>
                  <a:cubicBezTo>
                    <a:pt x="440" y="7484"/>
                    <a:pt x="2641" y="11497"/>
                    <a:pt x="5181" y="13867"/>
                  </a:cubicBezTo>
                  <a:cubicBezTo>
                    <a:pt x="5181" y="14087"/>
                    <a:pt x="5248" y="14324"/>
                    <a:pt x="5384" y="14561"/>
                  </a:cubicBezTo>
                  <a:cubicBezTo>
                    <a:pt x="5638" y="14984"/>
                    <a:pt x="6078" y="15323"/>
                    <a:pt x="6620" y="15543"/>
                  </a:cubicBezTo>
                  <a:cubicBezTo>
                    <a:pt x="6738" y="16034"/>
                    <a:pt x="6840" y="16559"/>
                    <a:pt x="6958" y="17050"/>
                  </a:cubicBezTo>
                  <a:cubicBezTo>
                    <a:pt x="6230" y="16847"/>
                    <a:pt x="5401" y="16745"/>
                    <a:pt x="4487" y="16745"/>
                  </a:cubicBezTo>
                  <a:cubicBezTo>
                    <a:pt x="2472" y="16745"/>
                    <a:pt x="745" y="17270"/>
                    <a:pt x="677" y="17287"/>
                  </a:cubicBezTo>
                  <a:cubicBezTo>
                    <a:pt x="254" y="17422"/>
                    <a:pt x="0" y="17862"/>
                    <a:pt x="102" y="18303"/>
                  </a:cubicBezTo>
                  <a:cubicBezTo>
                    <a:pt x="660" y="20419"/>
                    <a:pt x="6264" y="24787"/>
                    <a:pt x="9041" y="24787"/>
                  </a:cubicBezTo>
                  <a:cubicBezTo>
                    <a:pt x="9193" y="24787"/>
                    <a:pt x="9329" y="24770"/>
                    <a:pt x="9464" y="24736"/>
                  </a:cubicBezTo>
                  <a:cubicBezTo>
                    <a:pt x="9566" y="24990"/>
                    <a:pt x="9667" y="25227"/>
                    <a:pt x="9752" y="25481"/>
                  </a:cubicBezTo>
                  <a:cubicBezTo>
                    <a:pt x="9667" y="27615"/>
                    <a:pt x="10429" y="29274"/>
                    <a:pt x="11784" y="29866"/>
                  </a:cubicBezTo>
                  <a:cubicBezTo>
                    <a:pt x="12766" y="31763"/>
                    <a:pt x="13866" y="33743"/>
                    <a:pt x="15170" y="35877"/>
                  </a:cubicBezTo>
                  <a:cubicBezTo>
                    <a:pt x="17252" y="39330"/>
                    <a:pt x="19639" y="42801"/>
                    <a:pt x="22281" y="46221"/>
                  </a:cubicBezTo>
                  <a:cubicBezTo>
                    <a:pt x="25125" y="49861"/>
                    <a:pt x="27783" y="52977"/>
                    <a:pt x="30475" y="55719"/>
                  </a:cubicBezTo>
                  <a:cubicBezTo>
                    <a:pt x="30627" y="55889"/>
                    <a:pt x="30864" y="55973"/>
                    <a:pt x="31068" y="55973"/>
                  </a:cubicBezTo>
                  <a:cubicBezTo>
                    <a:pt x="31288" y="55973"/>
                    <a:pt x="31508" y="55889"/>
                    <a:pt x="31660" y="55753"/>
                  </a:cubicBezTo>
                  <a:lnTo>
                    <a:pt x="31728" y="55685"/>
                  </a:lnTo>
                  <a:cubicBezTo>
                    <a:pt x="31999" y="55381"/>
                    <a:pt x="32033" y="54856"/>
                    <a:pt x="31711" y="54517"/>
                  </a:cubicBezTo>
                  <a:cubicBezTo>
                    <a:pt x="29154" y="51741"/>
                    <a:pt x="26615" y="48642"/>
                    <a:pt x="23940" y="44968"/>
                  </a:cubicBezTo>
                  <a:cubicBezTo>
                    <a:pt x="21451" y="41548"/>
                    <a:pt x="19165" y="38095"/>
                    <a:pt x="17218" y="34691"/>
                  </a:cubicBezTo>
                  <a:cubicBezTo>
                    <a:pt x="16321" y="33134"/>
                    <a:pt x="15441" y="31492"/>
                    <a:pt x="14594" y="29782"/>
                  </a:cubicBezTo>
                  <a:cubicBezTo>
                    <a:pt x="16033" y="29274"/>
                    <a:pt x="17134" y="28359"/>
                    <a:pt x="17896" y="27039"/>
                  </a:cubicBezTo>
                  <a:cubicBezTo>
                    <a:pt x="20384" y="22705"/>
                    <a:pt x="18031" y="15424"/>
                    <a:pt x="17946" y="15120"/>
                  </a:cubicBezTo>
                  <a:cubicBezTo>
                    <a:pt x="17862" y="14866"/>
                    <a:pt x="17676" y="14646"/>
                    <a:pt x="17405" y="14561"/>
                  </a:cubicBezTo>
                  <a:cubicBezTo>
                    <a:pt x="17320" y="14544"/>
                    <a:pt x="17235" y="14510"/>
                    <a:pt x="17151" y="14510"/>
                  </a:cubicBezTo>
                  <a:cubicBezTo>
                    <a:pt x="16981" y="14510"/>
                    <a:pt x="16812" y="14578"/>
                    <a:pt x="16660" y="14696"/>
                  </a:cubicBezTo>
                  <a:cubicBezTo>
                    <a:pt x="13443" y="16999"/>
                    <a:pt x="11733" y="19471"/>
                    <a:pt x="10836" y="21401"/>
                  </a:cubicBezTo>
                  <a:cubicBezTo>
                    <a:pt x="10819" y="21333"/>
                    <a:pt x="10785" y="21249"/>
                    <a:pt x="10751" y="21181"/>
                  </a:cubicBezTo>
                  <a:cubicBezTo>
                    <a:pt x="10632" y="20554"/>
                    <a:pt x="10395" y="19979"/>
                    <a:pt x="10124" y="19471"/>
                  </a:cubicBezTo>
                  <a:cubicBezTo>
                    <a:pt x="9938" y="18963"/>
                    <a:pt x="9769" y="18472"/>
                    <a:pt x="9600" y="17981"/>
                  </a:cubicBezTo>
                  <a:lnTo>
                    <a:pt x="9549" y="17862"/>
                  </a:lnTo>
                  <a:cubicBezTo>
                    <a:pt x="9278" y="17050"/>
                    <a:pt x="9007" y="16254"/>
                    <a:pt x="8770" y="15424"/>
                  </a:cubicBezTo>
                  <a:cubicBezTo>
                    <a:pt x="9143" y="15171"/>
                    <a:pt x="9481" y="14832"/>
                    <a:pt x="9650" y="14510"/>
                  </a:cubicBezTo>
                  <a:cubicBezTo>
                    <a:pt x="9803" y="14239"/>
                    <a:pt x="9871" y="13968"/>
                    <a:pt x="9854" y="13698"/>
                  </a:cubicBezTo>
                  <a:cubicBezTo>
                    <a:pt x="11208" y="11463"/>
                    <a:pt x="12241" y="6773"/>
                    <a:pt x="10988" y="3962"/>
                  </a:cubicBezTo>
                  <a:cubicBezTo>
                    <a:pt x="10395" y="2608"/>
                    <a:pt x="9346" y="1795"/>
                    <a:pt x="7940" y="1643"/>
                  </a:cubicBezTo>
                  <a:cubicBezTo>
                    <a:pt x="7280" y="610"/>
                    <a:pt x="6383" y="1"/>
                    <a:pt x="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3131;p57">
              <a:extLst>
                <a:ext uri="{FF2B5EF4-FFF2-40B4-BE49-F238E27FC236}">
                  <a16:creationId xmlns:a16="http://schemas.microsoft.com/office/drawing/2014/main" id="{AE2DFC73-C288-4B62-AECE-364506F6397B}"/>
                </a:ext>
              </a:extLst>
            </p:cNvPr>
            <p:cNvSpPr/>
            <p:nvPr/>
          </p:nvSpPr>
          <p:spPr>
            <a:xfrm>
              <a:off x="4188625" y="2272300"/>
              <a:ext cx="229450" cy="158750"/>
            </a:xfrm>
            <a:custGeom>
              <a:avLst/>
              <a:gdLst/>
              <a:ahLst/>
              <a:cxnLst/>
              <a:rect l="l" t="t" r="r" b="b"/>
              <a:pathLst>
                <a:path w="9178" h="6350" extrusionOk="0">
                  <a:moveTo>
                    <a:pt x="3551" y="0"/>
                  </a:moveTo>
                  <a:cubicBezTo>
                    <a:pt x="1650" y="0"/>
                    <a:pt x="0" y="509"/>
                    <a:pt x="7" y="509"/>
                  </a:cubicBezTo>
                  <a:cubicBezTo>
                    <a:pt x="456" y="2263"/>
                    <a:pt x="5794" y="6350"/>
                    <a:pt x="8108" y="6350"/>
                  </a:cubicBezTo>
                  <a:cubicBezTo>
                    <a:pt x="8765" y="6350"/>
                    <a:pt x="9178" y="6021"/>
                    <a:pt x="9167" y="5216"/>
                  </a:cubicBezTo>
                  <a:cubicBezTo>
                    <a:pt x="9109" y="918"/>
                    <a:pt x="6103" y="0"/>
                    <a:pt x="3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3132;p57">
              <a:extLst>
                <a:ext uri="{FF2B5EF4-FFF2-40B4-BE49-F238E27FC236}">
                  <a16:creationId xmlns:a16="http://schemas.microsoft.com/office/drawing/2014/main" id="{ABBB165A-A769-496F-80C2-B8AFE9590A95}"/>
                </a:ext>
              </a:extLst>
            </p:cNvPr>
            <p:cNvSpPr/>
            <p:nvPr/>
          </p:nvSpPr>
          <p:spPr>
            <a:xfrm>
              <a:off x="4391925" y="2216450"/>
              <a:ext cx="304800" cy="347550"/>
            </a:xfrm>
            <a:custGeom>
              <a:avLst/>
              <a:gdLst/>
              <a:ahLst/>
              <a:cxnLst/>
              <a:rect l="l" t="t" r="r" b="b"/>
              <a:pathLst>
                <a:path w="12192" h="13902" extrusionOk="0">
                  <a:moveTo>
                    <a:pt x="8112" y="1"/>
                  </a:moveTo>
                  <a:cubicBezTo>
                    <a:pt x="1" y="5810"/>
                    <a:pt x="448" y="13901"/>
                    <a:pt x="3841" y="13901"/>
                  </a:cubicBezTo>
                  <a:cubicBezTo>
                    <a:pt x="3969" y="13901"/>
                    <a:pt x="4100" y="13890"/>
                    <a:pt x="4235" y="13867"/>
                  </a:cubicBezTo>
                  <a:cubicBezTo>
                    <a:pt x="12192" y="12462"/>
                    <a:pt x="8112" y="1"/>
                    <a:pt x="811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3133;p57">
              <a:extLst>
                <a:ext uri="{FF2B5EF4-FFF2-40B4-BE49-F238E27FC236}">
                  <a16:creationId xmlns:a16="http://schemas.microsoft.com/office/drawing/2014/main" id="{5876E7AB-8F61-41E7-8C2B-D7D5EBC1F6A7}"/>
                </a:ext>
              </a:extLst>
            </p:cNvPr>
            <p:cNvSpPr/>
            <p:nvPr/>
          </p:nvSpPr>
          <p:spPr>
            <a:xfrm>
              <a:off x="4337775" y="2140700"/>
              <a:ext cx="606150" cy="1070875"/>
            </a:xfrm>
            <a:custGeom>
              <a:avLst/>
              <a:gdLst/>
              <a:ahLst/>
              <a:cxnLst/>
              <a:rect l="l" t="t" r="r" b="b"/>
              <a:pathLst>
                <a:path w="24246" h="42835" extrusionOk="0">
                  <a:moveTo>
                    <a:pt x="86" y="0"/>
                  </a:moveTo>
                  <a:lnTo>
                    <a:pt x="1" y="17"/>
                  </a:lnTo>
                  <a:cubicBezTo>
                    <a:pt x="306" y="2083"/>
                    <a:pt x="729" y="4131"/>
                    <a:pt x="1305" y="6112"/>
                  </a:cubicBezTo>
                  <a:cubicBezTo>
                    <a:pt x="1423" y="6620"/>
                    <a:pt x="1592" y="7111"/>
                    <a:pt x="1745" y="7619"/>
                  </a:cubicBezTo>
                  <a:cubicBezTo>
                    <a:pt x="1897" y="8127"/>
                    <a:pt x="2066" y="8618"/>
                    <a:pt x="2236" y="9109"/>
                  </a:cubicBezTo>
                  <a:lnTo>
                    <a:pt x="2744" y="10582"/>
                  </a:lnTo>
                  <a:lnTo>
                    <a:pt x="3285" y="12038"/>
                  </a:lnTo>
                  <a:cubicBezTo>
                    <a:pt x="4826" y="15915"/>
                    <a:pt x="6824" y="19606"/>
                    <a:pt x="8974" y="23161"/>
                  </a:cubicBezTo>
                  <a:cubicBezTo>
                    <a:pt x="11141" y="26717"/>
                    <a:pt x="13511" y="30137"/>
                    <a:pt x="16034" y="33421"/>
                  </a:cubicBezTo>
                  <a:cubicBezTo>
                    <a:pt x="18574" y="36706"/>
                    <a:pt x="21249" y="39872"/>
                    <a:pt x="24161" y="42834"/>
                  </a:cubicBezTo>
                  <a:lnTo>
                    <a:pt x="24245" y="42750"/>
                  </a:lnTo>
                  <a:cubicBezTo>
                    <a:pt x="21418" y="39702"/>
                    <a:pt x="18845" y="36469"/>
                    <a:pt x="16407" y="33116"/>
                  </a:cubicBezTo>
                  <a:cubicBezTo>
                    <a:pt x="13952" y="29781"/>
                    <a:pt x="11683" y="26327"/>
                    <a:pt x="9617" y="22755"/>
                  </a:cubicBezTo>
                  <a:cubicBezTo>
                    <a:pt x="7569" y="19182"/>
                    <a:pt x="5757" y="15458"/>
                    <a:pt x="4132" y="11682"/>
                  </a:cubicBezTo>
                  <a:cubicBezTo>
                    <a:pt x="3285" y="9803"/>
                    <a:pt x="2591" y="7873"/>
                    <a:pt x="1897" y="5926"/>
                  </a:cubicBezTo>
                  <a:cubicBezTo>
                    <a:pt x="1559" y="4961"/>
                    <a:pt x="1237" y="3979"/>
                    <a:pt x="932" y="2980"/>
                  </a:cubicBezTo>
                  <a:cubicBezTo>
                    <a:pt x="593" y="2015"/>
                    <a:pt x="390" y="999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3134;p57">
              <a:extLst>
                <a:ext uri="{FF2B5EF4-FFF2-40B4-BE49-F238E27FC236}">
                  <a16:creationId xmlns:a16="http://schemas.microsoft.com/office/drawing/2014/main" id="{9F9A5FE2-4A4C-4A21-9A1C-E197F7A2BCDE}"/>
                </a:ext>
              </a:extLst>
            </p:cNvPr>
            <p:cNvSpPr/>
            <p:nvPr/>
          </p:nvSpPr>
          <p:spPr>
            <a:xfrm>
              <a:off x="4491425" y="2282900"/>
              <a:ext cx="68175" cy="309850"/>
            </a:xfrm>
            <a:custGeom>
              <a:avLst/>
              <a:gdLst/>
              <a:ahLst/>
              <a:cxnLst/>
              <a:rect l="l" t="t" r="r" b="b"/>
              <a:pathLst>
                <a:path w="2727" h="12394" extrusionOk="0">
                  <a:moveTo>
                    <a:pt x="2726" y="1"/>
                  </a:moveTo>
                  <a:cubicBezTo>
                    <a:pt x="1982" y="1999"/>
                    <a:pt x="1355" y="4013"/>
                    <a:pt x="847" y="6062"/>
                  </a:cubicBezTo>
                  <a:cubicBezTo>
                    <a:pt x="593" y="7078"/>
                    <a:pt x="373" y="8127"/>
                    <a:pt x="238" y="9177"/>
                  </a:cubicBezTo>
                  <a:cubicBezTo>
                    <a:pt x="102" y="10227"/>
                    <a:pt x="1" y="11293"/>
                    <a:pt x="187" y="12394"/>
                  </a:cubicBezTo>
                  <a:lnTo>
                    <a:pt x="661" y="12309"/>
                  </a:lnTo>
                  <a:cubicBezTo>
                    <a:pt x="441" y="11310"/>
                    <a:pt x="509" y="10244"/>
                    <a:pt x="593" y="9211"/>
                  </a:cubicBezTo>
                  <a:cubicBezTo>
                    <a:pt x="695" y="8178"/>
                    <a:pt x="864" y="7145"/>
                    <a:pt x="1084" y="6096"/>
                  </a:cubicBezTo>
                  <a:cubicBezTo>
                    <a:pt x="1507" y="4047"/>
                    <a:pt x="2066" y="1999"/>
                    <a:pt x="2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3135;p57">
              <a:extLst>
                <a:ext uri="{FF2B5EF4-FFF2-40B4-BE49-F238E27FC236}">
                  <a16:creationId xmlns:a16="http://schemas.microsoft.com/office/drawing/2014/main" id="{5379CF89-5467-4644-888E-207FD838B388}"/>
                </a:ext>
              </a:extLst>
            </p:cNvPr>
            <p:cNvSpPr/>
            <p:nvPr/>
          </p:nvSpPr>
          <p:spPr>
            <a:xfrm>
              <a:off x="4225625" y="2295175"/>
              <a:ext cx="206575" cy="132500"/>
            </a:xfrm>
            <a:custGeom>
              <a:avLst/>
              <a:gdLst/>
              <a:ahLst/>
              <a:cxnLst/>
              <a:rect l="l" t="t" r="r" b="b"/>
              <a:pathLst>
                <a:path w="8263" h="5300" extrusionOk="0">
                  <a:moveTo>
                    <a:pt x="0" y="1"/>
                  </a:moveTo>
                  <a:lnTo>
                    <a:pt x="1135" y="441"/>
                  </a:lnTo>
                  <a:cubicBezTo>
                    <a:pt x="1490" y="610"/>
                    <a:pt x="1863" y="763"/>
                    <a:pt x="2235" y="949"/>
                  </a:cubicBezTo>
                  <a:cubicBezTo>
                    <a:pt x="2946" y="1321"/>
                    <a:pt x="3674" y="1694"/>
                    <a:pt x="4318" y="2134"/>
                  </a:cubicBezTo>
                  <a:cubicBezTo>
                    <a:pt x="4995" y="2591"/>
                    <a:pt x="5655" y="3048"/>
                    <a:pt x="6248" y="3573"/>
                  </a:cubicBezTo>
                  <a:cubicBezTo>
                    <a:pt x="6840" y="4115"/>
                    <a:pt x="7433" y="4674"/>
                    <a:pt x="7856" y="5300"/>
                  </a:cubicBezTo>
                  <a:lnTo>
                    <a:pt x="8262" y="5080"/>
                  </a:lnTo>
                  <a:cubicBezTo>
                    <a:pt x="7738" y="4403"/>
                    <a:pt x="7145" y="3878"/>
                    <a:pt x="6485" y="3353"/>
                  </a:cubicBezTo>
                  <a:cubicBezTo>
                    <a:pt x="5841" y="2845"/>
                    <a:pt x="5147" y="2388"/>
                    <a:pt x="4453" y="1965"/>
                  </a:cubicBezTo>
                  <a:cubicBezTo>
                    <a:pt x="3759" y="1575"/>
                    <a:pt x="3014" y="1203"/>
                    <a:pt x="2269" y="864"/>
                  </a:cubicBezTo>
                  <a:cubicBezTo>
                    <a:pt x="1913" y="695"/>
                    <a:pt x="1524" y="576"/>
                    <a:pt x="1152" y="4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3136;p57">
              <a:extLst>
                <a:ext uri="{FF2B5EF4-FFF2-40B4-BE49-F238E27FC236}">
                  <a16:creationId xmlns:a16="http://schemas.microsoft.com/office/drawing/2014/main" id="{908133C2-6E42-47EA-A68D-A7EE9E639A26}"/>
                </a:ext>
              </a:extLst>
            </p:cNvPr>
            <p:cNvSpPr/>
            <p:nvPr/>
          </p:nvSpPr>
          <p:spPr>
            <a:xfrm>
              <a:off x="4267525" y="1853150"/>
              <a:ext cx="82975" cy="70850"/>
            </a:xfrm>
            <a:custGeom>
              <a:avLst/>
              <a:gdLst/>
              <a:ahLst/>
              <a:cxnLst/>
              <a:rect l="l" t="t" r="r" b="b"/>
              <a:pathLst>
                <a:path w="3319" h="2834" extrusionOk="0">
                  <a:moveTo>
                    <a:pt x="1387" y="1"/>
                  </a:moveTo>
                  <a:cubicBezTo>
                    <a:pt x="686" y="1"/>
                    <a:pt x="87" y="705"/>
                    <a:pt x="0" y="2444"/>
                  </a:cubicBezTo>
                  <a:cubicBezTo>
                    <a:pt x="35" y="2443"/>
                    <a:pt x="70" y="2443"/>
                    <a:pt x="104" y="2443"/>
                  </a:cubicBezTo>
                  <a:cubicBezTo>
                    <a:pt x="622" y="2443"/>
                    <a:pt x="1094" y="2564"/>
                    <a:pt x="1507" y="2834"/>
                  </a:cubicBezTo>
                  <a:cubicBezTo>
                    <a:pt x="1880" y="2122"/>
                    <a:pt x="2506" y="1665"/>
                    <a:pt x="3319" y="1648"/>
                  </a:cubicBezTo>
                  <a:cubicBezTo>
                    <a:pt x="2822" y="647"/>
                    <a:pt x="2058" y="1"/>
                    <a:pt x="1387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3137;p57">
              <a:extLst>
                <a:ext uri="{FF2B5EF4-FFF2-40B4-BE49-F238E27FC236}">
                  <a16:creationId xmlns:a16="http://schemas.microsoft.com/office/drawing/2014/main" id="{97FEC2B3-3715-4EDA-BE7D-9C4F04D1E385}"/>
                </a:ext>
              </a:extLst>
            </p:cNvPr>
            <p:cNvSpPr/>
            <p:nvPr/>
          </p:nvSpPr>
          <p:spPr>
            <a:xfrm>
              <a:off x="4306837" y="1892709"/>
              <a:ext cx="197700" cy="296875"/>
            </a:xfrm>
            <a:custGeom>
              <a:avLst/>
              <a:gdLst/>
              <a:ahLst/>
              <a:cxnLst/>
              <a:rect l="l" t="t" r="r" b="b"/>
              <a:pathLst>
                <a:path w="7908" h="11875" extrusionOk="0">
                  <a:moveTo>
                    <a:pt x="2627" y="1"/>
                  </a:moveTo>
                  <a:cubicBezTo>
                    <a:pt x="2570" y="1"/>
                    <a:pt x="2515" y="5"/>
                    <a:pt x="2456" y="13"/>
                  </a:cubicBezTo>
                  <a:cubicBezTo>
                    <a:pt x="1609" y="30"/>
                    <a:pt x="1017" y="470"/>
                    <a:pt x="627" y="1198"/>
                  </a:cubicBezTo>
                  <a:cubicBezTo>
                    <a:pt x="187" y="1943"/>
                    <a:pt x="1" y="3061"/>
                    <a:pt x="18" y="4314"/>
                  </a:cubicBezTo>
                  <a:cubicBezTo>
                    <a:pt x="52" y="6684"/>
                    <a:pt x="847" y="9494"/>
                    <a:pt x="2032" y="11340"/>
                  </a:cubicBezTo>
                  <a:cubicBezTo>
                    <a:pt x="2270" y="11711"/>
                    <a:pt x="2547" y="11874"/>
                    <a:pt x="2817" y="11874"/>
                  </a:cubicBezTo>
                  <a:cubicBezTo>
                    <a:pt x="2855" y="11874"/>
                    <a:pt x="2892" y="11871"/>
                    <a:pt x="2930" y="11865"/>
                  </a:cubicBezTo>
                  <a:cubicBezTo>
                    <a:pt x="5198" y="11441"/>
                    <a:pt x="7907" y="504"/>
                    <a:pt x="2811" y="13"/>
                  </a:cubicBezTo>
                  <a:cubicBezTo>
                    <a:pt x="2743" y="5"/>
                    <a:pt x="2684" y="1"/>
                    <a:pt x="2627" y="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3138;p57">
              <a:extLst>
                <a:ext uri="{FF2B5EF4-FFF2-40B4-BE49-F238E27FC236}">
                  <a16:creationId xmlns:a16="http://schemas.microsoft.com/office/drawing/2014/main" id="{7C4DBB7F-22A1-4987-A5DF-56BD67F62B51}"/>
                </a:ext>
              </a:extLst>
            </p:cNvPr>
            <p:cNvSpPr/>
            <p:nvPr/>
          </p:nvSpPr>
          <p:spPr>
            <a:xfrm>
              <a:off x="4154249" y="1914010"/>
              <a:ext cx="208700" cy="279875"/>
            </a:xfrm>
            <a:custGeom>
              <a:avLst/>
              <a:gdLst/>
              <a:ahLst/>
              <a:cxnLst/>
              <a:rect l="l" t="t" r="r" b="b"/>
              <a:pathLst>
                <a:path w="8348" h="11195" extrusionOk="0">
                  <a:moveTo>
                    <a:pt x="4642" y="1"/>
                  </a:moveTo>
                  <a:cubicBezTo>
                    <a:pt x="4608" y="1"/>
                    <a:pt x="4573" y="1"/>
                    <a:pt x="4538" y="2"/>
                  </a:cubicBezTo>
                  <a:cubicBezTo>
                    <a:pt x="4318" y="2"/>
                    <a:pt x="4064" y="36"/>
                    <a:pt x="3810" y="121"/>
                  </a:cubicBezTo>
                  <a:cubicBezTo>
                    <a:pt x="1" y="1272"/>
                    <a:pt x="3641" y="8366"/>
                    <a:pt x="7315" y="10939"/>
                  </a:cubicBezTo>
                  <a:cubicBezTo>
                    <a:pt x="7570" y="11113"/>
                    <a:pt x="7795" y="11194"/>
                    <a:pt x="7992" y="11194"/>
                  </a:cubicBezTo>
                  <a:cubicBezTo>
                    <a:pt x="8122" y="11194"/>
                    <a:pt x="8240" y="11159"/>
                    <a:pt x="8348" y="11092"/>
                  </a:cubicBezTo>
                  <a:lnTo>
                    <a:pt x="8348" y="11092"/>
                  </a:lnTo>
                  <a:cubicBezTo>
                    <a:pt x="8302" y="11102"/>
                    <a:pt x="8256" y="11107"/>
                    <a:pt x="8209" y="11107"/>
                  </a:cubicBezTo>
                  <a:cubicBezTo>
                    <a:pt x="7947" y="11107"/>
                    <a:pt x="7681" y="10941"/>
                    <a:pt x="7450" y="10567"/>
                  </a:cubicBezTo>
                  <a:cubicBezTo>
                    <a:pt x="6265" y="8721"/>
                    <a:pt x="5470" y="5911"/>
                    <a:pt x="5436" y="3541"/>
                  </a:cubicBezTo>
                  <a:cubicBezTo>
                    <a:pt x="5419" y="2288"/>
                    <a:pt x="5605" y="1187"/>
                    <a:pt x="6045" y="375"/>
                  </a:cubicBezTo>
                  <a:cubicBezTo>
                    <a:pt x="5632" y="121"/>
                    <a:pt x="5160" y="1"/>
                    <a:pt x="4642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3139;p57">
              <a:extLst>
                <a:ext uri="{FF2B5EF4-FFF2-40B4-BE49-F238E27FC236}">
                  <a16:creationId xmlns:a16="http://schemas.microsoft.com/office/drawing/2014/main" id="{6BD1C639-6D92-4D68-A73A-8096A7064610}"/>
                </a:ext>
              </a:extLst>
            </p:cNvPr>
            <p:cNvSpPr/>
            <p:nvPr/>
          </p:nvSpPr>
          <p:spPr>
            <a:xfrm>
              <a:off x="4275731" y="1908755"/>
              <a:ext cx="83000" cy="273025"/>
            </a:xfrm>
            <a:custGeom>
              <a:avLst/>
              <a:gdLst/>
              <a:ahLst/>
              <a:cxnLst/>
              <a:rect l="l" t="t" r="r" b="b"/>
              <a:pathLst>
                <a:path w="3320" h="10921" extrusionOk="0">
                  <a:moveTo>
                    <a:pt x="712" y="0"/>
                  </a:moveTo>
                  <a:cubicBezTo>
                    <a:pt x="627" y="119"/>
                    <a:pt x="560" y="237"/>
                    <a:pt x="509" y="356"/>
                  </a:cubicBezTo>
                  <a:cubicBezTo>
                    <a:pt x="102" y="1169"/>
                    <a:pt x="1" y="2320"/>
                    <a:pt x="85" y="3539"/>
                  </a:cubicBezTo>
                  <a:cubicBezTo>
                    <a:pt x="272" y="5892"/>
                    <a:pt x="1220" y="8669"/>
                    <a:pt x="2507" y="10413"/>
                  </a:cubicBezTo>
                  <a:cubicBezTo>
                    <a:pt x="2626" y="10572"/>
                    <a:pt x="2754" y="10691"/>
                    <a:pt x="2883" y="10773"/>
                  </a:cubicBezTo>
                  <a:lnTo>
                    <a:pt x="2883" y="10773"/>
                  </a:lnTo>
                  <a:cubicBezTo>
                    <a:pt x="2760" y="10686"/>
                    <a:pt x="2643" y="10561"/>
                    <a:pt x="2540" y="10396"/>
                  </a:cubicBezTo>
                  <a:cubicBezTo>
                    <a:pt x="1355" y="8550"/>
                    <a:pt x="560" y="5740"/>
                    <a:pt x="526" y="3370"/>
                  </a:cubicBezTo>
                  <a:cubicBezTo>
                    <a:pt x="509" y="2117"/>
                    <a:pt x="695" y="999"/>
                    <a:pt x="1135" y="221"/>
                  </a:cubicBezTo>
                  <a:cubicBezTo>
                    <a:pt x="1017" y="136"/>
                    <a:pt x="864" y="68"/>
                    <a:pt x="712" y="0"/>
                  </a:cubicBezTo>
                  <a:close/>
                  <a:moveTo>
                    <a:pt x="2883" y="10773"/>
                  </a:moveTo>
                  <a:cubicBezTo>
                    <a:pt x="3025" y="10872"/>
                    <a:pt x="3174" y="10921"/>
                    <a:pt x="3319" y="10921"/>
                  </a:cubicBezTo>
                  <a:cubicBezTo>
                    <a:pt x="3176" y="10912"/>
                    <a:pt x="3028" y="10865"/>
                    <a:pt x="2883" y="10773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3140;p57">
              <a:extLst>
                <a:ext uri="{FF2B5EF4-FFF2-40B4-BE49-F238E27FC236}">
                  <a16:creationId xmlns:a16="http://schemas.microsoft.com/office/drawing/2014/main" id="{8E3B336B-0354-4864-A40E-13250D98DFC7}"/>
                </a:ext>
              </a:extLst>
            </p:cNvPr>
            <p:cNvSpPr/>
            <p:nvPr/>
          </p:nvSpPr>
          <p:spPr>
            <a:xfrm>
              <a:off x="4313225" y="2157900"/>
              <a:ext cx="82525" cy="48000"/>
            </a:xfrm>
            <a:custGeom>
              <a:avLst/>
              <a:gdLst/>
              <a:ahLst/>
              <a:cxnLst/>
              <a:rect l="l" t="t" r="r" b="b"/>
              <a:pathLst>
                <a:path w="3301" h="1920" extrusionOk="0">
                  <a:moveTo>
                    <a:pt x="1739" y="0"/>
                  </a:moveTo>
                  <a:cubicBezTo>
                    <a:pt x="1390" y="0"/>
                    <a:pt x="1237" y="734"/>
                    <a:pt x="1237" y="734"/>
                  </a:cubicBezTo>
                  <a:cubicBezTo>
                    <a:pt x="1237" y="734"/>
                    <a:pt x="871" y="621"/>
                    <a:pt x="555" y="621"/>
                  </a:cubicBezTo>
                  <a:cubicBezTo>
                    <a:pt x="354" y="621"/>
                    <a:pt x="172" y="667"/>
                    <a:pt x="119" y="819"/>
                  </a:cubicBezTo>
                  <a:cubicBezTo>
                    <a:pt x="1" y="1157"/>
                    <a:pt x="610" y="1852"/>
                    <a:pt x="1796" y="1919"/>
                  </a:cubicBezTo>
                  <a:cubicBezTo>
                    <a:pt x="1800" y="1920"/>
                    <a:pt x="1804" y="1920"/>
                    <a:pt x="1809" y="1920"/>
                  </a:cubicBezTo>
                  <a:cubicBezTo>
                    <a:pt x="2256" y="1920"/>
                    <a:pt x="3300" y="1069"/>
                    <a:pt x="3065" y="666"/>
                  </a:cubicBezTo>
                  <a:cubicBezTo>
                    <a:pt x="2983" y="535"/>
                    <a:pt x="2867" y="490"/>
                    <a:pt x="2747" y="490"/>
                  </a:cubicBezTo>
                  <a:cubicBezTo>
                    <a:pt x="2499" y="490"/>
                    <a:pt x="2236" y="683"/>
                    <a:pt x="2236" y="683"/>
                  </a:cubicBezTo>
                  <a:cubicBezTo>
                    <a:pt x="2236" y="683"/>
                    <a:pt x="2168" y="91"/>
                    <a:pt x="1796" y="6"/>
                  </a:cubicBezTo>
                  <a:cubicBezTo>
                    <a:pt x="1776" y="2"/>
                    <a:pt x="1758" y="0"/>
                    <a:pt x="1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2" name="Picture 191" descr="A picture containing circle&#10;&#10;Description automatically generated">
            <a:extLst>
              <a:ext uri="{FF2B5EF4-FFF2-40B4-BE49-F238E27FC236}">
                <a16:creationId xmlns:a16="http://schemas.microsoft.com/office/drawing/2014/main" id="{67DE49B6-81DC-49C9-8E61-7462ABAE8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14400" y="1482661"/>
            <a:ext cx="8621479" cy="3954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08D830-0AF6-430A-A11D-9BA2C3E15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1477" y="2155272"/>
            <a:ext cx="6504996" cy="10425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4A9FCD-E385-4C12-BF72-6D43EFC5D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9389" y="3273892"/>
            <a:ext cx="672447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1605E-6 L -0.16077 0.3777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C3FE8F-8485-4C80-8ED5-00A5BFE9CF3A}"/>
              </a:ext>
            </a:extLst>
          </p:cNvPr>
          <p:cNvGrpSpPr/>
          <p:nvPr/>
        </p:nvGrpSpPr>
        <p:grpSpPr>
          <a:xfrm>
            <a:off x="190500" y="-336762"/>
            <a:ext cx="10934701" cy="1722120"/>
            <a:chOff x="8755" y="1661713"/>
            <a:chExt cx="8201026" cy="129159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43BC37C-A65A-4DDF-A107-9B5014F5A437}"/>
                </a:ext>
              </a:extLst>
            </p:cNvPr>
            <p:cNvSpPr/>
            <p:nvPr/>
          </p:nvSpPr>
          <p:spPr>
            <a:xfrm>
              <a:off x="911450" y="1998121"/>
              <a:ext cx="6989040" cy="851995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6" name="Picture 35" descr="Shape, circle&#10;&#10;Description automatically generated">
              <a:extLst>
                <a:ext uri="{FF2B5EF4-FFF2-40B4-BE49-F238E27FC236}">
                  <a16:creationId xmlns:a16="http://schemas.microsoft.com/office/drawing/2014/main" id="{D4BABB62-180F-432C-BDAF-C8AED93D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55" y="1661713"/>
              <a:ext cx="1291590" cy="129159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70FA2F-3E23-4BA8-A5DF-0B2B59D03B12}"/>
                </a:ext>
              </a:extLst>
            </p:cNvPr>
            <p:cNvSpPr txBox="1"/>
            <p:nvPr/>
          </p:nvSpPr>
          <p:spPr>
            <a:xfrm>
              <a:off x="1351781" y="2024466"/>
              <a:ext cx="685800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 sẻ cùng bạn về sản phẩm hoặc thành tích liên quan đến sở thích lần lượt theo những gợi ý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9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id="{08637DD8-D829-4FD0-81D3-76C83995A6A6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1092;p34">
            <a:extLst>
              <a:ext uri="{FF2B5EF4-FFF2-40B4-BE49-F238E27FC236}">
                <a16:creationId xmlns:a16="http://schemas.microsoft.com/office/drawing/2014/main" id="{DB468AF1-4F3A-4A13-A4CB-BA0D2CEB571C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1093;p34">
            <a:hlinkClick r:id="rId6" action="ppaction://hlinksldjump"/>
            <a:extLst>
              <a:ext uri="{FF2B5EF4-FFF2-40B4-BE49-F238E27FC236}">
                <a16:creationId xmlns:a16="http://schemas.microsoft.com/office/drawing/2014/main" id="{9F04228A-2111-40A2-9EFD-CDC9E7EC4056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1094;p34">
            <a:extLst>
              <a:ext uri="{FF2B5EF4-FFF2-40B4-BE49-F238E27FC236}">
                <a16:creationId xmlns:a16="http://schemas.microsoft.com/office/drawing/2014/main" id="{58CF1213-5851-4B49-9ECF-45597FA92DC4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1095;p34">
            <a:extLst>
              <a:ext uri="{FF2B5EF4-FFF2-40B4-BE49-F238E27FC236}">
                <a16:creationId xmlns:a16="http://schemas.microsoft.com/office/drawing/2014/main" id="{453365F8-9214-4E40-86B5-B469E324934B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1096;p34">
            <a:hlinkClick r:id="rId7" action="ppaction://hlinksldjump"/>
            <a:extLst>
              <a:ext uri="{FF2B5EF4-FFF2-40B4-BE49-F238E27FC236}">
                <a16:creationId xmlns:a16="http://schemas.microsoft.com/office/drawing/2014/main" id="{DA6C7AFD-9F5F-40C9-8B7C-F5F5DAEFF1D3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F7010-593D-44AC-8AC0-335DB18A58B7}"/>
              </a:ext>
            </a:extLst>
          </p:cNvPr>
          <p:cNvSpPr txBox="1"/>
          <p:nvPr/>
        </p:nvSpPr>
        <p:spPr>
          <a:xfrm>
            <a:off x="4257369" y="1752600"/>
            <a:ext cx="538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Đây là sản phẩm gì?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67DA3E-8191-48AF-8E65-4C5A4C65259F}"/>
              </a:ext>
            </a:extLst>
          </p:cNvPr>
          <p:cNvSpPr txBox="1"/>
          <p:nvPr/>
        </p:nvSpPr>
        <p:spPr>
          <a:xfrm>
            <a:off x="4267200" y="2266950"/>
            <a:ext cx="676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đã làm hoặc đạt được nó khi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6C0140-3F03-4287-97FC-CA267BB02E96}"/>
              </a:ext>
            </a:extLst>
          </p:cNvPr>
          <p:cNvSpPr txBox="1"/>
          <p:nvPr/>
        </p:nvSpPr>
        <p:spPr>
          <a:xfrm>
            <a:off x="4295775" y="3276421"/>
            <a:ext cx="6762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 có được những sản phẩm hoặc thành tích này, em có cần ai hỗ trợ gì không?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" descr="BOMI 2: Super Super Cute">
            <a:extLst>
              <a:ext uri="{FF2B5EF4-FFF2-40B4-BE49-F238E27FC236}">
                <a16:creationId xmlns:a16="http://schemas.microsoft.com/office/drawing/2014/main" id="{3162F035-2F10-43C5-93FA-8CBA955AD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89" y="1640372"/>
            <a:ext cx="3502991" cy="32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32">
            <a:extLst>
              <a:ext uri="{FF2B5EF4-FFF2-40B4-BE49-F238E27FC236}">
                <a16:creationId xmlns:a16="http://schemas.microsoft.com/office/drawing/2014/main" id="{D4318F0F-FC29-572C-38D1-A8954F539E66}"/>
              </a:ext>
            </a:extLst>
          </p:cNvPr>
          <p:cNvSpPr txBox="1"/>
          <p:nvPr/>
        </p:nvSpPr>
        <p:spPr>
          <a:xfrm>
            <a:off x="735240" y="125335"/>
            <a:ext cx="975112" cy="66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4C4C4C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0</a:t>
            </a:r>
            <a:r>
              <a:rPr lang="en-US" sz="3733" b="1" kern="0">
                <a:ln w="28575">
                  <a:solidFill>
                    <a:srgbClr val="FFFFFF"/>
                  </a:solidFill>
                </a:ln>
                <a:solidFill>
                  <a:srgbClr val="4C4C4C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  <a:endParaRPr kumimoji="0" lang="en-US" sz="3733" b="1" i="0" u="none" strike="noStrike" kern="0" cap="none" spc="0" normalizeH="0" baseline="0" noProof="0">
              <a:ln w="28575">
                <a:solidFill>
                  <a:srgbClr val="FFFFFF"/>
                </a:solidFill>
              </a:ln>
              <a:solidFill>
                <a:srgbClr val="4C4C4C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1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C3FE8F-8485-4C80-8ED5-00A5BFE9CF3A}"/>
              </a:ext>
            </a:extLst>
          </p:cNvPr>
          <p:cNvGrpSpPr/>
          <p:nvPr/>
        </p:nvGrpSpPr>
        <p:grpSpPr>
          <a:xfrm>
            <a:off x="190500" y="-336762"/>
            <a:ext cx="10522313" cy="1722120"/>
            <a:chOff x="8755" y="1661713"/>
            <a:chExt cx="7891735" cy="129159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43BC37C-A65A-4DDF-A107-9B5014F5A437}"/>
                </a:ext>
              </a:extLst>
            </p:cNvPr>
            <p:cNvSpPr/>
            <p:nvPr/>
          </p:nvSpPr>
          <p:spPr>
            <a:xfrm>
              <a:off x="911450" y="1998121"/>
              <a:ext cx="6989040" cy="59482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6" name="Picture 35" descr="Shape, circle&#10;&#10;Description automatically generated">
              <a:extLst>
                <a:ext uri="{FF2B5EF4-FFF2-40B4-BE49-F238E27FC236}">
                  <a16:creationId xmlns:a16="http://schemas.microsoft.com/office/drawing/2014/main" id="{D4BABB62-180F-432C-BDAF-C8AED93D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55" y="1661713"/>
              <a:ext cx="1291590" cy="129159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70FA2F-3E23-4BA8-A5DF-0B2B59D03B12}"/>
                </a:ext>
              </a:extLst>
            </p:cNvPr>
            <p:cNvSpPr txBox="1"/>
            <p:nvPr/>
          </p:nvSpPr>
          <p:spPr>
            <a:xfrm>
              <a:off x="987450" y="2038755"/>
              <a:ext cx="6858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Kế hoạch nhóm “ Cùng chung sở thích”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9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id="{08637DD8-D829-4FD0-81D3-76C83995A6A6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1092;p34">
            <a:extLst>
              <a:ext uri="{FF2B5EF4-FFF2-40B4-BE49-F238E27FC236}">
                <a16:creationId xmlns:a16="http://schemas.microsoft.com/office/drawing/2014/main" id="{DB468AF1-4F3A-4A13-A4CB-BA0D2CEB571C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1093;p34">
            <a:hlinkClick r:id="rId6" action="ppaction://hlinksldjump"/>
            <a:extLst>
              <a:ext uri="{FF2B5EF4-FFF2-40B4-BE49-F238E27FC236}">
                <a16:creationId xmlns:a16="http://schemas.microsoft.com/office/drawing/2014/main" id="{9F04228A-2111-40A2-9EFD-CDC9E7EC4056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1094;p34">
            <a:extLst>
              <a:ext uri="{FF2B5EF4-FFF2-40B4-BE49-F238E27FC236}">
                <a16:creationId xmlns:a16="http://schemas.microsoft.com/office/drawing/2014/main" id="{58CF1213-5851-4B49-9ECF-45597FA92DC4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1095;p34">
            <a:extLst>
              <a:ext uri="{FF2B5EF4-FFF2-40B4-BE49-F238E27FC236}">
                <a16:creationId xmlns:a16="http://schemas.microsoft.com/office/drawing/2014/main" id="{453365F8-9214-4E40-86B5-B469E324934B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1096;p34">
            <a:hlinkClick r:id="rId7" action="ppaction://hlinksldjump"/>
            <a:extLst>
              <a:ext uri="{FF2B5EF4-FFF2-40B4-BE49-F238E27FC236}">
                <a16:creationId xmlns:a16="http://schemas.microsoft.com/office/drawing/2014/main" id="{DA6C7AFD-9F5F-40C9-8B7C-F5F5DAEFF1D3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ABB7AE-A6E6-454C-BBBA-5907D24EC67D}"/>
              </a:ext>
            </a:extLst>
          </p:cNvPr>
          <p:cNvGrpSpPr/>
          <p:nvPr/>
        </p:nvGrpSpPr>
        <p:grpSpPr>
          <a:xfrm>
            <a:off x="1073329" y="3091689"/>
            <a:ext cx="4278451" cy="2175001"/>
            <a:chOff x="892354" y="3758439"/>
            <a:chExt cx="4278451" cy="2175001"/>
          </a:xfrm>
        </p:grpSpPr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8FB47CC5-C7E1-46C3-8669-1389AE0A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7898B1B-3087-499C-8EC3-205692889769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3B843B72-28FD-4455-ACD0-08A2C127B3ED}"/>
              </a:ext>
            </a:extLst>
          </p:cNvPr>
          <p:cNvSpPr/>
          <p:nvPr/>
        </p:nvSpPr>
        <p:spPr>
          <a:xfrm flipH="1">
            <a:off x="4565013" y="1571625"/>
            <a:ext cx="5423989" cy="16447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32">
            <a:extLst>
              <a:ext uri="{FF2B5EF4-FFF2-40B4-BE49-F238E27FC236}">
                <a16:creationId xmlns:a16="http://schemas.microsoft.com/office/drawing/2014/main" id="{C8B54FB0-18EF-0EB4-60DB-A208E5D129D9}"/>
              </a:ext>
            </a:extLst>
          </p:cNvPr>
          <p:cNvSpPr txBox="1"/>
          <p:nvPr/>
        </p:nvSpPr>
        <p:spPr>
          <a:xfrm>
            <a:off x="735240" y="125335"/>
            <a:ext cx="975112" cy="66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4C4C4C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0</a:t>
            </a:r>
            <a:r>
              <a:rPr lang="en-US" sz="3733" b="1" kern="0">
                <a:ln w="28575">
                  <a:solidFill>
                    <a:srgbClr val="FFFFFF"/>
                  </a:solidFill>
                </a:ln>
                <a:solidFill>
                  <a:srgbClr val="4C4C4C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  <a:endParaRPr kumimoji="0" lang="en-US" sz="3733" b="1" i="0" u="none" strike="noStrike" kern="0" cap="none" spc="0" normalizeH="0" baseline="0" noProof="0">
              <a:ln w="28575">
                <a:solidFill>
                  <a:srgbClr val="FFFFFF"/>
                </a:solidFill>
              </a:ln>
              <a:solidFill>
                <a:srgbClr val="4C4C4C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6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3B8637E-CBB8-4561-B974-5697943DF881}"/>
              </a:ext>
            </a:extLst>
          </p:cNvPr>
          <p:cNvGrpSpPr/>
          <p:nvPr/>
        </p:nvGrpSpPr>
        <p:grpSpPr>
          <a:xfrm>
            <a:off x="1427038" y="76200"/>
            <a:ext cx="8975993" cy="2286000"/>
            <a:chOff x="1331788" y="1352550"/>
            <a:chExt cx="8975993" cy="2286000"/>
          </a:xfrm>
        </p:grpSpPr>
        <p:grpSp>
          <p:nvGrpSpPr>
            <p:cNvPr id="5" name="Google Shape;1593;p50">
              <a:extLst>
                <a:ext uri="{FF2B5EF4-FFF2-40B4-BE49-F238E27FC236}">
                  <a16:creationId xmlns:a16="http://schemas.microsoft.com/office/drawing/2014/main" id="{80917CA0-D32A-463F-893D-8973F51EF96E}"/>
                </a:ext>
              </a:extLst>
            </p:cNvPr>
            <p:cNvGrpSpPr/>
            <p:nvPr/>
          </p:nvGrpSpPr>
          <p:grpSpPr>
            <a:xfrm>
              <a:off x="1331788" y="1352550"/>
              <a:ext cx="8975993" cy="2286000"/>
              <a:chOff x="1200938" y="1415750"/>
              <a:chExt cx="3006600" cy="2968500"/>
            </a:xfrm>
          </p:grpSpPr>
          <p:sp>
            <p:nvSpPr>
              <p:cNvPr id="6" name="Google Shape;1594;p50">
                <a:extLst>
                  <a:ext uri="{FF2B5EF4-FFF2-40B4-BE49-F238E27FC236}">
                    <a16:creationId xmlns:a16="http://schemas.microsoft.com/office/drawing/2014/main" id="{E40B62FA-1244-4665-BFF1-64B659DB4128}"/>
                  </a:ext>
                </a:extLst>
              </p:cNvPr>
              <p:cNvSpPr/>
              <p:nvPr/>
            </p:nvSpPr>
            <p:spPr>
              <a:xfrm>
                <a:off x="1200938" y="1415750"/>
                <a:ext cx="3006600" cy="2968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1595;p50">
                <a:extLst>
                  <a:ext uri="{FF2B5EF4-FFF2-40B4-BE49-F238E27FC236}">
                    <a16:creationId xmlns:a16="http://schemas.microsoft.com/office/drawing/2014/main" id="{E36F40CF-BE33-465F-A78A-F475707B2310}"/>
                  </a:ext>
                </a:extLst>
              </p:cNvPr>
              <p:cNvSpPr/>
              <p:nvPr/>
            </p:nvSpPr>
            <p:spPr>
              <a:xfrm>
                <a:off x="1302447" y="1594000"/>
                <a:ext cx="2744964" cy="26115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1600;p50">
              <a:extLst>
                <a:ext uri="{FF2B5EF4-FFF2-40B4-BE49-F238E27FC236}">
                  <a16:creationId xmlns:a16="http://schemas.microsoft.com/office/drawing/2014/main" id="{1173129A-A343-41DA-AC38-25DEAF4E572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9725" y="2234005"/>
              <a:ext cx="8220008" cy="488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❏"/>
                <a:defRPr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1143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C4C"/>
                </a:buClr>
                <a:buSzPts val="1600"/>
                <a:buFont typeface="Nunito Light"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Ví dụ: Nhóm đầu bếp cá heo “Nấu ngon lành, ăn sạch sành sanh”. </a:t>
              </a:r>
            </a:p>
            <a:p>
              <a:pPr marL="1143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C4C"/>
                </a:buClr>
                <a:buSzPts val="1600"/>
                <a:buFont typeface="Nunito Light"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Nhóm Thạch Sanh “ Khoẻ - Siêu khoẻ!”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15FF2-133F-457F-8676-57E93E26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909887"/>
            <a:ext cx="5705663" cy="2424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08678E-BE65-4CFB-8ECF-C6C5CF99F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18" y="2962275"/>
            <a:ext cx="4180619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22" descr="A picture containing circle&#10;&#10;Description automatically generated">
            <a:extLst>
              <a:ext uri="{FF2B5EF4-FFF2-40B4-BE49-F238E27FC236}">
                <a16:creationId xmlns:a16="http://schemas.microsoft.com/office/drawing/2014/main" id="{F976FF69-7F86-45B9-AE72-B4AA9E2A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26374" y="559138"/>
            <a:ext cx="6631708" cy="366139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9973DDA-C9CA-4201-8ED3-A154B95D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99291" l="2660" r="95390">
                        <a14:foregroundMark x1="3546" y1="39007" x2="9220" y2="39539"/>
                        <a14:foregroundMark x1="22872" y1="32447" x2="28191" y2="42376"/>
                        <a14:foregroundMark x1="22163" y1="29433" x2="18262" y2="38121"/>
                        <a14:foregroundMark x1="18262" y1="38121" x2="17376" y2="43972"/>
                        <a14:foregroundMark x1="39007" y1="28723" x2="44149" y2="45035"/>
                        <a14:foregroundMark x1="24291" y1="50177" x2="32979" y2="50177"/>
                        <a14:foregroundMark x1="26241" y1="48759" x2="29787" y2="51596"/>
                        <a14:foregroundMark x1="27305" y1="48050" x2="36348" y2="47872"/>
                        <a14:foregroundMark x1="37943" y1="32624" x2="34220" y2="48936"/>
                        <a14:foregroundMark x1="34043" y1="56206" x2="22695" y2="72518"/>
                        <a14:foregroundMark x1="13830" y1="76241" x2="6206" y2="92021"/>
                        <a14:foregroundMark x1="9043" y1="71454" x2="2660" y2="76950"/>
                        <a14:foregroundMark x1="8688" y1="76418" x2="4255" y2="97340"/>
                        <a14:foregroundMark x1="12411" y1="93794" x2="34929" y2="98582"/>
                        <a14:foregroundMark x1="24113" y1="56028" x2="26241" y2="58333"/>
                        <a14:foregroundMark x1="68972" y1="38298" x2="70035" y2="59574"/>
                        <a14:foregroundMark x1="78546" y1="43617" x2="75355" y2="61879"/>
                        <a14:foregroundMark x1="82801" y1="68262" x2="86170" y2="88298"/>
                        <a14:foregroundMark x1="72163" y1="65603" x2="78369" y2="88830"/>
                        <a14:foregroundMark x1="73759" y1="78723" x2="71277" y2="97163"/>
                        <a14:foregroundMark x1="87943" y1="85106" x2="82092" y2="99468"/>
                        <a14:foregroundMark x1="95390" y1="86879" x2="93262" y2="99113"/>
                        <a14:foregroundMark x1="92730" y1="78014" x2="93085" y2="8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82" y="3657682"/>
            <a:ext cx="3239551" cy="32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091;p34">
            <a:hlinkClick r:id="rId6" action="ppaction://hlinksldjump"/>
            <a:extLst>
              <a:ext uri="{FF2B5EF4-FFF2-40B4-BE49-F238E27FC236}">
                <a16:creationId xmlns:a16="http://schemas.microsoft.com/office/drawing/2014/main" id="{6F2D5085-35E6-4BA3-A9EF-F4027B747C80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1092;p34">
            <a:hlinkClick r:id="rId7" action="ppaction://hlinksldjump"/>
            <a:extLst>
              <a:ext uri="{FF2B5EF4-FFF2-40B4-BE49-F238E27FC236}">
                <a16:creationId xmlns:a16="http://schemas.microsoft.com/office/drawing/2014/main" id="{15CF9065-02BC-4011-9337-7702CC21232B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1093;p34">
            <a:extLst>
              <a:ext uri="{FF2B5EF4-FFF2-40B4-BE49-F238E27FC236}">
                <a16:creationId xmlns:a16="http://schemas.microsoft.com/office/drawing/2014/main" id="{C4B28342-B3E5-4429-92E1-66A36DC9C27B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1094;p34">
            <a:extLst>
              <a:ext uri="{FF2B5EF4-FFF2-40B4-BE49-F238E27FC236}">
                <a16:creationId xmlns:a16="http://schemas.microsoft.com/office/drawing/2014/main" id="{A3CBFFAC-477B-40EB-AB07-06A94FC23EC4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1095;p34">
            <a:extLst>
              <a:ext uri="{FF2B5EF4-FFF2-40B4-BE49-F238E27FC236}">
                <a16:creationId xmlns:a16="http://schemas.microsoft.com/office/drawing/2014/main" id="{C872C9D3-A035-4A2C-820C-E0033954C75D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1096;p34">
            <a:hlinkClick r:id="rId8" action="ppaction://hlinksldjump"/>
            <a:extLst>
              <a:ext uri="{FF2B5EF4-FFF2-40B4-BE49-F238E27FC236}">
                <a16:creationId xmlns:a16="http://schemas.microsoft.com/office/drawing/2014/main" id="{2A7EE2D8-21F2-44F5-8D1A-3A25F1B2C630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98FEC8-E329-4867-B7AE-F7A1BDD9E0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6966" y="1682784"/>
            <a:ext cx="479796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8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2550F16-1666-497A-B99D-00F2F6360A16}"/>
              </a:ext>
            </a:extLst>
          </p:cNvPr>
          <p:cNvGrpSpPr/>
          <p:nvPr/>
        </p:nvGrpSpPr>
        <p:grpSpPr>
          <a:xfrm>
            <a:off x="824483" y="-289137"/>
            <a:ext cx="9945480" cy="1722120"/>
            <a:chOff x="441380" y="1640281"/>
            <a:chExt cx="7459110" cy="1291590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57E90637-928B-4316-B207-1DAC58A4FCEF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86352C9-8F33-428B-9E4D-DA589B6C33B0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132" name="Picture 131" descr="Shape, circle&#10;&#10;Description automatically generated">
                <a:extLst>
                  <a:ext uri="{FF2B5EF4-FFF2-40B4-BE49-F238E27FC236}">
                    <a16:creationId xmlns:a16="http://schemas.microsoft.com/office/drawing/2014/main" id="{918E0CD4-4FBB-4963-A6E7-BE728E1B9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0BFA8F0-B8BA-4E02-B4E0-2E38B98D4640}"/>
                  </a:ext>
                </a:extLst>
              </p:cNvPr>
              <p:cNvSpPr txBox="1"/>
              <p:nvPr/>
            </p:nvSpPr>
            <p:spPr>
              <a:xfrm>
                <a:off x="1334627" y="1895157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1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02</a:t>
                </a: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281E26D-6D80-45BD-9FC6-BC5DBE2CEAD4}"/>
                </a:ext>
              </a:extLst>
            </p:cNvPr>
            <p:cNvSpPr txBox="1"/>
            <p:nvPr/>
          </p:nvSpPr>
          <p:spPr>
            <a:xfrm>
              <a:off x="3265073" y="1954150"/>
              <a:ext cx="28610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Nhận xét tuần</a:t>
              </a: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8D39A651-97D9-4175-8EB2-389809CCB90A}"/>
              </a:ext>
            </a:extLst>
          </p:cNvPr>
          <p:cNvSpPr txBox="1"/>
          <p:nvPr/>
        </p:nvSpPr>
        <p:spPr>
          <a:xfrm>
            <a:off x="3533445" y="1197089"/>
            <a:ext cx="62496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tốt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rgbClr val="BBDED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DB3E2533-04CC-4355-870C-35FCAF2D0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163" y="5068999"/>
            <a:ext cx="2084068" cy="195381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A5F7C223-4EC0-41D1-8B94-3408A25A1051}"/>
              </a:ext>
            </a:extLst>
          </p:cNvPr>
          <p:cNvGrpSpPr/>
          <p:nvPr/>
        </p:nvGrpSpPr>
        <p:grpSpPr>
          <a:xfrm>
            <a:off x="1197987" y="2298816"/>
            <a:ext cx="3006372" cy="2001558"/>
            <a:chOff x="898490" y="1730010"/>
            <a:chExt cx="2254779" cy="1501168"/>
          </a:xfrm>
        </p:grpSpPr>
        <p:grpSp>
          <p:nvGrpSpPr>
            <p:cNvPr id="134" name="Google Shape;2037;p62">
              <a:extLst>
                <a:ext uri="{FF2B5EF4-FFF2-40B4-BE49-F238E27FC236}">
                  <a16:creationId xmlns:a16="http://schemas.microsoft.com/office/drawing/2014/main" id="{81AED27A-E5F4-4060-A6B8-E9F796B12418}"/>
                </a:ext>
              </a:extLst>
            </p:cNvPr>
            <p:cNvGrpSpPr/>
            <p:nvPr/>
          </p:nvGrpSpPr>
          <p:grpSpPr>
            <a:xfrm>
              <a:off x="898490" y="1730010"/>
              <a:ext cx="2254779" cy="1501168"/>
              <a:chOff x="5639368" y="2405490"/>
              <a:chExt cx="1383252" cy="1158637"/>
            </a:xfrm>
          </p:grpSpPr>
          <p:sp>
            <p:nvSpPr>
              <p:cNvPr id="135" name="Google Shape;2038;p62">
                <a:extLst>
                  <a:ext uri="{FF2B5EF4-FFF2-40B4-BE49-F238E27FC236}">
                    <a16:creationId xmlns:a16="http://schemas.microsoft.com/office/drawing/2014/main" id="{08BCE432-65A6-4084-8096-7B0D55895F48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6" name="Google Shape;2039;p62">
                <a:extLst>
                  <a:ext uri="{FF2B5EF4-FFF2-40B4-BE49-F238E27FC236}">
                    <a16:creationId xmlns:a16="http://schemas.microsoft.com/office/drawing/2014/main" id="{E0D75B91-6AD9-41A8-A524-3975E0D42110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7" name="Google Shape;2040;p62">
                <a:extLst>
                  <a:ext uri="{FF2B5EF4-FFF2-40B4-BE49-F238E27FC236}">
                    <a16:creationId xmlns:a16="http://schemas.microsoft.com/office/drawing/2014/main" id="{0C0E8EEA-ABA1-4019-AEFD-BD642035BE13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8" name="Google Shape;2041;p62">
                <a:extLst>
                  <a:ext uri="{FF2B5EF4-FFF2-40B4-BE49-F238E27FC236}">
                    <a16:creationId xmlns:a16="http://schemas.microsoft.com/office/drawing/2014/main" id="{427BE848-BDD1-42A5-8C76-56783AB00CC5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9" name="Google Shape;2042;p62">
                <a:extLst>
                  <a:ext uri="{FF2B5EF4-FFF2-40B4-BE49-F238E27FC236}">
                    <a16:creationId xmlns:a16="http://schemas.microsoft.com/office/drawing/2014/main" id="{ED1DDD36-313A-4E6B-B83A-647D80E53027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24F04C-F560-4B98-A81D-A85D9AD31342}"/>
                </a:ext>
              </a:extLst>
            </p:cNvPr>
            <p:cNvSpPr txBox="1"/>
            <p:nvPr/>
          </p:nvSpPr>
          <p:spPr>
            <a:xfrm>
              <a:off x="1255044" y="1955760"/>
              <a:ext cx="1677181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học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giờ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55E2092-1658-4544-AC6C-BF336C3BF9A3}"/>
              </a:ext>
            </a:extLst>
          </p:cNvPr>
          <p:cNvGrpSpPr/>
          <p:nvPr/>
        </p:nvGrpSpPr>
        <p:grpSpPr>
          <a:xfrm>
            <a:off x="4547561" y="2355012"/>
            <a:ext cx="3006372" cy="2001557"/>
            <a:chOff x="3410670" y="1766259"/>
            <a:chExt cx="2254779" cy="1501168"/>
          </a:xfrm>
        </p:grpSpPr>
        <p:grpSp>
          <p:nvGrpSpPr>
            <p:cNvPr id="140" name="Google Shape;2037;p62">
              <a:extLst>
                <a:ext uri="{FF2B5EF4-FFF2-40B4-BE49-F238E27FC236}">
                  <a16:creationId xmlns:a16="http://schemas.microsoft.com/office/drawing/2014/main" id="{5CC7322D-77FE-4427-9FD3-5D94F449ACA9}"/>
                </a:ext>
              </a:extLst>
            </p:cNvPr>
            <p:cNvGrpSpPr/>
            <p:nvPr/>
          </p:nvGrpSpPr>
          <p:grpSpPr>
            <a:xfrm>
              <a:off x="3410670" y="1766259"/>
              <a:ext cx="2254779" cy="1501168"/>
              <a:chOff x="5639368" y="2405490"/>
              <a:chExt cx="1383252" cy="1158637"/>
            </a:xfrm>
          </p:grpSpPr>
          <p:sp>
            <p:nvSpPr>
              <p:cNvPr id="141" name="Google Shape;2038;p62">
                <a:extLst>
                  <a:ext uri="{FF2B5EF4-FFF2-40B4-BE49-F238E27FC236}">
                    <a16:creationId xmlns:a16="http://schemas.microsoft.com/office/drawing/2014/main" id="{66C3E59D-B2D3-4B08-856A-5FCE4A209CBC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2" name="Google Shape;2039;p62">
                <a:extLst>
                  <a:ext uri="{FF2B5EF4-FFF2-40B4-BE49-F238E27FC236}">
                    <a16:creationId xmlns:a16="http://schemas.microsoft.com/office/drawing/2014/main" id="{D842545B-8680-48B8-A5F2-BC0270273D64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3" name="Google Shape;2040;p62">
                <a:extLst>
                  <a:ext uri="{FF2B5EF4-FFF2-40B4-BE49-F238E27FC236}">
                    <a16:creationId xmlns:a16="http://schemas.microsoft.com/office/drawing/2014/main" id="{F233A6D2-A16A-4E23-8080-F2EB176CC7D4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4" name="Google Shape;2041;p62">
                <a:extLst>
                  <a:ext uri="{FF2B5EF4-FFF2-40B4-BE49-F238E27FC236}">
                    <a16:creationId xmlns:a16="http://schemas.microsoft.com/office/drawing/2014/main" id="{C205F24C-2ADC-4BE1-A530-0A19F4CAD626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5" name="Google Shape;2042;p62">
                <a:extLst>
                  <a:ext uri="{FF2B5EF4-FFF2-40B4-BE49-F238E27FC236}">
                    <a16:creationId xmlns:a16="http://schemas.microsoft.com/office/drawing/2014/main" id="{3C7A6844-AC8E-411C-8272-FCB387BE51F5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7E88BBE-F1A1-4A03-A35C-7775C1B0701F}"/>
                </a:ext>
              </a:extLst>
            </p:cNvPr>
            <p:cNvSpPr txBox="1"/>
            <p:nvPr/>
          </p:nvSpPr>
          <p:spPr>
            <a:xfrm>
              <a:off x="3732691" y="2003024"/>
              <a:ext cx="1677181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Tích cực phát biểu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8BC030-4EFB-462B-BF8E-68A6E46FE864}"/>
              </a:ext>
            </a:extLst>
          </p:cNvPr>
          <p:cNvGrpSpPr/>
          <p:nvPr/>
        </p:nvGrpSpPr>
        <p:grpSpPr>
          <a:xfrm>
            <a:off x="7694821" y="2298816"/>
            <a:ext cx="3006372" cy="2001558"/>
            <a:chOff x="5771115" y="1724111"/>
            <a:chExt cx="2254779" cy="1501168"/>
          </a:xfrm>
        </p:grpSpPr>
        <p:grpSp>
          <p:nvGrpSpPr>
            <p:cNvPr id="146" name="Google Shape;2037;p62">
              <a:extLst>
                <a:ext uri="{FF2B5EF4-FFF2-40B4-BE49-F238E27FC236}">
                  <a16:creationId xmlns:a16="http://schemas.microsoft.com/office/drawing/2014/main" id="{5FA11FBC-1D37-4CB4-886D-6ACD30B662F9}"/>
                </a:ext>
              </a:extLst>
            </p:cNvPr>
            <p:cNvGrpSpPr/>
            <p:nvPr/>
          </p:nvGrpSpPr>
          <p:grpSpPr>
            <a:xfrm>
              <a:off x="5771115" y="1724111"/>
              <a:ext cx="2254779" cy="1501168"/>
              <a:chOff x="5639368" y="2405490"/>
              <a:chExt cx="1383252" cy="1158637"/>
            </a:xfrm>
            <a:solidFill>
              <a:schemeClr val="accent4"/>
            </a:solidFill>
          </p:grpSpPr>
          <p:sp>
            <p:nvSpPr>
              <p:cNvPr id="147" name="Google Shape;2038;p62">
                <a:extLst>
                  <a:ext uri="{FF2B5EF4-FFF2-40B4-BE49-F238E27FC236}">
                    <a16:creationId xmlns:a16="http://schemas.microsoft.com/office/drawing/2014/main" id="{B311A772-7764-408B-9A1B-1C28C06D96FF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8" name="Google Shape;2039;p62">
                <a:extLst>
                  <a:ext uri="{FF2B5EF4-FFF2-40B4-BE49-F238E27FC236}">
                    <a16:creationId xmlns:a16="http://schemas.microsoft.com/office/drawing/2014/main" id="{82EB1C47-05B5-49D8-B5A4-C797460810F4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9" name="Google Shape;2040;p62">
                <a:extLst>
                  <a:ext uri="{FF2B5EF4-FFF2-40B4-BE49-F238E27FC236}">
                    <a16:creationId xmlns:a16="http://schemas.microsoft.com/office/drawing/2014/main" id="{6F9E285E-96B9-4ED6-8515-C6BF0486F7C5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0" name="Google Shape;2041;p62">
                <a:extLst>
                  <a:ext uri="{FF2B5EF4-FFF2-40B4-BE49-F238E27FC236}">
                    <a16:creationId xmlns:a16="http://schemas.microsoft.com/office/drawing/2014/main" id="{5616B33D-2309-4629-B1FA-4A0E18BCDBF1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1" name="Google Shape;2042;p62">
                <a:extLst>
                  <a:ext uri="{FF2B5EF4-FFF2-40B4-BE49-F238E27FC236}">
                    <a16:creationId xmlns:a16="http://schemas.microsoft.com/office/drawing/2014/main" id="{8F581960-6287-4908-8B37-0B605E8F4A70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A85D6A9-16B8-4E5A-BADD-214986457200}"/>
                </a:ext>
              </a:extLst>
            </p:cNvPr>
            <p:cNvSpPr txBox="1"/>
            <p:nvPr/>
          </p:nvSpPr>
          <p:spPr>
            <a:xfrm>
              <a:off x="6106546" y="1872656"/>
              <a:ext cx="1751579" cy="930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Chú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ý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nghe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giảng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0FB780-BE6F-4EF4-8D97-1A80490D2E1B}"/>
              </a:ext>
            </a:extLst>
          </p:cNvPr>
          <p:cNvGrpSpPr/>
          <p:nvPr/>
        </p:nvGrpSpPr>
        <p:grpSpPr>
          <a:xfrm>
            <a:off x="1197987" y="4671087"/>
            <a:ext cx="3006372" cy="2001557"/>
            <a:chOff x="898490" y="3503316"/>
            <a:chExt cx="2254779" cy="1501168"/>
          </a:xfrm>
        </p:grpSpPr>
        <p:grpSp>
          <p:nvGrpSpPr>
            <p:cNvPr id="157" name="Google Shape;2037;p62">
              <a:extLst>
                <a:ext uri="{FF2B5EF4-FFF2-40B4-BE49-F238E27FC236}">
                  <a16:creationId xmlns:a16="http://schemas.microsoft.com/office/drawing/2014/main" id="{24F66FA4-4877-4960-9014-93C05844C66B}"/>
                </a:ext>
              </a:extLst>
            </p:cNvPr>
            <p:cNvGrpSpPr/>
            <p:nvPr/>
          </p:nvGrpSpPr>
          <p:grpSpPr>
            <a:xfrm>
              <a:off x="898490" y="3503316"/>
              <a:ext cx="2254779" cy="1501168"/>
              <a:chOff x="5639368" y="2405490"/>
              <a:chExt cx="1383252" cy="1158637"/>
            </a:xfrm>
          </p:grpSpPr>
          <p:sp>
            <p:nvSpPr>
              <p:cNvPr id="158" name="Google Shape;2038;p62">
                <a:extLst>
                  <a:ext uri="{FF2B5EF4-FFF2-40B4-BE49-F238E27FC236}">
                    <a16:creationId xmlns:a16="http://schemas.microsoft.com/office/drawing/2014/main" id="{8B345B87-3CB9-4419-A1EF-C9767F81CA7B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9" name="Google Shape;2039;p62">
                <a:extLst>
                  <a:ext uri="{FF2B5EF4-FFF2-40B4-BE49-F238E27FC236}">
                    <a16:creationId xmlns:a16="http://schemas.microsoft.com/office/drawing/2014/main" id="{44951028-D766-4A95-96C6-A26A727CC2B2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0" name="Google Shape;2040;p62">
                <a:extLst>
                  <a:ext uri="{FF2B5EF4-FFF2-40B4-BE49-F238E27FC236}">
                    <a16:creationId xmlns:a16="http://schemas.microsoft.com/office/drawing/2014/main" id="{E2D95B41-92CB-4470-8FB1-944E97A3F8E0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1" name="Google Shape;2041;p62">
                <a:extLst>
                  <a:ext uri="{FF2B5EF4-FFF2-40B4-BE49-F238E27FC236}">
                    <a16:creationId xmlns:a16="http://schemas.microsoft.com/office/drawing/2014/main" id="{867C41AA-6EF0-4562-A60C-00F1D066B475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2" name="Google Shape;2042;p62">
                <a:extLst>
                  <a:ext uri="{FF2B5EF4-FFF2-40B4-BE49-F238E27FC236}">
                    <a16:creationId xmlns:a16="http://schemas.microsoft.com/office/drawing/2014/main" id="{89A8E4F9-77E8-4C77-A467-236E507F2D1C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F77A090-7BE9-4C5E-8D7F-D1B718F0CA1A}"/>
                </a:ext>
              </a:extLst>
            </p:cNvPr>
            <p:cNvSpPr txBox="1"/>
            <p:nvPr/>
          </p:nvSpPr>
          <p:spPr>
            <a:xfrm>
              <a:off x="1255044" y="3729066"/>
              <a:ext cx="1677181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Học tập có tiến bộ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3441FDF-11D9-4386-91FF-961CC2D86947}"/>
              </a:ext>
            </a:extLst>
          </p:cNvPr>
          <p:cNvGrpSpPr/>
          <p:nvPr/>
        </p:nvGrpSpPr>
        <p:grpSpPr>
          <a:xfrm>
            <a:off x="4533382" y="4696286"/>
            <a:ext cx="3030503" cy="2130745"/>
            <a:chOff x="3400036" y="3522214"/>
            <a:chExt cx="2272877" cy="1598059"/>
          </a:xfrm>
        </p:grpSpPr>
        <p:grpSp>
          <p:nvGrpSpPr>
            <p:cNvPr id="164" name="Google Shape;2037;p62">
              <a:extLst>
                <a:ext uri="{FF2B5EF4-FFF2-40B4-BE49-F238E27FC236}">
                  <a16:creationId xmlns:a16="http://schemas.microsoft.com/office/drawing/2014/main" id="{9FE5641C-27CE-4C4D-89AD-25A7FD6343E4}"/>
                </a:ext>
              </a:extLst>
            </p:cNvPr>
            <p:cNvGrpSpPr/>
            <p:nvPr/>
          </p:nvGrpSpPr>
          <p:grpSpPr>
            <a:xfrm>
              <a:off x="3418134" y="3522214"/>
              <a:ext cx="2254779" cy="1501168"/>
              <a:chOff x="5639368" y="2405490"/>
              <a:chExt cx="1383252" cy="1158637"/>
            </a:xfrm>
          </p:grpSpPr>
          <p:sp>
            <p:nvSpPr>
              <p:cNvPr id="165" name="Google Shape;2038;p62">
                <a:extLst>
                  <a:ext uri="{FF2B5EF4-FFF2-40B4-BE49-F238E27FC236}">
                    <a16:creationId xmlns:a16="http://schemas.microsoft.com/office/drawing/2014/main" id="{FC6130AB-3255-41E0-8162-D6053BC1A7F5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6" name="Google Shape;2039;p62">
                <a:extLst>
                  <a:ext uri="{FF2B5EF4-FFF2-40B4-BE49-F238E27FC236}">
                    <a16:creationId xmlns:a16="http://schemas.microsoft.com/office/drawing/2014/main" id="{4D16F2FC-2582-42B4-97BB-329B87E93C94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7" name="Google Shape;2040;p62">
                <a:extLst>
                  <a:ext uri="{FF2B5EF4-FFF2-40B4-BE49-F238E27FC236}">
                    <a16:creationId xmlns:a16="http://schemas.microsoft.com/office/drawing/2014/main" id="{B2DCA9BE-E5EF-47FD-A1DA-7B3CF550A759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8" name="Google Shape;2041;p62">
                <a:extLst>
                  <a:ext uri="{FF2B5EF4-FFF2-40B4-BE49-F238E27FC236}">
                    <a16:creationId xmlns:a16="http://schemas.microsoft.com/office/drawing/2014/main" id="{304206F4-5665-4FD2-9743-B300154EF95D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9" name="Google Shape;2042;p62">
                <a:extLst>
                  <a:ext uri="{FF2B5EF4-FFF2-40B4-BE49-F238E27FC236}">
                    <a16:creationId xmlns:a16="http://schemas.microsoft.com/office/drawing/2014/main" id="{A56DB72E-146A-432B-9C92-483A69E4A26E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3B0C669-475E-4417-BE28-C25149413492}"/>
                </a:ext>
              </a:extLst>
            </p:cNvPr>
            <p:cNvSpPr txBox="1"/>
            <p:nvPr/>
          </p:nvSpPr>
          <p:spPr>
            <a:xfrm>
              <a:off x="3400036" y="3758505"/>
              <a:ext cx="2214661" cy="1361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Hoàn thành bài tập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đầy đủ</a:t>
              </a:r>
            </a:p>
          </p:txBody>
        </p:sp>
      </p:grpSp>
      <p:sp>
        <p:nvSpPr>
          <p:cNvPr id="176" name="Google Shape;1091;p34">
            <a:hlinkClick r:id="rId6" action="ppaction://hlinksldjump"/>
            <a:extLst>
              <a:ext uri="{FF2B5EF4-FFF2-40B4-BE49-F238E27FC236}">
                <a16:creationId xmlns:a16="http://schemas.microsoft.com/office/drawing/2014/main" id="{87B7C470-4DAE-494F-990C-C13705ACD58E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77" name="Google Shape;1092;p34">
            <a:extLst>
              <a:ext uri="{FF2B5EF4-FFF2-40B4-BE49-F238E27FC236}">
                <a16:creationId xmlns:a16="http://schemas.microsoft.com/office/drawing/2014/main" id="{435FB6DD-9081-460D-8F03-567152F6AD58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78" name="Google Shape;1093;p34">
            <a:extLst>
              <a:ext uri="{FF2B5EF4-FFF2-40B4-BE49-F238E27FC236}">
                <a16:creationId xmlns:a16="http://schemas.microsoft.com/office/drawing/2014/main" id="{B101654F-C784-4847-A1A8-71254A29E007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79" name="Google Shape;1094;p34">
            <a:extLst>
              <a:ext uri="{FF2B5EF4-FFF2-40B4-BE49-F238E27FC236}">
                <a16:creationId xmlns:a16="http://schemas.microsoft.com/office/drawing/2014/main" id="{34E8FC2A-B833-4D46-A381-5B4AAE09E3E5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80" name="Google Shape;1095;p34">
            <a:extLst>
              <a:ext uri="{FF2B5EF4-FFF2-40B4-BE49-F238E27FC236}">
                <a16:creationId xmlns:a16="http://schemas.microsoft.com/office/drawing/2014/main" id="{731802A3-5953-4D7C-85B2-2EF610A6CA11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81" name="Google Shape;1096;p34">
            <a:hlinkClick r:id="rId7" action="ppaction://hlinksldjump"/>
            <a:extLst>
              <a:ext uri="{FF2B5EF4-FFF2-40B4-BE49-F238E27FC236}">
                <a16:creationId xmlns:a16="http://schemas.microsoft.com/office/drawing/2014/main" id="{246DA3D3-CEAE-4CD3-A68C-E0DA22B95C7A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2550F16-1666-497A-B99D-00F2F6360A16}"/>
              </a:ext>
            </a:extLst>
          </p:cNvPr>
          <p:cNvGrpSpPr/>
          <p:nvPr/>
        </p:nvGrpSpPr>
        <p:grpSpPr>
          <a:xfrm>
            <a:off x="824483" y="-289137"/>
            <a:ext cx="9945480" cy="1722120"/>
            <a:chOff x="441380" y="1640281"/>
            <a:chExt cx="7459110" cy="1291590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57E90637-928B-4316-B207-1DAC58A4FCEF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86352C9-8F33-428B-9E4D-DA589B6C33B0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132" name="Picture 131" descr="Shape, circle&#10;&#10;Description automatically generated">
                <a:extLst>
                  <a:ext uri="{FF2B5EF4-FFF2-40B4-BE49-F238E27FC236}">
                    <a16:creationId xmlns:a16="http://schemas.microsoft.com/office/drawing/2014/main" id="{918E0CD4-4FBB-4963-A6E7-BE728E1B9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0BFA8F0-B8BA-4E02-B4E0-2E38B98D4640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1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01</a:t>
                </a: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281E26D-6D80-45BD-9FC6-BC5DBE2CEAD4}"/>
                </a:ext>
              </a:extLst>
            </p:cNvPr>
            <p:cNvSpPr txBox="1"/>
            <p:nvPr/>
          </p:nvSpPr>
          <p:spPr>
            <a:xfrm>
              <a:off x="3265073" y="1954150"/>
              <a:ext cx="28610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Nhận xét tuần</a:t>
              </a: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8D39A651-97D9-4175-8EB2-389809CCB90A}"/>
              </a:ext>
            </a:extLst>
          </p:cNvPr>
          <p:cNvSpPr txBox="1"/>
          <p:nvPr/>
        </p:nvSpPr>
        <p:spPr>
          <a:xfrm>
            <a:off x="3533445" y="1197089"/>
            <a:ext cx="62496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Những điều cần cố gắng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693A4C-3A1B-434A-87A6-9C563ACBF4F9}"/>
              </a:ext>
            </a:extLst>
          </p:cNvPr>
          <p:cNvGrpSpPr/>
          <p:nvPr/>
        </p:nvGrpSpPr>
        <p:grpSpPr>
          <a:xfrm>
            <a:off x="822333" y="1973691"/>
            <a:ext cx="3764924" cy="3764924"/>
            <a:chOff x="616749" y="1480268"/>
            <a:chExt cx="2823693" cy="2823693"/>
          </a:xfrm>
        </p:grpSpPr>
        <p:pic>
          <p:nvPicPr>
            <p:cNvPr id="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FC2D560A-3BD2-4E23-9DD9-F1B29EB5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1094" y1="31406" x2="12031" y2="33125"/>
                          <a14:foregroundMark x1="10313" y1="38281" x2="11250" y2="39531"/>
                          <a14:foregroundMark x1="73594" y1="14375" x2="74844" y2="15313"/>
                          <a14:foregroundMark x1="79375" y1="17656" x2="80781" y2="20469"/>
                          <a14:foregroundMark x1="86406" y1="70469" x2="86563" y2="71719"/>
                          <a14:foregroundMark x1="85625" y1="74688" x2="84531" y2="76563"/>
                          <a14:foregroundMark x1="15000" y1="74219" x2="17344" y2="75625"/>
                          <a14:foregroundMark x1="19844" y1="79063" x2="21250" y2="79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749" y="1480268"/>
              <a:ext cx="2823693" cy="2823693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FA9D12-A42A-4C24-A687-342976FDD378}"/>
                </a:ext>
              </a:extLst>
            </p:cNvPr>
            <p:cNvSpPr txBox="1"/>
            <p:nvPr/>
          </p:nvSpPr>
          <p:spPr>
            <a:xfrm>
              <a:off x="1273034" y="2317064"/>
              <a:ext cx="1846521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Cần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xem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trước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F6D9D6-22B6-449D-985D-B0E65D3E5AFB}"/>
              </a:ext>
            </a:extLst>
          </p:cNvPr>
          <p:cNvGrpSpPr/>
          <p:nvPr/>
        </p:nvGrpSpPr>
        <p:grpSpPr>
          <a:xfrm>
            <a:off x="4147571" y="1843030"/>
            <a:ext cx="3764924" cy="3764924"/>
            <a:chOff x="3110678" y="1382272"/>
            <a:chExt cx="2823693" cy="2823693"/>
          </a:xfrm>
        </p:grpSpPr>
        <p:pic>
          <p:nvPicPr>
            <p:cNvPr id="60" name="Picture 59" descr="Shape, circle&#10;&#10;Description automatically generated">
              <a:extLst>
                <a:ext uri="{FF2B5EF4-FFF2-40B4-BE49-F238E27FC236}">
                  <a16:creationId xmlns:a16="http://schemas.microsoft.com/office/drawing/2014/main" id="{B8CBEBB8-50A7-4CF8-86F8-DC0637EC2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1094" y1="31406" x2="12031" y2="33125"/>
                          <a14:foregroundMark x1="10313" y1="38281" x2="11250" y2="39531"/>
                          <a14:foregroundMark x1="73594" y1="14375" x2="74844" y2="15313"/>
                          <a14:foregroundMark x1="79375" y1="17656" x2="80781" y2="20469"/>
                          <a14:foregroundMark x1="86406" y1="70469" x2="86563" y2="71719"/>
                          <a14:foregroundMark x1="85625" y1="74688" x2="84531" y2="76563"/>
                          <a14:foregroundMark x1="15000" y1="74219" x2="17344" y2="75625"/>
                          <a14:foregroundMark x1="19844" y1="79063" x2="21250" y2="79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0678" y="1382272"/>
              <a:ext cx="2823693" cy="2823693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999326-18E4-4DDE-AD08-43BEAE6295BF}"/>
                </a:ext>
              </a:extLst>
            </p:cNvPr>
            <p:cNvSpPr txBox="1"/>
            <p:nvPr/>
          </p:nvSpPr>
          <p:spPr>
            <a:xfrm>
              <a:off x="3906335" y="2121034"/>
              <a:ext cx="1677181" cy="136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Nộp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thời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gian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240F493-AD25-4F86-958F-EBE5A104EF24}"/>
              </a:ext>
            </a:extLst>
          </p:cNvPr>
          <p:cNvGrpSpPr/>
          <p:nvPr/>
        </p:nvGrpSpPr>
        <p:grpSpPr>
          <a:xfrm>
            <a:off x="7390379" y="1973689"/>
            <a:ext cx="3764924" cy="3764924"/>
            <a:chOff x="5542784" y="1480267"/>
            <a:chExt cx="2823693" cy="2823693"/>
          </a:xfrm>
        </p:grpSpPr>
        <p:pic>
          <p:nvPicPr>
            <p:cNvPr id="61" name="Picture 60" descr="Shape, circle&#10;&#10;Description automatically generated">
              <a:extLst>
                <a:ext uri="{FF2B5EF4-FFF2-40B4-BE49-F238E27FC236}">
                  <a16:creationId xmlns:a16="http://schemas.microsoft.com/office/drawing/2014/main" id="{61685632-E4D0-42E3-BCDC-1F389D02E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1094" y1="31406" x2="12031" y2="33125"/>
                          <a14:foregroundMark x1="10313" y1="38281" x2="11250" y2="39531"/>
                          <a14:foregroundMark x1="73594" y1="14375" x2="74844" y2="15313"/>
                          <a14:foregroundMark x1="79375" y1="17656" x2="80781" y2="20469"/>
                          <a14:foregroundMark x1="86406" y1="70469" x2="86563" y2="71719"/>
                          <a14:foregroundMark x1="85625" y1="74688" x2="84531" y2="76563"/>
                          <a14:foregroundMark x1="15000" y1="74219" x2="17344" y2="75625"/>
                          <a14:foregroundMark x1="19844" y1="79063" x2="21250" y2="79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42784" y="1480267"/>
              <a:ext cx="2823693" cy="2823693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69716B-9726-4343-9903-A5823C26E86F}"/>
                </a:ext>
              </a:extLst>
            </p:cNvPr>
            <p:cNvSpPr txBox="1"/>
            <p:nvPr/>
          </p:nvSpPr>
          <p:spPr>
            <a:xfrm>
              <a:off x="6142068" y="2030185"/>
              <a:ext cx="1843295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……</a:t>
              </a:r>
            </a:p>
          </p:txBody>
        </p:sp>
      </p:grpSp>
      <p:pic>
        <p:nvPicPr>
          <p:cNvPr id="1026" name="Picture 2" descr="BOMI 2: Super Super Cute">
            <a:extLst>
              <a:ext uri="{FF2B5EF4-FFF2-40B4-BE49-F238E27FC236}">
                <a16:creationId xmlns:a16="http://schemas.microsoft.com/office/drawing/2014/main" id="{F825096B-3D23-4B17-915D-27BC1895D2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89" y="4955072"/>
            <a:ext cx="2236243" cy="209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1091;p34">
            <a:hlinkClick r:id="rId8" action="ppaction://hlinksldjump"/>
            <a:extLst>
              <a:ext uri="{FF2B5EF4-FFF2-40B4-BE49-F238E27FC236}">
                <a16:creationId xmlns:a16="http://schemas.microsoft.com/office/drawing/2014/main" id="{1714CF2B-C85D-4286-9618-8484A1F6DB47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68" name="Google Shape;1092;p34">
            <a:extLst>
              <a:ext uri="{FF2B5EF4-FFF2-40B4-BE49-F238E27FC236}">
                <a16:creationId xmlns:a16="http://schemas.microsoft.com/office/drawing/2014/main" id="{29B60780-FA71-43DA-BDAA-C5810D44BF14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69" name="Google Shape;1093;p34">
            <a:extLst>
              <a:ext uri="{FF2B5EF4-FFF2-40B4-BE49-F238E27FC236}">
                <a16:creationId xmlns:a16="http://schemas.microsoft.com/office/drawing/2014/main" id="{ABF2FF2E-75E2-408F-AB46-9653B6D912AC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0" name="Google Shape;1094;p34">
            <a:extLst>
              <a:ext uri="{FF2B5EF4-FFF2-40B4-BE49-F238E27FC236}">
                <a16:creationId xmlns:a16="http://schemas.microsoft.com/office/drawing/2014/main" id="{630847D8-AD1C-469C-90C6-191891DA75B2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1" name="Google Shape;1095;p34">
            <a:extLst>
              <a:ext uri="{FF2B5EF4-FFF2-40B4-BE49-F238E27FC236}">
                <a16:creationId xmlns:a16="http://schemas.microsoft.com/office/drawing/2014/main" id="{3AF1D0A1-4EFF-4F66-AD00-0BB5695650F3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2" name="Google Shape;1096;p34">
            <a:hlinkClick r:id="rId9" action="ppaction://hlinksldjump"/>
            <a:extLst>
              <a:ext uri="{FF2B5EF4-FFF2-40B4-BE49-F238E27FC236}">
                <a16:creationId xmlns:a16="http://schemas.microsoft.com/office/drawing/2014/main" id="{BCC9C3B4-C871-4F43-9B6D-E85C033CBA90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829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theme/theme1.xml><?xml version="1.0" encoding="utf-8"?>
<a:theme xmlns:a="http://schemas.openxmlformats.org/drawingml/2006/main" name="Artizo Digital Notebook by Slidesgo">
  <a:themeElements>
    <a:clrScheme name="Simple Light">
      <a:dk1>
        <a:srgbClr val="4C4C4C"/>
      </a:dk1>
      <a:lt1>
        <a:srgbClr val="FFFFFF"/>
      </a:lt1>
      <a:dk2>
        <a:srgbClr val="4C4C4C"/>
      </a:dk2>
      <a:lt2>
        <a:srgbClr val="FEE1E2"/>
      </a:lt2>
      <a:accent1>
        <a:srgbClr val="5398BE"/>
      </a:accent1>
      <a:accent2>
        <a:srgbClr val="7EC6EA"/>
      </a:accent2>
      <a:accent3>
        <a:srgbClr val="61C0BF"/>
      </a:accent3>
      <a:accent4>
        <a:srgbClr val="BBDED6"/>
      </a:accent4>
      <a:accent5>
        <a:srgbClr val="FFB6B9"/>
      </a:accent5>
      <a:accent6>
        <a:srgbClr val="E2B179"/>
      </a:accent6>
      <a:hlink>
        <a:srgbClr val="4C4C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345</Words>
  <Application>Microsoft Office PowerPoint</Application>
  <PresentationFormat>Màn hình rộng</PresentationFormat>
  <Paragraphs>129</Paragraphs>
  <Slides>14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Arial</vt:lpstr>
      <vt:lpstr>Calibri</vt:lpstr>
      <vt:lpstr>Nunito Light</vt:lpstr>
      <vt:lpstr>Open Sans</vt:lpstr>
      <vt:lpstr>Playfair Display</vt:lpstr>
      <vt:lpstr>Playfair Display ExtraBold</vt:lpstr>
      <vt:lpstr>SVN-Hollycakes</vt:lpstr>
      <vt:lpstr>Artizo Digital Notebook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lelinh26895@gmail.com</dc:creator>
  <cp:lastModifiedBy>Huyền Nguyễn</cp:lastModifiedBy>
  <cp:revision>5</cp:revision>
  <dcterms:created xsi:type="dcterms:W3CDTF">2023-09-16T17:09:28Z</dcterms:created>
  <dcterms:modified xsi:type="dcterms:W3CDTF">2024-09-22T16:54:10Z</dcterms:modified>
</cp:coreProperties>
</file>