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2" r:id="rId2"/>
  </p:sldMasterIdLst>
  <p:notesMasterIdLst>
    <p:notesMasterId r:id="rId16"/>
  </p:notesMasterIdLst>
  <p:sldIdLst>
    <p:sldId id="262" r:id="rId3"/>
    <p:sldId id="301" r:id="rId4"/>
    <p:sldId id="260" r:id="rId5"/>
    <p:sldId id="324" r:id="rId6"/>
    <p:sldId id="294" r:id="rId7"/>
    <p:sldId id="323" r:id="rId8"/>
    <p:sldId id="332" r:id="rId9"/>
    <p:sldId id="331" r:id="rId10"/>
    <p:sldId id="327" r:id="rId11"/>
    <p:sldId id="328" r:id="rId12"/>
    <p:sldId id="329" r:id="rId13"/>
    <p:sldId id="330" r:id="rId14"/>
    <p:sldId id="30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1A67D-8FF1-41D2-8DD3-1756E075220C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D985F-46AF-454B-AC6C-24EBA30DA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86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afc7fd8e0_0_8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afc7fd8e0_0_8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3558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aafc7fd8e0_0_2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aafc7fd8e0_0_2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0159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afc7fd8e0_0_8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afc7fd8e0_0_8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2610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afc7fd8e0_0_8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afc7fd8e0_0_8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8330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bấm vào màn hình để mở clip hoặc copy link sau dán vào youtube https://www.youtube.com/watch?v=p_JsZpYSexk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bấm vào màn hình để mở clip hoặc copy link sau dán vào youtube https://www.youtube.com/watch?v=p_JsZpYSexk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57398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aafc7fd8e0_0_2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aafc7fd8e0_0_2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4738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aafc7fd8e0_0_2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aafc7fd8e0_0_2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3770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54319fdea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54319fdea8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0958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54319fdea8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54319fdea8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941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95761" y="1952500"/>
            <a:ext cx="7455200" cy="2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33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73600" y="5010033"/>
            <a:ext cx="5644800" cy="6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7952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3804486" y="2916030"/>
            <a:ext cx="4819700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4919606" y="2121135"/>
            <a:ext cx="2103476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4254871" y="3649929"/>
            <a:ext cx="4386124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5289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3804486" y="2916030"/>
            <a:ext cx="4819700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4919606" y="2121135"/>
            <a:ext cx="2103476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4254871" y="3649929"/>
            <a:ext cx="4386124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1128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9442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7993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3990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4124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9901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6857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8006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05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95761" y="1952500"/>
            <a:ext cx="7455200" cy="2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33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73600" y="5010033"/>
            <a:ext cx="5644800" cy="6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3988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5382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0746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5290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00562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85922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90131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1_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85076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1_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40834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1_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51409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2316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95761" y="1952500"/>
            <a:ext cx="7455200" cy="2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33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73600" y="5010033"/>
            <a:ext cx="5644800" cy="6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32860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1_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3446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1_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28168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1_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50681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0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6" y="1879377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0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2" y="4825113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11972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1_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0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6" y="1879377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0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2" y="4825113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42845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1_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0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6" y="1879377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0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2" y="4825113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89971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1_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0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6" y="1879377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0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2" y="4825113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2616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37575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5737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30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95761" y="1952500"/>
            <a:ext cx="7455200" cy="2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33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73600" y="5010033"/>
            <a:ext cx="5644800" cy="6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96672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690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0347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1656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8501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5491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2504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5773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8125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1516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181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95761" y="1952500"/>
            <a:ext cx="7455200" cy="2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33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73600" y="5010033"/>
            <a:ext cx="5644800" cy="6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11700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91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95761" y="1952500"/>
            <a:ext cx="7455200" cy="2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33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73600" y="5010033"/>
            <a:ext cx="5644800" cy="6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8875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95761" y="1952500"/>
            <a:ext cx="7455200" cy="2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33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73600" y="5010033"/>
            <a:ext cx="5644800" cy="6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1530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3804486" y="2916030"/>
            <a:ext cx="4819700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4919606" y="2121135"/>
            <a:ext cx="2103476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4254871" y="3649929"/>
            <a:ext cx="4386124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0507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3804486" y="2916030"/>
            <a:ext cx="4819700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4919606" y="2121135"/>
            <a:ext cx="2103476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4254871" y="3649929"/>
            <a:ext cx="4386124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8475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95405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9" r:id="rId26"/>
    <p:sldLayoutId id="2147483690" r:id="rId27"/>
    <p:sldLayoutId id="2147483691" r:id="rId28"/>
    <p:sldLayoutId id="2147483692" r:id="rId29"/>
    <p:sldLayoutId id="2147483693" r:id="rId30"/>
    <p:sldLayoutId id="2147483694" r:id="rId31"/>
    <p:sldLayoutId id="2147483695" r:id="rId32"/>
    <p:sldLayoutId id="2147483696" r:id="rId33"/>
    <p:sldLayoutId id="2147483697" r:id="rId34"/>
    <p:sldLayoutId id="2147483698" r:id="rId35"/>
    <p:sldLayoutId id="2147483699" r:id="rId36"/>
    <p:sldLayoutId id="2147483700" r:id="rId37"/>
    <p:sldLayoutId id="2147483701" r:id="rId3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8075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g"/><Relationship Id="rId1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33"/>
          <p:cNvGrpSpPr/>
          <p:nvPr/>
        </p:nvGrpSpPr>
        <p:grpSpPr>
          <a:xfrm>
            <a:off x="1533703" y="1730158"/>
            <a:ext cx="9124571" cy="4382479"/>
            <a:chOff x="5871550" y="1383450"/>
            <a:chExt cx="1173850" cy="502075"/>
          </a:xfrm>
        </p:grpSpPr>
        <p:sp>
          <p:nvSpPr>
            <p:cNvPr id="478" name="Google Shape;478;p33"/>
            <p:cNvSpPr/>
            <p:nvPr/>
          </p:nvSpPr>
          <p:spPr>
            <a:xfrm>
              <a:off x="5871550" y="1491375"/>
              <a:ext cx="1173850" cy="184925"/>
            </a:xfrm>
            <a:custGeom>
              <a:avLst/>
              <a:gdLst/>
              <a:ahLst/>
              <a:cxnLst/>
              <a:rect l="l" t="t" r="r" b="b"/>
              <a:pathLst>
                <a:path w="46954" h="7397" extrusionOk="0">
                  <a:moveTo>
                    <a:pt x="38949" y="1"/>
                  </a:moveTo>
                  <a:cubicBezTo>
                    <a:pt x="38915" y="1"/>
                    <a:pt x="38872" y="13"/>
                    <a:pt x="38820" y="39"/>
                  </a:cubicBezTo>
                  <a:cubicBezTo>
                    <a:pt x="38384" y="330"/>
                    <a:pt x="35228" y="529"/>
                    <a:pt x="33449" y="529"/>
                  </a:cubicBezTo>
                  <a:cubicBezTo>
                    <a:pt x="32966" y="529"/>
                    <a:pt x="32585" y="515"/>
                    <a:pt x="32387" y="483"/>
                  </a:cubicBezTo>
                  <a:cubicBezTo>
                    <a:pt x="32099" y="403"/>
                    <a:pt x="31798" y="365"/>
                    <a:pt x="31495" y="365"/>
                  </a:cubicBezTo>
                  <a:cubicBezTo>
                    <a:pt x="31096" y="365"/>
                    <a:pt x="30694" y="431"/>
                    <a:pt x="30317" y="557"/>
                  </a:cubicBezTo>
                  <a:cubicBezTo>
                    <a:pt x="29134" y="816"/>
                    <a:pt x="25732" y="594"/>
                    <a:pt x="24180" y="853"/>
                  </a:cubicBezTo>
                  <a:cubicBezTo>
                    <a:pt x="24049" y="872"/>
                    <a:pt x="23957" y="880"/>
                    <a:pt x="23889" y="880"/>
                  </a:cubicBezTo>
                  <a:cubicBezTo>
                    <a:pt x="23575" y="880"/>
                    <a:pt x="23810" y="705"/>
                    <a:pt x="23292" y="705"/>
                  </a:cubicBezTo>
                  <a:cubicBezTo>
                    <a:pt x="22510" y="705"/>
                    <a:pt x="15460" y="1064"/>
                    <a:pt x="11980" y="1064"/>
                  </a:cubicBezTo>
                  <a:cubicBezTo>
                    <a:pt x="10854" y="1064"/>
                    <a:pt x="10102" y="1026"/>
                    <a:pt x="10057" y="927"/>
                  </a:cubicBezTo>
                  <a:cubicBezTo>
                    <a:pt x="10044" y="896"/>
                    <a:pt x="10026" y="884"/>
                    <a:pt x="10004" y="884"/>
                  </a:cubicBezTo>
                  <a:cubicBezTo>
                    <a:pt x="9909" y="884"/>
                    <a:pt x="9738" y="1103"/>
                    <a:pt x="9631" y="1103"/>
                  </a:cubicBezTo>
                  <a:cubicBezTo>
                    <a:pt x="9610" y="1103"/>
                    <a:pt x="9591" y="1095"/>
                    <a:pt x="9576" y="1074"/>
                  </a:cubicBezTo>
                  <a:cubicBezTo>
                    <a:pt x="9576" y="1074"/>
                    <a:pt x="4670" y="1392"/>
                    <a:pt x="2533" y="1392"/>
                  </a:cubicBezTo>
                  <a:cubicBezTo>
                    <a:pt x="2040" y="1392"/>
                    <a:pt x="1694" y="1375"/>
                    <a:pt x="1590" y="1333"/>
                  </a:cubicBezTo>
                  <a:cubicBezTo>
                    <a:pt x="1463" y="1295"/>
                    <a:pt x="1357" y="1274"/>
                    <a:pt x="1269" y="1274"/>
                  </a:cubicBezTo>
                  <a:cubicBezTo>
                    <a:pt x="1102" y="1274"/>
                    <a:pt x="998" y="1349"/>
                    <a:pt x="925" y="1518"/>
                  </a:cubicBezTo>
                  <a:cubicBezTo>
                    <a:pt x="555" y="2221"/>
                    <a:pt x="1" y="7027"/>
                    <a:pt x="407" y="7286"/>
                  </a:cubicBezTo>
                  <a:cubicBezTo>
                    <a:pt x="476" y="7315"/>
                    <a:pt x="660" y="7327"/>
                    <a:pt x="929" y="7327"/>
                  </a:cubicBezTo>
                  <a:cubicBezTo>
                    <a:pt x="2052" y="7327"/>
                    <a:pt x="4663" y="7120"/>
                    <a:pt x="6625" y="7120"/>
                  </a:cubicBezTo>
                  <a:cubicBezTo>
                    <a:pt x="7740" y="7120"/>
                    <a:pt x="8645" y="7187"/>
                    <a:pt x="8948" y="7396"/>
                  </a:cubicBezTo>
                  <a:cubicBezTo>
                    <a:pt x="9981" y="7285"/>
                    <a:pt x="13569" y="6814"/>
                    <a:pt x="15899" y="6814"/>
                  </a:cubicBezTo>
                  <a:cubicBezTo>
                    <a:pt x="16652" y="6814"/>
                    <a:pt x="17274" y="6863"/>
                    <a:pt x="17636" y="6990"/>
                  </a:cubicBezTo>
                  <a:cubicBezTo>
                    <a:pt x="17968" y="6721"/>
                    <a:pt x="19596" y="6662"/>
                    <a:pt x="21378" y="6662"/>
                  </a:cubicBezTo>
                  <a:cubicBezTo>
                    <a:pt x="22785" y="6662"/>
                    <a:pt x="24289" y="6699"/>
                    <a:pt x="25325" y="6699"/>
                  </a:cubicBezTo>
                  <a:cubicBezTo>
                    <a:pt x="26046" y="6699"/>
                    <a:pt x="26541" y="6681"/>
                    <a:pt x="26620" y="6620"/>
                  </a:cubicBezTo>
                  <a:cubicBezTo>
                    <a:pt x="26780" y="6496"/>
                    <a:pt x="27222" y="6440"/>
                    <a:pt x="27662" y="6440"/>
                  </a:cubicBezTo>
                  <a:cubicBezTo>
                    <a:pt x="28138" y="6440"/>
                    <a:pt x="28612" y="6505"/>
                    <a:pt x="28727" y="6620"/>
                  </a:cubicBezTo>
                  <a:cubicBezTo>
                    <a:pt x="28864" y="6757"/>
                    <a:pt x="29025" y="6804"/>
                    <a:pt x="29191" y="6804"/>
                  </a:cubicBezTo>
                  <a:cubicBezTo>
                    <a:pt x="29534" y="6804"/>
                    <a:pt x="29899" y="6608"/>
                    <a:pt x="30131" y="6608"/>
                  </a:cubicBezTo>
                  <a:cubicBezTo>
                    <a:pt x="30211" y="6608"/>
                    <a:pt x="30275" y="6631"/>
                    <a:pt x="30317" y="6694"/>
                  </a:cubicBezTo>
                  <a:lnTo>
                    <a:pt x="32239" y="6324"/>
                  </a:lnTo>
                  <a:lnTo>
                    <a:pt x="41334" y="6213"/>
                  </a:lnTo>
                  <a:cubicBezTo>
                    <a:pt x="41818" y="6065"/>
                    <a:pt x="42334" y="6019"/>
                    <a:pt x="42843" y="6019"/>
                  </a:cubicBezTo>
                  <a:cubicBezTo>
                    <a:pt x="43659" y="6019"/>
                    <a:pt x="44456" y="6137"/>
                    <a:pt x="45064" y="6137"/>
                  </a:cubicBezTo>
                  <a:cubicBezTo>
                    <a:pt x="45582" y="6137"/>
                    <a:pt x="45963" y="6051"/>
                    <a:pt x="46103" y="5733"/>
                  </a:cubicBezTo>
                  <a:cubicBezTo>
                    <a:pt x="46547" y="4808"/>
                    <a:pt x="46953" y="1037"/>
                    <a:pt x="46732" y="150"/>
                  </a:cubicBezTo>
                  <a:cubicBezTo>
                    <a:pt x="46722" y="62"/>
                    <a:pt x="46454" y="29"/>
                    <a:pt x="46063" y="29"/>
                  </a:cubicBezTo>
                  <a:cubicBezTo>
                    <a:pt x="44972" y="29"/>
                    <a:pt x="42922" y="290"/>
                    <a:pt x="42813" y="372"/>
                  </a:cubicBezTo>
                  <a:cubicBezTo>
                    <a:pt x="42785" y="381"/>
                    <a:pt x="42757" y="386"/>
                    <a:pt x="42731" y="386"/>
                  </a:cubicBezTo>
                  <a:cubicBezTo>
                    <a:pt x="42651" y="386"/>
                    <a:pt x="42582" y="344"/>
                    <a:pt x="42554" y="261"/>
                  </a:cubicBezTo>
                  <a:cubicBezTo>
                    <a:pt x="42554" y="187"/>
                    <a:pt x="39042" y="113"/>
                    <a:pt x="39042" y="113"/>
                  </a:cubicBezTo>
                  <a:cubicBezTo>
                    <a:pt x="39042" y="42"/>
                    <a:pt x="39011" y="1"/>
                    <a:pt x="38949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33"/>
            <p:cNvSpPr/>
            <p:nvPr/>
          </p:nvSpPr>
          <p:spPr>
            <a:xfrm>
              <a:off x="6031450" y="1597625"/>
              <a:ext cx="907650" cy="173875"/>
            </a:xfrm>
            <a:custGeom>
              <a:avLst/>
              <a:gdLst/>
              <a:ahLst/>
              <a:cxnLst/>
              <a:rect l="l" t="t" r="r" b="b"/>
              <a:pathLst>
                <a:path w="36306" h="6955" extrusionOk="0">
                  <a:moveTo>
                    <a:pt x="30114" y="1"/>
                  </a:moveTo>
                  <a:cubicBezTo>
                    <a:pt x="30083" y="1"/>
                    <a:pt x="30049" y="13"/>
                    <a:pt x="30021" y="41"/>
                  </a:cubicBezTo>
                  <a:cubicBezTo>
                    <a:pt x="29698" y="283"/>
                    <a:pt x="27593" y="447"/>
                    <a:pt x="26186" y="447"/>
                  </a:cubicBezTo>
                  <a:cubicBezTo>
                    <a:pt x="25660" y="447"/>
                    <a:pt x="25231" y="424"/>
                    <a:pt x="25030" y="374"/>
                  </a:cubicBezTo>
                  <a:cubicBezTo>
                    <a:pt x="24797" y="290"/>
                    <a:pt x="24556" y="252"/>
                    <a:pt x="24315" y="252"/>
                  </a:cubicBezTo>
                  <a:cubicBezTo>
                    <a:pt x="24020" y="252"/>
                    <a:pt x="23724" y="309"/>
                    <a:pt x="23440" y="411"/>
                  </a:cubicBezTo>
                  <a:cubicBezTo>
                    <a:pt x="23051" y="519"/>
                    <a:pt x="22362" y="537"/>
                    <a:pt x="21603" y="537"/>
                  </a:cubicBezTo>
                  <a:cubicBezTo>
                    <a:pt x="21249" y="537"/>
                    <a:pt x="20880" y="533"/>
                    <a:pt x="20519" y="533"/>
                  </a:cubicBezTo>
                  <a:cubicBezTo>
                    <a:pt x="19813" y="533"/>
                    <a:pt x="19139" y="547"/>
                    <a:pt x="18671" y="632"/>
                  </a:cubicBezTo>
                  <a:cubicBezTo>
                    <a:pt x="18583" y="650"/>
                    <a:pt x="18519" y="657"/>
                    <a:pt x="18470" y="657"/>
                  </a:cubicBezTo>
                  <a:cubicBezTo>
                    <a:pt x="18212" y="657"/>
                    <a:pt x="18410" y="448"/>
                    <a:pt x="18005" y="448"/>
                  </a:cubicBezTo>
                  <a:cubicBezTo>
                    <a:pt x="17470" y="473"/>
                    <a:pt x="12872" y="692"/>
                    <a:pt x="10021" y="692"/>
                  </a:cubicBezTo>
                  <a:cubicBezTo>
                    <a:pt x="8739" y="692"/>
                    <a:pt x="7810" y="648"/>
                    <a:pt x="7764" y="522"/>
                  </a:cubicBezTo>
                  <a:cubicBezTo>
                    <a:pt x="7758" y="491"/>
                    <a:pt x="7747" y="479"/>
                    <a:pt x="7732" y="479"/>
                  </a:cubicBezTo>
                  <a:cubicBezTo>
                    <a:pt x="7670" y="479"/>
                    <a:pt x="7545" y="698"/>
                    <a:pt x="7470" y="698"/>
                  </a:cubicBezTo>
                  <a:cubicBezTo>
                    <a:pt x="7455" y="698"/>
                    <a:pt x="7442" y="690"/>
                    <a:pt x="7432" y="669"/>
                  </a:cubicBezTo>
                  <a:cubicBezTo>
                    <a:pt x="7432" y="669"/>
                    <a:pt x="4041" y="888"/>
                    <a:pt x="2257" y="888"/>
                  </a:cubicBezTo>
                  <a:cubicBezTo>
                    <a:pt x="1722" y="888"/>
                    <a:pt x="1332" y="868"/>
                    <a:pt x="1221" y="817"/>
                  </a:cubicBezTo>
                  <a:cubicBezTo>
                    <a:pt x="1129" y="765"/>
                    <a:pt x="1051" y="740"/>
                    <a:pt x="986" y="740"/>
                  </a:cubicBezTo>
                  <a:cubicBezTo>
                    <a:pt x="866" y="740"/>
                    <a:pt x="788" y="822"/>
                    <a:pt x="740" y="965"/>
                  </a:cubicBezTo>
                  <a:cubicBezTo>
                    <a:pt x="444" y="1668"/>
                    <a:pt x="1" y="6474"/>
                    <a:pt x="333" y="6770"/>
                  </a:cubicBezTo>
                  <a:cubicBezTo>
                    <a:pt x="386" y="6794"/>
                    <a:pt x="525" y="6803"/>
                    <a:pt x="728" y="6803"/>
                  </a:cubicBezTo>
                  <a:cubicBezTo>
                    <a:pt x="1534" y="6803"/>
                    <a:pt x="3350" y="6651"/>
                    <a:pt x="4821" y="6651"/>
                  </a:cubicBezTo>
                  <a:cubicBezTo>
                    <a:pt x="5817" y="6651"/>
                    <a:pt x="6655" y="6721"/>
                    <a:pt x="6914" y="6954"/>
                  </a:cubicBezTo>
                  <a:cubicBezTo>
                    <a:pt x="7689" y="6874"/>
                    <a:pt x="10262" y="6485"/>
                    <a:pt x="12060" y="6485"/>
                  </a:cubicBezTo>
                  <a:cubicBezTo>
                    <a:pt x="12750" y="6485"/>
                    <a:pt x="13325" y="6542"/>
                    <a:pt x="13643" y="6696"/>
                  </a:cubicBezTo>
                  <a:cubicBezTo>
                    <a:pt x="13868" y="6457"/>
                    <a:pt x="14889" y="6394"/>
                    <a:pt x="16081" y="6394"/>
                  </a:cubicBezTo>
                  <a:cubicBezTo>
                    <a:pt x="17392" y="6394"/>
                    <a:pt x="18908" y="6470"/>
                    <a:pt x="19798" y="6470"/>
                  </a:cubicBezTo>
                  <a:cubicBezTo>
                    <a:pt x="20228" y="6470"/>
                    <a:pt x="20512" y="6452"/>
                    <a:pt x="20556" y="6400"/>
                  </a:cubicBezTo>
                  <a:cubicBezTo>
                    <a:pt x="20671" y="6302"/>
                    <a:pt x="20974" y="6254"/>
                    <a:pt x="21288" y="6254"/>
                  </a:cubicBezTo>
                  <a:cubicBezTo>
                    <a:pt x="21685" y="6254"/>
                    <a:pt x="22101" y="6330"/>
                    <a:pt x="22183" y="6474"/>
                  </a:cubicBezTo>
                  <a:cubicBezTo>
                    <a:pt x="22296" y="6628"/>
                    <a:pt x="22429" y="6679"/>
                    <a:pt x="22567" y="6679"/>
                  </a:cubicBezTo>
                  <a:cubicBezTo>
                    <a:pt x="22839" y="6679"/>
                    <a:pt x="23127" y="6478"/>
                    <a:pt x="23307" y="6478"/>
                  </a:cubicBezTo>
                  <a:cubicBezTo>
                    <a:pt x="23363" y="6478"/>
                    <a:pt x="23409" y="6497"/>
                    <a:pt x="23440" y="6548"/>
                  </a:cubicBezTo>
                  <a:lnTo>
                    <a:pt x="24919" y="6215"/>
                  </a:lnTo>
                  <a:lnTo>
                    <a:pt x="31943" y="6252"/>
                  </a:lnTo>
                  <a:cubicBezTo>
                    <a:pt x="32302" y="6109"/>
                    <a:pt x="32684" y="6063"/>
                    <a:pt x="33063" y="6063"/>
                  </a:cubicBezTo>
                  <a:cubicBezTo>
                    <a:pt x="33725" y="6063"/>
                    <a:pt x="34375" y="6203"/>
                    <a:pt x="34863" y="6203"/>
                  </a:cubicBezTo>
                  <a:cubicBezTo>
                    <a:pt x="35246" y="6203"/>
                    <a:pt x="35529" y="6116"/>
                    <a:pt x="35640" y="5808"/>
                  </a:cubicBezTo>
                  <a:cubicBezTo>
                    <a:pt x="35936" y="4884"/>
                    <a:pt x="36306" y="1113"/>
                    <a:pt x="36121" y="226"/>
                  </a:cubicBezTo>
                  <a:cubicBezTo>
                    <a:pt x="36111" y="149"/>
                    <a:pt x="35906" y="119"/>
                    <a:pt x="35606" y="119"/>
                  </a:cubicBezTo>
                  <a:cubicBezTo>
                    <a:pt x="34755" y="119"/>
                    <a:pt x="33144" y="356"/>
                    <a:pt x="33089" y="411"/>
                  </a:cubicBezTo>
                  <a:cubicBezTo>
                    <a:pt x="33069" y="431"/>
                    <a:pt x="33045" y="440"/>
                    <a:pt x="33022" y="440"/>
                  </a:cubicBezTo>
                  <a:cubicBezTo>
                    <a:pt x="32962" y="440"/>
                    <a:pt x="32905" y="380"/>
                    <a:pt x="32905" y="300"/>
                  </a:cubicBezTo>
                  <a:cubicBezTo>
                    <a:pt x="32905" y="226"/>
                    <a:pt x="30206" y="78"/>
                    <a:pt x="30206" y="78"/>
                  </a:cubicBezTo>
                  <a:cubicBezTo>
                    <a:pt x="30206" y="32"/>
                    <a:pt x="30163" y="1"/>
                    <a:pt x="30114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33"/>
            <p:cNvSpPr/>
            <p:nvPr/>
          </p:nvSpPr>
          <p:spPr>
            <a:xfrm>
              <a:off x="6070275" y="1383450"/>
              <a:ext cx="828175" cy="187475"/>
            </a:xfrm>
            <a:custGeom>
              <a:avLst/>
              <a:gdLst/>
              <a:ahLst/>
              <a:cxnLst/>
              <a:rect l="l" t="t" r="r" b="b"/>
              <a:pathLst>
                <a:path w="33127" h="7499" extrusionOk="0">
                  <a:moveTo>
                    <a:pt x="27486" y="1"/>
                  </a:moveTo>
                  <a:cubicBezTo>
                    <a:pt x="27458" y="1"/>
                    <a:pt x="27427" y="21"/>
                    <a:pt x="27396" y="68"/>
                  </a:cubicBezTo>
                  <a:cubicBezTo>
                    <a:pt x="27069" y="335"/>
                    <a:pt x="24769" y="554"/>
                    <a:pt x="23528" y="554"/>
                  </a:cubicBezTo>
                  <a:cubicBezTo>
                    <a:pt x="23222" y="554"/>
                    <a:pt x="22980" y="541"/>
                    <a:pt x="22848" y="511"/>
                  </a:cubicBezTo>
                  <a:cubicBezTo>
                    <a:pt x="22641" y="431"/>
                    <a:pt x="22419" y="393"/>
                    <a:pt x="22199" y="393"/>
                  </a:cubicBezTo>
                  <a:cubicBezTo>
                    <a:pt x="21909" y="393"/>
                    <a:pt x="21621" y="459"/>
                    <a:pt x="21369" y="585"/>
                  </a:cubicBezTo>
                  <a:cubicBezTo>
                    <a:pt x="20556" y="844"/>
                    <a:pt x="18116" y="659"/>
                    <a:pt x="17007" y="881"/>
                  </a:cubicBezTo>
                  <a:cubicBezTo>
                    <a:pt x="16903" y="911"/>
                    <a:pt x="16835" y="922"/>
                    <a:pt x="16789" y="922"/>
                  </a:cubicBezTo>
                  <a:cubicBezTo>
                    <a:pt x="16603" y="922"/>
                    <a:pt x="16763" y="733"/>
                    <a:pt x="16378" y="733"/>
                  </a:cubicBezTo>
                  <a:cubicBezTo>
                    <a:pt x="15839" y="762"/>
                    <a:pt x="10684" y="1160"/>
                    <a:pt x="8248" y="1160"/>
                  </a:cubicBezTo>
                  <a:cubicBezTo>
                    <a:pt x="7510" y="1160"/>
                    <a:pt x="7022" y="1123"/>
                    <a:pt x="6988" y="1029"/>
                  </a:cubicBezTo>
                  <a:cubicBezTo>
                    <a:pt x="6982" y="998"/>
                    <a:pt x="6972" y="986"/>
                    <a:pt x="6959" y="986"/>
                  </a:cubicBezTo>
                  <a:cubicBezTo>
                    <a:pt x="6904" y="986"/>
                    <a:pt x="6797" y="1205"/>
                    <a:pt x="6728" y="1205"/>
                  </a:cubicBezTo>
                  <a:cubicBezTo>
                    <a:pt x="6714" y="1205"/>
                    <a:pt x="6702" y="1197"/>
                    <a:pt x="6692" y="1177"/>
                  </a:cubicBezTo>
                  <a:cubicBezTo>
                    <a:pt x="6692" y="1177"/>
                    <a:pt x="3107" y="1528"/>
                    <a:pt x="1614" y="1528"/>
                  </a:cubicBezTo>
                  <a:cubicBezTo>
                    <a:pt x="1294" y="1528"/>
                    <a:pt x="1070" y="1512"/>
                    <a:pt x="999" y="1473"/>
                  </a:cubicBezTo>
                  <a:cubicBezTo>
                    <a:pt x="909" y="1434"/>
                    <a:pt x="838" y="1414"/>
                    <a:pt x="777" y="1414"/>
                  </a:cubicBezTo>
                  <a:cubicBezTo>
                    <a:pt x="663" y="1414"/>
                    <a:pt x="591" y="1488"/>
                    <a:pt x="518" y="1657"/>
                  </a:cubicBezTo>
                  <a:cubicBezTo>
                    <a:pt x="296" y="2360"/>
                    <a:pt x="0" y="7166"/>
                    <a:pt x="333" y="7425"/>
                  </a:cubicBezTo>
                  <a:cubicBezTo>
                    <a:pt x="374" y="7445"/>
                    <a:pt x="473" y="7454"/>
                    <a:pt x="617" y="7454"/>
                  </a:cubicBezTo>
                  <a:cubicBezTo>
                    <a:pt x="1357" y="7454"/>
                    <a:pt x="3294" y="7224"/>
                    <a:pt x="4742" y="7224"/>
                  </a:cubicBezTo>
                  <a:cubicBezTo>
                    <a:pt x="5526" y="7224"/>
                    <a:pt x="6166" y="7291"/>
                    <a:pt x="6396" y="7499"/>
                  </a:cubicBezTo>
                  <a:cubicBezTo>
                    <a:pt x="7130" y="7386"/>
                    <a:pt x="9697" y="6885"/>
                    <a:pt x="11330" y="6885"/>
                  </a:cubicBezTo>
                  <a:cubicBezTo>
                    <a:pt x="11836" y="6885"/>
                    <a:pt x="12252" y="6933"/>
                    <a:pt x="12496" y="7055"/>
                  </a:cubicBezTo>
                  <a:cubicBezTo>
                    <a:pt x="12762" y="6736"/>
                    <a:pt x="14183" y="6680"/>
                    <a:pt x="15615" y="6680"/>
                  </a:cubicBezTo>
                  <a:cubicBezTo>
                    <a:pt x="16383" y="6680"/>
                    <a:pt x="17155" y="6697"/>
                    <a:pt x="17753" y="6697"/>
                  </a:cubicBezTo>
                  <a:cubicBezTo>
                    <a:pt x="18366" y="6697"/>
                    <a:pt x="18797" y="6680"/>
                    <a:pt x="18855" y="6611"/>
                  </a:cubicBezTo>
                  <a:cubicBezTo>
                    <a:pt x="18985" y="6501"/>
                    <a:pt x="19318" y="6445"/>
                    <a:pt x="19641" y="6445"/>
                  </a:cubicBezTo>
                  <a:cubicBezTo>
                    <a:pt x="19965" y="6445"/>
                    <a:pt x="20279" y="6501"/>
                    <a:pt x="20371" y="6611"/>
                  </a:cubicBezTo>
                  <a:cubicBezTo>
                    <a:pt x="20475" y="6778"/>
                    <a:pt x="20597" y="6833"/>
                    <a:pt x="20721" y="6833"/>
                  </a:cubicBezTo>
                  <a:cubicBezTo>
                    <a:pt x="20966" y="6833"/>
                    <a:pt x="21222" y="6618"/>
                    <a:pt x="21375" y="6618"/>
                  </a:cubicBezTo>
                  <a:cubicBezTo>
                    <a:pt x="21420" y="6618"/>
                    <a:pt x="21456" y="6637"/>
                    <a:pt x="21480" y="6685"/>
                  </a:cubicBezTo>
                  <a:lnTo>
                    <a:pt x="22885" y="6316"/>
                  </a:lnTo>
                  <a:lnTo>
                    <a:pt x="29318" y="6205"/>
                  </a:lnTo>
                  <a:cubicBezTo>
                    <a:pt x="29660" y="6048"/>
                    <a:pt x="30025" y="5999"/>
                    <a:pt x="30385" y="5999"/>
                  </a:cubicBezTo>
                  <a:cubicBezTo>
                    <a:pt x="30966" y="5999"/>
                    <a:pt x="31534" y="6126"/>
                    <a:pt x="31969" y="6126"/>
                  </a:cubicBezTo>
                  <a:cubicBezTo>
                    <a:pt x="32342" y="6126"/>
                    <a:pt x="32617" y="6033"/>
                    <a:pt x="32719" y="5687"/>
                  </a:cubicBezTo>
                  <a:cubicBezTo>
                    <a:pt x="33015" y="3839"/>
                    <a:pt x="33126" y="1953"/>
                    <a:pt x="33015" y="105"/>
                  </a:cubicBezTo>
                  <a:cubicBezTo>
                    <a:pt x="33006" y="32"/>
                    <a:pt x="32837" y="4"/>
                    <a:pt x="32586" y="4"/>
                  </a:cubicBezTo>
                  <a:cubicBezTo>
                    <a:pt x="31813" y="4"/>
                    <a:pt x="30261" y="271"/>
                    <a:pt x="30205" y="326"/>
                  </a:cubicBezTo>
                  <a:cubicBezTo>
                    <a:pt x="30195" y="348"/>
                    <a:pt x="30177" y="357"/>
                    <a:pt x="30159" y="357"/>
                  </a:cubicBezTo>
                  <a:cubicBezTo>
                    <a:pt x="30113" y="357"/>
                    <a:pt x="30058" y="305"/>
                    <a:pt x="30058" y="253"/>
                  </a:cubicBezTo>
                  <a:cubicBezTo>
                    <a:pt x="30058" y="179"/>
                    <a:pt x="27581" y="105"/>
                    <a:pt x="27581" y="105"/>
                  </a:cubicBezTo>
                  <a:cubicBezTo>
                    <a:pt x="27559" y="40"/>
                    <a:pt x="27525" y="1"/>
                    <a:pt x="27486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33"/>
            <p:cNvSpPr/>
            <p:nvPr/>
          </p:nvSpPr>
          <p:spPr>
            <a:xfrm>
              <a:off x="5929775" y="1648425"/>
              <a:ext cx="941850" cy="237100"/>
            </a:xfrm>
            <a:custGeom>
              <a:avLst/>
              <a:gdLst/>
              <a:ahLst/>
              <a:cxnLst/>
              <a:rect l="l" t="t" r="r" b="b"/>
              <a:pathLst>
                <a:path w="37674" h="9484" extrusionOk="0">
                  <a:moveTo>
                    <a:pt x="37098" y="1"/>
                  </a:moveTo>
                  <a:cubicBezTo>
                    <a:pt x="36304" y="1"/>
                    <a:pt x="34296" y="426"/>
                    <a:pt x="34236" y="486"/>
                  </a:cubicBezTo>
                  <a:cubicBezTo>
                    <a:pt x="34214" y="508"/>
                    <a:pt x="34192" y="517"/>
                    <a:pt x="34172" y="517"/>
                  </a:cubicBezTo>
                  <a:cubicBezTo>
                    <a:pt x="34122" y="517"/>
                    <a:pt x="34077" y="464"/>
                    <a:pt x="34051" y="412"/>
                  </a:cubicBezTo>
                  <a:cubicBezTo>
                    <a:pt x="34041" y="393"/>
                    <a:pt x="33842" y="386"/>
                    <a:pt x="33553" y="386"/>
                  </a:cubicBezTo>
                  <a:cubicBezTo>
                    <a:pt x="32903" y="386"/>
                    <a:pt x="31799" y="420"/>
                    <a:pt x="31376" y="420"/>
                  </a:cubicBezTo>
                  <a:cubicBezTo>
                    <a:pt x="31268" y="420"/>
                    <a:pt x="31204" y="418"/>
                    <a:pt x="31204" y="412"/>
                  </a:cubicBezTo>
                  <a:cubicBezTo>
                    <a:pt x="31204" y="348"/>
                    <a:pt x="31167" y="308"/>
                    <a:pt x="31114" y="308"/>
                  </a:cubicBezTo>
                  <a:cubicBezTo>
                    <a:pt x="31075" y="308"/>
                    <a:pt x="31029" y="329"/>
                    <a:pt x="30982" y="375"/>
                  </a:cubicBezTo>
                  <a:cubicBezTo>
                    <a:pt x="30616" y="708"/>
                    <a:pt x="27343" y="1131"/>
                    <a:pt x="26128" y="1131"/>
                  </a:cubicBezTo>
                  <a:cubicBezTo>
                    <a:pt x="25993" y="1131"/>
                    <a:pt x="25884" y="1125"/>
                    <a:pt x="25806" y="1114"/>
                  </a:cubicBezTo>
                  <a:cubicBezTo>
                    <a:pt x="25610" y="1062"/>
                    <a:pt x="25409" y="1037"/>
                    <a:pt x="25208" y="1037"/>
                  </a:cubicBezTo>
                  <a:cubicBezTo>
                    <a:pt x="24842" y="1037"/>
                    <a:pt x="24477" y="1119"/>
                    <a:pt x="24143" y="1262"/>
                  </a:cubicBezTo>
                  <a:cubicBezTo>
                    <a:pt x="23218" y="1595"/>
                    <a:pt x="20409" y="1558"/>
                    <a:pt x="19152" y="1854"/>
                  </a:cubicBezTo>
                  <a:cubicBezTo>
                    <a:pt x="19030" y="1895"/>
                    <a:pt x="18952" y="1910"/>
                    <a:pt x="18900" y="1910"/>
                  </a:cubicBezTo>
                  <a:cubicBezTo>
                    <a:pt x="18729" y="1910"/>
                    <a:pt x="18836" y="1740"/>
                    <a:pt x="18525" y="1740"/>
                  </a:cubicBezTo>
                  <a:cubicBezTo>
                    <a:pt x="18502" y="1740"/>
                    <a:pt x="18477" y="1741"/>
                    <a:pt x="18449" y="1743"/>
                  </a:cubicBezTo>
                  <a:cubicBezTo>
                    <a:pt x="17754" y="1838"/>
                    <a:pt x="10556" y="2715"/>
                    <a:pt x="8359" y="2715"/>
                  </a:cubicBezTo>
                  <a:cubicBezTo>
                    <a:pt x="7984" y="2715"/>
                    <a:pt x="7755" y="2689"/>
                    <a:pt x="7728" y="2630"/>
                  </a:cubicBezTo>
                  <a:cubicBezTo>
                    <a:pt x="7716" y="2602"/>
                    <a:pt x="7702" y="2590"/>
                    <a:pt x="7686" y="2590"/>
                  </a:cubicBezTo>
                  <a:cubicBezTo>
                    <a:pt x="7612" y="2590"/>
                    <a:pt x="7495" y="2842"/>
                    <a:pt x="7404" y="2842"/>
                  </a:cubicBezTo>
                  <a:cubicBezTo>
                    <a:pt x="7388" y="2842"/>
                    <a:pt x="7372" y="2834"/>
                    <a:pt x="7358" y="2815"/>
                  </a:cubicBezTo>
                  <a:cubicBezTo>
                    <a:pt x="7358" y="2815"/>
                    <a:pt x="2529" y="3471"/>
                    <a:pt x="1195" y="3471"/>
                  </a:cubicBezTo>
                  <a:cubicBezTo>
                    <a:pt x="1044" y="3471"/>
                    <a:pt x="937" y="3462"/>
                    <a:pt x="888" y="3444"/>
                  </a:cubicBezTo>
                  <a:cubicBezTo>
                    <a:pt x="802" y="3422"/>
                    <a:pt x="732" y="3410"/>
                    <a:pt x="672" y="3410"/>
                  </a:cubicBezTo>
                  <a:cubicBezTo>
                    <a:pt x="528" y="3410"/>
                    <a:pt x="449" y="3482"/>
                    <a:pt x="371" y="3665"/>
                  </a:cubicBezTo>
                  <a:cubicBezTo>
                    <a:pt x="112" y="4368"/>
                    <a:pt x="1" y="9211"/>
                    <a:pt x="371" y="9470"/>
                  </a:cubicBezTo>
                  <a:cubicBezTo>
                    <a:pt x="399" y="9479"/>
                    <a:pt x="448" y="9484"/>
                    <a:pt x="516" y="9484"/>
                  </a:cubicBezTo>
                  <a:cubicBezTo>
                    <a:pt x="1276" y="9484"/>
                    <a:pt x="4356" y="8943"/>
                    <a:pt x="6138" y="8943"/>
                  </a:cubicBezTo>
                  <a:cubicBezTo>
                    <a:pt x="6698" y="8943"/>
                    <a:pt x="7130" y="8996"/>
                    <a:pt x="7321" y="9137"/>
                  </a:cubicBezTo>
                  <a:cubicBezTo>
                    <a:pt x="8212" y="8983"/>
                    <a:pt x="11605" y="8217"/>
                    <a:pt x="13427" y="8217"/>
                  </a:cubicBezTo>
                  <a:cubicBezTo>
                    <a:pt x="13797" y="8217"/>
                    <a:pt x="14102" y="8249"/>
                    <a:pt x="14308" y="8324"/>
                  </a:cubicBezTo>
                  <a:cubicBezTo>
                    <a:pt x="14900" y="7621"/>
                    <a:pt x="21296" y="7732"/>
                    <a:pt x="21555" y="7473"/>
                  </a:cubicBezTo>
                  <a:cubicBezTo>
                    <a:pt x="21699" y="7329"/>
                    <a:pt x="22153" y="7254"/>
                    <a:pt x="22566" y="7254"/>
                  </a:cubicBezTo>
                  <a:cubicBezTo>
                    <a:pt x="22893" y="7254"/>
                    <a:pt x="23194" y="7301"/>
                    <a:pt x="23292" y="7399"/>
                  </a:cubicBezTo>
                  <a:cubicBezTo>
                    <a:pt x="23407" y="7542"/>
                    <a:pt x="23533" y="7592"/>
                    <a:pt x="23662" y="7592"/>
                  </a:cubicBezTo>
                  <a:cubicBezTo>
                    <a:pt x="23955" y="7592"/>
                    <a:pt x="24259" y="7335"/>
                    <a:pt x="24455" y="7335"/>
                  </a:cubicBezTo>
                  <a:cubicBezTo>
                    <a:pt x="24507" y="7335"/>
                    <a:pt x="24552" y="7353"/>
                    <a:pt x="24586" y="7399"/>
                  </a:cubicBezTo>
                  <a:lnTo>
                    <a:pt x="26102" y="6919"/>
                  </a:lnTo>
                  <a:lnTo>
                    <a:pt x="33459" y="6401"/>
                  </a:lnTo>
                  <a:cubicBezTo>
                    <a:pt x="33991" y="6161"/>
                    <a:pt x="34580" y="6111"/>
                    <a:pt x="35134" y="6111"/>
                  </a:cubicBezTo>
                  <a:cubicBezTo>
                    <a:pt x="35524" y="6111"/>
                    <a:pt x="35897" y="6135"/>
                    <a:pt x="36221" y="6135"/>
                  </a:cubicBezTo>
                  <a:cubicBezTo>
                    <a:pt x="36781" y="6135"/>
                    <a:pt x="37197" y="6062"/>
                    <a:pt x="37304" y="5662"/>
                  </a:cubicBezTo>
                  <a:cubicBezTo>
                    <a:pt x="37600" y="4738"/>
                    <a:pt x="37674" y="967"/>
                    <a:pt x="37415" y="79"/>
                  </a:cubicBezTo>
                  <a:cubicBezTo>
                    <a:pt x="37401" y="24"/>
                    <a:pt x="37282" y="1"/>
                    <a:pt x="37098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3" name="Google Shape;483;p33"/>
          <p:cNvGrpSpPr/>
          <p:nvPr/>
        </p:nvGrpSpPr>
        <p:grpSpPr>
          <a:xfrm rot="-986207">
            <a:off x="10197208" y="863068"/>
            <a:ext cx="1477373" cy="1474592"/>
            <a:chOff x="6184211" y="3374741"/>
            <a:chExt cx="941234" cy="939562"/>
          </a:xfrm>
        </p:grpSpPr>
        <p:sp>
          <p:nvSpPr>
            <p:cNvPr id="484" name="Google Shape;484;p33"/>
            <p:cNvSpPr/>
            <p:nvPr/>
          </p:nvSpPr>
          <p:spPr>
            <a:xfrm>
              <a:off x="6184211" y="3374741"/>
              <a:ext cx="941234" cy="939562"/>
            </a:xfrm>
            <a:custGeom>
              <a:avLst/>
              <a:gdLst/>
              <a:ahLst/>
              <a:cxnLst/>
              <a:rect l="l" t="t" r="r" b="b"/>
              <a:pathLst>
                <a:path w="44466" h="44387" extrusionOk="0">
                  <a:moveTo>
                    <a:pt x="36940" y="1"/>
                  </a:moveTo>
                  <a:cubicBezTo>
                    <a:pt x="36903" y="1"/>
                    <a:pt x="36865" y="4"/>
                    <a:pt x="36827" y="11"/>
                  </a:cubicBezTo>
                  <a:lnTo>
                    <a:pt x="634" y="6783"/>
                  </a:lnTo>
                  <a:cubicBezTo>
                    <a:pt x="234" y="6849"/>
                    <a:pt x="0" y="7216"/>
                    <a:pt x="67" y="7617"/>
                  </a:cubicBezTo>
                  <a:lnTo>
                    <a:pt x="6838" y="43809"/>
                  </a:lnTo>
                  <a:cubicBezTo>
                    <a:pt x="6898" y="44138"/>
                    <a:pt x="7199" y="44386"/>
                    <a:pt x="7525" y="44386"/>
                  </a:cubicBezTo>
                  <a:cubicBezTo>
                    <a:pt x="7563" y="44386"/>
                    <a:pt x="7601" y="44383"/>
                    <a:pt x="7639" y="44376"/>
                  </a:cubicBezTo>
                  <a:lnTo>
                    <a:pt x="43832" y="37571"/>
                  </a:lnTo>
                  <a:cubicBezTo>
                    <a:pt x="44232" y="37505"/>
                    <a:pt x="44465" y="37138"/>
                    <a:pt x="44399" y="36771"/>
                  </a:cubicBezTo>
                  <a:lnTo>
                    <a:pt x="37627" y="578"/>
                  </a:lnTo>
                  <a:cubicBezTo>
                    <a:pt x="37567" y="249"/>
                    <a:pt x="37266" y="1"/>
                    <a:pt x="36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5" name="Google Shape;485;p33"/>
            <p:cNvSpPr/>
            <p:nvPr/>
          </p:nvSpPr>
          <p:spPr>
            <a:xfrm>
              <a:off x="6269643" y="3504879"/>
              <a:ext cx="151115" cy="794374"/>
            </a:xfrm>
            <a:custGeom>
              <a:avLst/>
              <a:gdLst/>
              <a:ahLst/>
              <a:cxnLst/>
              <a:rect l="l" t="t" r="r" b="b"/>
              <a:pathLst>
                <a:path w="7139" h="37528" extrusionOk="0">
                  <a:moveTo>
                    <a:pt x="101" y="1"/>
                  </a:moveTo>
                  <a:lnTo>
                    <a:pt x="0" y="34"/>
                  </a:lnTo>
                  <a:lnTo>
                    <a:pt x="7005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33"/>
            <p:cNvSpPr/>
            <p:nvPr/>
          </p:nvSpPr>
          <p:spPr>
            <a:xfrm>
              <a:off x="6196912" y="3446986"/>
              <a:ext cx="795072" cy="151115"/>
            </a:xfrm>
            <a:custGeom>
              <a:avLst/>
              <a:gdLst/>
              <a:ahLst/>
              <a:cxnLst/>
              <a:rect l="l" t="t" r="r" b="b"/>
              <a:pathLst>
                <a:path w="37561" h="7139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33"/>
            <p:cNvSpPr/>
            <p:nvPr/>
          </p:nvSpPr>
          <p:spPr>
            <a:xfrm>
              <a:off x="6211750" y="352748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33"/>
            <p:cNvSpPr/>
            <p:nvPr/>
          </p:nvSpPr>
          <p:spPr>
            <a:xfrm>
              <a:off x="6226568" y="3607965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33"/>
            <p:cNvSpPr/>
            <p:nvPr/>
          </p:nvSpPr>
          <p:spPr>
            <a:xfrm>
              <a:off x="6242105" y="3688465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33"/>
            <p:cNvSpPr/>
            <p:nvPr/>
          </p:nvSpPr>
          <p:spPr>
            <a:xfrm>
              <a:off x="6256943" y="3768965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9"/>
                  </a:lnTo>
                  <a:lnTo>
                    <a:pt x="33" y="7139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33"/>
            <p:cNvSpPr/>
            <p:nvPr/>
          </p:nvSpPr>
          <p:spPr>
            <a:xfrm>
              <a:off x="6271760" y="3849465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94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33"/>
            <p:cNvSpPr/>
            <p:nvPr/>
          </p:nvSpPr>
          <p:spPr>
            <a:xfrm>
              <a:off x="6287297" y="3929944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33"/>
            <p:cNvSpPr/>
            <p:nvPr/>
          </p:nvSpPr>
          <p:spPr>
            <a:xfrm>
              <a:off x="6302114" y="4010444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4" name="Google Shape;494;p33"/>
            <p:cNvSpPr/>
            <p:nvPr/>
          </p:nvSpPr>
          <p:spPr>
            <a:xfrm>
              <a:off x="6316953" y="4090944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94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95" name="Google Shape;495;p33"/>
          <p:cNvGrpSpPr/>
          <p:nvPr/>
        </p:nvGrpSpPr>
        <p:grpSpPr>
          <a:xfrm rot="-713365">
            <a:off x="9687025" y="749848"/>
            <a:ext cx="1374092" cy="1350937"/>
            <a:chOff x="5290308" y="3500646"/>
            <a:chExt cx="875551" cy="860798"/>
          </a:xfrm>
        </p:grpSpPr>
        <p:sp>
          <p:nvSpPr>
            <p:cNvPr id="496" name="Google Shape;496;p33"/>
            <p:cNvSpPr/>
            <p:nvPr/>
          </p:nvSpPr>
          <p:spPr>
            <a:xfrm>
              <a:off x="5745727" y="4155907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7" y="0"/>
                  </a:moveTo>
                  <a:cubicBezTo>
                    <a:pt x="67" y="0"/>
                    <a:pt x="34" y="67"/>
                    <a:pt x="0" y="134"/>
                  </a:cubicBezTo>
                  <a:lnTo>
                    <a:pt x="0" y="167"/>
                  </a:lnTo>
                  <a:cubicBezTo>
                    <a:pt x="17" y="250"/>
                    <a:pt x="84" y="292"/>
                    <a:pt x="151" y="292"/>
                  </a:cubicBezTo>
                  <a:cubicBezTo>
                    <a:pt x="217" y="292"/>
                    <a:pt x="284" y="250"/>
                    <a:pt x="301" y="167"/>
                  </a:cubicBezTo>
                  <a:lnTo>
                    <a:pt x="301" y="134"/>
                  </a:lnTo>
                  <a:cubicBezTo>
                    <a:pt x="267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5747843" y="410364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7" y="251"/>
                    <a:pt x="267" y="168"/>
                  </a:cubicBezTo>
                  <a:lnTo>
                    <a:pt x="267" y="101"/>
                  </a:lnTo>
                  <a:cubicBezTo>
                    <a:pt x="234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8" name="Google Shape;498;p33"/>
            <p:cNvSpPr/>
            <p:nvPr/>
          </p:nvSpPr>
          <p:spPr>
            <a:xfrm>
              <a:off x="5744308" y="4208847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8" y="251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9" name="Google Shape;499;p33"/>
            <p:cNvSpPr/>
            <p:nvPr/>
          </p:nvSpPr>
          <p:spPr>
            <a:xfrm>
              <a:off x="5741493" y="431407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0" name="Google Shape;500;p33"/>
            <p:cNvSpPr/>
            <p:nvPr/>
          </p:nvSpPr>
          <p:spPr>
            <a:xfrm>
              <a:off x="5742911" y="4261109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01"/>
                    <a:pt x="133" y="301"/>
                  </a:cubicBezTo>
                  <a:cubicBezTo>
                    <a:pt x="200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1" name="Google Shape;501;p33"/>
            <p:cNvSpPr/>
            <p:nvPr/>
          </p:nvSpPr>
          <p:spPr>
            <a:xfrm>
              <a:off x="5804339" y="4105063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201"/>
                  </a:lnTo>
                  <a:cubicBezTo>
                    <a:pt x="17" y="267"/>
                    <a:pt x="75" y="301"/>
                    <a:pt x="134" y="301"/>
                  </a:cubicBezTo>
                  <a:cubicBezTo>
                    <a:pt x="192" y="301"/>
                    <a:pt x="250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2" name="Google Shape;502;p33"/>
            <p:cNvSpPr/>
            <p:nvPr/>
          </p:nvSpPr>
          <p:spPr>
            <a:xfrm>
              <a:off x="5802921" y="4157833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209"/>
                  </a:lnTo>
                  <a:cubicBezTo>
                    <a:pt x="0" y="293"/>
                    <a:pt x="67" y="334"/>
                    <a:pt x="134" y="334"/>
                  </a:cubicBezTo>
                  <a:cubicBezTo>
                    <a:pt x="201" y="334"/>
                    <a:pt x="267" y="293"/>
                    <a:pt x="267" y="209"/>
                  </a:cubicBezTo>
                  <a:lnTo>
                    <a:pt x="267" y="143"/>
                  </a:lnTo>
                  <a:cubicBezTo>
                    <a:pt x="267" y="76"/>
                    <a:pt x="201" y="9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3" name="Google Shape;503;p33"/>
            <p:cNvSpPr/>
            <p:nvPr/>
          </p:nvSpPr>
          <p:spPr>
            <a:xfrm>
              <a:off x="5797968" y="4315468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8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4" name="Google Shape;504;p33"/>
            <p:cNvSpPr/>
            <p:nvPr/>
          </p:nvSpPr>
          <p:spPr>
            <a:xfrm>
              <a:off x="5799386" y="426322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51"/>
                    <a:pt x="67" y="292"/>
                    <a:pt x="134" y="292"/>
                  </a:cubicBezTo>
                  <a:cubicBezTo>
                    <a:pt x="201" y="292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1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5" name="Google Shape;505;p33"/>
            <p:cNvSpPr/>
            <p:nvPr/>
          </p:nvSpPr>
          <p:spPr>
            <a:xfrm>
              <a:off x="5801503" y="4210265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51"/>
                    <a:pt x="59" y="293"/>
                    <a:pt x="122" y="293"/>
                  </a:cubicBezTo>
                  <a:cubicBezTo>
                    <a:pt x="184" y="293"/>
                    <a:pt x="251" y="251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6" name="Google Shape;506;p33"/>
            <p:cNvSpPr/>
            <p:nvPr/>
          </p:nvSpPr>
          <p:spPr>
            <a:xfrm>
              <a:off x="5860814" y="4106989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" y="231"/>
                    <a:pt x="45" y="285"/>
                    <a:pt x="98" y="285"/>
                  </a:cubicBezTo>
                  <a:cubicBezTo>
                    <a:pt x="110" y="285"/>
                    <a:pt x="122" y="282"/>
                    <a:pt x="134" y="276"/>
                  </a:cubicBezTo>
                  <a:cubicBezTo>
                    <a:pt x="146" y="282"/>
                    <a:pt x="159" y="285"/>
                    <a:pt x="170" y="285"/>
                  </a:cubicBezTo>
                  <a:cubicBezTo>
                    <a:pt x="223" y="285"/>
                    <a:pt x="268" y="231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45" y="1"/>
                    <a:pt x="201" y="1"/>
                  </a:cubicBezTo>
                  <a:cubicBezTo>
                    <a:pt x="191" y="1"/>
                    <a:pt x="180" y="3"/>
                    <a:pt x="167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7" name="Google Shape;507;p33"/>
            <p:cNvSpPr/>
            <p:nvPr/>
          </p:nvSpPr>
          <p:spPr>
            <a:xfrm>
              <a:off x="5859396" y="4159421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8" name="Google Shape;508;p33"/>
            <p:cNvSpPr/>
            <p:nvPr/>
          </p:nvSpPr>
          <p:spPr>
            <a:xfrm>
              <a:off x="5857999" y="4212191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60"/>
                    <a:pt x="67" y="302"/>
                    <a:pt x="134" y="302"/>
                  </a:cubicBezTo>
                  <a:cubicBezTo>
                    <a:pt x="200" y="302"/>
                    <a:pt x="267" y="260"/>
                    <a:pt x="267" y="177"/>
                  </a:cubicBezTo>
                  <a:lnTo>
                    <a:pt x="267" y="143"/>
                  </a:lnTo>
                  <a:cubicBezTo>
                    <a:pt x="267" y="43"/>
                    <a:pt x="200" y="10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9" name="Google Shape;509;p33"/>
            <p:cNvSpPr/>
            <p:nvPr/>
          </p:nvSpPr>
          <p:spPr>
            <a:xfrm>
              <a:off x="5856581" y="4264644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0"/>
                  </a:moveTo>
                  <a:cubicBezTo>
                    <a:pt x="67" y="0"/>
                    <a:pt x="34" y="34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7" y="267"/>
                    <a:pt x="301" y="200"/>
                  </a:cubicBezTo>
                  <a:lnTo>
                    <a:pt x="301" y="134"/>
                  </a:lnTo>
                  <a:cubicBezTo>
                    <a:pt x="301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0" name="Google Shape;510;p33"/>
            <p:cNvSpPr/>
            <p:nvPr/>
          </p:nvSpPr>
          <p:spPr>
            <a:xfrm>
              <a:off x="5855163" y="4317415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2"/>
                    <a:pt x="34" y="276"/>
                    <a:pt x="134" y="276"/>
                  </a:cubicBezTo>
                  <a:cubicBezTo>
                    <a:pt x="201" y="276"/>
                    <a:pt x="234" y="242"/>
                    <a:pt x="268" y="176"/>
                  </a:cubicBezTo>
                  <a:lnTo>
                    <a:pt x="268" y="109"/>
                  </a:lnTo>
                  <a:cubicBezTo>
                    <a:pt x="234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1" name="Google Shape;511;p33"/>
            <p:cNvSpPr/>
            <p:nvPr/>
          </p:nvSpPr>
          <p:spPr>
            <a:xfrm>
              <a:off x="5914474" y="4213800"/>
              <a:ext cx="6393" cy="637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68" y="0"/>
                  </a:moveTo>
                  <a:cubicBezTo>
                    <a:pt x="101" y="0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34" y="234"/>
                    <a:pt x="68" y="301"/>
                    <a:pt x="134" y="301"/>
                  </a:cubicBezTo>
                  <a:cubicBezTo>
                    <a:pt x="234" y="301"/>
                    <a:pt x="268" y="234"/>
                    <a:pt x="301" y="167"/>
                  </a:cubicBezTo>
                  <a:lnTo>
                    <a:pt x="301" y="134"/>
                  </a:lnTo>
                  <a:cubicBezTo>
                    <a:pt x="301" y="34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2" name="Google Shape;512;p33"/>
            <p:cNvSpPr/>
            <p:nvPr/>
          </p:nvSpPr>
          <p:spPr>
            <a:xfrm>
              <a:off x="5916591" y="416083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68"/>
                    <a:pt x="34" y="301"/>
                    <a:pt x="134" y="301"/>
                  </a:cubicBezTo>
                  <a:cubicBezTo>
                    <a:pt x="147" y="307"/>
                    <a:pt x="158" y="310"/>
                    <a:pt x="168" y="310"/>
                  </a:cubicBezTo>
                  <a:cubicBezTo>
                    <a:pt x="213" y="310"/>
                    <a:pt x="241" y="255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3" name="Google Shape;513;p33"/>
            <p:cNvSpPr/>
            <p:nvPr/>
          </p:nvSpPr>
          <p:spPr>
            <a:xfrm>
              <a:off x="5911659" y="431900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4" name="Google Shape;514;p33"/>
            <p:cNvSpPr/>
            <p:nvPr/>
          </p:nvSpPr>
          <p:spPr>
            <a:xfrm>
              <a:off x="5913077" y="4266041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67" y="301"/>
                    <a:pt x="134" y="301"/>
                  </a:cubicBezTo>
                  <a:cubicBezTo>
                    <a:pt x="146" y="307"/>
                    <a:pt x="158" y="310"/>
                    <a:pt x="170" y="310"/>
                  </a:cubicBezTo>
                  <a:cubicBezTo>
                    <a:pt x="222" y="310"/>
                    <a:pt x="267" y="256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5" name="Google Shape;515;p33"/>
            <p:cNvSpPr/>
            <p:nvPr/>
          </p:nvSpPr>
          <p:spPr>
            <a:xfrm>
              <a:off x="5918009" y="410910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10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6" name="Google Shape;516;p33"/>
            <p:cNvSpPr/>
            <p:nvPr/>
          </p:nvSpPr>
          <p:spPr>
            <a:xfrm>
              <a:off x="5970271" y="4267989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4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2"/>
                    <a:pt x="67" y="309"/>
                    <a:pt x="133" y="309"/>
                  </a:cubicBezTo>
                  <a:cubicBezTo>
                    <a:pt x="200" y="309"/>
                    <a:pt x="267" y="242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2" y="0"/>
                    <a:pt x="170" y="0"/>
                  </a:cubicBezTo>
                  <a:cubicBezTo>
                    <a:pt x="158" y="0"/>
                    <a:pt x="146" y="3"/>
                    <a:pt x="133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7" name="Google Shape;517;p33"/>
            <p:cNvSpPr/>
            <p:nvPr/>
          </p:nvSpPr>
          <p:spPr>
            <a:xfrm>
              <a:off x="5973087" y="416295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8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8" name="Google Shape;518;p33"/>
            <p:cNvSpPr/>
            <p:nvPr/>
          </p:nvSpPr>
          <p:spPr>
            <a:xfrm>
              <a:off x="5974505" y="4109995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67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168"/>
                  </a:lnTo>
                  <a:cubicBezTo>
                    <a:pt x="0" y="268"/>
                    <a:pt x="67" y="301"/>
                    <a:pt x="134" y="301"/>
                  </a:cubicBezTo>
                  <a:cubicBezTo>
                    <a:pt x="200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9" name="Google Shape;519;p33"/>
            <p:cNvSpPr/>
            <p:nvPr/>
          </p:nvSpPr>
          <p:spPr>
            <a:xfrm>
              <a:off x="5968853" y="432092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34" y="310"/>
                    <a:pt x="100" y="310"/>
                  </a:cubicBezTo>
                  <a:cubicBezTo>
                    <a:pt x="167" y="310"/>
                    <a:pt x="234" y="243"/>
                    <a:pt x="267" y="177"/>
                  </a:cubicBezTo>
                  <a:lnTo>
                    <a:pt x="267" y="110"/>
                  </a:lnTo>
                  <a:cubicBezTo>
                    <a:pt x="234" y="43"/>
                    <a:pt x="200" y="10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0" name="Google Shape;520;p33"/>
            <p:cNvSpPr/>
            <p:nvPr/>
          </p:nvSpPr>
          <p:spPr>
            <a:xfrm>
              <a:off x="5971669" y="421521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1" name="Google Shape;521;p33"/>
            <p:cNvSpPr/>
            <p:nvPr/>
          </p:nvSpPr>
          <p:spPr>
            <a:xfrm>
              <a:off x="6031700" y="4111942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4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2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2" name="Google Shape;522;p33"/>
            <p:cNvSpPr/>
            <p:nvPr/>
          </p:nvSpPr>
          <p:spPr>
            <a:xfrm>
              <a:off x="6025328" y="4322347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60"/>
                    <a:pt x="68" y="301"/>
                    <a:pt x="134" y="301"/>
                  </a:cubicBezTo>
                  <a:cubicBezTo>
                    <a:pt x="201" y="301"/>
                    <a:pt x="268" y="260"/>
                    <a:pt x="268" y="176"/>
                  </a:cubicBezTo>
                  <a:lnTo>
                    <a:pt x="268" y="110"/>
                  </a:lnTo>
                  <a:cubicBezTo>
                    <a:pt x="268" y="43"/>
                    <a:pt x="201" y="9"/>
                    <a:pt x="134" y="9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3" name="Google Shape;523;p33"/>
            <p:cNvSpPr/>
            <p:nvPr/>
          </p:nvSpPr>
          <p:spPr>
            <a:xfrm>
              <a:off x="6037330" y="3901516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1" y="1"/>
                  </a:moveTo>
                  <a:cubicBezTo>
                    <a:pt x="79" y="1"/>
                    <a:pt x="34" y="55"/>
                    <a:pt x="34" y="110"/>
                  </a:cubicBezTo>
                  <a:lnTo>
                    <a:pt x="34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301" y="176"/>
                  </a:cubicBezTo>
                  <a:lnTo>
                    <a:pt x="301" y="110"/>
                  </a:lnTo>
                  <a:cubicBezTo>
                    <a:pt x="301" y="55"/>
                    <a:pt x="257" y="1"/>
                    <a:pt x="204" y="1"/>
                  </a:cubicBezTo>
                  <a:cubicBezTo>
                    <a:pt x="192" y="1"/>
                    <a:pt x="180" y="3"/>
                    <a:pt x="168" y="10"/>
                  </a:cubicBezTo>
                  <a:cubicBezTo>
                    <a:pt x="155" y="3"/>
                    <a:pt x="143" y="1"/>
                    <a:pt x="13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4" name="Google Shape;524;p33"/>
            <p:cNvSpPr/>
            <p:nvPr/>
          </p:nvSpPr>
          <p:spPr>
            <a:xfrm>
              <a:off x="6028165" y="4217144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18" y="0"/>
                  </a:moveTo>
                  <a:cubicBezTo>
                    <a:pt x="55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0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34" y="9"/>
                    <a:pt x="167" y="9"/>
                  </a:cubicBezTo>
                  <a:cubicBezTo>
                    <a:pt x="149" y="3"/>
                    <a:pt x="133" y="0"/>
                    <a:pt x="11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5" name="Google Shape;525;p33"/>
            <p:cNvSpPr/>
            <p:nvPr/>
          </p:nvSpPr>
          <p:spPr>
            <a:xfrm>
              <a:off x="6026746" y="426957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7" y="301"/>
                    <a:pt x="134" y="301"/>
                  </a:cubicBezTo>
                  <a:cubicBezTo>
                    <a:pt x="201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6" name="Google Shape;526;p33"/>
            <p:cNvSpPr/>
            <p:nvPr/>
          </p:nvSpPr>
          <p:spPr>
            <a:xfrm>
              <a:off x="6030281" y="4164374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7" name="Google Shape;527;p33"/>
            <p:cNvSpPr/>
            <p:nvPr/>
          </p:nvSpPr>
          <p:spPr>
            <a:xfrm>
              <a:off x="5980855" y="389959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8" name="Google Shape;528;p33"/>
            <p:cNvSpPr/>
            <p:nvPr/>
          </p:nvSpPr>
          <p:spPr>
            <a:xfrm>
              <a:off x="5753495" y="3893239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200"/>
                  </a:lnTo>
                  <a:cubicBezTo>
                    <a:pt x="0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34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9" name="Google Shape;529;p33"/>
            <p:cNvSpPr/>
            <p:nvPr/>
          </p:nvSpPr>
          <p:spPr>
            <a:xfrm>
              <a:off x="5924359" y="38981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68" y="234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0" name="Google Shape;530;p33"/>
            <p:cNvSpPr/>
            <p:nvPr/>
          </p:nvSpPr>
          <p:spPr>
            <a:xfrm>
              <a:off x="5867165" y="3896055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68"/>
                    <a:pt x="68" y="334"/>
                    <a:pt x="134" y="334"/>
                  </a:cubicBezTo>
                  <a:cubicBezTo>
                    <a:pt x="201" y="334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1" name="Google Shape;531;p33"/>
            <p:cNvSpPr/>
            <p:nvPr/>
          </p:nvSpPr>
          <p:spPr>
            <a:xfrm>
              <a:off x="5696999" y="389112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7" y="267"/>
                    <a:pt x="76" y="300"/>
                    <a:pt x="134" y="300"/>
                  </a:cubicBezTo>
                  <a:cubicBezTo>
                    <a:pt x="193" y="300"/>
                    <a:pt x="251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2" name="Google Shape;532;p33"/>
            <p:cNvSpPr/>
            <p:nvPr/>
          </p:nvSpPr>
          <p:spPr>
            <a:xfrm>
              <a:off x="5810690" y="389463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8"/>
                  </a:lnTo>
                  <a:cubicBezTo>
                    <a:pt x="17" y="251"/>
                    <a:pt x="75" y="293"/>
                    <a:pt x="134" y="293"/>
                  </a:cubicBezTo>
                  <a:cubicBezTo>
                    <a:pt x="192" y="293"/>
                    <a:pt x="250" y="251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3" name="Google Shape;533;p33"/>
            <p:cNvSpPr/>
            <p:nvPr/>
          </p:nvSpPr>
          <p:spPr>
            <a:xfrm>
              <a:off x="5699836" y="3785899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17" y="268"/>
                    <a:pt x="84" y="301"/>
                    <a:pt x="146" y="301"/>
                  </a:cubicBezTo>
                  <a:cubicBezTo>
                    <a:pt x="209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4" name="Google Shape;534;p33"/>
            <p:cNvSpPr/>
            <p:nvPr/>
          </p:nvSpPr>
          <p:spPr>
            <a:xfrm>
              <a:off x="5698417" y="3838860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7" y="251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5" name="Google Shape;535;p33"/>
            <p:cNvSpPr/>
            <p:nvPr/>
          </p:nvSpPr>
          <p:spPr>
            <a:xfrm>
              <a:off x="5701233" y="373365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6" name="Google Shape;536;p33"/>
            <p:cNvSpPr/>
            <p:nvPr/>
          </p:nvSpPr>
          <p:spPr>
            <a:xfrm>
              <a:off x="5695602" y="3944084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33" y="33"/>
                    <a:pt x="0" y="67"/>
                  </a:cubicBezTo>
                  <a:cubicBezTo>
                    <a:pt x="0" y="67"/>
                    <a:pt x="0" y="100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167"/>
                  </a:cubicBezTo>
                  <a:lnTo>
                    <a:pt x="267" y="133"/>
                  </a:lnTo>
                  <a:cubicBezTo>
                    <a:pt x="267" y="100"/>
                    <a:pt x="267" y="100"/>
                    <a:pt x="267" y="67"/>
                  </a:cubicBezTo>
                  <a:cubicBezTo>
                    <a:pt x="234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7" name="Google Shape;537;p33"/>
            <p:cNvSpPr/>
            <p:nvPr/>
          </p:nvSpPr>
          <p:spPr>
            <a:xfrm>
              <a:off x="5757030" y="3788037"/>
              <a:ext cx="5673" cy="5652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67" y="0"/>
                    <a:pt x="0" y="33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34" y="267"/>
                    <a:pt x="134" y="267"/>
                  </a:cubicBezTo>
                  <a:cubicBezTo>
                    <a:pt x="200" y="267"/>
                    <a:pt x="234" y="234"/>
                    <a:pt x="267" y="167"/>
                  </a:cubicBezTo>
                  <a:lnTo>
                    <a:pt x="267" y="100"/>
                  </a:lnTo>
                  <a:cubicBezTo>
                    <a:pt x="234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8" name="Google Shape;538;p33"/>
            <p:cNvSpPr/>
            <p:nvPr/>
          </p:nvSpPr>
          <p:spPr>
            <a:xfrm>
              <a:off x="5758427" y="373507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8" y="250"/>
                    <a:pt x="76" y="292"/>
                    <a:pt x="134" y="292"/>
                  </a:cubicBezTo>
                  <a:cubicBezTo>
                    <a:pt x="193" y="292"/>
                    <a:pt x="251" y="250"/>
                    <a:pt x="268" y="167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9" name="Google Shape;539;p33"/>
            <p:cNvSpPr/>
            <p:nvPr/>
          </p:nvSpPr>
          <p:spPr>
            <a:xfrm>
              <a:off x="5755612" y="384027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0" y="267"/>
                    <a:pt x="59" y="301"/>
                    <a:pt x="121" y="301"/>
                  </a:cubicBezTo>
                  <a:cubicBezTo>
                    <a:pt x="184" y="301"/>
                    <a:pt x="251" y="267"/>
                    <a:pt x="267" y="201"/>
                  </a:cubicBezTo>
                  <a:lnTo>
                    <a:pt x="267" y="134"/>
                  </a:lnTo>
                  <a:cubicBezTo>
                    <a:pt x="234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0" name="Google Shape;540;p33"/>
            <p:cNvSpPr/>
            <p:nvPr/>
          </p:nvSpPr>
          <p:spPr>
            <a:xfrm>
              <a:off x="5752077" y="3945481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34" y="1"/>
                  </a:moveTo>
                  <a:cubicBezTo>
                    <a:pt x="101" y="1"/>
                    <a:pt x="34" y="34"/>
                    <a:pt x="34" y="67"/>
                  </a:cubicBezTo>
                  <a:cubicBezTo>
                    <a:pt x="1" y="101"/>
                    <a:pt x="1" y="101"/>
                    <a:pt x="34" y="134"/>
                  </a:cubicBezTo>
                  <a:lnTo>
                    <a:pt x="34" y="201"/>
                  </a:lnTo>
                  <a:cubicBezTo>
                    <a:pt x="34" y="268"/>
                    <a:pt x="92" y="301"/>
                    <a:pt x="155" y="301"/>
                  </a:cubicBezTo>
                  <a:cubicBezTo>
                    <a:pt x="217" y="301"/>
                    <a:pt x="284" y="268"/>
                    <a:pt x="301" y="201"/>
                  </a:cubicBezTo>
                  <a:lnTo>
                    <a:pt x="301" y="134"/>
                  </a:lnTo>
                  <a:cubicBezTo>
                    <a:pt x="301" y="101"/>
                    <a:pt x="301" y="101"/>
                    <a:pt x="301" y="67"/>
                  </a:cubicBez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1" name="Google Shape;541;p33"/>
            <p:cNvSpPr/>
            <p:nvPr/>
          </p:nvSpPr>
          <p:spPr>
            <a:xfrm>
              <a:off x="5749262" y="405068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17" y="268"/>
                    <a:pt x="75" y="301"/>
                    <a:pt x="134" y="301"/>
                  </a:cubicBezTo>
                  <a:cubicBezTo>
                    <a:pt x="192" y="301"/>
                    <a:pt x="250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2" name="Google Shape;542;p33"/>
            <p:cNvSpPr/>
            <p:nvPr/>
          </p:nvSpPr>
          <p:spPr>
            <a:xfrm>
              <a:off x="5750659" y="399844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3" name="Google Shape;543;p33"/>
            <p:cNvSpPr/>
            <p:nvPr/>
          </p:nvSpPr>
          <p:spPr>
            <a:xfrm>
              <a:off x="5812108" y="3842205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1"/>
                  </a:moveTo>
                  <a:cubicBezTo>
                    <a:pt x="44" y="1"/>
                    <a:pt x="0" y="55"/>
                    <a:pt x="0" y="110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3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43"/>
                    <a:pt x="200" y="10"/>
                    <a:pt x="133" y="10"/>
                  </a:cubicBezTo>
                  <a:cubicBezTo>
                    <a:pt x="121" y="3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4" name="Google Shape;544;p33"/>
            <p:cNvSpPr/>
            <p:nvPr/>
          </p:nvSpPr>
          <p:spPr>
            <a:xfrm>
              <a:off x="5813505" y="378943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7" y="251"/>
                    <a:pt x="76" y="293"/>
                    <a:pt x="134" y="293"/>
                  </a:cubicBezTo>
                  <a:cubicBezTo>
                    <a:pt x="193" y="293"/>
                    <a:pt x="251" y="251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5" name="Google Shape;545;p33"/>
            <p:cNvSpPr/>
            <p:nvPr/>
          </p:nvSpPr>
          <p:spPr>
            <a:xfrm>
              <a:off x="5805737" y="4052631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276"/>
                    <a:pt x="134" y="276"/>
                  </a:cubicBezTo>
                  <a:cubicBezTo>
                    <a:pt x="201" y="276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6" name="Google Shape;546;p33"/>
            <p:cNvSpPr/>
            <p:nvPr/>
          </p:nvSpPr>
          <p:spPr>
            <a:xfrm>
              <a:off x="5814923" y="3737002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00" y="0"/>
                  </a:moveTo>
                  <a:cubicBezTo>
                    <a:pt x="55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0" y="260"/>
                    <a:pt x="67" y="301"/>
                    <a:pt x="134" y="301"/>
                  </a:cubicBezTo>
                  <a:cubicBezTo>
                    <a:pt x="201" y="301"/>
                    <a:pt x="267" y="260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01" y="9"/>
                    <a:pt x="134" y="9"/>
                  </a:cubicBezTo>
                  <a:cubicBezTo>
                    <a:pt x="122" y="3"/>
                    <a:pt x="111" y="0"/>
                    <a:pt x="10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7" name="Google Shape;547;p33"/>
            <p:cNvSpPr/>
            <p:nvPr/>
          </p:nvSpPr>
          <p:spPr>
            <a:xfrm>
              <a:off x="5807155" y="3999860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17" y="250"/>
                    <a:pt x="84" y="292"/>
                    <a:pt x="151" y="292"/>
                  </a:cubicBezTo>
                  <a:cubicBezTo>
                    <a:pt x="217" y="292"/>
                    <a:pt x="284" y="250"/>
                    <a:pt x="301" y="167"/>
                  </a:cubicBezTo>
                  <a:cubicBezTo>
                    <a:pt x="301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8" name="Google Shape;548;p33"/>
            <p:cNvSpPr/>
            <p:nvPr/>
          </p:nvSpPr>
          <p:spPr>
            <a:xfrm>
              <a:off x="5809271" y="3947322"/>
              <a:ext cx="5673" cy="6477"/>
            </a:xfrm>
            <a:custGeom>
              <a:avLst/>
              <a:gdLst/>
              <a:ahLst/>
              <a:cxnLst/>
              <a:rect l="l" t="t" r="r" b="b"/>
              <a:pathLst>
                <a:path w="268" h="306" extrusionOk="0">
                  <a:moveTo>
                    <a:pt x="87" y="1"/>
                  </a:moveTo>
                  <a:cubicBezTo>
                    <a:pt x="49" y="1"/>
                    <a:pt x="25" y="32"/>
                    <a:pt x="1" y="81"/>
                  </a:cubicBezTo>
                  <a:cubicBezTo>
                    <a:pt x="1" y="81"/>
                    <a:pt x="1" y="114"/>
                    <a:pt x="1" y="114"/>
                  </a:cubicBezTo>
                  <a:lnTo>
                    <a:pt x="1" y="181"/>
                  </a:lnTo>
                  <a:cubicBezTo>
                    <a:pt x="1" y="264"/>
                    <a:pt x="67" y="306"/>
                    <a:pt x="134" y="306"/>
                  </a:cubicBezTo>
                  <a:cubicBezTo>
                    <a:pt x="201" y="306"/>
                    <a:pt x="267" y="264"/>
                    <a:pt x="267" y="181"/>
                  </a:cubicBezTo>
                  <a:lnTo>
                    <a:pt x="267" y="147"/>
                  </a:lnTo>
                  <a:cubicBezTo>
                    <a:pt x="267" y="114"/>
                    <a:pt x="267" y="81"/>
                    <a:pt x="267" y="81"/>
                  </a:cubicBezTo>
                  <a:cubicBezTo>
                    <a:pt x="243" y="32"/>
                    <a:pt x="201" y="1"/>
                    <a:pt x="167" y="1"/>
                  </a:cubicBezTo>
                  <a:cubicBezTo>
                    <a:pt x="154" y="1"/>
                    <a:pt x="143" y="5"/>
                    <a:pt x="134" y="14"/>
                  </a:cubicBezTo>
                  <a:cubicBezTo>
                    <a:pt x="116" y="5"/>
                    <a:pt x="101" y="1"/>
                    <a:pt x="8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9" name="Google Shape;549;p33"/>
            <p:cNvSpPr/>
            <p:nvPr/>
          </p:nvSpPr>
          <p:spPr>
            <a:xfrm>
              <a:off x="5872118" y="3738420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43"/>
                    <a:pt x="75" y="276"/>
                    <a:pt x="134" y="276"/>
                  </a:cubicBezTo>
                  <a:cubicBezTo>
                    <a:pt x="192" y="276"/>
                    <a:pt x="251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0" name="Google Shape;550;p33"/>
            <p:cNvSpPr/>
            <p:nvPr/>
          </p:nvSpPr>
          <p:spPr>
            <a:xfrm>
              <a:off x="5868583" y="3844321"/>
              <a:ext cx="6371" cy="5863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51" y="276"/>
                  </a:cubicBezTo>
                  <a:cubicBezTo>
                    <a:pt x="217" y="276"/>
                    <a:pt x="284" y="243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46" y="1"/>
                    <a:pt x="201" y="1"/>
                  </a:cubicBezTo>
                  <a:cubicBezTo>
                    <a:pt x="191" y="1"/>
                    <a:pt x="180" y="4"/>
                    <a:pt x="167" y="10"/>
                  </a:cubicBezTo>
                  <a:cubicBezTo>
                    <a:pt x="149" y="4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1" name="Google Shape;551;p33"/>
            <p:cNvSpPr/>
            <p:nvPr/>
          </p:nvSpPr>
          <p:spPr>
            <a:xfrm>
              <a:off x="5870700" y="3791360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60"/>
                    <a:pt x="67" y="302"/>
                    <a:pt x="134" y="302"/>
                  </a:cubicBezTo>
                  <a:cubicBezTo>
                    <a:pt x="201" y="302"/>
                    <a:pt x="268" y="260"/>
                    <a:pt x="268" y="177"/>
                  </a:cubicBezTo>
                  <a:lnTo>
                    <a:pt x="268" y="110"/>
                  </a:lnTo>
                  <a:cubicBezTo>
                    <a:pt x="234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2" name="Google Shape;552;p33"/>
            <p:cNvSpPr/>
            <p:nvPr/>
          </p:nvSpPr>
          <p:spPr>
            <a:xfrm>
              <a:off x="5865768" y="394901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34" y="34"/>
                    <a:pt x="0" y="67"/>
                  </a:cubicBezTo>
                  <a:cubicBezTo>
                    <a:pt x="0" y="67"/>
                    <a:pt x="0" y="101"/>
                    <a:pt x="0" y="134"/>
                  </a:cubicBezTo>
                  <a:lnTo>
                    <a:pt x="0" y="167"/>
                  </a:lnTo>
                  <a:cubicBezTo>
                    <a:pt x="17" y="251"/>
                    <a:pt x="84" y="292"/>
                    <a:pt x="146" y="292"/>
                  </a:cubicBezTo>
                  <a:cubicBezTo>
                    <a:pt x="209" y="292"/>
                    <a:pt x="267" y="251"/>
                    <a:pt x="267" y="167"/>
                  </a:cubicBezTo>
                  <a:lnTo>
                    <a:pt x="267" y="134"/>
                  </a:lnTo>
                  <a:cubicBezTo>
                    <a:pt x="267" y="101"/>
                    <a:pt x="267" y="67"/>
                    <a:pt x="267" y="67"/>
                  </a:cubicBezTo>
                  <a:cubicBezTo>
                    <a:pt x="234" y="1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3" name="Google Shape;553;p33"/>
            <p:cNvSpPr/>
            <p:nvPr/>
          </p:nvSpPr>
          <p:spPr>
            <a:xfrm>
              <a:off x="5864349" y="4001786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1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4" name="Google Shape;554;p33"/>
            <p:cNvSpPr/>
            <p:nvPr/>
          </p:nvSpPr>
          <p:spPr>
            <a:xfrm>
              <a:off x="5862931" y="4054218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51"/>
                    <a:pt x="59" y="293"/>
                    <a:pt x="122" y="293"/>
                  </a:cubicBezTo>
                  <a:cubicBezTo>
                    <a:pt x="184" y="293"/>
                    <a:pt x="251" y="251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" name="Google Shape;555;p33"/>
            <p:cNvSpPr/>
            <p:nvPr/>
          </p:nvSpPr>
          <p:spPr>
            <a:xfrm>
              <a:off x="5922962" y="3950434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4" y="0"/>
                  </a:moveTo>
                  <a:cubicBezTo>
                    <a:pt x="67" y="0"/>
                    <a:pt x="33" y="34"/>
                    <a:pt x="0" y="67"/>
                  </a:cubicBezTo>
                  <a:cubicBezTo>
                    <a:pt x="0" y="100"/>
                    <a:pt x="0" y="100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7"/>
                    <a:pt x="158" y="309"/>
                    <a:pt x="170" y="309"/>
                  </a:cubicBezTo>
                  <a:cubicBezTo>
                    <a:pt x="222" y="309"/>
                    <a:pt x="267" y="255"/>
                    <a:pt x="267" y="200"/>
                  </a:cubicBezTo>
                  <a:lnTo>
                    <a:pt x="267" y="134"/>
                  </a:lnTo>
                  <a:cubicBezTo>
                    <a:pt x="267" y="134"/>
                    <a:pt x="267" y="100"/>
                    <a:pt x="267" y="100"/>
                  </a:cubicBezTo>
                  <a:cubicBezTo>
                    <a:pt x="234" y="34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" name="Google Shape;556;p33"/>
            <p:cNvSpPr/>
            <p:nvPr/>
          </p:nvSpPr>
          <p:spPr>
            <a:xfrm>
              <a:off x="5928593" y="3740008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8" y="326"/>
                    <a:pt x="134" y="326"/>
                  </a:cubicBezTo>
                  <a:cubicBezTo>
                    <a:pt x="201" y="326"/>
                    <a:pt x="268" y="284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" name="Google Shape;557;p33"/>
            <p:cNvSpPr/>
            <p:nvPr/>
          </p:nvSpPr>
          <p:spPr>
            <a:xfrm>
              <a:off x="5927196" y="3792969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300" y="167"/>
                  </a:cubicBezTo>
                  <a:lnTo>
                    <a:pt x="300" y="134"/>
                  </a:lnTo>
                  <a:cubicBezTo>
                    <a:pt x="300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" name="Google Shape;558;p33"/>
            <p:cNvSpPr/>
            <p:nvPr/>
          </p:nvSpPr>
          <p:spPr>
            <a:xfrm>
              <a:off x="5919427" y="4056144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9" name="Google Shape;559;p33"/>
            <p:cNvSpPr/>
            <p:nvPr/>
          </p:nvSpPr>
          <p:spPr>
            <a:xfrm>
              <a:off x="5920845" y="4003205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4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3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42"/>
                  </a:lnTo>
                  <a:cubicBezTo>
                    <a:pt x="267" y="60"/>
                    <a:pt x="244" y="0"/>
                    <a:pt x="181" y="0"/>
                  </a:cubicBezTo>
                  <a:cubicBezTo>
                    <a:pt x="167" y="0"/>
                    <a:pt x="151" y="3"/>
                    <a:pt x="133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0" name="Google Shape;560;p33"/>
            <p:cNvSpPr/>
            <p:nvPr/>
          </p:nvSpPr>
          <p:spPr>
            <a:xfrm>
              <a:off x="5925777" y="384521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7" y="268"/>
                    <a:pt x="267" y="168"/>
                  </a:cubicBezTo>
                  <a:lnTo>
                    <a:pt x="267" y="134"/>
                  </a:lnTo>
                  <a:cubicBezTo>
                    <a:pt x="267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1" name="Google Shape;561;p33"/>
            <p:cNvSpPr/>
            <p:nvPr/>
          </p:nvSpPr>
          <p:spPr>
            <a:xfrm>
              <a:off x="5978019" y="400479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168"/>
                  </a:lnTo>
                  <a:cubicBezTo>
                    <a:pt x="1" y="234"/>
                    <a:pt x="34" y="301"/>
                    <a:pt x="101" y="301"/>
                  </a:cubicBezTo>
                  <a:cubicBezTo>
                    <a:pt x="201" y="301"/>
                    <a:pt x="234" y="268"/>
                    <a:pt x="268" y="201"/>
                  </a:cubicBezTo>
                  <a:lnTo>
                    <a:pt x="268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2" name="Google Shape;562;p33"/>
            <p:cNvSpPr/>
            <p:nvPr/>
          </p:nvSpPr>
          <p:spPr>
            <a:xfrm>
              <a:off x="5982273" y="3847158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4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2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3" name="Google Shape;563;p33"/>
            <p:cNvSpPr/>
            <p:nvPr/>
          </p:nvSpPr>
          <p:spPr>
            <a:xfrm>
              <a:off x="5983671" y="379438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34" y="67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4" name="Google Shape;564;p33"/>
            <p:cNvSpPr/>
            <p:nvPr/>
          </p:nvSpPr>
          <p:spPr>
            <a:xfrm>
              <a:off x="5975902" y="4057563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34" y="310"/>
                    <a:pt x="268" y="243"/>
                    <a:pt x="301" y="176"/>
                  </a:cubicBezTo>
                  <a:lnTo>
                    <a:pt x="301" y="143"/>
                  </a:lnTo>
                  <a:cubicBezTo>
                    <a:pt x="301" y="43"/>
                    <a:pt x="234" y="10"/>
                    <a:pt x="168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5" name="Google Shape;565;p33"/>
            <p:cNvSpPr/>
            <p:nvPr/>
          </p:nvSpPr>
          <p:spPr>
            <a:xfrm>
              <a:off x="5985787" y="3741934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43"/>
                    <a:pt x="34" y="310"/>
                    <a:pt x="134" y="310"/>
                  </a:cubicBezTo>
                  <a:cubicBezTo>
                    <a:pt x="201" y="310"/>
                    <a:pt x="234" y="243"/>
                    <a:pt x="268" y="177"/>
                  </a:cubicBezTo>
                  <a:lnTo>
                    <a:pt x="268" y="110"/>
                  </a:lnTo>
                  <a:cubicBezTo>
                    <a:pt x="268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6" name="Google Shape;566;p33"/>
            <p:cNvSpPr/>
            <p:nvPr/>
          </p:nvSpPr>
          <p:spPr>
            <a:xfrm>
              <a:off x="5979437" y="3952276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86" y="0"/>
                  </a:moveTo>
                  <a:cubicBezTo>
                    <a:pt x="170" y="0"/>
                    <a:pt x="152" y="4"/>
                    <a:pt x="134" y="13"/>
                  </a:cubicBezTo>
                  <a:cubicBezTo>
                    <a:pt x="67" y="13"/>
                    <a:pt x="34" y="13"/>
                    <a:pt x="1" y="80"/>
                  </a:cubicBezTo>
                  <a:cubicBezTo>
                    <a:pt x="1" y="80"/>
                    <a:pt x="1" y="113"/>
                    <a:pt x="1" y="113"/>
                  </a:cubicBezTo>
                  <a:lnTo>
                    <a:pt x="1" y="180"/>
                  </a:lnTo>
                  <a:cubicBezTo>
                    <a:pt x="1" y="247"/>
                    <a:pt x="67" y="314"/>
                    <a:pt x="134" y="314"/>
                  </a:cubicBezTo>
                  <a:cubicBezTo>
                    <a:pt x="201" y="314"/>
                    <a:pt x="268" y="247"/>
                    <a:pt x="268" y="180"/>
                  </a:cubicBezTo>
                  <a:lnTo>
                    <a:pt x="268" y="113"/>
                  </a:lnTo>
                  <a:cubicBezTo>
                    <a:pt x="268" y="113"/>
                    <a:pt x="268" y="80"/>
                    <a:pt x="268" y="80"/>
                  </a:cubicBezTo>
                  <a:cubicBezTo>
                    <a:pt x="268" y="31"/>
                    <a:pt x="232" y="0"/>
                    <a:pt x="186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7" name="Google Shape;567;p33"/>
            <p:cNvSpPr/>
            <p:nvPr/>
          </p:nvSpPr>
          <p:spPr>
            <a:xfrm>
              <a:off x="6040865" y="3796313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43"/>
                  </a:lnTo>
                  <a:cubicBezTo>
                    <a:pt x="268" y="60"/>
                    <a:pt x="222" y="1"/>
                    <a:pt x="169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8" name="Google Shape;568;p33"/>
            <p:cNvSpPr/>
            <p:nvPr/>
          </p:nvSpPr>
          <p:spPr>
            <a:xfrm>
              <a:off x="6042283" y="374354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9" name="Google Shape;569;p33"/>
            <p:cNvSpPr/>
            <p:nvPr/>
          </p:nvSpPr>
          <p:spPr>
            <a:xfrm>
              <a:off x="6039468" y="3848745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8"/>
                  </a:lnTo>
                  <a:cubicBezTo>
                    <a:pt x="0" y="234"/>
                    <a:pt x="33" y="301"/>
                    <a:pt x="100" y="301"/>
                  </a:cubicBezTo>
                  <a:cubicBezTo>
                    <a:pt x="200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0" name="Google Shape;570;p33"/>
            <p:cNvSpPr/>
            <p:nvPr/>
          </p:nvSpPr>
          <p:spPr>
            <a:xfrm>
              <a:off x="6043702" y="3691111"/>
              <a:ext cx="5673" cy="6033"/>
            </a:xfrm>
            <a:custGeom>
              <a:avLst/>
              <a:gdLst/>
              <a:ahLst/>
              <a:cxnLst/>
              <a:rect l="l" t="t" r="r" b="b"/>
              <a:pathLst>
                <a:path w="268" h="285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30"/>
                    <a:pt x="45" y="285"/>
                    <a:pt x="97" y="285"/>
                  </a:cubicBezTo>
                  <a:cubicBezTo>
                    <a:pt x="109" y="285"/>
                    <a:pt x="121" y="282"/>
                    <a:pt x="134" y="276"/>
                  </a:cubicBezTo>
                  <a:cubicBezTo>
                    <a:pt x="146" y="282"/>
                    <a:pt x="158" y="285"/>
                    <a:pt x="170" y="285"/>
                  </a:cubicBezTo>
                  <a:cubicBezTo>
                    <a:pt x="223" y="285"/>
                    <a:pt x="267" y="23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1" name="Google Shape;571;p33"/>
            <p:cNvSpPr/>
            <p:nvPr/>
          </p:nvSpPr>
          <p:spPr>
            <a:xfrm>
              <a:off x="6033097" y="40591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2" name="Google Shape;572;p33"/>
            <p:cNvSpPr/>
            <p:nvPr/>
          </p:nvSpPr>
          <p:spPr>
            <a:xfrm>
              <a:off x="6045099" y="363834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34" y="234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3" name="Google Shape;573;p33"/>
            <p:cNvSpPr/>
            <p:nvPr/>
          </p:nvSpPr>
          <p:spPr>
            <a:xfrm>
              <a:off x="6036632" y="3953969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3"/>
                    <a:pt x="1" y="67"/>
                  </a:cubicBezTo>
                  <a:lnTo>
                    <a:pt x="1" y="133"/>
                  </a:lnTo>
                  <a:lnTo>
                    <a:pt x="1" y="167"/>
                  </a:lnTo>
                  <a:cubicBezTo>
                    <a:pt x="1" y="234"/>
                    <a:pt x="34" y="300"/>
                    <a:pt x="134" y="300"/>
                  </a:cubicBezTo>
                  <a:cubicBezTo>
                    <a:pt x="201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67" y="100"/>
                    <a:pt x="267" y="100"/>
                    <a:pt x="267" y="67"/>
                  </a:cubicBezTo>
                  <a:cubicBezTo>
                    <a:pt x="234" y="33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4" name="Google Shape;574;p33"/>
            <p:cNvSpPr/>
            <p:nvPr/>
          </p:nvSpPr>
          <p:spPr>
            <a:xfrm>
              <a:off x="6034515" y="4006718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31"/>
                    <a:pt x="45" y="286"/>
                    <a:pt x="98" y="286"/>
                  </a:cubicBezTo>
                  <a:cubicBezTo>
                    <a:pt x="109" y="286"/>
                    <a:pt x="122" y="283"/>
                    <a:pt x="134" y="277"/>
                  </a:cubicBezTo>
                  <a:cubicBezTo>
                    <a:pt x="146" y="283"/>
                    <a:pt x="158" y="286"/>
                    <a:pt x="170" y="286"/>
                  </a:cubicBezTo>
                  <a:cubicBezTo>
                    <a:pt x="223" y="286"/>
                    <a:pt x="267" y="231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2" y="4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5" name="Google Shape;575;p33"/>
            <p:cNvSpPr/>
            <p:nvPr/>
          </p:nvSpPr>
          <p:spPr>
            <a:xfrm>
              <a:off x="5988624" y="363673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43"/>
                    <a:pt x="200" y="10"/>
                    <a:pt x="134" y="10"/>
                  </a:cubicBezTo>
                  <a:cubicBezTo>
                    <a:pt x="121" y="3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6" name="Google Shape;576;p33"/>
            <p:cNvSpPr/>
            <p:nvPr/>
          </p:nvSpPr>
          <p:spPr>
            <a:xfrm>
              <a:off x="5761264" y="3629873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167"/>
                  </a:lnTo>
                  <a:cubicBezTo>
                    <a:pt x="17" y="250"/>
                    <a:pt x="84" y="292"/>
                    <a:pt x="146" y="292"/>
                  </a:cubicBezTo>
                  <a:cubicBezTo>
                    <a:pt x="209" y="292"/>
                    <a:pt x="267" y="250"/>
                    <a:pt x="267" y="167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7" name="Google Shape;577;p33"/>
            <p:cNvSpPr/>
            <p:nvPr/>
          </p:nvSpPr>
          <p:spPr>
            <a:xfrm>
              <a:off x="5932128" y="3634805"/>
              <a:ext cx="5313" cy="6901"/>
            </a:xfrm>
            <a:custGeom>
              <a:avLst/>
              <a:gdLst/>
              <a:ahLst/>
              <a:cxnLst/>
              <a:rect l="l" t="t" r="r" b="b"/>
              <a:pathLst>
                <a:path w="251" h="326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7" y="326"/>
                    <a:pt x="130" y="326"/>
                  </a:cubicBezTo>
                  <a:cubicBezTo>
                    <a:pt x="193" y="326"/>
                    <a:pt x="251" y="284"/>
                    <a:pt x="234" y="201"/>
                  </a:cubicBezTo>
                  <a:lnTo>
                    <a:pt x="234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8" name="Google Shape;578;p33"/>
            <p:cNvSpPr/>
            <p:nvPr/>
          </p:nvSpPr>
          <p:spPr>
            <a:xfrm>
              <a:off x="5874933" y="3633387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7" y="251"/>
                    <a:pt x="76" y="293"/>
                    <a:pt x="134" y="293"/>
                  </a:cubicBezTo>
                  <a:cubicBezTo>
                    <a:pt x="193" y="293"/>
                    <a:pt x="251" y="251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9" name="Google Shape;579;p33"/>
            <p:cNvSpPr/>
            <p:nvPr/>
          </p:nvSpPr>
          <p:spPr>
            <a:xfrm>
              <a:off x="5704768" y="3628455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1" y="34"/>
                    <a:pt x="1" y="100"/>
                  </a:cubicBezTo>
                  <a:lnTo>
                    <a:pt x="1" y="200"/>
                  </a:lnTo>
                  <a:cubicBezTo>
                    <a:pt x="1" y="284"/>
                    <a:pt x="67" y="326"/>
                    <a:pt x="134" y="326"/>
                  </a:cubicBezTo>
                  <a:cubicBezTo>
                    <a:pt x="201" y="326"/>
                    <a:pt x="268" y="284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0" name="Google Shape;580;p33"/>
            <p:cNvSpPr/>
            <p:nvPr/>
          </p:nvSpPr>
          <p:spPr>
            <a:xfrm>
              <a:off x="5818458" y="363180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0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40" y="55"/>
                    <a:pt x="213" y="0"/>
                    <a:pt x="167" y="0"/>
                  </a:cubicBezTo>
                  <a:cubicBezTo>
                    <a:pt x="157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5703370" y="3680697"/>
              <a:ext cx="5652" cy="6202"/>
            </a:xfrm>
            <a:custGeom>
              <a:avLst/>
              <a:gdLst/>
              <a:ahLst/>
              <a:cxnLst/>
              <a:rect l="l" t="t" r="r" b="b"/>
              <a:pathLst>
                <a:path w="267" h="293" extrusionOk="0">
                  <a:moveTo>
                    <a:pt x="133" y="1"/>
                  </a:moveTo>
                  <a:cubicBezTo>
                    <a:pt x="67" y="1"/>
                    <a:pt x="0" y="67"/>
                    <a:pt x="0" y="134"/>
                  </a:cubicBezTo>
                  <a:lnTo>
                    <a:pt x="0" y="168"/>
                  </a:lnTo>
                  <a:cubicBezTo>
                    <a:pt x="0" y="251"/>
                    <a:pt x="58" y="293"/>
                    <a:pt x="121" y="293"/>
                  </a:cubicBezTo>
                  <a:cubicBezTo>
                    <a:pt x="183" y="293"/>
                    <a:pt x="250" y="251"/>
                    <a:pt x="267" y="168"/>
                  </a:cubicBezTo>
                  <a:lnTo>
                    <a:pt x="267" y="134"/>
                  </a:lnTo>
                  <a:cubicBezTo>
                    <a:pt x="234" y="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5759845" y="368262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60"/>
                    <a:pt x="67" y="302"/>
                    <a:pt x="134" y="302"/>
                  </a:cubicBezTo>
                  <a:cubicBezTo>
                    <a:pt x="201" y="302"/>
                    <a:pt x="267" y="260"/>
                    <a:pt x="267" y="177"/>
                  </a:cubicBezTo>
                  <a:lnTo>
                    <a:pt x="267" y="143"/>
                  </a:lnTo>
                  <a:cubicBezTo>
                    <a:pt x="267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5817040" y="3684232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51"/>
                    <a:pt x="59" y="292"/>
                    <a:pt x="121" y="292"/>
                  </a:cubicBezTo>
                  <a:cubicBezTo>
                    <a:pt x="184" y="292"/>
                    <a:pt x="251" y="251"/>
                    <a:pt x="267" y="167"/>
                  </a:cubicBezTo>
                  <a:lnTo>
                    <a:pt x="267" y="134"/>
                  </a:lnTo>
                  <a:cubicBezTo>
                    <a:pt x="234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5873536" y="3685650"/>
              <a:ext cx="5652" cy="6901"/>
            </a:xfrm>
            <a:custGeom>
              <a:avLst/>
              <a:gdLst/>
              <a:ahLst/>
              <a:cxnLst/>
              <a:rect l="l" t="t" r="r" b="b"/>
              <a:pathLst>
                <a:path w="267" h="326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84"/>
                    <a:pt x="67" y="325"/>
                    <a:pt x="134" y="325"/>
                  </a:cubicBezTo>
                  <a:cubicBezTo>
                    <a:pt x="200" y="325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5930011" y="368776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00"/>
                  </a:cubicBezTo>
                  <a:lnTo>
                    <a:pt x="1" y="167"/>
                  </a:lnTo>
                  <a:cubicBezTo>
                    <a:pt x="17" y="251"/>
                    <a:pt x="84" y="292"/>
                    <a:pt x="147" y="292"/>
                  </a:cubicBezTo>
                  <a:cubicBezTo>
                    <a:pt x="209" y="292"/>
                    <a:pt x="268" y="251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5987205" y="368918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3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7" y="267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5290308" y="3566964"/>
              <a:ext cx="795771" cy="794480"/>
            </a:xfrm>
            <a:custGeom>
              <a:avLst/>
              <a:gdLst/>
              <a:ahLst/>
              <a:cxnLst/>
              <a:rect l="l" t="t" r="r" b="b"/>
              <a:pathLst>
                <a:path w="37594" h="37533" extrusionOk="0">
                  <a:moveTo>
                    <a:pt x="1712" y="1"/>
                  </a:moveTo>
                  <a:cubicBezTo>
                    <a:pt x="1368" y="1"/>
                    <a:pt x="1068" y="290"/>
                    <a:pt x="1068" y="670"/>
                  </a:cubicBezTo>
                  <a:lnTo>
                    <a:pt x="33" y="35796"/>
                  </a:lnTo>
                  <a:cubicBezTo>
                    <a:pt x="0" y="36162"/>
                    <a:pt x="334" y="36496"/>
                    <a:pt x="701" y="36496"/>
                  </a:cubicBezTo>
                  <a:lnTo>
                    <a:pt x="35826" y="37530"/>
                  </a:lnTo>
                  <a:cubicBezTo>
                    <a:pt x="35846" y="37532"/>
                    <a:pt x="35866" y="37533"/>
                    <a:pt x="35886" y="37533"/>
                  </a:cubicBezTo>
                  <a:cubicBezTo>
                    <a:pt x="36256" y="37533"/>
                    <a:pt x="36528" y="37243"/>
                    <a:pt x="36560" y="36863"/>
                  </a:cubicBezTo>
                  <a:lnTo>
                    <a:pt x="37560" y="1738"/>
                  </a:lnTo>
                  <a:cubicBezTo>
                    <a:pt x="37594" y="1371"/>
                    <a:pt x="37293" y="1037"/>
                    <a:pt x="36893" y="1037"/>
                  </a:cubicBezTo>
                  <a:lnTo>
                    <a:pt x="1768" y="3"/>
                  </a:lnTo>
                  <a:cubicBezTo>
                    <a:pt x="1749" y="2"/>
                    <a:pt x="1731" y="1"/>
                    <a:pt x="1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5736540" y="4146720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8" y="326"/>
                    <a:pt x="134" y="326"/>
                  </a:cubicBezTo>
                  <a:cubicBezTo>
                    <a:pt x="201" y="326"/>
                    <a:pt x="268" y="284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5738657" y="4094479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4" y="0"/>
                  </a:moveTo>
                  <a:cubicBezTo>
                    <a:pt x="68" y="0"/>
                    <a:pt x="1" y="33"/>
                    <a:pt x="1" y="100"/>
                  </a:cubicBezTo>
                  <a:lnTo>
                    <a:pt x="1" y="167"/>
                  </a:lnTo>
                  <a:cubicBezTo>
                    <a:pt x="1" y="250"/>
                    <a:pt x="59" y="292"/>
                    <a:pt x="122" y="292"/>
                  </a:cubicBezTo>
                  <a:cubicBezTo>
                    <a:pt x="184" y="292"/>
                    <a:pt x="251" y="250"/>
                    <a:pt x="268" y="167"/>
                  </a:cubicBezTo>
                  <a:lnTo>
                    <a:pt x="268" y="100"/>
                  </a:lnTo>
                  <a:cubicBezTo>
                    <a:pt x="234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5735143" y="4199681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5732306" y="430488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7" y="251"/>
                    <a:pt x="76" y="292"/>
                    <a:pt x="134" y="292"/>
                  </a:cubicBezTo>
                  <a:cubicBezTo>
                    <a:pt x="192" y="292"/>
                    <a:pt x="251" y="251"/>
                    <a:pt x="268" y="167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5733026" y="4251923"/>
              <a:ext cx="5652" cy="6901"/>
            </a:xfrm>
            <a:custGeom>
              <a:avLst/>
              <a:gdLst/>
              <a:ahLst/>
              <a:cxnLst/>
              <a:rect l="l" t="t" r="r" b="b"/>
              <a:pathLst>
                <a:path w="267" h="326" extrusionOk="0">
                  <a:moveTo>
                    <a:pt x="167" y="1"/>
                  </a:moveTo>
                  <a:cubicBezTo>
                    <a:pt x="67" y="1"/>
                    <a:pt x="33" y="67"/>
                    <a:pt x="0" y="134"/>
                  </a:cubicBezTo>
                  <a:lnTo>
                    <a:pt x="0" y="201"/>
                  </a:lnTo>
                  <a:cubicBezTo>
                    <a:pt x="0" y="284"/>
                    <a:pt x="67" y="326"/>
                    <a:pt x="133" y="326"/>
                  </a:cubicBezTo>
                  <a:cubicBezTo>
                    <a:pt x="200" y="326"/>
                    <a:pt x="267" y="284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5795153" y="4095876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67" y="334"/>
                    <a:pt x="134" y="334"/>
                  </a:cubicBezTo>
                  <a:cubicBezTo>
                    <a:pt x="201" y="334"/>
                    <a:pt x="267" y="268"/>
                    <a:pt x="267" y="201"/>
                  </a:cubicBezTo>
                  <a:lnTo>
                    <a:pt x="267" y="168"/>
                  </a:lnTo>
                  <a:cubicBezTo>
                    <a:pt x="267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5793735" y="414864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10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5788803" y="430630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5790200" y="4253849"/>
              <a:ext cx="6393" cy="6583"/>
            </a:xfrm>
            <a:custGeom>
              <a:avLst/>
              <a:gdLst/>
              <a:ahLst/>
              <a:cxnLst/>
              <a:rect l="l" t="t" r="r" b="b"/>
              <a:pathLst>
                <a:path w="302" h="311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7"/>
                  </a:lnTo>
                  <a:cubicBezTo>
                    <a:pt x="34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301" y="177"/>
                  </a:cubicBezTo>
                  <a:lnTo>
                    <a:pt x="301" y="110"/>
                  </a:lnTo>
                  <a:cubicBezTo>
                    <a:pt x="301" y="55"/>
                    <a:pt x="257" y="1"/>
                    <a:pt x="204" y="1"/>
                  </a:cubicBezTo>
                  <a:cubicBezTo>
                    <a:pt x="192" y="1"/>
                    <a:pt x="180" y="4"/>
                    <a:pt x="168" y="10"/>
                  </a:cubicBezTo>
                  <a:cubicBezTo>
                    <a:pt x="149" y="4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5792337" y="4201100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167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34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5851649" y="4097294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33" y="67"/>
                    <a:pt x="0" y="134"/>
                  </a:cubicBezTo>
                  <a:lnTo>
                    <a:pt x="0" y="201"/>
                  </a:lnTo>
                  <a:cubicBezTo>
                    <a:pt x="17" y="267"/>
                    <a:pt x="83" y="301"/>
                    <a:pt x="150" y="301"/>
                  </a:cubicBezTo>
                  <a:cubicBezTo>
                    <a:pt x="217" y="301"/>
                    <a:pt x="284" y="267"/>
                    <a:pt x="300" y="201"/>
                  </a:cubicBezTo>
                  <a:lnTo>
                    <a:pt x="300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5850231" y="415025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5848812" y="4203026"/>
              <a:ext cx="5673" cy="6033"/>
            </a:xfrm>
            <a:custGeom>
              <a:avLst/>
              <a:gdLst/>
              <a:ahLst/>
              <a:cxnLst/>
              <a:rect l="l" t="t" r="r" b="b"/>
              <a:pathLst>
                <a:path w="268" h="285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30"/>
                    <a:pt x="45" y="285"/>
                    <a:pt x="98" y="285"/>
                  </a:cubicBezTo>
                  <a:cubicBezTo>
                    <a:pt x="110" y="285"/>
                    <a:pt x="122" y="282"/>
                    <a:pt x="134" y="276"/>
                  </a:cubicBezTo>
                  <a:cubicBezTo>
                    <a:pt x="146" y="282"/>
                    <a:pt x="159" y="285"/>
                    <a:pt x="170" y="285"/>
                  </a:cubicBezTo>
                  <a:cubicBezTo>
                    <a:pt x="223" y="285"/>
                    <a:pt x="267" y="23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9" y="0"/>
                    <a:pt x="146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5847394" y="425545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5845997" y="4308228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43"/>
                  </a:lnTo>
                  <a:cubicBezTo>
                    <a:pt x="267" y="60"/>
                    <a:pt x="222" y="1"/>
                    <a:pt x="169" y="1"/>
                  </a:cubicBezTo>
                  <a:cubicBezTo>
                    <a:pt x="157" y="1"/>
                    <a:pt x="145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5905308" y="420461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8"/>
                  </a:lnTo>
                  <a:cubicBezTo>
                    <a:pt x="34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5907425" y="415167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200"/>
                  </a:lnTo>
                  <a:cubicBezTo>
                    <a:pt x="0" y="267"/>
                    <a:pt x="34" y="300"/>
                    <a:pt x="100" y="300"/>
                  </a:cubicBezTo>
                  <a:cubicBezTo>
                    <a:pt x="200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5902472" y="430983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3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8" y="234"/>
                    <a:pt x="268" y="167"/>
                  </a:cubicBezTo>
                  <a:lnTo>
                    <a:pt x="268" y="133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5903890" y="425687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7"/>
                    <a:pt x="158" y="309"/>
                    <a:pt x="170" y="309"/>
                  </a:cubicBezTo>
                  <a:cubicBezTo>
                    <a:pt x="223" y="309"/>
                    <a:pt x="267" y="255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5908822" y="409941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5961085" y="425899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5963900" y="4153600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309"/>
                    <a:pt x="134" y="309"/>
                  </a:cubicBezTo>
                  <a:cubicBezTo>
                    <a:pt x="201" y="309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5965318" y="4100829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17"/>
                    <a:pt x="134" y="317"/>
                  </a:cubicBezTo>
                  <a:cubicBezTo>
                    <a:pt x="201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5959667" y="4311234"/>
              <a:ext cx="5313" cy="6731"/>
            </a:xfrm>
            <a:custGeom>
              <a:avLst/>
              <a:gdLst/>
              <a:ahLst/>
              <a:cxnLst/>
              <a:rect l="l" t="t" r="r" b="b"/>
              <a:pathLst>
                <a:path w="251" h="318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0" y="318"/>
                  </a:cubicBezTo>
                  <a:cubicBezTo>
                    <a:pt x="192" y="318"/>
                    <a:pt x="251" y="268"/>
                    <a:pt x="234" y="168"/>
                  </a:cubicBezTo>
                  <a:lnTo>
                    <a:pt x="234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5962503" y="4206032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67" y="1"/>
                  </a:moveTo>
                  <a:cubicBezTo>
                    <a:pt x="67" y="1"/>
                    <a:pt x="33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6022513" y="4102755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43"/>
                    <a:pt x="76" y="276"/>
                    <a:pt x="134" y="276"/>
                  </a:cubicBezTo>
                  <a:cubicBezTo>
                    <a:pt x="192" y="276"/>
                    <a:pt x="251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6016163" y="4313160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17" y="243"/>
                    <a:pt x="75" y="277"/>
                    <a:pt x="134" y="277"/>
                  </a:cubicBezTo>
                  <a:cubicBezTo>
                    <a:pt x="192" y="277"/>
                    <a:pt x="250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6028165" y="3892350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1" y="0"/>
                  </a:moveTo>
                  <a:cubicBezTo>
                    <a:pt x="77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34" y="242"/>
                    <a:pt x="67" y="276"/>
                    <a:pt x="134" y="309"/>
                  </a:cubicBezTo>
                  <a:cubicBezTo>
                    <a:pt x="200" y="309"/>
                    <a:pt x="267" y="242"/>
                    <a:pt x="301" y="176"/>
                  </a:cubicBezTo>
                  <a:lnTo>
                    <a:pt x="301" y="109"/>
                  </a:lnTo>
                  <a:cubicBezTo>
                    <a:pt x="301" y="55"/>
                    <a:pt x="256" y="0"/>
                    <a:pt x="203" y="0"/>
                  </a:cubicBezTo>
                  <a:cubicBezTo>
                    <a:pt x="192" y="0"/>
                    <a:pt x="179" y="3"/>
                    <a:pt x="167" y="9"/>
                  </a:cubicBezTo>
                  <a:cubicBezTo>
                    <a:pt x="155" y="3"/>
                    <a:pt x="143" y="0"/>
                    <a:pt x="13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6018978" y="4207958"/>
              <a:ext cx="6371" cy="5863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51" y="276"/>
                  </a:cubicBezTo>
                  <a:cubicBezTo>
                    <a:pt x="217" y="276"/>
                    <a:pt x="284" y="243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46" y="1"/>
                    <a:pt x="201" y="1"/>
                  </a:cubicBezTo>
                  <a:cubicBezTo>
                    <a:pt x="191" y="1"/>
                    <a:pt x="180" y="3"/>
                    <a:pt x="167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6017560" y="426041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33"/>
                    <a:pt x="1" y="133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3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6020396" y="4155187"/>
              <a:ext cx="6012" cy="6731"/>
            </a:xfrm>
            <a:custGeom>
              <a:avLst/>
              <a:gdLst/>
              <a:ahLst/>
              <a:cxnLst/>
              <a:rect l="l" t="t" r="r" b="b"/>
              <a:pathLst>
                <a:path w="284" h="318" extrusionOk="0">
                  <a:moveTo>
                    <a:pt x="167" y="1"/>
                  </a:moveTo>
                  <a:cubicBezTo>
                    <a:pt x="100" y="1"/>
                    <a:pt x="34" y="34"/>
                    <a:pt x="0" y="134"/>
                  </a:cubicBezTo>
                  <a:lnTo>
                    <a:pt x="0" y="168"/>
                  </a:lnTo>
                  <a:cubicBezTo>
                    <a:pt x="17" y="268"/>
                    <a:pt x="92" y="318"/>
                    <a:pt x="159" y="318"/>
                  </a:cubicBezTo>
                  <a:cubicBezTo>
                    <a:pt x="226" y="318"/>
                    <a:pt x="284" y="268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5971669" y="3890403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8" y="268"/>
                    <a:pt x="268" y="168"/>
                  </a:cubicBezTo>
                  <a:lnTo>
                    <a:pt x="268" y="134"/>
                  </a:lnTo>
                  <a:cubicBezTo>
                    <a:pt x="268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5744308" y="3883862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47" y="276"/>
                  </a:cubicBezTo>
                  <a:cubicBezTo>
                    <a:pt x="209" y="276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0" y="1"/>
                  </a:cubicBezTo>
                  <a:cubicBezTo>
                    <a:pt x="159" y="1"/>
                    <a:pt x="146" y="4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5914474" y="3889006"/>
              <a:ext cx="6393" cy="637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68" y="0"/>
                  </a:moveTo>
                  <a:cubicBezTo>
                    <a:pt x="101" y="0"/>
                    <a:pt x="34" y="33"/>
                    <a:pt x="1" y="100"/>
                  </a:cubicBezTo>
                  <a:lnTo>
                    <a:pt x="1" y="167"/>
                  </a:lnTo>
                  <a:cubicBezTo>
                    <a:pt x="34" y="234"/>
                    <a:pt x="68" y="300"/>
                    <a:pt x="134" y="300"/>
                  </a:cubicBezTo>
                  <a:cubicBezTo>
                    <a:pt x="201" y="300"/>
                    <a:pt x="268" y="234"/>
                    <a:pt x="301" y="167"/>
                  </a:cubicBezTo>
                  <a:lnTo>
                    <a:pt x="301" y="134"/>
                  </a:lnTo>
                  <a:cubicBezTo>
                    <a:pt x="268" y="33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5857999" y="388688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6"/>
                    <a:pt x="158" y="309"/>
                    <a:pt x="170" y="309"/>
                  </a:cubicBezTo>
                  <a:cubicBezTo>
                    <a:pt x="223" y="309"/>
                    <a:pt x="267" y="255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5801503" y="38854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5747843" y="3778660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60"/>
                    <a:pt x="59" y="301"/>
                    <a:pt x="121" y="301"/>
                  </a:cubicBezTo>
                  <a:cubicBezTo>
                    <a:pt x="184" y="301"/>
                    <a:pt x="251" y="26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5749262" y="3725889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51"/>
                    <a:pt x="67" y="293"/>
                    <a:pt x="134" y="293"/>
                  </a:cubicBezTo>
                  <a:cubicBezTo>
                    <a:pt x="200" y="293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34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5745727" y="3831092"/>
              <a:ext cx="5673" cy="6922"/>
            </a:xfrm>
            <a:custGeom>
              <a:avLst/>
              <a:gdLst/>
              <a:ahLst/>
              <a:cxnLst/>
              <a:rect l="l" t="t" r="r" b="b"/>
              <a:pathLst>
                <a:path w="268" h="327" extrusionOk="0">
                  <a:moveTo>
                    <a:pt x="167" y="1"/>
                  </a:moveTo>
                  <a:cubicBezTo>
                    <a:pt x="67" y="1"/>
                    <a:pt x="34" y="68"/>
                    <a:pt x="0" y="134"/>
                  </a:cubicBezTo>
                  <a:lnTo>
                    <a:pt x="0" y="201"/>
                  </a:lnTo>
                  <a:cubicBezTo>
                    <a:pt x="0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5742911" y="3936315"/>
              <a:ext cx="6371" cy="6710"/>
            </a:xfrm>
            <a:custGeom>
              <a:avLst/>
              <a:gdLst/>
              <a:ahLst/>
              <a:cxnLst/>
              <a:rect l="l" t="t" r="r" b="b"/>
              <a:pathLst>
                <a:path w="301" h="317" extrusionOk="0">
                  <a:moveTo>
                    <a:pt x="133" y="0"/>
                  </a:moveTo>
                  <a:cubicBezTo>
                    <a:pt x="100" y="0"/>
                    <a:pt x="33" y="33"/>
                    <a:pt x="0" y="67"/>
                  </a:cubicBezTo>
                  <a:cubicBezTo>
                    <a:pt x="0" y="100"/>
                    <a:pt x="0" y="100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3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300" y="100"/>
                    <a:pt x="300" y="100"/>
                    <a:pt x="267" y="67"/>
                  </a:cubicBezTo>
                  <a:cubicBezTo>
                    <a:pt x="267" y="33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5740075" y="4041518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34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5741493" y="3989065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5802921" y="383303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2"/>
                    <a:pt x="67" y="309"/>
                    <a:pt x="134" y="309"/>
                  </a:cubicBezTo>
                  <a:cubicBezTo>
                    <a:pt x="201" y="309"/>
                    <a:pt x="267" y="242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5804339" y="3780268"/>
              <a:ext cx="5652" cy="6731"/>
            </a:xfrm>
            <a:custGeom>
              <a:avLst/>
              <a:gdLst/>
              <a:ahLst/>
              <a:cxnLst/>
              <a:rect l="l" t="t" r="r" b="b"/>
              <a:pathLst>
                <a:path w="267" h="318" extrusionOk="0">
                  <a:moveTo>
                    <a:pt x="134" y="0"/>
                  </a:moveTo>
                  <a:cubicBezTo>
                    <a:pt x="67" y="0"/>
                    <a:pt x="0" y="33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5796571" y="4043444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60"/>
                    <a:pt x="75" y="301"/>
                    <a:pt x="134" y="301"/>
                  </a:cubicBezTo>
                  <a:cubicBezTo>
                    <a:pt x="192" y="301"/>
                    <a:pt x="250" y="26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5805737" y="3727815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45" y="1"/>
                    <a:pt x="183" y="1"/>
                  </a:cubicBezTo>
                  <a:cubicBezTo>
                    <a:pt x="169" y="1"/>
                    <a:pt x="153" y="4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4" name="Google Shape;634;p33"/>
            <p:cNvSpPr/>
            <p:nvPr/>
          </p:nvSpPr>
          <p:spPr>
            <a:xfrm>
              <a:off x="5797968" y="399067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5" name="Google Shape;635;p33"/>
            <p:cNvSpPr/>
            <p:nvPr/>
          </p:nvSpPr>
          <p:spPr>
            <a:xfrm>
              <a:off x="5800085" y="3938157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87" y="0"/>
                  </a:moveTo>
                  <a:cubicBezTo>
                    <a:pt x="50" y="0"/>
                    <a:pt x="25" y="31"/>
                    <a:pt x="1" y="80"/>
                  </a:cubicBezTo>
                  <a:cubicBezTo>
                    <a:pt x="1" y="80"/>
                    <a:pt x="1" y="113"/>
                    <a:pt x="1" y="113"/>
                  </a:cubicBezTo>
                  <a:lnTo>
                    <a:pt x="1" y="180"/>
                  </a:lnTo>
                  <a:cubicBezTo>
                    <a:pt x="1" y="247"/>
                    <a:pt x="68" y="313"/>
                    <a:pt x="134" y="313"/>
                  </a:cubicBezTo>
                  <a:cubicBezTo>
                    <a:pt x="201" y="313"/>
                    <a:pt x="268" y="247"/>
                    <a:pt x="268" y="180"/>
                  </a:cubicBezTo>
                  <a:lnTo>
                    <a:pt x="268" y="113"/>
                  </a:lnTo>
                  <a:cubicBezTo>
                    <a:pt x="268" y="113"/>
                    <a:pt x="268" y="80"/>
                    <a:pt x="268" y="80"/>
                  </a:cubicBezTo>
                  <a:cubicBezTo>
                    <a:pt x="243" y="31"/>
                    <a:pt x="201" y="0"/>
                    <a:pt x="167" y="0"/>
                  </a:cubicBezTo>
                  <a:cubicBezTo>
                    <a:pt x="155" y="0"/>
                    <a:pt x="143" y="4"/>
                    <a:pt x="134" y="13"/>
                  </a:cubicBezTo>
                  <a:cubicBezTo>
                    <a:pt x="117" y="4"/>
                    <a:pt x="101" y="0"/>
                    <a:pt x="8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6" name="Google Shape;636;p33"/>
            <p:cNvSpPr/>
            <p:nvPr/>
          </p:nvSpPr>
          <p:spPr>
            <a:xfrm>
              <a:off x="5862931" y="3729424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7" name="Google Shape;637;p33"/>
            <p:cNvSpPr/>
            <p:nvPr/>
          </p:nvSpPr>
          <p:spPr>
            <a:xfrm>
              <a:off x="5859396" y="383462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8" name="Google Shape;638;p33"/>
            <p:cNvSpPr/>
            <p:nvPr/>
          </p:nvSpPr>
          <p:spPr>
            <a:xfrm>
              <a:off x="5861534" y="3782385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200" y="300"/>
                    <a:pt x="234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9" name="Google Shape;639;p33"/>
            <p:cNvSpPr/>
            <p:nvPr/>
          </p:nvSpPr>
          <p:spPr>
            <a:xfrm>
              <a:off x="5857279" y="3939829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34" y="34"/>
                    <a:pt x="1" y="68"/>
                  </a:cubicBezTo>
                  <a:cubicBezTo>
                    <a:pt x="1" y="68"/>
                    <a:pt x="1" y="101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168"/>
                  </a:cubicBezTo>
                  <a:lnTo>
                    <a:pt x="268" y="134"/>
                  </a:lnTo>
                  <a:cubicBezTo>
                    <a:pt x="268" y="101"/>
                    <a:pt x="268" y="101"/>
                    <a:pt x="268" y="68"/>
                  </a:cubicBezTo>
                  <a:cubicBezTo>
                    <a:pt x="234" y="34"/>
                    <a:pt x="168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0" name="Google Shape;640;p33"/>
            <p:cNvSpPr/>
            <p:nvPr/>
          </p:nvSpPr>
          <p:spPr>
            <a:xfrm>
              <a:off x="5855163" y="399209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8" y="301"/>
                    <a:pt x="134" y="301"/>
                  </a:cubicBezTo>
                  <a:cubicBezTo>
                    <a:pt x="146" y="307"/>
                    <a:pt x="159" y="309"/>
                    <a:pt x="171" y="309"/>
                  </a:cubicBezTo>
                  <a:cubicBezTo>
                    <a:pt x="223" y="309"/>
                    <a:pt x="268" y="255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1" name="Google Shape;641;p33"/>
            <p:cNvSpPr/>
            <p:nvPr/>
          </p:nvSpPr>
          <p:spPr>
            <a:xfrm>
              <a:off x="5853766" y="4045053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3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167" y="300"/>
                    <a:pt x="234" y="267"/>
                    <a:pt x="267" y="167"/>
                  </a:cubicBezTo>
                  <a:lnTo>
                    <a:pt x="267" y="134"/>
                  </a:lnTo>
                  <a:cubicBezTo>
                    <a:pt x="234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2" name="Google Shape;642;p33"/>
            <p:cNvSpPr/>
            <p:nvPr/>
          </p:nvSpPr>
          <p:spPr>
            <a:xfrm>
              <a:off x="5913775" y="394124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34" y="34"/>
                    <a:pt x="0" y="67"/>
                  </a:cubicBezTo>
                  <a:cubicBezTo>
                    <a:pt x="0" y="101"/>
                    <a:pt x="0" y="101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101"/>
                    <a:pt x="267" y="101"/>
                    <a:pt x="267" y="67"/>
                  </a:cubicBezTo>
                  <a:cubicBezTo>
                    <a:pt x="234" y="34"/>
                    <a:pt x="167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" name="Google Shape;643;p33"/>
            <p:cNvSpPr/>
            <p:nvPr/>
          </p:nvSpPr>
          <p:spPr>
            <a:xfrm>
              <a:off x="5919427" y="373084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5918009" y="3783782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5910240" y="404645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5911659" y="399420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5916591" y="383604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" name="Google Shape;648;p33"/>
            <p:cNvSpPr/>
            <p:nvPr/>
          </p:nvSpPr>
          <p:spPr>
            <a:xfrm>
              <a:off x="5968853" y="3995627"/>
              <a:ext cx="5673" cy="6710"/>
            </a:xfrm>
            <a:custGeom>
              <a:avLst/>
              <a:gdLst/>
              <a:ahLst/>
              <a:cxnLst/>
              <a:rect l="l" t="t" r="r" b="b"/>
              <a:pathLst>
                <a:path w="268" h="317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34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5973087" y="3837971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1" y="310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01" y="9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5974505" y="378520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67" y="1"/>
                  </a:moveTo>
                  <a:cubicBezTo>
                    <a:pt x="67" y="1"/>
                    <a:pt x="34" y="34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8"/>
                    <a:pt x="134" y="318"/>
                  </a:cubicBezTo>
                  <a:cubicBezTo>
                    <a:pt x="200" y="318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" name="Google Shape;651;p33"/>
            <p:cNvSpPr/>
            <p:nvPr/>
          </p:nvSpPr>
          <p:spPr>
            <a:xfrm>
              <a:off x="5967435" y="4048376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43"/>
                    <a:pt x="34" y="310"/>
                    <a:pt x="101" y="310"/>
                  </a:cubicBezTo>
                  <a:cubicBezTo>
                    <a:pt x="201" y="310"/>
                    <a:pt x="234" y="243"/>
                    <a:pt x="267" y="177"/>
                  </a:cubicBezTo>
                  <a:lnTo>
                    <a:pt x="267" y="110"/>
                  </a:lnTo>
                  <a:cubicBezTo>
                    <a:pt x="234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2" name="Google Shape;652;p33"/>
            <p:cNvSpPr/>
            <p:nvPr/>
          </p:nvSpPr>
          <p:spPr>
            <a:xfrm>
              <a:off x="5976622" y="373276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34" y="309"/>
                    <a:pt x="100" y="309"/>
                  </a:cubicBezTo>
                  <a:cubicBezTo>
                    <a:pt x="200" y="309"/>
                    <a:pt x="234" y="243"/>
                    <a:pt x="267" y="176"/>
                  </a:cubicBezTo>
                  <a:lnTo>
                    <a:pt x="267" y="109"/>
                  </a:lnTo>
                  <a:cubicBezTo>
                    <a:pt x="234" y="43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3" name="Google Shape;653;p33"/>
            <p:cNvSpPr/>
            <p:nvPr/>
          </p:nvSpPr>
          <p:spPr>
            <a:xfrm>
              <a:off x="5970271" y="3943089"/>
              <a:ext cx="5652" cy="6647"/>
            </a:xfrm>
            <a:custGeom>
              <a:avLst/>
              <a:gdLst/>
              <a:ahLst/>
              <a:cxnLst/>
              <a:rect l="l" t="t" r="r" b="b"/>
              <a:pathLst>
                <a:path w="267" h="314" extrusionOk="0">
                  <a:moveTo>
                    <a:pt x="86" y="1"/>
                  </a:moveTo>
                  <a:cubicBezTo>
                    <a:pt x="49" y="1"/>
                    <a:pt x="24" y="32"/>
                    <a:pt x="0" y="80"/>
                  </a:cubicBezTo>
                  <a:cubicBezTo>
                    <a:pt x="0" y="80"/>
                    <a:pt x="0" y="114"/>
                    <a:pt x="0" y="114"/>
                  </a:cubicBezTo>
                  <a:lnTo>
                    <a:pt x="0" y="180"/>
                  </a:lnTo>
                  <a:cubicBezTo>
                    <a:pt x="0" y="247"/>
                    <a:pt x="67" y="314"/>
                    <a:pt x="133" y="314"/>
                  </a:cubicBezTo>
                  <a:cubicBezTo>
                    <a:pt x="200" y="314"/>
                    <a:pt x="267" y="247"/>
                    <a:pt x="267" y="180"/>
                  </a:cubicBezTo>
                  <a:lnTo>
                    <a:pt x="267" y="114"/>
                  </a:lnTo>
                  <a:cubicBezTo>
                    <a:pt x="267" y="114"/>
                    <a:pt x="267" y="80"/>
                    <a:pt x="267" y="80"/>
                  </a:cubicBezTo>
                  <a:cubicBezTo>
                    <a:pt x="242" y="32"/>
                    <a:pt x="218" y="1"/>
                    <a:pt x="181" y="1"/>
                  </a:cubicBezTo>
                  <a:cubicBezTo>
                    <a:pt x="167" y="1"/>
                    <a:pt x="151" y="5"/>
                    <a:pt x="133" y="14"/>
                  </a:cubicBezTo>
                  <a:cubicBezTo>
                    <a:pt x="116" y="5"/>
                    <a:pt x="100" y="1"/>
                    <a:pt x="86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4" name="Google Shape;654;p33"/>
            <p:cNvSpPr/>
            <p:nvPr/>
          </p:nvSpPr>
          <p:spPr>
            <a:xfrm>
              <a:off x="6031700" y="3786619"/>
              <a:ext cx="5652" cy="7070"/>
            </a:xfrm>
            <a:custGeom>
              <a:avLst/>
              <a:gdLst/>
              <a:ahLst/>
              <a:cxnLst/>
              <a:rect l="l" t="t" r="r" b="b"/>
              <a:pathLst>
                <a:path w="267" h="334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1"/>
                    <a:pt x="134" y="334"/>
                  </a:cubicBezTo>
                  <a:cubicBezTo>
                    <a:pt x="200" y="334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5" name="Google Shape;655;p33"/>
            <p:cNvSpPr/>
            <p:nvPr/>
          </p:nvSpPr>
          <p:spPr>
            <a:xfrm>
              <a:off x="6033097" y="3734356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201"/>
                  </a:lnTo>
                  <a:cubicBezTo>
                    <a:pt x="1" y="268"/>
                    <a:pt x="68" y="301"/>
                    <a:pt x="134" y="301"/>
                  </a:cubicBezTo>
                  <a:cubicBezTo>
                    <a:pt x="146" y="307"/>
                    <a:pt x="159" y="310"/>
                    <a:pt x="171" y="310"/>
                  </a:cubicBezTo>
                  <a:cubicBezTo>
                    <a:pt x="223" y="310"/>
                    <a:pt x="268" y="256"/>
                    <a:pt x="268" y="201"/>
                  </a:cubicBezTo>
                  <a:lnTo>
                    <a:pt x="268" y="134"/>
                  </a:lnTo>
                  <a:cubicBezTo>
                    <a:pt x="301" y="68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6030281" y="383958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0" y="33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1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34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7" name="Google Shape;657;p33"/>
            <p:cNvSpPr/>
            <p:nvPr/>
          </p:nvSpPr>
          <p:spPr>
            <a:xfrm>
              <a:off x="6034515" y="368141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7" y="300"/>
                    <a:pt x="134" y="300"/>
                  </a:cubicBezTo>
                  <a:cubicBezTo>
                    <a:pt x="201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8" name="Google Shape;658;p33"/>
            <p:cNvSpPr/>
            <p:nvPr/>
          </p:nvSpPr>
          <p:spPr>
            <a:xfrm>
              <a:off x="6023931" y="4049985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9" name="Google Shape;659;p33"/>
            <p:cNvSpPr/>
            <p:nvPr/>
          </p:nvSpPr>
          <p:spPr>
            <a:xfrm>
              <a:off x="6035933" y="362915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7"/>
                  </a:lnTo>
                  <a:cubicBezTo>
                    <a:pt x="0" y="251"/>
                    <a:pt x="67" y="293"/>
                    <a:pt x="134" y="293"/>
                  </a:cubicBezTo>
                  <a:cubicBezTo>
                    <a:pt x="200" y="293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6026746" y="3944782"/>
              <a:ext cx="6371" cy="6731"/>
            </a:xfrm>
            <a:custGeom>
              <a:avLst/>
              <a:gdLst/>
              <a:ahLst/>
              <a:cxnLst/>
              <a:rect l="l" t="t" r="r" b="b"/>
              <a:pathLst>
                <a:path w="301" h="318" extrusionOk="0">
                  <a:moveTo>
                    <a:pt x="134" y="0"/>
                  </a:moveTo>
                  <a:cubicBezTo>
                    <a:pt x="101" y="0"/>
                    <a:pt x="34" y="34"/>
                    <a:pt x="34" y="67"/>
                  </a:cubicBezTo>
                  <a:cubicBezTo>
                    <a:pt x="1" y="100"/>
                    <a:pt x="1" y="100"/>
                    <a:pt x="34" y="134"/>
                  </a:cubicBezTo>
                  <a:lnTo>
                    <a:pt x="34" y="167"/>
                  </a:lnTo>
                  <a:cubicBezTo>
                    <a:pt x="34" y="267"/>
                    <a:pt x="101" y="317"/>
                    <a:pt x="167" y="317"/>
                  </a:cubicBezTo>
                  <a:cubicBezTo>
                    <a:pt x="234" y="317"/>
                    <a:pt x="301" y="267"/>
                    <a:pt x="301" y="167"/>
                  </a:cubicBezTo>
                  <a:lnTo>
                    <a:pt x="301" y="134"/>
                  </a:lnTo>
                  <a:cubicBezTo>
                    <a:pt x="301" y="100"/>
                    <a:pt x="301" y="67"/>
                    <a:pt x="301" y="67"/>
                  </a:cubicBezTo>
                  <a:cubicBezTo>
                    <a:pt x="267" y="0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6025328" y="3997553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309"/>
                    <a:pt x="134" y="309"/>
                  </a:cubicBezTo>
                  <a:cubicBezTo>
                    <a:pt x="201" y="309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55"/>
                    <a:pt x="223" y="0"/>
                    <a:pt x="171" y="0"/>
                  </a:cubicBezTo>
                  <a:cubicBezTo>
                    <a:pt x="159" y="0"/>
                    <a:pt x="147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5979437" y="362756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2"/>
                    <a:pt x="67" y="309"/>
                    <a:pt x="134" y="309"/>
                  </a:cubicBezTo>
                  <a:cubicBezTo>
                    <a:pt x="201" y="309"/>
                    <a:pt x="268" y="242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3" name="Google Shape;663;p33"/>
            <p:cNvSpPr/>
            <p:nvPr/>
          </p:nvSpPr>
          <p:spPr>
            <a:xfrm>
              <a:off x="5752077" y="3620687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17"/>
                    <a:pt x="134" y="317"/>
                  </a:cubicBezTo>
                  <a:cubicBezTo>
                    <a:pt x="201" y="317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4" name="Google Shape;664;p33"/>
            <p:cNvSpPr/>
            <p:nvPr/>
          </p:nvSpPr>
          <p:spPr>
            <a:xfrm>
              <a:off x="5922242" y="3625619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8" y="1"/>
                  </a:moveTo>
                  <a:cubicBezTo>
                    <a:pt x="101" y="1"/>
                    <a:pt x="34" y="68"/>
                    <a:pt x="1" y="134"/>
                  </a:cubicBezTo>
                  <a:lnTo>
                    <a:pt x="1" y="168"/>
                  </a:lnTo>
                  <a:cubicBezTo>
                    <a:pt x="17" y="251"/>
                    <a:pt x="84" y="293"/>
                    <a:pt x="151" y="293"/>
                  </a:cubicBezTo>
                  <a:cubicBezTo>
                    <a:pt x="218" y="293"/>
                    <a:pt x="284" y="251"/>
                    <a:pt x="301" y="168"/>
                  </a:cubicBezTo>
                  <a:lnTo>
                    <a:pt x="301" y="134"/>
                  </a:lnTo>
                  <a:cubicBezTo>
                    <a:pt x="268" y="68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5" name="Google Shape;665;p33"/>
            <p:cNvSpPr/>
            <p:nvPr/>
          </p:nvSpPr>
          <p:spPr>
            <a:xfrm>
              <a:off x="5865768" y="3624222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50"/>
                    <a:pt x="67" y="292"/>
                    <a:pt x="134" y="292"/>
                  </a:cubicBezTo>
                  <a:cubicBezTo>
                    <a:pt x="200" y="292"/>
                    <a:pt x="267" y="250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6" name="Google Shape;666;p33"/>
            <p:cNvSpPr/>
            <p:nvPr/>
          </p:nvSpPr>
          <p:spPr>
            <a:xfrm>
              <a:off x="5695602" y="3619268"/>
              <a:ext cx="5652" cy="6202"/>
            </a:xfrm>
            <a:custGeom>
              <a:avLst/>
              <a:gdLst/>
              <a:ahLst/>
              <a:cxnLst/>
              <a:rect l="l" t="t" r="r" b="b"/>
              <a:pathLst>
                <a:path w="267" h="293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7"/>
                  </a:lnTo>
                  <a:cubicBezTo>
                    <a:pt x="17" y="251"/>
                    <a:pt x="75" y="293"/>
                    <a:pt x="134" y="293"/>
                  </a:cubicBezTo>
                  <a:cubicBezTo>
                    <a:pt x="192" y="293"/>
                    <a:pt x="250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5809271" y="3622613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59" y="276"/>
                    <a:pt x="122" y="276"/>
                  </a:cubicBezTo>
                  <a:cubicBezTo>
                    <a:pt x="184" y="276"/>
                    <a:pt x="251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9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5750659" y="3673457"/>
              <a:ext cx="6393" cy="5863"/>
            </a:xfrm>
            <a:custGeom>
              <a:avLst/>
              <a:gdLst/>
              <a:ahLst/>
              <a:cxnLst/>
              <a:rect l="l" t="t" r="r" b="b"/>
              <a:pathLst>
                <a:path w="302" h="277" extrusionOk="0">
                  <a:moveTo>
                    <a:pt x="119" y="0"/>
                  </a:moveTo>
                  <a:cubicBezTo>
                    <a:pt x="55" y="0"/>
                    <a:pt x="28" y="55"/>
                    <a:pt x="1" y="109"/>
                  </a:cubicBezTo>
                  <a:lnTo>
                    <a:pt x="1" y="176"/>
                  </a:lnTo>
                  <a:cubicBezTo>
                    <a:pt x="18" y="243"/>
                    <a:pt x="84" y="276"/>
                    <a:pt x="151" y="276"/>
                  </a:cubicBezTo>
                  <a:cubicBezTo>
                    <a:pt x="218" y="276"/>
                    <a:pt x="284" y="243"/>
                    <a:pt x="301" y="176"/>
                  </a:cubicBezTo>
                  <a:lnTo>
                    <a:pt x="301" y="143"/>
                  </a:lnTo>
                  <a:cubicBezTo>
                    <a:pt x="301" y="85"/>
                    <a:pt x="251" y="3"/>
                    <a:pt x="195" y="3"/>
                  </a:cubicBezTo>
                  <a:cubicBezTo>
                    <a:pt x="186" y="3"/>
                    <a:pt x="177" y="5"/>
                    <a:pt x="168" y="9"/>
                  </a:cubicBezTo>
                  <a:cubicBezTo>
                    <a:pt x="149" y="3"/>
                    <a:pt x="133" y="0"/>
                    <a:pt x="119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5807155" y="3675045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67" y="1"/>
                  </a:moveTo>
                  <a:cubicBezTo>
                    <a:pt x="67" y="1"/>
                    <a:pt x="34" y="34"/>
                    <a:pt x="1" y="101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7" y="268"/>
                    <a:pt x="267" y="168"/>
                  </a:cubicBezTo>
                  <a:lnTo>
                    <a:pt x="267" y="101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5864349" y="367646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5920845" y="3678580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1"/>
                  </a:moveTo>
                  <a:cubicBezTo>
                    <a:pt x="67" y="1"/>
                    <a:pt x="33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3" y="301"/>
                  </a:cubicBezTo>
                  <a:cubicBezTo>
                    <a:pt x="200" y="301"/>
                    <a:pt x="267" y="234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5978019" y="367999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34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5896820" y="3500646"/>
              <a:ext cx="269039" cy="269759"/>
            </a:xfrm>
            <a:custGeom>
              <a:avLst/>
              <a:gdLst/>
              <a:ahLst/>
              <a:cxnLst/>
              <a:rect l="l" t="t" r="r" b="b"/>
              <a:pathLst>
                <a:path w="12710" h="12744" extrusionOk="0">
                  <a:moveTo>
                    <a:pt x="6372" y="1"/>
                  </a:moveTo>
                  <a:cubicBezTo>
                    <a:pt x="2836" y="1"/>
                    <a:pt x="1" y="2869"/>
                    <a:pt x="1" y="6372"/>
                  </a:cubicBezTo>
                  <a:cubicBezTo>
                    <a:pt x="1" y="9874"/>
                    <a:pt x="2836" y="12743"/>
                    <a:pt x="6372" y="12743"/>
                  </a:cubicBezTo>
                  <a:cubicBezTo>
                    <a:pt x="9875" y="12743"/>
                    <a:pt x="12710" y="9874"/>
                    <a:pt x="12710" y="6372"/>
                  </a:cubicBezTo>
                  <a:cubicBezTo>
                    <a:pt x="12710" y="2869"/>
                    <a:pt x="9875" y="1"/>
                    <a:pt x="63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74" name="Google Shape;674;p33"/>
          <p:cNvSpPr/>
          <p:nvPr/>
        </p:nvSpPr>
        <p:spPr>
          <a:xfrm rot="-4609478">
            <a:off x="1059583" y="598186"/>
            <a:ext cx="1113475" cy="144856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9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5" name="Google Shape;675;p33"/>
          <p:cNvSpPr/>
          <p:nvPr/>
        </p:nvSpPr>
        <p:spPr>
          <a:xfrm rot="-4609478">
            <a:off x="1262783" y="801386"/>
            <a:ext cx="1113475" cy="144856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9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5" name="Picture 4" descr="A yellow smiley face&#10;&#10;Description automatically generated with low confidence">
            <a:extLst>
              <a:ext uri="{FF2B5EF4-FFF2-40B4-BE49-F238E27FC236}">
                <a16:creationId xmlns:a16="http://schemas.microsoft.com/office/drawing/2014/main" id="{0A2BB45A-5BBC-4163-8A6D-04FD19F92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99" b="96154" l="4060" r="95299">
                        <a14:foregroundMark x1="4060" y1="14480" x2="8547" y2="19457"/>
                        <a14:foregroundMark x1="37821" y1="8824" x2="44017" y2="4299"/>
                        <a14:foregroundMark x1="18590" y1="79864" x2="26709" y2="85973"/>
                        <a14:foregroundMark x1="21795" y1="72851" x2="26496" y2="83710"/>
                        <a14:foregroundMark x1="26496" y1="83710" x2="27137" y2="84615"/>
                        <a14:foregroundMark x1="29060" y1="83032" x2="29701" y2="89819"/>
                        <a14:foregroundMark x1="17521" y1="76923" x2="17521" y2="77602"/>
                        <a14:foregroundMark x1="21581" y1="70136" x2="20299" y2="76697"/>
                        <a14:foregroundMark x1="18376" y1="80995" x2="19872" y2="86425"/>
                        <a14:foregroundMark x1="61538" y1="83710" x2="55342" y2="92986"/>
                        <a14:foregroundMark x1="65598" y1="80317" x2="52350" y2="87557"/>
                        <a14:foregroundMark x1="47222" y1="89140" x2="50855" y2="94344"/>
                        <a14:foregroundMark x1="49145" y1="96380" x2="51282" y2="96154"/>
                        <a14:foregroundMark x1="51923" y1="94796" x2="56410" y2="94118"/>
                        <a14:foregroundMark x1="90598" y1="33258" x2="95299" y2="343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3703" y="1228351"/>
            <a:ext cx="1904231" cy="1798440"/>
          </a:xfrm>
          <a:prstGeom prst="rect">
            <a:avLst/>
          </a:prstGeom>
        </p:spPr>
      </p:pic>
      <p:sp>
        <p:nvSpPr>
          <p:cNvPr id="6" name="AutoShape 2" descr="Mr. Happy White Phone Case">
            <a:extLst>
              <a:ext uri="{FF2B5EF4-FFF2-40B4-BE49-F238E27FC236}">
                <a16:creationId xmlns:a16="http://schemas.microsoft.com/office/drawing/2014/main" id="{3EB384F9-66EA-4060-9602-EC4484BF28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3BF18A-F422-49F1-AB0F-352AB88F9C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543" y="1403490"/>
            <a:ext cx="11862298" cy="30923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CEDB21-B3B3-4499-990A-21F02C489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5749" y="3504360"/>
            <a:ext cx="6145301" cy="17923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42"/>
          <p:cNvSpPr/>
          <p:nvPr/>
        </p:nvSpPr>
        <p:spPr>
          <a:xfrm>
            <a:off x="671514" y="636583"/>
            <a:ext cx="6458967" cy="641212"/>
          </a:xfrm>
          <a:custGeom>
            <a:avLst/>
            <a:gdLst/>
            <a:ahLst/>
            <a:cxnLst/>
            <a:rect l="l" t="t" r="r" b="b"/>
            <a:pathLst>
              <a:path w="67176" h="7495" extrusionOk="0">
                <a:moveTo>
                  <a:pt x="55745" y="0"/>
                </a:moveTo>
                <a:cubicBezTo>
                  <a:pt x="55693" y="0"/>
                  <a:pt x="55633" y="12"/>
                  <a:pt x="55567" y="39"/>
                </a:cubicBezTo>
                <a:cubicBezTo>
                  <a:pt x="54964" y="313"/>
                  <a:pt x="50924" y="465"/>
                  <a:pt x="48334" y="465"/>
                </a:cubicBezTo>
                <a:cubicBezTo>
                  <a:pt x="47431" y="465"/>
                  <a:pt x="46705" y="447"/>
                  <a:pt x="46361" y="408"/>
                </a:cubicBezTo>
                <a:cubicBezTo>
                  <a:pt x="45885" y="320"/>
                  <a:pt x="45409" y="274"/>
                  <a:pt x="44936" y="274"/>
                </a:cubicBezTo>
                <a:cubicBezTo>
                  <a:pt x="44419" y="274"/>
                  <a:pt x="43906" y="329"/>
                  <a:pt x="43404" y="445"/>
                </a:cubicBezTo>
                <a:cubicBezTo>
                  <a:pt x="41703" y="741"/>
                  <a:pt x="36823" y="482"/>
                  <a:pt x="34605" y="741"/>
                </a:cubicBezTo>
                <a:cubicBezTo>
                  <a:pt x="34434" y="759"/>
                  <a:pt x="34308" y="766"/>
                  <a:pt x="34213" y="766"/>
                </a:cubicBezTo>
                <a:cubicBezTo>
                  <a:pt x="33751" y="766"/>
                  <a:pt x="34044" y="590"/>
                  <a:pt x="33490" y="590"/>
                </a:cubicBezTo>
                <a:cubicBezTo>
                  <a:pt x="33448" y="590"/>
                  <a:pt x="33400" y="591"/>
                  <a:pt x="33348" y="593"/>
                </a:cubicBezTo>
                <a:cubicBezTo>
                  <a:pt x="32608" y="593"/>
                  <a:pt x="27950" y="778"/>
                  <a:pt x="23403" y="889"/>
                </a:cubicBezTo>
                <a:cubicBezTo>
                  <a:pt x="20877" y="951"/>
                  <a:pt x="18376" y="1002"/>
                  <a:pt x="16649" y="1002"/>
                </a:cubicBezTo>
                <a:cubicBezTo>
                  <a:pt x="15292" y="1002"/>
                  <a:pt x="14414" y="970"/>
                  <a:pt x="14382" y="889"/>
                </a:cubicBezTo>
                <a:cubicBezTo>
                  <a:pt x="14370" y="860"/>
                  <a:pt x="14351" y="849"/>
                  <a:pt x="14326" y="849"/>
                </a:cubicBezTo>
                <a:cubicBezTo>
                  <a:pt x="14209" y="849"/>
                  <a:pt x="13968" y="1101"/>
                  <a:pt x="13821" y="1101"/>
                </a:cubicBezTo>
                <a:cubicBezTo>
                  <a:pt x="13795" y="1101"/>
                  <a:pt x="13772" y="1093"/>
                  <a:pt x="13753" y="1074"/>
                </a:cubicBezTo>
                <a:cubicBezTo>
                  <a:pt x="12213" y="1138"/>
                  <a:pt x="5269" y="1509"/>
                  <a:pt x="2979" y="1509"/>
                </a:cubicBezTo>
                <a:cubicBezTo>
                  <a:pt x="2630" y="1509"/>
                  <a:pt x="2390" y="1500"/>
                  <a:pt x="2292" y="1481"/>
                </a:cubicBezTo>
                <a:cubicBezTo>
                  <a:pt x="2115" y="1430"/>
                  <a:pt x="1972" y="1405"/>
                  <a:pt x="1853" y="1405"/>
                </a:cubicBezTo>
                <a:cubicBezTo>
                  <a:pt x="1627" y="1405"/>
                  <a:pt x="1489" y="1495"/>
                  <a:pt x="1368" y="1665"/>
                </a:cubicBezTo>
                <a:cubicBezTo>
                  <a:pt x="813" y="2368"/>
                  <a:pt x="0" y="7211"/>
                  <a:pt x="629" y="7470"/>
                </a:cubicBezTo>
                <a:cubicBezTo>
                  <a:pt x="698" y="7487"/>
                  <a:pt x="850" y="7495"/>
                  <a:pt x="1070" y="7495"/>
                </a:cubicBezTo>
                <a:cubicBezTo>
                  <a:pt x="2549" y="7495"/>
                  <a:pt x="7088" y="7151"/>
                  <a:pt x="10107" y="7151"/>
                </a:cubicBezTo>
                <a:cubicBezTo>
                  <a:pt x="11404" y="7151"/>
                  <a:pt x="12420" y="7215"/>
                  <a:pt x="12792" y="7396"/>
                </a:cubicBezTo>
                <a:cubicBezTo>
                  <a:pt x="14254" y="7255"/>
                  <a:pt x="19434" y="6730"/>
                  <a:pt x="22727" y="6730"/>
                </a:cubicBezTo>
                <a:cubicBezTo>
                  <a:pt x="23765" y="6730"/>
                  <a:pt x="24616" y="6782"/>
                  <a:pt x="25103" y="6915"/>
                </a:cubicBezTo>
                <a:cubicBezTo>
                  <a:pt x="25652" y="6596"/>
                  <a:pt x="28520" y="6541"/>
                  <a:pt x="31411" y="6541"/>
                </a:cubicBezTo>
                <a:cubicBezTo>
                  <a:pt x="32961" y="6541"/>
                  <a:pt x="34519" y="6557"/>
                  <a:pt x="35728" y="6557"/>
                </a:cubicBezTo>
                <a:cubicBezTo>
                  <a:pt x="36968" y="6557"/>
                  <a:pt x="37842" y="6540"/>
                  <a:pt x="37969" y="6472"/>
                </a:cubicBezTo>
                <a:cubicBezTo>
                  <a:pt x="38189" y="6370"/>
                  <a:pt x="38768" y="6323"/>
                  <a:pt x="39361" y="6323"/>
                </a:cubicBezTo>
                <a:cubicBezTo>
                  <a:pt x="40062" y="6323"/>
                  <a:pt x="40783" y="6388"/>
                  <a:pt x="40964" y="6509"/>
                </a:cubicBezTo>
                <a:cubicBezTo>
                  <a:pt x="41169" y="6663"/>
                  <a:pt x="41412" y="6714"/>
                  <a:pt x="41662" y="6714"/>
                </a:cubicBezTo>
                <a:cubicBezTo>
                  <a:pt x="42157" y="6714"/>
                  <a:pt x="42680" y="6513"/>
                  <a:pt x="42994" y="6513"/>
                </a:cubicBezTo>
                <a:cubicBezTo>
                  <a:pt x="43091" y="6513"/>
                  <a:pt x="43168" y="6532"/>
                  <a:pt x="43219" y="6582"/>
                </a:cubicBezTo>
                <a:cubicBezTo>
                  <a:pt x="45634" y="6287"/>
                  <a:pt x="45191" y="6237"/>
                  <a:pt x="49041" y="6237"/>
                </a:cubicBezTo>
                <a:cubicBezTo>
                  <a:pt x="50966" y="6237"/>
                  <a:pt x="53965" y="6250"/>
                  <a:pt x="58931" y="6250"/>
                </a:cubicBezTo>
                <a:cubicBezTo>
                  <a:pt x="59589" y="6111"/>
                  <a:pt x="60283" y="6066"/>
                  <a:pt x="60968" y="6066"/>
                </a:cubicBezTo>
                <a:cubicBezTo>
                  <a:pt x="62264" y="6066"/>
                  <a:pt x="63528" y="6228"/>
                  <a:pt x="64451" y="6228"/>
                </a:cubicBezTo>
                <a:cubicBezTo>
                  <a:pt x="65124" y="6228"/>
                  <a:pt x="65617" y="6142"/>
                  <a:pt x="65808" y="5843"/>
                </a:cubicBezTo>
                <a:cubicBezTo>
                  <a:pt x="66436" y="4919"/>
                  <a:pt x="67176" y="1148"/>
                  <a:pt x="66917" y="260"/>
                </a:cubicBezTo>
                <a:cubicBezTo>
                  <a:pt x="66884" y="162"/>
                  <a:pt x="66393" y="125"/>
                  <a:pt x="65714" y="125"/>
                </a:cubicBezTo>
                <a:cubicBezTo>
                  <a:pt x="64107" y="125"/>
                  <a:pt x="61442" y="330"/>
                  <a:pt x="61261" y="408"/>
                </a:cubicBezTo>
                <a:cubicBezTo>
                  <a:pt x="61221" y="435"/>
                  <a:pt x="61173" y="447"/>
                  <a:pt x="61125" y="447"/>
                </a:cubicBezTo>
                <a:cubicBezTo>
                  <a:pt x="61037" y="447"/>
                  <a:pt x="60952" y="406"/>
                  <a:pt x="60928" y="334"/>
                </a:cubicBezTo>
                <a:cubicBezTo>
                  <a:pt x="60891" y="260"/>
                  <a:pt x="55974" y="113"/>
                  <a:pt x="55900" y="113"/>
                </a:cubicBezTo>
                <a:cubicBezTo>
                  <a:pt x="55900" y="41"/>
                  <a:pt x="55838" y="0"/>
                  <a:pt x="55745" y="0"/>
                </a:cubicBezTo>
                <a:close/>
              </a:path>
            </a:pathLst>
          </a:custGeom>
          <a:solidFill>
            <a:srgbClr val="FFE638">
              <a:alpha val="36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79" name="Google Shape;1179;p42"/>
          <p:cNvGrpSpPr/>
          <p:nvPr/>
        </p:nvGrpSpPr>
        <p:grpSpPr>
          <a:xfrm>
            <a:off x="997606" y="1731596"/>
            <a:ext cx="3032761" cy="2024528"/>
            <a:chOff x="4837200" y="1008610"/>
            <a:chExt cx="3127806" cy="3439265"/>
          </a:xfrm>
        </p:grpSpPr>
        <p:sp>
          <p:nvSpPr>
            <p:cNvPr id="1180" name="Google Shape;1180;p42"/>
            <p:cNvSpPr/>
            <p:nvPr/>
          </p:nvSpPr>
          <p:spPr>
            <a:xfrm>
              <a:off x="4837200" y="1392675"/>
              <a:ext cx="3127800" cy="3055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1" name="Google Shape;1181;p42"/>
            <p:cNvSpPr/>
            <p:nvPr/>
          </p:nvSpPr>
          <p:spPr>
            <a:xfrm>
              <a:off x="4837206" y="1008610"/>
              <a:ext cx="3127800" cy="562500"/>
            </a:xfrm>
            <a:prstGeom prst="rect">
              <a:avLst/>
            </a:prstGeom>
            <a:solidFill>
              <a:srgbClr val="FCB8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83" name="Google Shape;1183;p42"/>
          <p:cNvSpPr/>
          <p:nvPr/>
        </p:nvSpPr>
        <p:spPr>
          <a:xfrm rot="-4925388">
            <a:off x="938415" y="1505168"/>
            <a:ext cx="488908" cy="636043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89E1D0">
              <a:alpha val="6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7" name="Google Shape;1187;p42"/>
          <p:cNvSpPr txBox="1">
            <a:spLocks noGrp="1"/>
          </p:cNvSpPr>
          <p:nvPr>
            <p:ph type="subTitle" idx="2"/>
          </p:nvPr>
        </p:nvSpPr>
        <p:spPr>
          <a:xfrm>
            <a:off x="1037302" y="2490219"/>
            <a:ext cx="2958081" cy="59887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3200" dirty="0">
                <a:latin typeface="+mj-lt"/>
              </a:rPr>
              <a:t>H</a:t>
            </a:r>
            <a:r>
              <a:rPr lang="en-US" sz="3200" dirty="0">
                <a:latin typeface="+mj-lt"/>
              </a:rPr>
              <a:t>o</a:t>
            </a:r>
            <a:r>
              <a:rPr lang="en" sz="3200" dirty="0">
                <a:latin typeface="+mj-lt"/>
              </a:rPr>
              <a:t>àn thành bài tập đầy đủ</a:t>
            </a:r>
            <a:endParaRPr sz="3200" dirty="0">
              <a:latin typeface="+mj-lt"/>
            </a:endParaRPr>
          </a:p>
        </p:txBody>
      </p:sp>
      <p:sp>
        <p:nvSpPr>
          <p:cNvPr id="1214" name="Google Shape;1214;p42"/>
          <p:cNvSpPr/>
          <p:nvPr/>
        </p:nvSpPr>
        <p:spPr>
          <a:xfrm rot="-315290">
            <a:off x="2358873" y="2023892"/>
            <a:ext cx="548203" cy="549581"/>
          </a:xfrm>
          <a:custGeom>
            <a:avLst/>
            <a:gdLst/>
            <a:ahLst/>
            <a:cxnLst/>
            <a:rect l="l" t="t" r="r" b="b"/>
            <a:pathLst>
              <a:path w="12729" h="12761" extrusionOk="0">
                <a:moveTo>
                  <a:pt x="10595" y="882"/>
                </a:moveTo>
                <a:cubicBezTo>
                  <a:pt x="11081" y="882"/>
                  <a:pt x="11558" y="1164"/>
                  <a:pt x="11752" y="1647"/>
                </a:cubicBezTo>
                <a:cubicBezTo>
                  <a:pt x="11941" y="2120"/>
                  <a:pt x="11846" y="2624"/>
                  <a:pt x="11500" y="3033"/>
                </a:cubicBezTo>
                <a:lnTo>
                  <a:pt x="11374" y="3128"/>
                </a:lnTo>
                <a:lnTo>
                  <a:pt x="9609" y="1363"/>
                </a:lnTo>
                <a:lnTo>
                  <a:pt x="9735" y="1237"/>
                </a:lnTo>
                <a:cubicBezTo>
                  <a:pt x="9979" y="994"/>
                  <a:pt x="10288" y="882"/>
                  <a:pt x="10595" y="882"/>
                </a:cubicBezTo>
                <a:close/>
                <a:moveTo>
                  <a:pt x="9011" y="1899"/>
                </a:moveTo>
                <a:lnTo>
                  <a:pt x="10807" y="3695"/>
                </a:lnTo>
                <a:lnTo>
                  <a:pt x="7656" y="6845"/>
                </a:lnTo>
                <a:lnTo>
                  <a:pt x="5860" y="5049"/>
                </a:lnTo>
                <a:lnTo>
                  <a:pt x="9011" y="1899"/>
                </a:lnTo>
                <a:close/>
                <a:moveTo>
                  <a:pt x="5293" y="5648"/>
                </a:moveTo>
                <a:lnTo>
                  <a:pt x="7057" y="7444"/>
                </a:lnTo>
                <a:lnTo>
                  <a:pt x="4065" y="10437"/>
                </a:lnTo>
                <a:lnTo>
                  <a:pt x="2300" y="8641"/>
                </a:lnTo>
                <a:lnTo>
                  <a:pt x="5293" y="5648"/>
                </a:lnTo>
                <a:close/>
                <a:moveTo>
                  <a:pt x="2017" y="9523"/>
                </a:moveTo>
                <a:lnTo>
                  <a:pt x="3245" y="10752"/>
                </a:lnTo>
                <a:lnTo>
                  <a:pt x="1733" y="11004"/>
                </a:lnTo>
                <a:lnTo>
                  <a:pt x="2017" y="9523"/>
                </a:lnTo>
                <a:close/>
                <a:moveTo>
                  <a:pt x="7762" y="1"/>
                </a:moveTo>
                <a:cubicBezTo>
                  <a:pt x="7443" y="1"/>
                  <a:pt x="7120" y="119"/>
                  <a:pt x="6868" y="355"/>
                </a:cubicBezTo>
                <a:lnTo>
                  <a:pt x="4569" y="2624"/>
                </a:lnTo>
                <a:cubicBezTo>
                  <a:pt x="4411" y="2781"/>
                  <a:pt x="4411" y="3065"/>
                  <a:pt x="4569" y="3222"/>
                </a:cubicBezTo>
                <a:cubicBezTo>
                  <a:pt x="4647" y="3301"/>
                  <a:pt x="4758" y="3340"/>
                  <a:pt x="4868" y="3340"/>
                </a:cubicBezTo>
                <a:cubicBezTo>
                  <a:pt x="4978" y="3340"/>
                  <a:pt x="5088" y="3301"/>
                  <a:pt x="5167" y="3222"/>
                </a:cubicBezTo>
                <a:lnTo>
                  <a:pt x="7436" y="922"/>
                </a:lnTo>
                <a:cubicBezTo>
                  <a:pt x="7514" y="844"/>
                  <a:pt x="7625" y="804"/>
                  <a:pt x="7735" y="804"/>
                </a:cubicBezTo>
                <a:cubicBezTo>
                  <a:pt x="7845" y="804"/>
                  <a:pt x="7955" y="844"/>
                  <a:pt x="8034" y="922"/>
                </a:cubicBezTo>
                <a:lnTo>
                  <a:pt x="8475" y="1363"/>
                </a:lnTo>
                <a:lnTo>
                  <a:pt x="5041" y="4797"/>
                </a:lnTo>
                <a:lnTo>
                  <a:pt x="1450" y="8389"/>
                </a:lnTo>
                <a:cubicBezTo>
                  <a:pt x="1418" y="8420"/>
                  <a:pt x="1387" y="8483"/>
                  <a:pt x="1355" y="8578"/>
                </a:cubicBezTo>
                <a:cubicBezTo>
                  <a:pt x="1355" y="8610"/>
                  <a:pt x="1387" y="8420"/>
                  <a:pt x="883" y="11319"/>
                </a:cubicBezTo>
                <a:lnTo>
                  <a:pt x="158" y="12044"/>
                </a:lnTo>
                <a:cubicBezTo>
                  <a:pt x="0" y="12201"/>
                  <a:pt x="0" y="12485"/>
                  <a:pt x="158" y="12642"/>
                </a:cubicBezTo>
                <a:cubicBezTo>
                  <a:pt x="237" y="12721"/>
                  <a:pt x="347" y="12760"/>
                  <a:pt x="457" y="12760"/>
                </a:cubicBezTo>
                <a:cubicBezTo>
                  <a:pt x="567" y="12760"/>
                  <a:pt x="678" y="12721"/>
                  <a:pt x="756" y="12642"/>
                </a:cubicBezTo>
                <a:lnTo>
                  <a:pt x="1450" y="11918"/>
                </a:lnTo>
                <a:cubicBezTo>
                  <a:pt x="1513" y="11918"/>
                  <a:pt x="4191" y="11445"/>
                  <a:pt x="4191" y="11445"/>
                </a:cubicBezTo>
                <a:cubicBezTo>
                  <a:pt x="4254" y="11445"/>
                  <a:pt x="4317" y="11413"/>
                  <a:pt x="4380" y="11382"/>
                </a:cubicBezTo>
                <a:lnTo>
                  <a:pt x="12130" y="3600"/>
                </a:lnTo>
                <a:cubicBezTo>
                  <a:pt x="12539" y="3222"/>
                  <a:pt x="12728" y="2718"/>
                  <a:pt x="12728" y="2151"/>
                </a:cubicBezTo>
                <a:cubicBezTo>
                  <a:pt x="12697" y="985"/>
                  <a:pt x="11783" y="72"/>
                  <a:pt x="10649" y="72"/>
                </a:cubicBezTo>
                <a:cubicBezTo>
                  <a:pt x="10082" y="72"/>
                  <a:pt x="9578" y="261"/>
                  <a:pt x="9168" y="670"/>
                </a:cubicBezTo>
                <a:lnTo>
                  <a:pt x="9074" y="765"/>
                </a:lnTo>
                <a:lnTo>
                  <a:pt x="8633" y="355"/>
                </a:lnTo>
                <a:cubicBezTo>
                  <a:pt x="8396" y="119"/>
                  <a:pt x="8081" y="1"/>
                  <a:pt x="7762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5" name="Google Shape;1215;p42"/>
          <p:cNvSpPr txBox="1">
            <a:spLocks noGrp="1"/>
          </p:cNvSpPr>
          <p:nvPr>
            <p:ph type="title"/>
          </p:nvPr>
        </p:nvSpPr>
        <p:spPr>
          <a:xfrm>
            <a:off x="1252791" y="665005"/>
            <a:ext cx="10344400" cy="58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200">
                <a:latin typeface="+mj-lt"/>
              </a:rPr>
              <a:t>Những điều đã làm tốt</a:t>
            </a:r>
            <a:endParaRPr sz="3200">
              <a:latin typeface="+mj-lt"/>
            </a:endParaRPr>
          </a:p>
        </p:txBody>
      </p:sp>
      <p:sp>
        <p:nvSpPr>
          <p:cNvPr id="1219" name="Google Shape;1219;p42"/>
          <p:cNvSpPr/>
          <p:nvPr/>
        </p:nvSpPr>
        <p:spPr>
          <a:xfrm rot="-3941960">
            <a:off x="5476356" y="1367487"/>
            <a:ext cx="488896" cy="636028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5EA5F2">
              <a:alpha val="648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7AD0F4-9258-48AE-ACDF-A91B9CCE336B}"/>
              </a:ext>
            </a:extLst>
          </p:cNvPr>
          <p:cNvGrpSpPr/>
          <p:nvPr/>
        </p:nvGrpSpPr>
        <p:grpSpPr>
          <a:xfrm>
            <a:off x="4205272" y="1717162"/>
            <a:ext cx="3382123" cy="2025253"/>
            <a:chOff x="3153954" y="1287871"/>
            <a:chExt cx="2536592" cy="1518940"/>
          </a:xfrm>
        </p:grpSpPr>
        <p:grpSp>
          <p:nvGrpSpPr>
            <p:cNvPr id="1176" name="Google Shape;1176;p42"/>
            <p:cNvGrpSpPr/>
            <p:nvPr/>
          </p:nvGrpSpPr>
          <p:grpSpPr>
            <a:xfrm>
              <a:off x="3385972" y="1287871"/>
              <a:ext cx="2147162" cy="1518940"/>
              <a:chOff x="4837200" y="1008610"/>
              <a:chExt cx="3127806" cy="3439265"/>
            </a:xfrm>
          </p:grpSpPr>
          <p:sp>
            <p:nvSpPr>
              <p:cNvPr id="1177" name="Google Shape;1177;p42"/>
              <p:cNvSpPr/>
              <p:nvPr/>
            </p:nvSpPr>
            <p:spPr>
              <a:xfrm>
                <a:off x="4837200" y="1571109"/>
                <a:ext cx="3127799" cy="2876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8" name="Google Shape;1178;p42"/>
              <p:cNvSpPr/>
              <p:nvPr/>
            </p:nvSpPr>
            <p:spPr>
              <a:xfrm>
                <a:off x="4837206" y="1008610"/>
                <a:ext cx="3127800" cy="562500"/>
              </a:xfrm>
              <a:prstGeom prst="rect">
                <a:avLst/>
              </a:prstGeom>
              <a:solidFill>
                <a:srgbClr val="B7E93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61" name="Google Shape;11296;p65">
              <a:extLst>
                <a:ext uri="{FF2B5EF4-FFF2-40B4-BE49-F238E27FC236}">
                  <a16:creationId xmlns:a16="http://schemas.microsoft.com/office/drawing/2014/main" id="{E608CFCC-C381-429A-802F-0EE4C3C3947D}"/>
                </a:ext>
              </a:extLst>
            </p:cNvPr>
            <p:cNvGrpSpPr/>
            <p:nvPr/>
          </p:nvGrpSpPr>
          <p:grpSpPr>
            <a:xfrm>
              <a:off x="4242400" y="1520815"/>
              <a:ext cx="596836" cy="550889"/>
              <a:chOff x="-42804750" y="1949600"/>
              <a:chExt cx="337125" cy="316925"/>
            </a:xfrm>
            <a:solidFill>
              <a:schemeClr val="tx1"/>
            </a:solidFill>
          </p:grpSpPr>
          <p:sp>
            <p:nvSpPr>
              <p:cNvPr id="62" name="Google Shape;11297;p65">
                <a:extLst>
                  <a:ext uri="{FF2B5EF4-FFF2-40B4-BE49-F238E27FC236}">
                    <a16:creationId xmlns:a16="http://schemas.microsoft.com/office/drawing/2014/main" id="{897408F9-8DFD-4BF7-AE05-62F689D4818C}"/>
                  </a:ext>
                </a:extLst>
              </p:cNvPr>
              <p:cNvSpPr/>
              <p:nvPr/>
            </p:nvSpPr>
            <p:spPr>
              <a:xfrm>
                <a:off x="-42731500" y="2013125"/>
                <a:ext cx="189825" cy="189900"/>
              </a:xfrm>
              <a:custGeom>
                <a:avLst/>
                <a:gdLst/>
                <a:ahLst/>
                <a:cxnLst/>
                <a:rect l="l" t="t" r="r" b="b"/>
                <a:pathLst>
                  <a:path w="7593" h="7596" extrusionOk="0">
                    <a:moveTo>
                      <a:pt x="3781" y="805"/>
                    </a:moveTo>
                    <a:cubicBezTo>
                      <a:pt x="5419" y="805"/>
                      <a:pt x="6742" y="2128"/>
                      <a:pt x="6742" y="3767"/>
                    </a:cubicBezTo>
                    <a:cubicBezTo>
                      <a:pt x="6774" y="5405"/>
                      <a:pt x="5419" y="6760"/>
                      <a:pt x="3781" y="6760"/>
                    </a:cubicBezTo>
                    <a:cubicBezTo>
                      <a:pt x="2426" y="6760"/>
                      <a:pt x="1292" y="5878"/>
                      <a:pt x="946" y="4649"/>
                    </a:cubicBezTo>
                    <a:cubicBezTo>
                      <a:pt x="347" y="2727"/>
                      <a:pt x="1765" y="805"/>
                      <a:pt x="3781" y="805"/>
                    </a:cubicBezTo>
                    <a:close/>
                    <a:moveTo>
                      <a:pt x="3809" y="1"/>
                    </a:moveTo>
                    <a:cubicBezTo>
                      <a:pt x="3297" y="1"/>
                      <a:pt x="2785" y="105"/>
                      <a:pt x="2300" y="301"/>
                    </a:cubicBezTo>
                    <a:cubicBezTo>
                      <a:pt x="946" y="868"/>
                      <a:pt x="0" y="2223"/>
                      <a:pt x="0" y="3798"/>
                    </a:cubicBezTo>
                    <a:cubicBezTo>
                      <a:pt x="0" y="5058"/>
                      <a:pt x="630" y="6224"/>
                      <a:pt x="1670" y="6949"/>
                    </a:cubicBezTo>
                    <a:cubicBezTo>
                      <a:pt x="2333" y="7390"/>
                      <a:pt x="3060" y="7596"/>
                      <a:pt x="3776" y="7596"/>
                    </a:cubicBezTo>
                    <a:cubicBezTo>
                      <a:pt x="4286" y="7596"/>
                      <a:pt x="4790" y="7492"/>
                      <a:pt x="5262" y="7295"/>
                    </a:cubicBezTo>
                    <a:cubicBezTo>
                      <a:pt x="6648" y="6697"/>
                      <a:pt x="7593" y="5373"/>
                      <a:pt x="7593" y="3798"/>
                    </a:cubicBezTo>
                    <a:cubicBezTo>
                      <a:pt x="7593" y="2506"/>
                      <a:pt x="6931" y="1341"/>
                      <a:pt x="5892" y="648"/>
                    </a:cubicBezTo>
                    <a:cubicBezTo>
                      <a:pt x="5248" y="206"/>
                      <a:pt x="4528" y="1"/>
                      <a:pt x="38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" name="Google Shape;11298;p65">
                <a:extLst>
                  <a:ext uri="{FF2B5EF4-FFF2-40B4-BE49-F238E27FC236}">
                    <a16:creationId xmlns:a16="http://schemas.microsoft.com/office/drawing/2014/main" id="{6408B361-173C-4EB4-8B78-BE78C3C56C90}"/>
                  </a:ext>
                </a:extLst>
              </p:cNvPr>
              <p:cNvSpPr/>
              <p:nvPr/>
            </p:nvSpPr>
            <p:spPr>
              <a:xfrm>
                <a:off x="-42804750" y="1949600"/>
                <a:ext cx="337125" cy="316925"/>
              </a:xfrm>
              <a:custGeom>
                <a:avLst/>
                <a:gdLst/>
                <a:ahLst/>
                <a:cxnLst/>
                <a:rect l="l" t="t" r="r" b="b"/>
                <a:pathLst>
                  <a:path w="13485" h="12677" extrusionOk="0">
                    <a:moveTo>
                      <a:pt x="3306" y="817"/>
                    </a:moveTo>
                    <a:cubicBezTo>
                      <a:pt x="3769" y="817"/>
                      <a:pt x="4233" y="967"/>
                      <a:pt x="4600" y="1267"/>
                    </a:cubicBezTo>
                    <a:cubicBezTo>
                      <a:pt x="3277" y="1802"/>
                      <a:pt x="2174" y="2905"/>
                      <a:pt x="1607" y="4260"/>
                    </a:cubicBezTo>
                    <a:cubicBezTo>
                      <a:pt x="914" y="3283"/>
                      <a:pt x="1072" y="1897"/>
                      <a:pt x="2143" y="1172"/>
                    </a:cubicBezTo>
                    <a:cubicBezTo>
                      <a:pt x="2484" y="935"/>
                      <a:pt x="2895" y="817"/>
                      <a:pt x="3306" y="817"/>
                    </a:cubicBezTo>
                    <a:close/>
                    <a:moveTo>
                      <a:pt x="10101" y="823"/>
                    </a:moveTo>
                    <a:cubicBezTo>
                      <a:pt x="10771" y="823"/>
                      <a:pt x="11436" y="1137"/>
                      <a:pt x="11846" y="1771"/>
                    </a:cubicBezTo>
                    <a:cubicBezTo>
                      <a:pt x="12382" y="2527"/>
                      <a:pt x="12319" y="3535"/>
                      <a:pt x="11783" y="4260"/>
                    </a:cubicBezTo>
                    <a:cubicBezTo>
                      <a:pt x="11248" y="2905"/>
                      <a:pt x="10177" y="1802"/>
                      <a:pt x="8790" y="1267"/>
                    </a:cubicBezTo>
                    <a:cubicBezTo>
                      <a:pt x="9176" y="971"/>
                      <a:pt x="9640" y="823"/>
                      <a:pt x="10101" y="823"/>
                    </a:cubicBezTo>
                    <a:close/>
                    <a:moveTo>
                      <a:pt x="6662" y="1686"/>
                    </a:moveTo>
                    <a:cubicBezTo>
                      <a:pt x="7287" y="1686"/>
                      <a:pt x="7908" y="1809"/>
                      <a:pt x="8475" y="2055"/>
                    </a:cubicBezTo>
                    <a:cubicBezTo>
                      <a:pt x="10177" y="2748"/>
                      <a:pt x="11311" y="4417"/>
                      <a:pt x="11311" y="6339"/>
                    </a:cubicBezTo>
                    <a:cubicBezTo>
                      <a:pt x="11374" y="8891"/>
                      <a:pt x="9263" y="10970"/>
                      <a:pt x="6711" y="10970"/>
                    </a:cubicBezTo>
                    <a:cubicBezTo>
                      <a:pt x="4159" y="10970"/>
                      <a:pt x="2048" y="8891"/>
                      <a:pt x="2017" y="6339"/>
                    </a:cubicBezTo>
                    <a:cubicBezTo>
                      <a:pt x="2017" y="4764"/>
                      <a:pt x="2804" y="3346"/>
                      <a:pt x="4065" y="2464"/>
                    </a:cubicBezTo>
                    <a:cubicBezTo>
                      <a:pt x="4846" y="1943"/>
                      <a:pt x="5759" y="1686"/>
                      <a:pt x="6662" y="1686"/>
                    </a:cubicBezTo>
                    <a:close/>
                    <a:moveTo>
                      <a:pt x="3282" y="1"/>
                    </a:moveTo>
                    <a:cubicBezTo>
                      <a:pt x="2347" y="1"/>
                      <a:pt x="1411" y="437"/>
                      <a:pt x="820" y="1298"/>
                    </a:cubicBezTo>
                    <a:cubicBezTo>
                      <a:pt x="0" y="2496"/>
                      <a:pt x="189" y="4165"/>
                      <a:pt x="1292" y="5142"/>
                    </a:cubicBezTo>
                    <a:cubicBezTo>
                      <a:pt x="820" y="7316"/>
                      <a:pt x="1702" y="9553"/>
                      <a:pt x="3497" y="10844"/>
                    </a:cubicBezTo>
                    <a:lnTo>
                      <a:pt x="2867" y="12073"/>
                    </a:lnTo>
                    <a:cubicBezTo>
                      <a:pt x="2773" y="12262"/>
                      <a:pt x="2867" y="12514"/>
                      <a:pt x="3088" y="12640"/>
                    </a:cubicBezTo>
                    <a:cubicBezTo>
                      <a:pt x="3137" y="12665"/>
                      <a:pt x="3189" y="12677"/>
                      <a:pt x="3240" y="12677"/>
                    </a:cubicBezTo>
                    <a:cubicBezTo>
                      <a:pt x="3386" y="12677"/>
                      <a:pt x="3530" y="12582"/>
                      <a:pt x="3623" y="12420"/>
                    </a:cubicBezTo>
                    <a:lnTo>
                      <a:pt x="4222" y="11254"/>
                    </a:lnTo>
                    <a:cubicBezTo>
                      <a:pt x="4994" y="11632"/>
                      <a:pt x="5821" y="11821"/>
                      <a:pt x="6648" y="11821"/>
                    </a:cubicBezTo>
                    <a:cubicBezTo>
                      <a:pt x="7475" y="11821"/>
                      <a:pt x="8302" y="11632"/>
                      <a:pt x="9074" y="11254"/>
                    </a:cubicBezTo>
                    <a:lnTo>
                      <a:pt x="9641" y="12420"/>
                    </a:lnTo>
                    <a:cubicBezTo>
                      <a:pt x="9736" y="12587"/>
                      <a:pt x="9904" y="12663"/>
                      <a:pt x="10062" y="12663"/>
                    </a:cubicBezTo>
                    <a:cubicBezTo>
                      <a:pt x="10113" y="12663"/>
                      <a:pt x="10162" y="12655"/>
                      <a:pt x="10208" y="12640"/>
                    </a:cubicBezTo>
                    <a:cubicBezTo>
                      <a:pt x="10397" y="12514"/>
                      <a:pt x="10492" y="12262"/>
                      <a:pt x="10397" y="12073"/>
                    </a:cubicBezTo>
                    <a:lnTo>
                      <a:pt x="9767" y="10844"/>
                    </a:lnTo>
                    <a:cubicBezTo>
                      <a:pt x="11594" y="9584"/>
                      <a:pt x="12476" y="7347"/>
                      <a:pt x="11972" y="5142"/>
                    </a:cubicBezTo>
                    <a:cubicBezTo>
                      <a:pt x="13485" y="3882"/>
                      <a:pt x="13359" y="1582"/>
                      <a:pt x="11752" y="511"/>
                    </a:cubicBezTo>
                    <a:cubicBezTo>
                      <a:pt x="11243" y="171"/>
                      <a:pt x="10658" y="5"/>
                      <a:pt x="10078" y="5"/>
                    </a:cubicBezTo>
                    <a:cubicBezTo>
                      <a:pt x="9258" y="5"/>
                      <a:pt x="8449" y="338"/>
                      <a:pt x="7877" y="983"/>
                    </a:cubicBezTo>
                    <a:cubicBezTo>
                      <a:pt x="7483" y="905"/>
                      <a:pt x="7081" y="865"/>
                      <a:pt x="6679" y="865"/>
                    </a:cubicBezTo>
                    <a:cubicBezTo>
                      <a:pt x="6278" y="865"/>
                      <a:pt x="5876" y="905"/>
                      <a:pt x="5482" y="983"/>
                    </a:cubicBezTo>
                    <a:cubicBezTo>
                      <a:pt x="4898" y="326"/>
                      <a:pt x="4090" y="1"/>
                      <a:pt x="328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" name="Google Shape;11299;p65">
                <a:extLst>
                  <a:ext uri="{FF2B5EF4-FFF2-40B4-BE49-F238E27FC236}">
                    <a16:creationId xmlns:a16="http://schemas.microsoft.com/office/drawing/2014/main" id="{64BB6007-930E-49C1-B00B-243470F55201}"/>
                  </a:ext>
                </a:extLst>
              </p:cNvPr>
              <p:cNvSpPr/>
              <p:nvPr/>
            </p:nvSpPr>
            <p:spPr>
              <a:xfrm>
                <a:off x="-42644075" y="2060025"/>
                <a:ext cx="59100" cy="6540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616" extrusionOk="0">
                    <a:moveTo>
                      <a:pt x="442" y="0"/>
                    </a:moveTo>
                    <a:cubicBezTo>
                      <a:pt x="189" y="0"/>
                      <a:pt x="0" y="189"/>
                      <a:pt x="0" y="410"/>
                    </a:cubicBezTo>
                    <a:lnTo>
                      <a:pt x="0" y="2237"/>
                    </a:lnTo>
                    <a:cubicBezTo>
                      <a:pt x="0" y="2458"/>
                      <a:pt x="189" y="2615"/>
                      <a:pt x="442" y="2615"/>
                    </a:cubicBezTo>
                    <a:lnTo>
                      <a:pt x="1922" y="2615"/>
                    </a:lnTo>
                    <a:cubicBezTo>
                      <a:pt x="2174" y="2615"/>
                      <a:pt x="2363" y="2426"/>
                      <a:pt x="2363" y="2237"/>
                    </a:cubicBezTo>
                    <a:cubicBezTo>
                      <a:pt x="2363" y="1954"/>
                      <a:pt x="2174" y="1796"/>
                      <a:pt x="1922" y="1796"/>
                    </a:cubicBezTo>
                    <a:lnTo>
                      <a:pt x="820" y="1796"/>
                    </a:lnTo>
                    <a:lnTo>
                      <a:pt x="820" y="410"/>
                    </a:lnTo>
                    <a:cubicBezTo>
                      <a:pt x="820" y="189"/>
                      <a:pt x="631" y="0"/>
                      <a:pt x="44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85" name="Google Shape;1187;p42">
              <a:extLst>
                <a:ext uri="{FF2B5EF4-FFF2-40B4-BE49-F238E27FC236}">
                  <a16:creationId xmlns:a16="http://schemas.microsoft.com/office/drawing/2014/main" id="{48D4F288-ECE8-4057-9161-4C1A024E6DF0}"/>
                </a:ext>
              </a:extLst>
            </p:cNvPr>
            <p:cNvSpPr txBox="1">
              <a:spLocks/>
            </p:cNvSpPr>
            <p:nvPr/>
          </p:nvSpPr>
          <p:spPr>
            <a:xfrm>
              <a:off x="3153954" y="1979701"/>
              <a:ext cx="2536592" cy="449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unito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Nunito"/>
                </a:rPr>
                <a:t>Vào học đúng giờ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0FA9618-0FEC-44B5-AC5D-D9517FBB9328}"/>
              </a:ext>
            </a:extLst>
          </p:cNvPr>
          <p:cNvGrpSpPr/>
          <p:nvPr/>
        </p:nvGrpSpPr>
        <p:grpSpPr>
          <a:xfrm>
            <a:off x="7880447" y="1496693"/>
            <a:ext cx="3450764" cy="2164529"/>
            <a:chOff x="5910335" y="1122519"/>
            <a:chExt cx="2588073" cy="1623397"/>
          </a:xfrm>
        </p:grpSpPr>
        <p:grpSp>
          <p:nvGrpSpPr>
            <p:cNvPr id="1164" name="Google Shape;1164;p42"/>
            <p:cNvGrpSpPr/>
            <p:nvPr/>
          </p:nvGrpSpPr>
          <p:grpSpPr>
            <a:xfrm>
              <a:off x="6013962" y="1227136"/>
              <a:ext cx="2395974" cy="1518780"/>
              <a:chOff x="4837200" y="1008610"/>
              <a:chExt cx="3127806" cy="3439265"/>
            </a:xfrm>
          </p:grpSpPr>
          <p:sp>
            <p:nvSpPr>
              <p:cNvPr id="1165" name="Google Shape;1165;p42"/>
              <p:cNvSpPr/>
              <p:nvPr/>
            </p:nvSpPr>
            <p:spPr>
              <a:xfrm>
                <a:off x="4837200" y="1392675"/>
                <a:ext cx="3127800" cy="30552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66" name="Google Shape;1166;p42"/>
              <p:cNvSpPr/>
              <p:nvPr/>
            </p:nvSpPr>
            <p:spPr>
              <a:xfrm>
                <a:off x="4837206" y="1008610"/>
                <a:ext cx="3127800" cy="562500"/>
              </a:xfrm>
              <a:prstGeom prst="rect">
                <a:avLst/>
              </a:prstGeom>
              <a:solidFill>
                <a:srgbClr val="00C3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18" name="Google Shape;1218;p42"/>
            <p:cNvSpPr/>
            <p:nvPr/>
          </p:nvSpPr>
          <p:spPr>
            <a:xfrm rot="-5677575">
              <a:off x="5965505" y="1067349"/>
              <a:ext cx="366645" cy="476985"/>
            </a:xfrm>
            <a:custGeom>
              <a:avLst/>
              <a:gdLst/>
              <a:ahLst/>
              <a:cxnLst/>
              <a:rect l="l" t="t" r="r" b="b"/>
              <a:pathLst>
                <a:path w="28231" h="36727" extrusionOk="0">
                  <a:moveTo>
                    <a:pt x="9835" y="1"/>
                  </a:moveTo>
                  <a:cubicBezTo>
                    <a:pt x="9835" y="1"/>
                    <a:pt x="9694" y="1552"/>
                    <a:pt x="8877" y="2031"/>
                  </a:cubicBezTo>
                  <a:cubicBezTo>
                    <a:pt x="8631" y="2175"/>
                    <a:pt x="8359" y="2226"/>
                    <a:pt x="8099" y="2226"/>
                  </a:cubicBezTo>
                  <a:cubicBezTo>
                    <a:pt x="7495" y="2226"/>
                    <a:pt x="6956" y="1955"/>
                    <a:pt x="6956" y="1955"/>
                  </a:cubicBezTo>
                  <a:cubicBezTo>
                    <a:pt x="6956" y="1955"/>
                    <a:pt x="6815" y="3468"/>
                    <a:pt x="5944" y="3979"/>
                  </a:cubicBezTo>
                  <a:cubicBezTo>
                    <a:pt x="5694" y="4127"/>
                    <a:pt x="5367" y="4179"/>
                    <a:pt x="5027" y="4179"/>
                  </a:cubicBezTo>
                  <a:cubicBezTo>
                    <a:pt x="4189" y="4179"/>
                    <a:pt x="3277" y="3860"/>
                    <a:pt x="3277" y="3860"/>
                  </a:cubicBezTo>
                  <a:cubicBezTo>
                    <a:pt x="3277" y="3860"/>
                    <a:pt x="2940" y="5492"/>
                    <a:pt x="2363" y="5830"/>
                  </a:cubicBezTo>
                  <a:cubicBezTo>
                    <a:pt x="2184" y="5936"/>
                    <a:pt x="1888" y="5973"/>
                    <a:pt x="1566" y="5973"/>
                  </a:cubicBezTo>
                  <a:cubicBezTo>
                    <a:pt x="850" y="5973"/>
                    <a:pt x="1" y="5792"/>
                    <a:pt x="1" y="5792"/>
                  </a:cubicBezTo>
                  <a:lnTo>
                    <a:pt x="1" y="5792"/>
                  </a:lnTo>
                  <a:lnTo>
                    <a:pt x="18233" y="36726"/>
                  </a:lnTo>
                  <a:cubicBezTo>
                    <a:pt x="18569" y="35013"/>
                    <a:pt x="19849" y="34712"/>
                    <a:pt x="20707" y="34712"/>
                  </a:cubicBezTo>
                  <a:cubicBezTo>
                    <a:pt x="21170" y="34712"/>
                    <a:pt x="21509" y="34800"/>
                    <a:pt x="21509" y="34800"/>
                  </a:cubicBezTo>
                  <a:cubicBezTo>
                    <a:pt x="21509" y="34800"/>
                    <a:pt x="22048" y="33624"/>
                    <a:pt x="22685" y="33053"/>
                  </a:cubicBezTo>
                  <a:cubicBezTo>
                    <a:pt x="22886" y="32873"/>
                    <a:pt x="23195" y="32811"/>
                    <a:pt x="23525" y="32811"/>
                  </a:cubicBezTo>
                  <a:cubicBezTo>
                    <a:pt x="24241" y="32811"/>
                    <a:pt x="25052" y="33102"/>
                    <a:pt x="25052" y="33102"/>
                  </a:cubicBezTo>
                  <a:cubicBezTo>
                    <a:pt x="25052" y="33102"/>
                    <a:pt x="25237" y="31431"/>
                    <a:pt x="25961" y="31006"/>
                  </a:cubicBezTo>
                  <a:cubicBezTo>
                    <a:pt x="26140" y="30901"/>
                    <a:pt x="26369" y="30861"/>
                    <a:pt x="26614" y="30861"/>
                  </a:cubicBezTo>
                  <a:cubicBezTo>
                    <a:pt x="27354" y="30861"/>
                    <a:pt x="28231" y="31224"/>
                    <a:pt x="28231" y="31224"/>
                  </a:cubicBezTo>
                  <a:lnTo>
                    <a:pt x="9835" y="1"/>
                  </a:lnTo>
                  <a:close/>
                </a:path>
              </a:pathLst>
            </a:custGeom>
            <a:solidFill>
              <a:srgbClr val="FFB703">
                <a:alpha val="43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1187;p42">
              <a:extLst>
                <a:ext uri="{FF2B5EF4-FFF2-40B4-BE49-F238E27FC236}">
                  <a16:creationId xmlns:a16="http://schemas.microsoft.com/office/drawing/2014/main" id="{1404E547-BE12-4D16-9F4C-3E1956860BC1}"/>
                </a:ext>
              </a:extLst>
            </p:cNvPr>
            <p:cNvSpPr txBox="1">
              <a:spLocks/>
            </p:cNvSpPr>
            <p:nvPr/>
          </p:nvSpPr>
          <p:spPr>
            <a:xfrm>
              <a:off x="6013962" y="1738225"/>
              <a:ext cx="2484446" cy="449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unito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Nunito"/>
                </a:rPr>
                <a:t>Thao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Nunito"/>
                </a:rPr>
                <a:t>tác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Nunito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Nunito"/>
                </a:rPr>
                <a:t>nhanh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Nunito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Nunito"/>
                </a:rPr>
                <a:t>khi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Nunito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Nunito"/>
                </a:rPr>
                <a:t>làm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Nunito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Nunito"/>
                </a:rPr>
                <a:t>bài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Nunito"/>
              </a:endParaRPr>
            </a:p>
          </p:txBody>
        </p:sp>
        <p:grpSp>
          <p:nvGrpSpPr>
            <p:cNvPr id="90" name="Google Shape;11219;p64">
              <a:extLst>
                <a:ext uri="{FF2B5EF4-FFF2-40B4-BE49-F238E27FC236}">
                  <a16:creationId xmlns:a16="http://schemas.microsoft.com/office/drawing/2014/main" id="{57F3A55D-D5C2-41E8-ABB4-BC88218D60AD}"/>
                </a:ext>
              </a:extLst>
            </p:cNvPr>
            <p:cNvGrpSpPr/>
            <p:nvPr/>
          </p:nvGrpSpPr>
          <p:grpSpPr>
            <a:xfrm>
              <a:off x="6966284" y="1392502"/>
              <a:ext cx="505003" cy="501423"/>
              <a:chOff x="890400" y="4399350"/>
              <a:chExt cx="486600" cy="483150"/>
            </a:xfrm>
            <a:solidFill>
              <a:schemeClr val="tx1"/>
            </a:solidFill>
          </p:grpSpPr>
          <p:sp>
            <p:nvSpPr>
              <p:cNvPr id="91" name="Google Shape;11220;p64">
                <a:extLst>
                  <a:ext uri="{FF2B5EF4-FFF2-40B4-BE49-F238E27FC236}">
                    <a16:creationId xmlns:a16="http://schemas.microsoft.com/office/drawing/2014/main" id="{7CD8F9DD-0DF1-4E21-A2D4-01344F2E7EF6}"/>
                  </a:ext>
                </a:extLst>
              </p:cNvPr>
              <p:cNvSpPr/>
              <p:nvPr/>
            </p:nvSpPr>
            <p:spPr>
              <a:xfrm>
                <a:off x="1125300" y="4503075"/>
                <a:ext cx="153800" cy="141650"/>
              </a:xfrm>
              <a:custGeom>
                <a:avLst/>
                <a:gdLst/>
                <a:ahLst/>
                <a:cxnLst/>
                <a:rect l="l" t="t" r="r" b="b"/>
                <a:pathLst>
                  <a:path w="6152" h="5666" extrusionOk="0">
                    <a:moveTo>
                      <a:pt x="3044" y="1140"/>
                    </a:moveTo>
                    <a:cubicBezTo>
                      <a:pt x="3263" y="1140"/>
                      <a:pt x="3484" y="1182"/>
                      <a:pt x="3694" y="1269"/>
                    </a:cubicBezTo>
                    <a:cubicBezTo>
                      <a:pt x="4328" y="1532"/>
                      <a:pt x="4741" y="2151"/>
                      <a:pt x="4741" y="2836"/>
                    </a:cubicBezTo>
                    <a:cubicBezTo>
                      <a:pt x="4741" y="3525"/>
                      <a:pt x="4328" y="4144"/>
                      <a:pt x="3694" y="4406"/>
                    </a:cubicBezTo>
                    <a:cubicBezTo>
                      <a:pt x="3484" y="4493"/>
                      <a:pt x="3263" y="4536"/>
                      <a:pt x="3044" y="4536"/>
                    </a:cubicBezTo>
                    <a:cubicBezTo>
                      <a:pt x="2602" y="4536"/>
                      <a:pt x="2168" y="4363"/>
                      <a:pt x="1843" y="4038"/>
                    </a:cubicBezTo>
                    <a:cubicBezTo>
                      <a:pt x="1178" y="3377"/>
                      <a:pt x="1178" y="2299"/>
                      <a:pt x="1843" y="1638"/>
                    </a:cubicBezTo>
                    <a:cubicBezTo>
                      <a:pt x="2168" y="1312"/>
                      <a:pt x="2602" y="1140"/>
                      <a:pt x="3044" y="1140"/>
                    </a:cubicBezTo>
                    <a:close/>
                    <a:moveTo>
                      <a:pt x="3043" y="0"/>
                    </a:moveTo>
                    <a:cubicBezTo>
                      <a:pt x="2680" y="0"/>
                      <a:pt x="2313" y="70"/>
                      <a:pt x="1961" y="215"/>
                    </a:cubicBezTo>
                    <a:cubicBezTo>
                      <a:pt x="710" y="732"/>
                      <a:pt x="1" y="2060"/>
                      <a:pt x="264" y="3386"/>
                    </a:cubicBezTo>
                    <a:cubicBezTo>
                      <a:pt x="529" y="4709"/>
                      <a:pt x="1688" y="5666"/>
                      <a:pt x="3038" y="5666"/>
                    </a:cubicBezTo>
                    <a:cubicBezTo>
                      <a:pt x="3040" y="5666"/>
                      <a:pt x="3042" y="5666"/>
                      <a:pt x="3045" y="5666"/>
                    </a:cubicBezTo>
                    <a:cubicBezTo>
                      <a:pt x="3048" y="5666"/>
                      <a:pt x="3052" y="5666"/>
                      <a:pt x="3056" y="5666"/>
                    </a:cubicBezTo>
                    <a:cubicBezTo>
                      <a:pt x="3801" y="5666"/>
                      <a:pt x="4518" y="5367"/>
                      <a:pt x="5046" y="4838"/>
                    </a:cubicBezTo>
                    <a:cubicBezTo>
                      <a:pt x="6004" y="3884"/>
                      <a:pt x="6152" y="2386"/>
                      <a:pt x="5400" y="1260"/>
                    </a:cubicBezTo>
                    <a:cubicBezTo>
                      <a:pt x="4862" y="453"/>
                      <a:pt x="3967" y="0"/>
                      <a:pt x="304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" name="Google Shape;11221;p64">
                <a:extLst>
                  <a:ext uri="{FF2B5EF4-FFF2-40B4-BE49-F238E27FC236}">
                    <a16:creationId xmlns:a16="http://schemas.microsoft.com/office/drawing/2014/main" id="{F7CAA289-274F-4BAA-A602-AB31D758EA80}"/>
                  </a:ext>
                </a:extLst>
              </p:cNvPr>
              <p:cNvSpPr/>
              <p:nvPr/>
            </p:nvSpPr>
            <p:spPr>
              <a:xfrm>
                <a:off x="890400" y="4399350"/>
                <a:ext cx="486600" cy="483150"/>
              </a:xfrm>
              <a:custGeom>
                <a:avLst/>
                <a:gdLst/>
                <a:ahLst/>
                <a:cxnLst/>
                <a:rect l="l" t="t" r="r" b="b"/>
                <a:pathLst>
                  <a:path w="19464" h="19326" extrusionOk="0">
                    <a:moveTo>
                      <a:pt x="17908" y="1131"/>
                    </a:moveTo>
                    <a:cubicBezTo>
                      <a:pt x="18031" y="1131"/>
                      <a:pt x="18157" y="1132"/>
                      <a:pt x="18283" y="1134"/>
                    </a:cubicBezTo>
                    <a:cubicBezTo>
                      <a:pt x="18301" y="2369"/>
                      <a:pt x="18232" y="3465"/>
                      <a:pt x="18057" y="4449"/>
                    </a:cubicBezTo>
                    <a:cubicBezTo>
                      <a:pt x="16453" y="4223"/>
                      <a:pt x="15191" y="2960"/>
                      <a:pt x="14968" y="1357"/>
                    </a:cubicBezTo>
                    <a:cubicBezTo>
                      <a:pt x="15851" y="1203"/>
                      <a:pt x="16825" y="1131"/>
                      <a:pt x="17908" y="1131"/>
                    </a:cubicBezTo>
                    <a:close/>
                    <a:moveTo>
                      <a:pt x="6462" y="6683"/>
                    </a:moveTo>
                    <a:lnTo>
                      <a:pt x="6462" y="6686"/>
                    </a:lnTo>
                    <a:cubicBezTo>
                      <a:pt x="6003" y="7471"/>
                      <a:pt x="5574" y="8281"/>
                      <a:pt x="5173" y="9066"/>
                    </a:cubicBezTo>
                    <a:lnTo>
                      <a:pt x="2712" y="8839"/>
                    </a:lnTo>
                    <a:cubicBezTo>
                      <a:pt x="3545" y="7571"/>
                      <a:pt x="4952" y="6756"/>
                      <a:pt x="6462" y="6683"/>
                    </a:cubicBezTo>
                    <a:close/>
                    <a:moveTo>
                      <a:pt x="13863" y="1608"/>
                    </a:moveTo>
                    <a:cubicBezTo>
                      <a:pt x="14195" y="3637"/>
                      <a:pt x="15783" y="5225"/>
                      <a:pt x="17809" y="5557"/>
                    </a:cubicBezTo>
                    <a:cubicBezTo>
                      <a:pt x="17347" y="7209"/>
                      <a:pt x="16532" y="8534"/>
                      <a:pt x="15303" y="9718"/>
                    </a:cubicBezTo>
                    <a:cubicBezTo>
                      <a:pt x="13932" y="11043"/>
                      <a:pt x="11825" y="12218"/>
                      <a:pt x="9868" y="13221"/>
                    </a:cubicBezTo>
                    <a:lnTo>
                      <a:pt x="6196" y="9552"/>
                    </a:lnTo>
                    <a:cubicBezTo>
                      <a:pt x="7199" y="7592"/>
                      <a:pt x="8376" y="5485"/>
                      <a:pt x="9699" y="4114"/>
                    </a:cubicBezTo>
                    <a:cubicBezTo>
                      <a:pt x="10886" y="2885"/>
                      <a:pt x="12208" y="2073"/>
                      <a:pt x="13863" y="1608"/>
                    </a:cubicBezTo>
                    <a:close/>
                    <a:moveTo>
                      <a:pt x="5659" y="10612"/>
                    </a:moveTo>
                    <a:lnTo>
                      <a:pt x="8805" y="13758"/>
                    </a:lnTo>
                    <a:lnTo>
                      <a:pt x="8503" y="13909"/>
                    </a:lnTo>
                    <a:cubicBezTo>
                      <a:pt x="8237" y="14039"/>
                      <a:pt x="7984" y="14169"/>
                      <a:pt x="7736" y="14292"/>
                    </a:cubicBezTo>
                    <a:lnTo>
                      <a:pt x="5124" y="11681"/>
                    </a:lnTo>
                    <a:cubicBezTo>
                      <a:pt x="5248" y="11433"/>
                      <a:pt x="5378" y="11179"/>
                      <a:pt x="5508" y="10914"/>
                    </a:cubicBezTo>
                    <a:lnTo>
                      <a:pt x="5659" y="10612"/>
                    </a:lnTo>
                    <a:close/>
                    <a:moveTo>
                      <a:pt x="12658" y="13000"/>
                    </a:moveTo>
                    <a:lnTo>
                      <a:pt x="12658" y="13000"/>
                    </a:lnTo>
                    <a:cubicBezTo>
                      <a:pt x="12567" y="14483"/>
                      <a:pt x="11782" y="15835"/>
                      <a:pt x="10538" y="16651"/>
                    </a:cubicBezTo>
                    <a:lnTo>
                      <a:pt x="10348" y="14247"/>
                    </a:lnTo>
                    <a:cubicBezTo>
                      <a:pt x="11109" y="13858"/>
                      <a:pt x="11894" y="13441"/>
                      <a:pt x="12658" y="13000"/>
                    </a:cubicBezTo>
                    <a:close/>
                    <a:moveTo>
                      <a:pt x="4596" y="12756"/>
                    </a:moveTo>
                    <a:lnTo>
                      <a:pt x="5233" y="13393"/>
                    </a:lnTo>
                    <a:lnTo>
                      <a:pt x="4034" y="14594"/>
                    </a:lnTo>
                    <a:cubicBezTo>
                      <a:pt x="3814" y="14815"/>
                      <a:pt x="3811" y="15174"/>
                      <a:pt x="4034" y="15395"/>
                    </a:cubicBezTo>
                    <a:cubicBezTo>
                      <a:pt x="4145" y="15505"/>
                      <a:pt x="4290" y="15560"/>
                      <a:pt x="4434" y="15560"/>
                    </a:cubicBezTo>
                    <a:cubicBezTo>
                      <a:pt x="4579" y="15560"/>
                      <a:pt x="4724" y="15505"/>
                      <a:pt x="4835" y="15395"/>
                    </a:cubicBezTo>
                    <a:lnTo>
                      <a:pt x="6036" y="14193"/>
                    </a:lnTo>
                    <a:lnTo>
                      <a:pt x="6673" y="14833"/>
                    </a:lnTo>
                    <a:cubicBezTo>
                      <a:pt x="6528" y="15192"/>
                      <a:pt x="6311" y="15521"/>
                      <a:pt x="6036" y="15796"/>
                    </a:cubicBezTo>
                    <a:cubicBezTo>
                      <a:pt x="5387" y="16445"/>
                      <a:pt x="3110" y="17327"/>
                      <a:pt x="1555" y="17864"/>
                    </a:cubicBezTo>
                    <a:cubicBezTo>
                      <a:pt x="2096" y="16312"/>
                      <a:pt x="2984" y="14042"/>
                      <a:pt x="3633" y="13393"/>
                    </a:cubicBezTo>
                    <a:cubicBezTo>
                      <a:pt x="3908" y="13115"/>
                      <a:pt x="4234" y="12900"/>
                      <a:pt x="4596" y="12756"/>
                    </a:cubicBezTo>
                    <a:close/>
                    <a:moveTo>
                      <a:pt x="17939" y="0"/>
                    </a:moveTo>
                    <a:cubicBezTo>
                      <a:pt x="16582" y="0"/>
                      <a:pt x="15371" y="113"/>
                      <a:pt x="14282" y="349"/>
                    </a:cubicBezTo>
                    <a:cubicBezTo>
                      <a:pt x="14258" y="352"/>
                      <a:pt x="14234" y="358"/>
                      <a:pt x="14213" y="364"/>
                    </a:cubicBezTo>
                    <a:cubicBezTo>
                      <a:pt x="12057" y="841"/>
                      <a:pt x="10360" y="1801"/>
                      <a:pt x="8887" y="3329"/>
                    </a:cubicBezTo>
                    <a:cubicBezTo>
                      <a:pt x="8277" y="3960"/>
                      <a:pt x="7703" y="4724"/>
                      <a:pt x="7166" y="5548"/>
                    </a:cubicBezTo>
                    <a:lnTo>
                      <a:pt x="6676" y="5548"/>
                    </a:lnTo>
                    <a:cubicBezTo>
                      <a:pt x="5583" y="5548"/>
                      <a:pt x="4511" y="5856"/>
                      <a:pt x="3584" y="6436"/>
                    </a:cubicBezTo>
                    <a:cubicBezTo>
                      <a:pt x="2658" y="7016"/>
                      <a:pt x="1909" y="7837"/>
                      <a:pt x="1420" y="8815"/>
                    </a:cubicBezTo>
                    <a:lnTo>
                      <a:pt x="1284" y="9084"/>
                    </a:lnTo>
                    <a:cubicBezTo>
                      <a:pt x="1096" y="9458"/>
                      <a:pt x="1368" y="9902"/>
                      <a:pt x="1791" y="9905"/>
                    </a:cubicBezTo>
                    <a:lnTo>
                      <a:pt x="1948" y="9905"/>
                    </a:lnTo>
                    <a:lnTo>
                      <a:pt x="4623" y="10153"/>
                    </a:lnTo>
                    <a:cubicBezTo>
                      <a:pt x="4581" y="10237"/>
                      <a:pt x="4539" y="10322"/>
                      <a:pt x="4496" y="10409"/>
                    </a:cubicBezTo>
                    <a:cubicBezTo>
                      <a:pt x="4297" y="10802"/>
                      <a:pt x="4113" y="11176"/>
                      <a:pt x="3929" y="11533"/>
                    </a:cubicBezTo>
                    <a:cubicBezTo>
                      <a:pt x="3880" y="11626"/>
                      <a:pt x="3859" y="11732"/>
                      <a:pt x="3868" y="11838"/>
                    </a:cubicBezTo>
                    <a:cubicBezTo>
                      <a:pt x="3485" y="12031"/>
                      <a:pt x="3135" y="12287"/>
                      <a:pt x="2833" y="12592"/>
                    </a:cubicBezTo>
                    <a:cubicBezTo>
                      <a:pt x="1664" y="13761"/>
                      <a:pt x="275" y="18097"/>
                      <a:pt x="121" y="18586"/>
                    </a:cubicBezTo>
                    <a:cubicBezTo>
                      <a:pt x="1" y="18966"/>
                      <a:pt x="294" y="19325"/>
                      <a:pt x="657" y="19325"/>
                    </a:cubicBezTo>
                    <a:cubicBezTo>
                      <a:pt x="713" y="19325"/>
                      <a:pt x="770" y="19317"/>
                      <a:pt x="828" y="19299"/>
                    </a:cubicBezTo>
                    <a:cubicBezTo>
                      <a:pt x="1320" y="19145"/>
                      <a:pt x="5665" y="17765"/>
                      <a:pt x="6836" y="16593"/>
                    </a:cubicBezTo>
                    <a:cubicBezTo>
                      <a:pt x="7144" y="16288"/>
                      <a:pt x="7398" y="15935"/>
                      <a:pt x="7594" y="15549"/>
                    </a:cubicBezTo>
                    <a:lnTo>
                      <a:pt x="7628" y="15549"/>
                    </a:lnTo>
                    <a:cubicBezTo>
                      <a:pt x="7715" y="15549"/>
                      <a:pt x="7806" y="15527"/>
                      <a:pt x="7884" y="15485"/>
                    </a:cubicBezTo>
                    <a:cubicBezTo>
                      <a:pt x="8240" y="15304"/>
                      <a:pt x="8615" y="15117"/>
                      <a:pt x="9010" y="14920"/>
                    </a:cubicBezTo>
                    <a:lnTo>
                      <a:pt x="9255" y="14797"/>
                    </a:lnTo>
                    <a:lnTo>
                      <a:pt x="9463" y="17418"/>
                    </a:lnTo>
                    <a:lnTo>
                      <a:pt x="9463" y="17578"/>
                    </a:lnTo>
                    <a:cubicBezTo>
                      <a:pt x="9463" y="17906"/>
                      <a:pt x="9732" y="18144"/>
                      <a:pt x="10028" y="18144"/>
                    </a:cubicBezTo>
                    <a:cubicBezTo>
                      <a:pt x="10113" y="18144"/>
                      <a:pt x="10201" y="18124"/>
                      <a:pt x="10285" y="18082"/>
                    </a:cubicBezTo>
                    <a:lnTo>
                      <a:pt x="10553" y="17946"/>
                    </a:lnTo>
                    <a:cubicBezTo>
                      <a:pt x="12543" y="16950"/>
                      <a:pt x="13802" y="14914"/>
                      <a:pt x="13799" y="12689"/>
                    </a:cubicBezTo>
                    <a:lnTo>
                      <a:pt x="13799" y="12303"/>
                    </a:lnTo>
                    <a:cubicBezTo>
                      <a:pt x="14654" y="11750"/>
                      <a:pt x="15442" y="11161"/>
                      <a:pt x="16091" y="10536"/>
                    </a:cubicBezTo>
                    <a:cubicBezTo>
                      <a:pt x="17619" y="9060"/>
                      <a:pt x="18582" y="7366"/>
                      <a:pt x="19059" y="5207"/>
                    </a:cubicBezTo>
                    <a:cubicBezTo>
                      <a:pt x="19065" y="5186"/>
                      <a:pt x="19068" y="5165"/>
                      <a:pt x="19071" y="5140"/>
                    </a:cubicBezTo>
                    <a:cubicBezTo>
                      <a:pt x="19361" y="3809"/>
                      <a:pt x="19464" y="2302"/>
                      <a:pt x="19403" y="563"/>
                    </a:cubicBezTo>
                    <a:cubicBezTo>
                      <a:pt x="19394" y="264"/>
                      <a:pt x="19156" y="25"/>
                      <a:pt x="18857" y="16"/>
                    </a:cubicBezTo>
                    <a:cubicBezTo>
                      <a:pt x="18544" y="6"/>
                      <a:pt x="18238" y="0"/>
                      <a:pt x="1793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" name="Google Shape;11222;p64">
                <a:extLst>
                  <a:ext uri="{FF2B5EF4-FFF2-40B4-BE49-F238E27FC236}">
                    <a16:creationId xmlns:a16="http://schemas.microsoft.com/office/drawing/2014/main" id="{2FF2AC27-BCFC-4326-BB80-4160466D2A98}"/>
                  </a:ext>
                </a:extLst>
              </p:cNvPr>
              <p:cNvSpPr/>
              <p:nvPr/>
            </p:nvSpPr>
            <p:spPr>
              <a:xfrm>
                <a:off x="1106975" y="4639875"/>
                <a:ext cx="28325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133" extrusionOk="0">
                    <a:moveTo>
                      <a:pt x="565" y="0"/>
                    </a:moveTo>
                    <a:cubicBezTo>
                      <a:pt x="254" y="0"/>
                      <a:pt x="0" y="254"/>
                      <a:pt x="0" y="568"/>
                    </a:cubicBezTo>
                    <a:cubicBezTo>
                      <a:pt x="0" y="879"/>
                      <a:pt x="254" y="1133"/>
                      <a:pt x="565" y="1133"/>
                    </a:cubicBezTo>
                    <a:cubicBezTo>
                      <a:pt x="879" y="1133"/>
                      <a:pt x="1132" y="879"/>
                      <a:pt x="1132" y="568"/>
                    </a:cubicBezTo>
                    <a:cubicBezTo>
                      <a:pt x="1132" y="254"/>
                      <a:pt x="879" y="0"/>
                      <a:pt x="5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4" name="Google Shape;11101;p64">
            <a:extLst>
              <a:ext uri="{FF2B5EF4-FFF2-40B4-BE49-F238E27FC236}">
                <a16:creationId xmlns:a16="http://schemas.microsoft.com/office/drawing/2014/main" id="{4F5DB1CA-A0A1-4226-BF17-9915B257FC4F}"/>
              </a:ext>
            </a:extLst>
          </p:cNvPr>
          <p:cNvGrpSpPr/>
          <p:nvPr/>
        </p:nvGrpSpPr>
        <p:grpSpPr>
          <a:xfrm>
            <a:off x="443256" y="649445"/>
            <a:ext cx="812581" cy="602761"/>
            <a:chOff x="2676100" y="2083800"/>
            <a:chExt cx="483125" cy="358375"/>
          </a:xfrm>
          <a:solidFill>
            <a:schemeClr val="tx1"/>
          </a:solidFill>
        </p:grpSpPr>
        <p:sp>
          <p:nvSpPr>
            <p:cNvPr id="95" name="Google Shape;11102;p64">
              <a:extLst>
                <a:ext uri="{FF2B5EF4-FFF2-40B4-BE49-F238E27FC236}">
                  <a16:creationId xmlns:a16="http://schemas.microsoft.com/office/drawing/2014/main" id="{56BE9CE5-421E-47E6-9603-6A61F050B916}"/>
                </a:ext>
              </a:extLst>
            </p:cNvPr>
            <p:cNvSpPr/>
            <p:nvPr/>
          </p:nvSpPr>
          <p:spPr>
            <a:xfrm>
              <a:off x="2676100" y="2083800"/>
              <a:ext cx="483125" cy="358375"/>
            </a:xfrm>
            <a:custGeom>
              <a:avLst/>
              <a:gdLst/>
              <a:ahLst/>
              <a:cxnLst/>
              <a:rect l="l" t="t" r="r" b="b"/>
              <a:pathLst>
                <a:path w="19325" h="14335" extrusionOk="0">
                  <a:moveTo>
                    <a:pt x="1932" y="6375"/>
                  </a:moveTo>
                  <a:cubicBezTo>
                    <a:pt x="2126" y="6375"/>
                    <a:pt x="2324" y="6447"/>
                    <a:pt x="2485" y="6608"/>
                  </a:cubicBezTo>
                  <a:cubicBezTo>
                    <a:pt x="2984" y="7109"/>
                    <a:pt x="2630" y="7964"/>
                    <a:pt x="1927" y="7964"/>
                  </a:cubicBezTo>
                  <a:cubicBezTo>
                    <a:pt x="1489" y="7964"/>
                    <a:pt x="1133" y="7608"/>
                    <a:pt x="1133" y="7170"/>
                  </a:cubicBezTo>
                  <a:cubicBezTo>
                    <a:pt x="1133" y="6692"/>
                    <a:pt x="1524" y="6375"/>
                    <a:pt x="1932" y="6375"/>
                  </a:cubicBezTo>
                  <a:close/>
                  <a:moveTo>
                    <a:pt x="17401" y="6379"/>
                  </a:moveTo>
                  <a:cubicBezTo>
                    <a:pt x="17836" y="6379"/>
                    <a:pt x="18193" y="6732"/>
                    <a:pt x="18193" y="7170"/>
                  </a:cubicBezTo>
                  <a:cubicBezTo>
                    <a:pt x="18193" y="7648"/>
                    <a:pt x="17801" y="7964"/>
                    <a:pt x="17394" y="7964"/>
                  </a:cubicBezTo>
                  <a:cubicBezTo>
                    <a:pt x="17199" y="7964"/>
                    <a:pt x="17001" y="7892"/>
                    <a:pt x="16840" y="7731"/>
                  </a:cubicBezTo>
                  <a:cubicBezTo>
                    <a:pt x="16342" y="7230"/>
                    <a:pt x="16695" y="6379"/>
                    <a:pt x="17401" y="6379"/>
                  </a:cubicBezTo>
                  <a:close/>
                  <a:moveTo>
                    <a:pt x="9669" y="1276"/>
                  </a:moveTo>
                  <a:lnTo>
                    <a:pt x="14542" y="4851"/>
                  </a:lnTo>
                  <a:cubicBezTo>
                    <a:pt x="14642" y="4924"/>
                    <a:pt x="14760" y="4960"/>
                    <a:pt x="14877" y="4960"/>
                  </a:cubicBezTo>
                  <a:cubicBezTo>
                    <a:pt x="15021" y="4960"/>
                    <a:pt x="15164" y="4905"/>
                    <a:pt x="15273" y="4797"/>
                  </a:cubicBezTo>
                  <a:lnTo>
                    <a:pt x="18193" y="1925"/>
                  </a:lnTo>
                  <a:lnTo>
                    <a:pt x="18193" y="5419"/>
                  </a:lnTo>
                  <a:cubicBezTo>
                    <a:pt x="17930" y="5300"/>
                    <a:pt x="17661" y="5245"/>
                    <a:pt x="17398" y="5245"/>
                  </a:cubicBezTo>
                  <a:cubicBezTo>
                    <a:pt x="16385" y="5245"/>
                    <a:pt x="15475" y="6060"/>
                    <a:pt x="15475" y="7173"/>
                  </a:cubicBezTo>
                  <a:cubicBezTo>
                    <a:pt x="15475" y="8283"/>
                    <a:pt x="16385" y="9098"/>
                    <a:pt x="17398" y="9098"/>
                  </a:cubicBezTo>
                  <a:cubicBezTo>
                    <a:pt x="17660" y="9098"/>
                    <a:pt x="17930" y="9043"/>
                    <a:pt x="18193" y="8924"/>
                  </a:cubicBezTo>
                  <a:lnTo>
                    <a:pt x="18193" y="10878"/>
                  </a:lnTo>
                  <a:lnTo>
                    <a:pt x="1133" y="10878"/>
                  </a:lnTo>
                  <a:lnTo>
                    <a:pt x="1133" y="8924"/>
                  </a:lnTo>
                  <a:cubicBezTo>
                    <a:pt x="1395" y="9043"/>
                    <a:pt x="1665" y="9098"/>
                    <a:pt x="1928" y="9098"/>
                  </a:cubicBezTo>
                  <a:cubicBezTo>
                    <a:pt x="2940" y="9098"/>
                    <a:pt x="3850" y="8283"/>
                    <a:pt x="3850" y="7173"/>
                  </a:cubicBezTo>
                  <a:cubicBezTo>
                    <a:pt x="3850" y="6060"/>
                    <a:pt x="2940" y="5245"/>
                    <a:pt x="1927" y="5245"/>
                  </a:cubicBezTo>
                  <a:cubicBezTo>
                    <a:pt x="1665" y="5245"/>
                    <a:pt x="1395" y="5300"/>
                    <a:pt x="1133" y="5419"/>
                  </a:cubicBezTo>
                  <a:lnTo>
                    <a:pt x="1133" y="1883"/>
                  </a:lnTo>
                  <a:lnTo>
                    <a:pt x="4240" y="4806"/>
                  </a:lnTo>
                  <a:cubicBezTo>
                    <a:pt x="4349" y="4908"/>
                    <a:pt x="4488" y="4960"/>
                    <a:pt x="4628" y="4960"/>
                  </a:cubicBezTo>
                  <a:cubicBezTo>
                    <a:pt x="4748" y="4960"/>
                    <a:pt x="4869" y="4922"/>
                    <a:pt x="4970" y="4845"/>
                  </a:cubicBezTo>
                  <a:lnTo>
                    <a:pt x="9669" y="1276"/>
                  </a:lnTo>
                  <a:close/>
                  <a:moveTo>
                    <a:pt x="18193" y="12007"/>
                  </a:moveTo>
                  <a:lnTo>
                    <a:pt x="18193" y="13203"/>
                  </a:lnTo>
                  <a:lnTo>
                    <a:pt x="1133" y="13206"/>
                  </a:lnTo>
                  <a:lnTo>
                    <a:pt x="1133" y="12007"/>
                  </a:lnTo>
                  <a:close/>
                  <a:moveTo>
                    <a:pt x="570" y="0"/>
                  </a:moveTo>
                  <a:cubicBezTo>
                    <a:pt x="278" y="0"/>
                    <a:pt x="0" y="228"/>
                    <a:pt x="0" y="569"/>
                  </a:cubicBezTo>
                  <a:lnTo>
                    <a:pt x="0" y="13770"/>
                  </a:lnTo>
                  <a:cubicBezTo>
                    <a:pt x="0" y="14081"/>
                    <a:pt x="254" y="14335"/>
                    <a:pt x="565" y="14335"/>
                  </a:cubicBezTo>
                  <a:lnTo>
                    <a:pt x="18760" y="14335"/>
                  </a:lnTo>
                  <a:cubicBezTo>
                    <a:pt x="19071" y="14335"/>
                    <a:pt x="19325" y="14081"/>
                    <a:pt x="19325" y="13770"/>
                  </a:cubicBezTo>
                  <a:lnTo>
                    <a:pt x="19325" y="569"/>
                  </a:lnTo>
                  <a:cubicBezTo>
                    <a:pt x="19325" y="343"/>
                    <a:pt x="19189" y="134"/>
                    <a:pt x="18978" y="47"/>
                  </a:cubicBezTo>
                  <a:cubicBezTo>
                    <a:pt x="18907" y="18"/>
                    <a:pt x="18832" y="3"/>
                    <a:pt x="18758" y="3"/>
                  </a:cubicBezTo>
                  <a:cubicBezTo>
                    <a:pt x="18613" y="3"/>
                    <a:pt x="18470" y="59"/>
                    <a:pt x="18362" y="168"/>
                  </a:cubicBezTo>
                  <a:lnTo>
                    <a:pt x="14823" y="3652"/>
                  </a:lnTo>
                  <a:lnTo>
                    <a:pt x="9998" y="113"/>
                  </a:lnTo>
                  <a:cubicBezTo>
                    <a:pt x="9898" y="39"/>
                    <a:pt x="9780" y="2"/>
                    <a:pt x="9662" y="2"/>
                  </a:cubicBezTo>
                  <a:cubicBezTo>
                    <a:pt x="9542" y="2"/>
                    <a:pt x="9422" y="40"/>
                    <a:pt x="9321" y="116"/>
                  </a:cubicBezTo>
                  <a:lnTo>
                    <a:pt x="4668" y="3652"/>
                  </a:lnTo>
                  <a:lnTo>
                    <a:pt x="955" y="156"/>
                  </a:lnTo>
                  <a:cubicBezTo>
                    <a:pt x="840" y="48"/>
                    <a:pt x="704" y="0"/>
                    <a:pt x="5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11103;p64">
              <a:extLst>
                <a:ext uri="{FF2B5EF4-FFF2-40B4-BE49-F238E27FC236}">
                  <a16:creationId xmlns:a16="http://schemas.microsoft.com/office/drawing/2014/main" id="{88072B0F-5B37-4D9B-AAF7-940034F43712}"/>
                </a:ext>
              </a:extLst>
            </p:cNvPr>
            <p:cNvSpPr/>
            <p:nvPr/>
          </p:nvSpPr>
          <p:spPr>
            <a:xfrm>
              <a:off x="2869575" y="2214900"/>
              <a:ext cx="100050" cy="96325"/>
            </a:xfrm>
            <a:custGeom>
              <a:avLst/>
              <a:gdLst/>
              <a:ahLst/>
              <a:cxnLst/>
              <a:rect l="l" t="t" r="r" b="b"/>
              <a:pathLst>
                <a:path w="4002" h="3853" extrusionOk="0">
                  <a:moveTo>
                    <a:pt x="1924" y="1135"/>
                  </a:moveTo>
                  <a:cubicBezTo>
                    <a:pt x="2630" y="1135"/>
                    <a:pt x="2983" y="1986"/>
                    <a:pt x="2485" y="2487"/>
                  </a:cubicBezTo>
                  <a:cubicBezTo>
                    <a:pt x="2323" y="2648"/>
                    <a:pt x="2125" y="2720"/>
                    <a:pt x="1930" y="2720"/>
                  </a:cubicBezTo>
                  <a:cubicBezTo>
                    <a:pt x="1523" y="2720"/>
                    <a:pt x="1133" y="2404"/>
                    <a:pt x="1133" y="1926"/>
                  </a:cubicBezTo>
                  <a:cubicBezTo>
                    <a:pt x="1133" y="1488"/>
                    <a:pt x="1486" y="1135"/>
                    <a:pt x="1924" y="1135"/>
                  </a:cubicBezTo>
                  <a:close/>
                  <a:moveTo>
                    <a:pt x="1922" y="0"/>
                  </a:moveTo>
                  <a:cubicBezTo>
                    <a:pt x="1675" y="0"/>
                    <a:pt x="1425" y="48"/>
                    <a:pt x="1187" y="147"/>
                  </a:cubicBezTo>
                  <a:cubicBezTo>
                    <a:pt x="468" y="446"/>
                    <a:pt x="0" y="1147"/>
                    <a:pt x="0" y="1926"/>
                  </a:cubicBezTo>
                  <a:cubicBezTo>
                    <a:pt x="0" y="2989"/>
                    <a:pt x="861" y="3849"/>
                    <a:pt x="1924" y="3852"/>
                  </a:cubicBezTo>
                  <a:cubicBezTo>
                    <a:pt x="2703" y="3852"/>
                    <a:pt x="3403" y="3381"/>
                    <a:pt x="3702" y="2663"/>
                  </a:cubicBezTo>
                  <a:cubicBezTo>
                    <a:pt x="4001" y="1944"/>
                    <a:pt x="3835" y="1117"/>
                    <a:pt x="3285" y="564"/>
                  </a:cubicBezTo>
                  <a:cubicBezTo>
                    <a:pt x="2916" y="196"/>
                    <a:pt x="2423" y="0"/>
                    <a:pt x="19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6A9AF23-B20F-4B8A-B01E-00B442969427}"/>
              </a:ext>
            </a:extLst>
          </p:cNvPr>
          <p:cNvGrpSpPr/>
          <p:nvPr/>
        </p:nvGrpSpPr>
        <p:grpSpPr>
          <a:xfrm>
            <a:off x="1037302" y="3834023"/>
            <a:ext cx="3032767" cy="2265175"/>
            <a:chOff x="777976" y="2875517"/>
            <a:chExt cx="2274575" cy="1698881"/>
          </a:xfrm>
        </p:grpSpPr>
        <p:grpSp>
          <p:nvGrpSpPr>
            <p:cNvPr id="1173" name="Google Shape;1173;p42"/>
            <p:cNvGrpSpPr/>
            <p:nvPr/>
          </p:nvGrpSpPr>
          <p:grpSpPr>
            <a:xfrm>
              <a:off x="777976" y="3055681"/>
              <a:ext cx="2274575" cy="1518717"/>
              <a:chOff x="4837200" y="1008610"/>
              <a:chExt cx="3127806" cy="3439265"/>
            </a:xfrm>
          </p:grpSpPr>
          <p:sp>
            <p:nvSpPr>
              <p:cNvPr id="1174" name="Google Shape;1174;p42"/>
              <p:cNvSpPr/>
              <p:nvPr/>
            </p:nvSpPr>
            <p:spPr>
              <a:xfrm>
                <a:off x="4837200" y="1392675"/>
                <a:ext cx="3127800" cy="305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5" name="Google Shape;1175;p42"/>
              <p:cNvSpPr/>
              <p:nvPr/>
            </p:nvSpPr>
            <p:spPr>
              <a:xfrm>
                <a:off x="4837206" y="1008610"/>
                <a:ext cx="3127800" cy="562500"/>
              </a:xfrm>
              <a:prstGeom prst="rect">
                <a:avLst/>
              </a:prstGeom>
              <a:solidFill>
                <a:srgbClr val="EDD6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182" name="Google Shape;1182;p42"/>
            <p:cNvSpPr/>
            <p:nvPr/>
          </p:nvSpPr>
          <p:spPr>
            <a:xfrm rot="-4577238">
              <a:off x="2610500" y="2820324"/>
              <a:ext cx="366801" cy="477188"/>
            </a:xfrm>
            <a:custGeom>
              <a:avLst/>
              <a:gdLst/>
              <a:ahLst/>
              <a:cxnLst/>
              <a:rect l="l" t="t" r="r" b="b"/>
              <a:pathLst>
                <a:path w="28231" h="36727" extrusionOk="0">
                  <a:moveTo>
                    <a:pt x="9835" y="1"/>
                  </a:moveTo>
                  <a:cubicBezTo>
                    <a:pt x="9835" y="1"/>
                    <a:pt x="9694" y="1552"/>
                    <a:pt x="8877" y="2031"/>
                  </a:cubicBezTo>
                  <a:cubicBezTo>
                    <a:pt x="8631" y="2175"/>
                    <a:pt x="8359" y="2226"/>
                    <a:pt x="8099" y="2226"/>
                  </a:cubicBezTo>
                  <a:cubicBezTo>
                    <a:pt x="7495" y="2226"/>
                    <a:pt x="6956" y="1955"/>
                    <a:pt x="6956" y="1955"/>
                  </a:cubicBezTo>
                  <a:cubicBezTo>
                    <a:pt x="6956" y="1955"/>
                    <a:pt x="6815" y="3468"/>
                    <a:pt x="5944" y="3979"/>
                  </a:cubicBezTo>
                  <a:cubicBezTo>
                    <a:pt x="5694" y="4127"/>
                    <a:pt x="5367" y="4179"/>
                    <a:pt x="5027" y="4179"/>
                  </a:cubicBezTo>
                  <a:cubicBezTo>
                    <a:pt x="4189" y="4179"/>
                    <a:pt x="3277" y="3860"/>
                    <a:pt x="3277" y="3860"/>
                  </a:cubicBezTo>
                  <a:cubicBezTo>
                    <a:pt x="3277" y="3860"/>
                    <a:pt x="2940" y="5492"/>
                    <a:pt x="2363" y="5830"/>
                  </a:cubicBezTo>
                  <a:cubicBezTo>
                    <a:pt x="2184" y="5936"/>
                    <a:pt x="1888" y="5973"/>
                    <a:pt x="1566" y="5973"/>
                  </a:cubicBezTo>
                  <a:cubicBezTo>
                    <a:pt x="850" y="5973"/>
                    <a:pt x="1" y="5792"/>
                    <a:pt x="1" y="5792"/>
                  </a:cubicBezTo>
                  <a:lnTo>
                    <a:pt x="1" y="5792"/>
                  </a:lnTo>
                  <a:lnTo>
                    <a:pt x="18233" y="36726"/>
                  </a:lnTo>
                  <a:cubicBezTo>
                    <a:pt x="18569" y="35013"/>
                    <a:pt x="19849" y="34712"/>
                    <a:pt x="20707" y="34712"/>
                  </a:cubicBezTo>
                  <a:cubicBezTo>
                    <a:pt x="21170" y="34712"/>
                    <a:pt x="21509" y="34800"/>
                    <a:pt x="21509" y="34800"/>
                  </a:cubicBezTo>
                  <a:cubicBezTo>
                    <a:pt x="21509" y="34800"/>
                    <a:pt x="22048" y="33624"/>
                    <a:pt x="22685" y="33053"/>
                  </a:cubicBezTo>
                  <a:cubicBezTo>
                    <a:pt x="22886" y="32873"/>
                    <a:pt x="23195" y="32811"/>
                    <a:pt x="23525" y="32811"/>
                  </a:cubicBezTo>
                  <a:cubicBezTo>
                    <a:pt x="24241" y="32811"/>
                    <a:pt x="25052" y="33102"/>
                    <a:pt x="25052" y="33102"/>
                  </a:cubicBezTo>
                  <a:cubicBezTo>
                    <a:pt x="25052" y="33102"/>
                    <a:pt x="25237" y="31431"/>
                    <a:pt x="25961" y="31006"/>
                  </a:cubicBezTo>
                  <a:cubicBezTo>
                    <a:pt x="26140" y="30901"/>
                    <a:pt x="26369" y="30861"/>
                    <a:pt x="26614" y="30861"/>
                  </a:cubicBezTo>
                  <a:cubicBezTo>
                    <a:pt x="27354" y="30861"/>
                    <a:pt x="28231" y="31224"/>
                    <a:pt x="28231" y="31224"/>
                  </a:cubicBezTo>
                  <a:lnTo>
                    <a:pt x="9835" y="1"/>
                  </a:lnTo>
                  <a:close/>
                </a:path>
              </a:pathLst>
            </a:custGeom>
            <a:solidFill>
              <a:srgbClr val="FD4D89">
                <a:alpha val="42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1187;p42">
              <a:extLst>
                <a:ext uri="{FF2B5EF4-FFF2-40B4-BE49-F238E27FC236}">
                  <a16:creationId xmlns:a16="http://schemas.microsoft.com/office/drawing/2014/main" id="{BC398773-C92A-4B29-B837-49032CB1994D}"/>
                </a:ext>
              </a:extLst>
            </p:cNvPr>
            <p:cNvSpPr txBox="1">
              <a:spLocks/>
            </p:cNvSpPr>
            <p:nvPr/>
          </p:nvSpPr>
          <p:spPr>
            <a:xfrm>
              <a:off x="817510" y="3765950"/>
              <a:ext cx="2081956" cy="449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unito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Nunito"/>
                </a:rPr>
                <a:t>Tích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Nunito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Nunito"/>
                </a:rPr>
                <a:t>cực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Nunito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Nunito"/>
                </a:rPr>
                <a:t>phát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Nunito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Nunito"/>
                </a:rPr>
                <a:t>biểu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Nunito"/>
              </a:endParaRPr>
            </a:p>
          </p:txBody>
        </p:sp>
        <p:grpSp>
          <p:nvGrpSpPr>
            <p:cNvPr id="97" name="Google Shape;11254;p64">
              <a:extLst>
                <a:ext uri="{FF2B5EF4-FFF2-40B4-BE49-F238E27FC236}">
                  <a16:creationId xmlns:a16="http://schemas.microsoft.com/office/drawing/2014/main" id="{6B0BCF7E-1114-4711-B280-6443740CE11F}"/>
                </a:ext>
              </a:extLst>
            </p:cNvPr>
            <p:cNvGrpSpPr/>
            <p:nvPr/>
          </p:nvGrpSpPr>
          <p:grpSpPr>
            <a:xfrm>
              <a:off x="1627562" y="3335225"/>
              <a:ext cx="463749" cy="463749"/>
              <a:chOff x="1487200" y="4993750"/>
              <a:chExt cx="483125" cy="483125"/>
            </a:xfrm>
            <a:solidFill>
              <a:schemeClr val="tx1"/>
            </a:solidFill>
          </p:grpSpPr>
          <p:sp>
            <p:nvSpPr>
              <p:cNvPr id="98" name="Google Shape;11255;p64">
                <a:extLst>
                  <a:ext uri="{FF2B5EF4-FFF2-40B4-BE49-F238E27FC236}">
                    <a16:creationId xmlns:a16="http://schemas.microsoft.com/office/drawing/2014/main" id="{0388810E-748A-41F4-9259-9BFAD684421A}"/>
                  </a:ext>
                </a:extLst>
              </p:cNvPr>
              <p:cNvSpPr/>
              <p:nvPr/>
            </p:nvSpPr>
            <p:spPr>
              <a:xfrm>
                <a:off x="1487200" y="4993750"/>
                <a:ext cx="483125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9325" extrusionOk="0">
                    <a:moveTo>
                      <a:pt x="9662" y="1133"/>
                    </a:moveTo>
                    <a:cubicBezTo>
                      <a:pt x="11824" y="1133"/>
                      <a:pt x="13983" y="1975"/>
                      <a:pt x="15668" y="3657"/>
                    </a:cubicBezTo>
                    <a:cubicBezTo>
                      <a:pt x="19035" y="7027"/>
                      <a:pt x="19035" y="12302"/>
                      <a:pt x="15668" y="15668"/>
                    </a:cubicBezTo>
                    <a:cubicBezTo>
                      <a:pt x="13983" y="17352"/>
                      <a:pt x="11822" y="18193"/>
                      <a:pt x="9661" y="18193"/>
                    </a:cubicBezTo>
                    <a:cubicBezTo>
                      <a:pt x="7500" y="18193"/>
                      <a:pt x="5340" y="17352"/>
                      <a:pt x="3657" y="15668"/>
                    </a:cubicBezTo>
                    <a:cubicBezTo>
                      <a:pt x="290" y="12302"/>
                      <a:pt x="290" y="7024"/>
                      <a:pt x="3657" y="3657"/>
                    </a:cubicBezTo>
                    <a:cubicBezTo>
                      <a:pt x="5342" y="1975"/>
                      <a:pt x="7500" y="1133"/>
                      <a:pt x="9662" y="1133"/>
                    </a:cubicBezTo>
                    <a:close/>
                    <a:moveTo>
                      <a:pt x="9662" y="1"/>
                    </a:moveTo>
                    <a:cubicBezTo>
                      <a:pt x="7117" y="1"/>
                      <a:pt x="4698" y="1015"/>
                      <a:pt x="2857" y="2857"/>
                    </a:cubicBezTo>
                    <a:cubicBezTo>
                      <a:pt x="1015" y="4699"/>
                      <a:pt x="0" y="7117"/>
                      <a:pt x="0" y="9663"/>
                    </a:cubicBezTo>
                    <a:cubicBezTo>
                      <a:pt x="0" y="12208"/>
                      <a:pt x="1015" y="14627"/>
                      <a:pt x="2857" y="16469"/>
                    </a:cubicBezTo>
                    <a:cubicBezTo>
                      <a:pt x="4698" y="18310"/>
                      <a:pt x="7117" y="19325"/>
                      <a:pt x="9662" y="19325"/>
                    </a:cubicBezTo>
                    <a:cubicBezTo>
                      <a:pt x="12208" y="19325"/>
                      <a:pt x="14626" y="18310"/>
                      <a:pt x="16468" y="16469"/>
                    </a:cubicBezTo>
                    <a:cubicBezTo>
                      <a:pt x="18310" y="14627"/>
                      <a:pt x="19325" y="12208"/>
                      <a:pt x="19325" y="9663"/>
                    </a:cubicBezTo>
                    <a:cubicBezTo>
                      <a:pt x="19325" y="7117"/>
                      <a:pt x="18310" y="4699"/>
                      <a:pt x="16468" y="2857"/>
                    </a:cubicBezTo>
                    <a:cubicBezTo>
                      <a:pt x="14626" y="1015"/>
                      <a:pt x="12208" y="1"/>
                      <a:pt x="96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" name="Google Shape;11256;p64">
                <a:extLst>
                  <a:ext uri="{FF2B5EF4-FFF2-40B4-BE49-F238E27FC236}">
                    <a16:creationId xmlns:a16="http://schemas.microsoft.com/office/drawing/2014/main" id="{5561CE30-E4E6-49D5-833B-AF7B3472E071}"/>
                  </a:ext>
                </a:extLst>
              </p:cNvPr>
              <p:cNvSpPr/>
              <p:nvPr/>
            </p:nvSpPr>
            <p:spPr>
              <a:xfrm>
                <a:off x="1602600" y="5143950"/>
                <a:ext cx="250350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10014" h="7309" extrusionOk="0">
                    <a:moveTo>
                      <a:pt x="8149" y="1134"/>
                    </a:moveTo>
                    <a:cubicBezTo>
                      <a:pt x="8294" y="1134"/>
                      <a:pt x="8439" y="1189"/>
                      <a:pt x="8549" y="1300"/>
                    </a:cubicBezTo>
                    <a:cubicBezTo>
                      <a:pt x="8769" y="1520"/>
                      <a:pt x="8769" y="1879"/>
                      <a:pt x="8549" y="2100"/>
                    </a:cubicBezTo>
                    <a:lnTo>
                      <a:pt x="4639" y="6007"/>
                    </a:lnTo>
                    <a:cubicBezTo>
                      <a:pt x="4527" y="6120"/>
                      <a:pt x="4377" y="6177"/>
                      <a:pt x="4227" y="6177"/>
                    </a:cubicBezTo>
                    <a:cubicBezTo>
                      <a:pt x="4081" y="6177"/>
                      <a:pt x="3937" y="6123"/>
                      <a:pt x="3830" y="6016"/>
                    </a:cubicBezTo>
                    <a:lnTo>
                      <a:pt x="1547" y="3748"/>
                    </a:lnTo>
                    <a:cubicBezTo>
                      <a:pt x="1296" y="3534"/>
                      <a:pt x="1281" y="3151"/>
                      <a:pt x="1514" y="2918"/>
                    </a:cubicBezTo>
                    <a:cubicBezTo>
                      <a:pt x="1626" y="2806"/>
                      <a:pt x="1771" y="2750"/>
                      <a:pt x="1916" y="2750"/>
                    </a:cubicBezTo>
                    <a:cubicBezTo>
                      <a:pt x="2074" y="2750"/>
                      <a:pt x="2232" y="2817"/>
                      <a:pt x="2344" y="2948"/>
                    </a:cubicBezTo>
                    <a:lnTo>
                      <a:pt x="3784" y="4388"/>
                    </a:lnTo>
                    <a:cubicBezTo>
                      <a:pt x="3793" y="4401"/>
                      <a:pt x="3805" y="4410"/>
                      <a:pt x="3817" y="4419"/>
                    </a:cubicBezTo>
                    <a:cubicBezTo>
                      <a:pt x="3817" y="4422"/>
                      <a:pt x="3820" y="4422"/>
                      <a:pt x="3823" y="4425"/>
                    </a:cubicBezTo>
                    <a:cubicBezTo>
                      <a:pt x="3934" y="4535"/>
                      <a:pt x="4078" y="4590"/>
                      <a:pt x="4222" y="4590"/>
                    </a:cubicBezTo>
                    <a:cubicBezTo>
                      <a:pt x="4367" y="4590"/>
                      <a:pt x="4512" y="4535"/>
                      <a:pt x="4624" y="4425"/>
                    </a:cubicBezTo>
                    <a:lnTo>
                      <a:pt x="7749" y="1300"/>
                    </a:lnTo>
                    <a:cubicBezTo>
                      <a:pt x="7859" y="1189"/>
                      <a:pt x="8004" y="1134"/>
                      <a:pt x="8149" y="1134"/>
                    </a:cubicBezTo>
                    <a:close/>
                    <a:moveTo>
                      <a:pt x="8146" y="1"/>
                    </a:moveTo>
                    <a:cubicBezTo>
                      <a:pt x="7712" y="1"/>
                      <a:pt x="7279" y="166"/>
                      <a:pt x="6949" y="496"/>
                    </a:cubicBezTo>
                    <a:lnTo>
                      <a:pt x="6946" y="496"/>
                    </a:lnTo>
                    <a:lnTo>
                      <a:pt x="4219" y="3223"/>
                    </a:lnTo>
                    <a:lnTo>
                      <a:pt x="3144" y="2148"/>
                    </a:lnTo>
                    <a:cubicBezTo>
                      <a:pt x="2808" y="1779"/>
                      <a:pt x="2348" y="1594"/>
                      <a:pt x="1887" y="1594"/>
                    </a:cubicBezTo>
                    <a:cubicBezTo>
                      <a:pt x="1453" y="1594"/>
                      <a:pt x="1019" y="1758"/>
                      <a:pt x="686" y="2091"/>
                    </a:cubicBezTo>
                    <a:cubicBezTo>
                      <a:pt x="1" y="2776"/>
                      <a:pt x="28" y="3896"/>
                      <a:pt x="747" y="4549"/>
                    </a:cubicBezTo>
                    <a:lnTo>
                      <a:pt x="3029" y="6819"/>
                    </a:lnTo>
                    <a:cubicBezTo>
                      <a:pt x="3344" y="7131"/>
                      <a:pt x="3768" y="7308"/>
                      <a:pt x="4214" y="7308"/>
                    </a:cubicBezTo>
                    <a:cubicBezTo>
                      <a:pt x="4218" y="7308"/>
                      <a:pt x="4221" y="7308"/>
                      <a:pt x="4225" y="7308"/>
                    </a:cubicBezTo>
                    <a:cubicBezTo>
                      <a:pt x="4678" y="7308"/>
                      <a:pt x="5116" y="7127"/>
                      <a:pt x="5439" y="6807"/>
                    </a:cubicBezTo>
                    <a:lnTo>
                      <a:pt x="9349" y="2900"/>
                    </a:lnTo>
                    <a:cubicBezTo>
                      <a:pt x="10013" y="2236"/>
                      <a:pt x="10013" y="1161"/>
                      <a:pt x="9349" y="499"/>
                    </a:cubicBezTo>
                    <a:cubicBezTo>
                      <a:pt x="9017" y="167"/>
                      <a:pt x="8581" y="1"/>
                      <a:pt x="81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3349804-5D50-4A59-9FA6-CBA5A128AEA6}"/>
              </a:ext>
            </a:extLst>
          </p:cNvPr>
          <p:cNvGrpSpPr/>
          <p:nvPr/>
        </p:nvGrpSpPr>
        <p:grpSpPr>
          <a:xfrm>
            <a:off x="4534728" y="3886815"/>
            <a:ext cx="2842777" cy="2172760"/>
            <a:chOff x="3401045" y="2915111"/>
            <a:chExt cx="2132083" cy="1629570"/>
          </a:xfrm>
        </p:grpSpPr>
        <p:grpSp>
          <p:nvGrpSpPr>
            <p:cNvPr id="1170" name="Google Shape;1170;p42"/>
            <p:cNvGrpSpPr/>
            <p:nvPr/>
          </p:nvGrpSpPr>
          <p:grpSpPr>
            <a:xfrm>
              <a:off x="3401045" y="3025901"/>
              <a:ext cx="2132083" cy="1518780"/>
              <a:chOff x="4837200" y="1008610"/>
              <a:chExt cx="3127806" cy="3439265"/>
            </a:xfrm>
          </p:grpSpPr>
          <p:sp>
            <p:nvSpPr>
              <p:cNvPr id="1171" name="Google Shape;1171;p42"/>
              <p:cNvSpPr/>
              <p:nvPr/>
            </p:nvSpPr>
            <p:spPr>
              <a:xfrm>
                <a:off x="4837200" y="1392675"/>
                <a:ext cx="3127800" cy="3055200"/>
              </a:xfrm>
              <a:prstGeom prst="rect">
                <a:avLst/>
              </a:prstGeom>
              <a:solidFill>
                <a:srgbClr val="5EA5F2">
                  <a:alpha val="6488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2" name="Google Shape;1172;p42"/>
              <p:cNvSpPr/>
              <p:nvPr/>
            </p:nvSpPr>
            <p:spPr>
              <a:xfrm>
                <a:off x="4837206" y="1008610"/>
                <a:ext cx="3127800" cy="5625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17" name="Google Shape;1217;p42"/>
            <p:cNvSpPr/>
            <p:nvPr/>
          </p:nvSpPr>
          <p:spPr>
            <a:xfrm rot="-6832844">
              <a:off x="4789915" y="2859943"/>
              <a:ext cx="366630" cy="476966"/>
            </a:xfrm>
            <a:custGeom>
              <a:avLst/>
              <a:gdLst/>
              <a:ahLst/>
              <a:cxnLst/>
              <a:rect l="l" t="t" r="r" b="b"/>
              <a:pathLst>
                <a:path w="28231" h="36727" extrusionOk="0">
                  <a:moveTo>
                    <a:pt x="9835" y="1"/>
                  </a:moveTo>
                  <a:cubicBezTo>
                    <a:pt x="9835" y="1"/>
                    <a:pt x="9694" y="1552"/>
                    <a:pt x="8877" y="2031"/>
                  </a:cubicBezTo>
                  <a:cubicBezTo>
                    <a:pt x="8631" y="2175"/>
                    <a:pt x="8359" y="2226"/>
                    <a:pt x="8099" y="2226"/>
                  </a:cubicBezTo>
                  <a:cubicBezTo>
                    <a:pt x="7495" y="2226"/>
                    <a:pt x="6956" y="1955"/>
                    <a:pt x="6956" y="1955"/>
                  </a:cubicBezTo>
                  <a:cubicBezTo>
                    <a:pt x="6956" y="1955"/>
                    <a:pt x="6815" y="3468"/>
                    <a:pt x="5944" y="3979"/>
                  </a:cubicBezTo>
                  <a:cubicBezTo>
                    <a:pt x="5694" y="4127"/>
                    <a:pt x="5367" y="4179"/>
                    <a:pt x="5027" y="4179"/>
                  </a:cubicBezTo>
                  <a:cubicBezTo>
                    <a:pt x="4189" y="4179"/>
                    <a:pt x="3277" y="3860"/>
                    <a:pt x="3277" y="3860"/>
                  </a:cubicBezTo>
                  <a:cubicBezTo>
                    <a:pt x="3277" y="3860"/>
                    <a:pt x="2940" y="5492"/>
                    <a:pt x="2363" y="5830"/>
                  </a:cubicBezTo>
                  <a:cubicBezTo>
                    <a:pt x="2184" y="5936"/>
                    <a:pt x="1888" y="5973"/>
                    <a:pt x="1566" y="5973"/>
                  </a:cubicBezTo>
                  <a:cubicBezTo>
                    <a:pt x="850" y="5973"/>
                    <a:pt x="1" y="5792"/>
                    <a:pt x="1" y="5792"/>
                  </a:cubicBezTo>
                  <a:lnTo>
                    <a:pt x="1" y="5792"/>
                  </a:lnTo>
                  <a:lnTo>
                    <a:pt x="18233" y="36726"/>
                  </a:lnTo>
                  <a:cubicBezTo>
                    <a:pt x="18569" y="35013"/>
                    <a:pt x="19849" y="34712"/>
                    <a:pt x="20707" y="34712"/>
                  </a:cubicBezTo>
                  <a:cubicBezTo>
                    <a:pt x="21170" y="34712"/>
                    <a:pt x="21509" y="34800"/>
                    <a:pt x="21509" y="34800"/>
                  </a:cubicBezTo>
                  <a:cubicBezTo>
                    <a:pt x="21509" y="34800"/>
                    <a:pt x="22048" y="33624"/>
                    <a:pt x="22685" y="33053"/>
                  </a:cubicBezTo>
                  <a:cubicBezTo>
                    <a:pt x="22886" y="32873"/>
                    <a:pt x="23195" y="32811"/>
                    <a:pt x="23525" y="32811"/>
                  </a:cubicBezTo>
                  <a:cubicBezTo>
                    <a:pt x="24241" y="32811"/>
                    <a:pt x="25052" y="33102"/>
                    <a:pt x="25052" y="33102"/>
                  </a:cubicBezTo>
                  <a:cubicBezTo>
                    <a:pt x="25052" y="33102"/>
                    <a:pt x="25237" y="31431"/>
                    <a:pt x="25961" y="31006"/>
                  </a:cubicBezTo>
                  <a:cubicBezTo>
                    <a:pt x="26140" y="30901"/>
                    <a:pt x="26369" y="30861"/>
                    <a:pt x="26614" y="30861"/>
                  </a:cubicBezTo>
                  <a:cubicBezTo>
                    <a:pt x="27354" y="30861"/>
                    <a:pt x="28231" y="31224"/>
                    <a:pt x="28231" y="31224"/>
                  </a:cubicBezTo>
                  <a:lnTo>
                    <a:pt x="9835" y="1"/>
                  </a:lnTo>
                  <a:close/>
                </a:path>
              </a:pathLst>
            </a:custGeom>
            <a:solidFill>
              <a:srgbClr val="FD4D89">
                <a:alpha val="433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1187;p42">
              <a:extLst>
                <a:ext uri="{FF2B5EF4-FFF2-40B4-BE49-F238E27FC236}">
                  <a16:creationId xmlns:a16="http://schemas.microsoft.com/office/drawing/2014/main" id="{9F8CF587-EA26-40D2-B585-D1F8F053D478}"/>
                </a:ext>
              </a:extLst>
            </p:cNvPr>
            <p:cNvSpPr txBox="1">
              <a:spLocks/>
            </p:cNvSpPr>
            <p:nvPr/>
          </p:nvSpPr>
          <p:spPr>
            <a:xfrm>
              <a:off x="3401045" y="3569690"/>
              <a:ext cx="1955046" cy="449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unito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Nunito"/>
                </a:rPr>
                <a:t>Không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Nunito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Nunito"/>
                </a:rPr>
                <a:t>mất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Nunito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Nunito"/>
                </a:rPr>
                <a:t>trật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Nunito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Nunito"/>
                </a:rPr>
                <a:t>tự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Nunito"/>
              </a:endParaRPr>
            </a:p>
          </p:txBody>
        </p:sp>
        <p:grpSp>
          <p:nvGrpSpPr>
            <p:cNvPr id="100" name="Google Shape;11319;p65">
              <a:extLst>
                <a:ext uri="{FF2B5EF4-FFF2-40B4-BE49-F238E27FC236}">
                  <a16:creationId xmlns:a16="http://schemas.microsoft.com/office/drawing/2014/main" id="{AC1D523E-7EE0-4613-8774-831E328B33B2}"/>
                </a:ext>
              </a:extLst>
            </p:cNvPr>
            <p:cNvGrpSpPr/>
            <p:nvPr/>
          </p:nvGrpSpPr>
          <p:grpSpPr>
            <a:xfrm>
              <a:off x="4208022" y="3301748"/>
              <a:ext cx="380241" cy="371793"/>
              <a:chOff x="-42430625" y="1949750"/>
              <a:chExt cx="322950" cy="315775"/>
            </a:xfrm>
            <a:solidFill>
              <a:schemeClr val="tx1"/>
            </a:solidFill>
          </p:grpSpPr>
          <p:sp>
            <p:nvSpPr>
              <p:cNvPr id="101" name="Google Shape;11320;p65">
                <a:extLst>
                  <a:ext uri="{FF2B5EF4-FFF2-40B4-BE49-F238E27FC236}">
                    <a16:creationId xmlns:a16="http://schemas.microsoft.com/office/drawing/2014/main" id="{4D89ACDC-E843-48A3-818A-4CC6878C57EC}"/>
                  </a:ext>
                </a:extLst>
              </p:cNvPr>
              <p:cNvSpPr/>
              <p:nvPr/>
            </p:nvSpPr>
            <p:spPr>
              <a:xfrm>
                <a:off x="-42353450" y="2065525"/>
                <a:ext cx="40975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1639" h="1640" extrusionOk="0">
                    <a:moveTo>
                      <a:pt x="820" y="1"/>
                    </a:moveTo>
                    <a:cubicBezTo>
                      <a:pt x="379" y="1"/>
                      <a:pt x="1" y="379"/>
                      <a:pt x="1" y="820"/>
                    </a:cubicBezTo>
                    <a:cubicBezTo>
                      <a:pt x="1" y="1293"/>
                      <a:pt x="379" y="1639"/>
                      <a:pt x="820" y="1639"/>
                    </a:cubicBezTo>
                    <a:cubicBezTo>
                      <a:pt x="1261" y="1639"/>
                      <a:pt x="1639" y="1293"/>
                      <a:pt x="1639" y="820"/>
                    </a:cubicBezTo>
                    <a:cubicBezTo>
                      <a:pt x="1639" y="379"/>
                      <a:pt x="1261" y="1"/>
                      <a:pt x="8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" name="Google Shape;11321;p65">
                <a:extLst>
                  <a:ext uri="{FF2B5EF4-FFF2-40B4-BE49-F238E27FC236}">
                    <a16:creationId xmlns:a16="http://schemas.microsoft.com/office/drawing/2014/main" id="{B5E4C6AC-83E4-4866-A4FD-B2A3F45C6085}"/>
                  </a:ext>
                </a:extLst>
              </p:cNvPr>
              <p:cNvSpPr/>
              <p:nvPr/>
            </p:nvSpPr>
            <p:spPr>
              <a:xfrm>
                <a:off x="-42289650" y="2065525"/>
                <a:ext cx="40975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1639" h="1640" extrusionOk="0">
                    <a:moveTo>
                      <a:pt x="820" y="1"/>
                    </a:moveTo>
                    <a:cubicBezTo>
                      <a:pt x="379" y="1"/>
                      <a:pt x="1" y="379"/>
                      <a:pt x="1" y="820"/>
                    </a:cubicBezTo>
                    <a:cubicBezTo>
                      <a:pt x="1" y="1293"/>
                      <a:pt x="379" y="1639"/>
                      <a:pt x="820" y="1639"/>
                    </a:cubicBezTo>
                    <a:cubicBezTo>
                      <a:pt x="1292" y="1639"/>
                      <a:pt x="1639" y="1293"/>
                      <a:pt x="1639" y="820"/>
                    </a:cubicBezTo>
                    <a:cubicBezTo>
                      <a:pt x="1639" y="379"/>
                      <a:pt x="1292" y="1"/>
                      <a:pt x="8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3" name="Google Shape;11322;p65">
                <a:extLst>
                  <a:ext uri="{FF2B5EF4-FFF2-40B4-BE49-F238E27FC236}">
                    <a16:creationId xmlns:a16="http://schemas.microsoft.com/office/drawing/2014/main" id="{48D6112A-FCA3-4C27-8177-DC8523E870A7}"/>
                  </a:ext>
                </a:extLst>
              </p:cNvPr>
              <p:cNvSpPr/>
              <p:nvPr/>
            </p:nvSpPr>
            <p:spPr>
              <a:xfrm>
                <a:off x="-42226625" y="2065525"/>
                <a:ext cx="40975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1639" h="1640" extrusionOk="0">
                    <a:moveTo>
                      <a:pt x="819" y="1"/>
                    </a:moveTo>
                    <a:cubicBezTo>
                      <a:pt x="378" y="1"/>
                      <a:pt x="0" y="379"/>
                      <a:pt x="0" y="820"/>
                    </a:cubicBezTo>
                    <a:cubicBezTo>
                      <a:pt x="0" y="1293"/>
                      <a:pt x="378" y="1639"/>
                      <a:pt x="819" y="1639"/>
                    </a:cubicBezTo>
                    <a:cubicBezTo>
                      <a:pt x="1292" y="1639"/>
                      <a:pt x="1638" y="1293"/>
                      <a:pt x="1638" y="820"/>
                    </a:cubicBezTo>
                    <a:cubicBezTo>
                      <a:pt x="1638" y="379"/>
                      <a:pt x="1292" y="1"/>
                      <a:pt x="81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" name="Google Shape;11323;p65">
                <a:extLst>
                  <a:ext uri="{FF2B5EF4-FFF2-40B4-BE49-F238E27FC236}">
                    <a16:creationId xmlns:a16="http://schemas.microsoft.com/office/drawing/2014/main" id="{BCF4DC06-7CAC-4056-9846-0CDC7DC94F03}"/>
                  </a:ext>
                </a:extLst>
              </p:cNvPr>
              <p:cNvSpPr/>
              <p:nvPr/>
            </p:nvSpPr>
            <p:spPr>
              <a:xfrm>
                <a:off x="-42430625" y="1949750"/>
                <a:ext cx="322950" cy="315775"/>
              </a:xfrm>
              <a:custGeom>
                <a:avLst/>
                <a:gdLst/>
                <a:ahLst/>
                <a:cxnLst/>
                <a:rect l="l" t="t" r="r" b="b"/>
                <a:pathLst>
                  <a:path w="12918" h="12631" extrusionOk="0">
                    <a:moveTo>
                      <a:pt x="6427" y="757"/>
                    </a:moveTo>
                    <a:cubicBezTo>
                      <a:pt x="8790" y="757"/>
                      <a:pt x="10712" y="2017"/>
                      <a:pt x="11500" y="3655"/>
                    </a:cubicBezTo>
                    <a:cubicBezTo>
                      <a:pt x="12098" y="4821"/>
                      <a:pt x="12098" y="6081"/>
                      <a:pt x="11500" y="7215"/>
                    </a:cubicBezTo>
                    <a:cubicBezTo>
                      <a:pt x="10679" y="8857"/>
                      <a:pt x="8789" y="10067"/>
                      <a:pt x="6472" y="10067"/>
                    </a:cubicBezTo>
                    <a:cubicBezTo>
                      <a:pt x="6210" y="10067"/>
                      <a:pt x="5943" y="10051"/>
                      <a:pt x="5671" y="10019"/>
                    </a:cubicBezTo>
                    <a:cubicBezTo>
                      <a:pt x="5545" y="10019"/>
                      <a:pt x="5451" y="10051"/>
                      <a:pt x="5325" y="10145"/>
                    </a:cubicBezTo>
                    <a:lnTo>
                      <a:pt x="4285" y="11153"/>
                    </a:lnTo>
                    <a:lnTo>
                      <a:pt x="4285" y="9988"/>
                    </a:lnTo>
                    <a:cubicBezTo>
                      <a:pt x="4285" y="9830"/>
                      <a:pt x="4190" y="9673"/>
                      <a:pt x="4033" y="9578"/>
                    </a:cubicBezTo>
                    <a:cubicBezTo>
                      <a:pt x="3088" y="9200"/>
                      <a:pt x="2300" y="8602"/>
                      <a:pt x="1796" y="7908"/>
                    </a:cubicBezTo>
                    <a:cubicBezTo>
                      <a:pt x="0" y="5577"/>
                      <a:pt x="1071" y="2458"/>
                      <a:pt x="4033" y="1229"/>
                    </a:cubicBezTo>
                    <a:cubicBezTo>
                      <a:pt x="4726" y="914"/>
                      <a:pt x="5545" y="757"/>
                      <a:pt x="6427" y="757"/>
                    </a:cubicBezTo>
                    <a:close/>
                    <a:moveTo>
                      <a:pt x="6427" y="1"/>
                    </a:moveTo>
                    <a:cubicBezTo>
                      <a:pt x="2962" y="1"/>
                      <a:pt x="126" y="2427"/>
                      <a:pt x="126" y="5451"/>
                    </a:cubicBezTo>
                    <a:cubicBezTo>
                      <a:pt x="126" y="7593"/>
                      <a:pt x="1544" y="9389"/>
                      <a:pt x="3497" y="10303"/>
                    </a:cubicBezTo>
                    <a:lnTo>
                      <a:pt x="3497" y="12193"/>
                    </a:lnTo>
                    <a:cubicBezTo>
                      <a:pt x="3497" y="12319"/>
                      <a:pt x="3560" y="12477"/>
                      <a:pt x="3655" y="12540"/>
                    </a:cubicBezTo>
                    <a:cubicBezTo>
                      <a:pt x="3729" y="12599"/>
                      <a:pt x="3825" y="12631"/>
                      <a:pt x="3921" y="12631"/>
                    </a:cubicBezTo>
                    <a:cubicBezTo>
                      <a:pt x="4029" y="12631"/>
                      <a:pt x="4139" y="12591"/>
                      <a:pt x="4222" y="12508"/>
                    </a:cubicBezTo>
                    <a:lnTo>
                      <a:pt x="5829" y="10901"/>
                    </a:lnTo>
                    <a:cubicBezTo>
                      <a:pt x="6063" y="10925"/>
                      <a:pt x="6295" y="10936"/>
                      <a:pt x="6524" y="10936"/>
                    </a:cubicBezTo>
                    <a:cubicBezTo>
                      <a:pt x="9075" y="10936"/>
                      <a:pt x="11304" y="9530"/>
                      <a:pt x="12287" y="7593"/>
                    </a:cubicBezTo>
                    <a:cubicBezTo>
                      <a:pt x="12917" y="6239"/>
                      <a:pt x="12917" y="4663"/>
                      <a:pt x="12256" y="3309"/>
                    </a:cubicBezTo>
                    <a:cubicBezTo>
                      <a:pt x="11311" y="1324"/>
                      <a:pt x="9074" y="1"/>
                      <a:pt x="64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16C3C00-829C-40DE-ADB8-C97EB9674A0D}"/>
              </a:ext>
            </a:extLst>
          </p:cNvPr>
          <p:cNvGrpSpPr/>
          <p:nvPr/>
        </p:nvGrpSpPr>
        <p:grpSpPr>
          <a:xfrm>
            <a:off x="8020860" y="3832436"/>
            <a:ext cx="3160165" cy="2248459"/>
            <a:chOff x="6015645" y="2874327"/>
            <a:chExt cx="2370124" cy="1686344"/>
          </a:xfrm>
        </p:grpSpPr>
        <p:grpSp>
          <p:nvGrpSpPr>
            <p:cNvPr id="1167" name="Google Shape;1167;p42"/>
            <p:cNvGrpSpPr/>
            <p:nvPr/>
          </p:nvGrpSpPr>
          <p:grpSpPr>
            <a:xfrm>
              <a:off x="6015645" y="3041416"/>
              <a:ext cx="2350810" cy="1519255"/>
              <a:chOff x="4837200" y="1008610"/>
              <a:chExt cx="3127806" cy="3439265"/>
            </a:xfrm>
          </p:grpSpPr>
          <p:sp>
            <p:nvSpPr>
              <p:cNvPr id="1168" name="Google Shape;1168;p42"/>
              <p:cNvSpPr/>
              <p:nvPr/>
            </p:nvSpPr>
            <p:spPr>
              <a:xfrm>
                <a:off x="4837200" y="1392675"/>
                <a:ext cx="3127800" cy="30552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69" name="Google Shape;1169;p42"/>
              <p:cNvSpPr/>
              <p:nvPr/>
            </p:nvSpPr>
            <p:spPr>
              <a:xfrm>
                <a:off x="4837206" y="1008610"/>
                <a:ext cx="3127800" cy="562500"/>
              </a:xfrm>
              <a:prstGeom prst="rect">
                <a:avLst/>
              </a:prstGeom>
              <a:solidFill>
                <a:srgbClr val="FB85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16" name="Google Shape;1216;p42"/>
            <p:cNvSpPr/>
            <p:nvPr/>
          </p:nvSpPr>
          <p:spPr>
            <a:xfrm rot="1564016">
              <a:off x="6103522" y="2874327"/>
              <a:ext cx="366684" cy="477036"/>
            </a:xfrm>
            <a:custGeom>
              <a:avLst/>
              <a:gdLst/>
              <a:ahLst/>
              <a:cxnLst/>
              <a:rect l="l" t="t" r="r" b="b"/>
              <a:pathLst>
                <a:path w="28231" h="36727" extrusionOk="0">
                  <a:moveTo>
                    <a:pt x="9835" y="1"/>
                  </a:moveTo>
                  <a:cubicBezTo>
                    <a:pt x="9835" y="1"/>
                    <a:pt x="9694" y="1552"/>
                    <a:pt x="8877" y="2031"/>
                  </a:cubicBezTo>
                  <a:cubicBezTo>
                    <a:pt x="8631" y="2175"/>
                    <a:pt x="8359" y="2226"/>
                    <a:pt x="8099" y="2226"/>
                  </a:cubicBezTo>
                  <a:cubicBezTo>
                    <a:pt x="7495" y="2226"/>
                    <a:pt x="6956" y="1955"/>
                    <a:pt x="6956" y="1955"/>
                  </a:cubicBezTo>
                  <a:cubicBezTo>
                    <a:pt x="6956" y="1955"/>
                    <a:pt x="6815" y="3468"/>
                    <a:pt x="5944" y="3979"/>
                  </a:cubicBezTo>
                  <a:cubicBezTo>
                    <a:pt x="5694" y="4127"/>
                    <a:pt x="5367" y="4179"/>
                    <a:pt x="5027" y="4179"/>
                  </a:cubicBezTo>
                  <a:cubicBezTo>
                    <a:pt x="4189" y="4179"/>
                    <a:pt x="3277" y="3860"/>
                    <a:pt x="3277" y="3860"/>
                  </a:cubicBezTo>
                  <a:cubicBezTo>
                    <a:pt x="3277" y="3860"/>
                    <a:pt x="2940" y="5492"/>
                    <a:pt x="2363" y="5830"/>
                  </a:cubicBezTo>
                  <a:cubicBezTo>
                    <a:pt x="2184" y="5936"/>
                    <a:pt x="1888" y="5973"/>
                    <a:pt x="1566" y="5973"/>
                  </a:cubicBezTo>
                  <a:cubicBezTo>
                    <a:pt x="850" y="5973"/>
                    <a:pt x="1" y="5792"/>
                    <a:pt x="1" y="5792"/>
                  </a:cubicBezTo>
                  <a:lnTo>
                    <a:pt x="1" y="5792"/>
                  </a:lnTo>
                  <a:lnTo>
                    <a:pt x="18233" y="36726"/>
                  </a:lnTo>
                  <a:cubicBezTo>
                    <a:pt x="18569" y="35013"/>
                    <a:pt x="19849" y="34712"/>
                    <a:pt x="20707" y="34712"/>
                  </a:cubicBezTo>
                  <a:cubicBezTo>
                    <a:pt x="21170" y="34712"/>
                    <a:pt x="21509" y="34800"/>
                    <a:pt x="21509" y="34800"/>
                  </a:cubicBezTo>
                  <a:cubicBezTo>
                    <a:pt x="21509" y="34800"/>
                    <a:pt x="22048" y="33624"/>
                    <a:pt x="22685" y="33053"/>
                  </a:cubicBezTo>
                  <a:cubicBezTo>
                    <a:pt x="22886" y="32873"/>
                    <a:pt x="23195" y="32811"/>
                    <a:pt x="23525" y="32811"/>
                  </a:cubicBezTo>
                  <a:cubicBezTo>
                    <a:pt x="24241" y="32811"/>
                    <a:pt x="25052" y="33102"/>
                    <a:pt x="25052" y="33102"/>
                  </a:cubicBezTo>
                  <a:cubicBezTo>
                    <a:pt x="25052" y="33102"/>
                    <a:pt x="25237" y="31431"/>
                    <a:pt x="25961" y="31006"/>
                  </a:cubicBezTo>
                  <a:cubicBezTo>
                    <a:pt x="26140" y="30901"/>
                    <a:pt x="26369" y="30861"/>
                    <a:pt x="26614" y="30861"/>
                  </a:cubicBezTo>
                  <a:cubicBezTo>
                    <a:pt x="27354" y="30861"/>
                    <a:pt x="28231" y="31224"/>
                    <a:pt x="28231" y="31224"/>
                  </a:cubicBezTo>
                  <a:lnTo>
                    <a:pt x="9835" y="1"/>
                  </a:lnTo>
                  <a:close/>
                </a:path>
              </a:pathLst>
            </a:custGeom>
            <a:solidFill>
              <a:srgbClr val="5EA5F2">
                <a:alpha val="648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1187;p42">
              <a:extLst>
                <a:ext uri="{FF2B5EF4-FFF2-40B4-BE49-F238E27FC236}">
                  <a16:creationId xmlns:a16="http://schemas.microsoft.com/office/drawing/2014/main" id="{64346EDB-319E-4F1F-BABF-7BC6FC8DBBEE}"/>
                </a:ext>
              </a:extLst>
            </p:cNvPr>
            <p:cNvSpPr txBox="1">
              <a:spLocks/>
            </p:cNvSpPr>
            <p:nvPr/>
          </p:nvSpPr>
          <p:spPr>
            <a:xfrm>
              <a:off x="6017361" y="3593897"/>
              <a:ext cx="2368408" cy="449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"/>
                <a:buNone/>
                <a:defRPr sz="1400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unito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Nunito"/>
                </a:rPr>
                <a:t>Tham gia các tiết học đầy đủ</a:t>
              </a:r>
            </a:p>
          </p:txBody>
        </p:sp>
        <p:grpSp>
          <p:nvGrpSpPr>
            <p:cNvPr id="105" name="Google Shape;11340;p65">
              <a:extLst>
                <a:ext uri="{FF2B5EF4-FFF2-40B4-BE49-F238E27FC236}">
                  <a16:creationId xmlns:a16="http://schemas.microsoft.com/office/drawing/2014/main" id="{A754FC24-2F32-4761-A950-EB5101C966A9}"/>
                </a:ext>
              </a:extLst>
            </p:cNvPr>
            <p:cNvGrpSpPr/>
            <p:nvPr/>
          </p:nvGrpSpPr>
          <p:grpSpPr>
            <a:xfrm>
              <a:off x="7060066" y="3316089"/>
              <a:ext cx="375591" cy="374060"/>
              <a:chOff x="-42062025" y="2316000"/>
              <a:chExt cx="319000" cy="317700"/>
            </a:xfrm>
            <a:solidFill>
              <a:schemeClr val="tx1"/>
            </a:solidFill>
          </p:grpSpPr>
          <p:sp>
            <p:nvSpPr>
              <p:cNvPr id="106" name="Google Shape;11341;p65">
                <a:extLst>
                  <a:ext uri="{FF2B5EF4-FFF2-40B4-BE49-F238E27FC236}">
                    <a16:creationId xmlns:a16="http://schemas.microsoft.com/office/drawing/2014/main" id="{B105AB98-854F-4A13-A656-50C3A73C7BA7}"/>
                  </a:ext>
                </a:extLst>
              </p:cNvPr>
              <p:cNvSpPr/>
              <p:nvPr/>
            </p:nvSpPr>
            <p:spPr>
              <a:xfrm>
                <a:off x="-41965150" y="2477075"/>
                <a:ext cx="124475" cy="112675"/>
              </a:xfrm>
              <a:custGeom>
                <a:avLst/>
                <a:gdLst/>
                <a:ahLst/>
                <a:cxnLst/>
                <a:rect l="l" t="t" r="r" b="b"/>
                <a:pathLst>
                  <a:path w="4979" h="4507" extrusionOk="0">
                    <a:moveTo>
                      <a:pt x="2521" y="1371"/>
                    </a:moveTo>
                    <a:lnTo>
                      <a:pt x="2773" y="1812"/>
                    </a:lnTo>
                    <a:cubicBezTo>
                      <a:pt x="2836" y="1938"/>
                      <a:pt x="2931" y="2001"/>
                      <a:pt x="3088" y="2064"/>
                    </a:cubicBezTo>
                    <a:lnTo>
                      <a:pt x="3592" y="2127"/>
                    </a:lnTo>
                    <a:lnTo>
                      <a:pt x="3151" y="2473"/>
                    </a:lnTo>
                    <a:cubicBezTo>
                      <a:pt x="3088" y="2568"/>
                      <a:pt x="2994" y="2725"/>
                      <a:pt x="3057" y="2851"/>
                    </a:cubicBezTo>
                    <a:lnTo>
                      <a:pt x="3120" y="3355"/>
                    </a:lnTo>
                    <a:lnTo>
                      <a:pt x="2679" y="3103"/>
                    </a:lnTo>
                    <a:cubicBezTo>
                      <a:pt x="2631" y="3072"/>
                      <a:pt x="2568" y="3056"/>
                      <a:pt x="2501" y="3056"/>
                    </a:cubicBezTo>
                    <a:cubicBezTo>
                      <a:pt x="2434" y="3056"/>
                      <a:pt x="2364" y="3072"/>
                      <a:pt x="2301" y="3103"/>
                    </a:cubicBezTo>
                    <a:lnTo>
                      <a:pt x="1860" y="3355"/>
                    </a:lnTo>
                    <a:lnTo>
                      <a:pt x="1954" y="2851"/>
                    </a:lnTo>
                    <a:cubicBezTo>
                      <a:pt x="1986" y="2725"/>
                      <a:pt x="1891" y="2568"/>
                      <a:pt x="1828" y="2473"/>
                    </a:cubicBezTo>
                    <a:lnTo>
                      <a:pt x="1481" y="2127"/>
                    </a:lnTo>
                    <a:lnTo>
                      <a:pt x="1986" y="2064"/>
                    </a:lnTo>
                    <a:cubicBezTo>
                      <a:pt x="2112" y="2064"/>
                      <a:pt x="2206" y="1938"/>
                      <a:pt x="2301" y="1812"/>
                    </a:cubicBezTo>
                    <a:lnTo>
                      <a:pt x="2521" y="1371"/>
                    </a:lnTo>
                    <a:close/>
                    <a:moveTo>
                      <a:pt x="2474" y="0"/>
                    </a:moveTo>
                    <a:cubicBezTo>
                      <a:pt x="2332" y="0"/>
                      <a:pt x="2190" y="79"/>
                      <a:pt x="2112" y="236"/>
                    </a:cubicBezTo>
                    <a:lnTo>
                      <a:pt x="1576" y="1276"/>
                    </a:lnTo>
                    <a:lnTo>
                      <a:pt x="473" y="1434"/>
                    </a:lnTo>
                    <a:cubicBezTo>
                      <a:pt x="127" y="1465"/>
                      <a:pt x="1" y="1906"/>
                      <a:pt x="253" y="2127"/>
                    </a:cubicBezTo>
                    <a:lnTo>
                      <a:pt x="1040" y="2914"/>
                    </a:lnTo>
                    <a:lnTo>
                      <a:pt x="851" y="4017"/>
                    </a:lnTo>
                    <a:cubicBezTo>
                      <a:pt x="802" y="4291"/>
                      <a:pt x="1028" y="4506"/>
                      <a:pt x="1249" y="4506"/>
                    </a:cubicBezTo>
                    <a:cubicBezTo>
                      <a:pt x="1308" y="4506"/>
                      <a:pt x="1366" y="4491"/>
                      <a:pt x="1418" y="4458"/>
                    </a:cubicBezTo>
                    <a:lnTo>
                      <a:pt x="2427" y="3954"/>
                    </a:lnTo>
                    <a:lnTo>
                      <a:pt x="3403" y="4458"/>
                    </a:lnTo>
                    <a:cubicBezTo>
                      <a:pt x="3465" y="4489"/>
                      <a:pt x="3528" y="4503"/>
                      <a:pt x="3589" y="4503"/>
                    </a:cubicBezTo>
                    <a:cubicBezTo>
                      <a:pt x="3839" y="4503"/>
                      <a:pt x="4052" y="4270"/>
                      <a:pt x="4002" y="4017"/>
                    </a:cubicBezTo>
                    <a:lnTo>
                      <a:pt x="3781" y="2914"/>
                    </a:lnTo>
                    <a:lnTo>
                      <a:pt x="4569" y="2127"/>
                    </a:lnTo>
                    <a:cubicBezTo>
                      <a:pt x="4978" y="1906"/>
                      <a:pt x="4821" y="1465"/>
                      <a:pt x="4474" y="1434"/>
                    </a:cubicBezTo>
                    <a:lnTo>
                      <a:pt x="3372" y="1276"/>
                    </a:lnTo>
                    <a:lnTo>
                      <a:pt x="2836" y="236"/>
                    </a:lnTo>
                    <a:cubicBezTo>
                      <a:pt x="2757" y="79"/>
                      <a:pt x="2616" y="0"/>
                      <a:pt x="24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7" name="Google Shape;11342;p65">
                <a:extLst>
                  <a:ext uri="{FF2B5EF4-FFF2-40B4-BE49-F238E27FC236}">
                    <a16:creationId xmlns:a16="http://schemas.microsoft.com/office/drawing/2014/main" id="{C558894E-5938-4D08-AB99-5ED7136681D6}"/>
                  </a:ext>
                </a:extLst>
              </p:cNvPr>
              <p:cNvSpPr/>
              <p:nvPr/>
            </p:nvSpPr>
            <p:spPr>
              <a:xfrm>
                <a:off x="-42062025" y="2316000"/>
                <a:ext cx="319000" cy="317700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12708" extrusionOk="0">
                    <a:moveTo>
                      <a:pt x="9610" y="851"/>
                    </a:moveTo>
                    <a:lnTo>
                      <a:pt x="8129" y="2615"/>
                    </a:lnTo>
                    <a:cubicBezTo>
                      <a:pt x="8097" y="2584"/>
                      <a:pt x="8034" y="2584"/>
                      <a:pt x="7940" y="2584"/>
                    </a:cubicBezTo>
                    <a:lnTo>
                      <a:pt x="4821" y="2584"/>
                    </a:lnTo>
                    <a:cubicBezTo>
                      <a:pt x="4758" y="2584"/>
                      <a:pt x="4726" y="2584"/>
                      <a:pt x="4632" y="2615"/>
                    </a:cubicBezTo>
                    <a:lnTo>
                      <a:pt x="3183" y="851"/>
                    </a:lnTo>
                    <a:close/>
                    <a:moveTo>
                      <a:pt x="7530" y="3371"/>
                    </a:moveTo>
                    <a:lnTo>
                      <a:pt x="6396" y="4726"/>
                    </a:lnTo>
                    <a:lnTo>
                      <a:pt x="5293" y="3371"/>
                    </a:lnTo>
                    <a:close/>
                    <a:moveTo>
                      <a:pt x="10555" y="1009"/>
                    </a:moveTo>
                    <a:lnTo>
                      <a:pt x="11783" y="2237"/>
                    </a:lnTo>
                    <a:lnTo>
                      <a:pt x="8759" y="5923"/>
                    </a:lnTo>
                    <a:cubicBezTo>
                      <a:pt x="8255" y="5545"/>
                      <a:pt x="7719" y="5262"/>
                      <a:pt x="7121" y="5136"/>
                    </a:cubicBezTo>
                    <a:lnTo>
                      <a:pt x="10555" y="1009"/>
                    </a:lnTo>
                    <a:close/>
                    <a:moveTo>
                      <a:pt x="2269" y="1040"/>
                    </a:moveTo>
                    <a:lnTo>
                      <a:pt x="5703" y="5199"/>
                    </a:lnTo>
                    <a:cubicBezTo>
                      <a:pt x="5104" y="5293"/>
                      <a:pt x="4506" y="5545"/>
                      <a:pt x="4033" y="5986"/>
                    </a:cubicBezTo>
                    <a:cubicBezTo>
                      <a:pt x="3214" y="4947"/>
                      <a:pt x="1040" y="2269"/>
                      <a:pt x="1040" y="2269"/>
                    </a:cubicBezTo>
                    <a:lnTo>
                      <a:pt x="2269" y="1040"/>
                    </a:lnTo>
                    <a:close/>
                    <a:moveTo>
                      <a:pt x="6349" y="5978"/>
                    </a:moveTo>
                    <a:cubicBezTo>
                      <a:pt x="7097" y="5978"/>
                      <a:pt x="7845" y="6254"/>
                      <a:pt x="8412" y="6805"/>
                    </a:cubicBezTo>
                    <a:lnTo>
                      <a:pt x="8538" y="6932"/>
                    </a:lnTo>
                    <a:cubicBezTo>
                      <a:pt x="8633" y="7026"/>
                      <a:pt x="8727" y="7152"/>
                      <a:pt x="8822" y="7278"/>
                    </a:cubicBezTo>
                    <a:cubicBezTo>
                      <a:pt x="9452" y="8097"/>
                      <a:pt x="9484" y="9168"/>
                      <a:pt x="9137" y="10082"/>
                    </a:cubicBezTo>
                    <a:cubicBezTo>
                      <a:pt x="8662" y="11199"/>
                      <a:pt x="7524" y="11885"/>
                      <a:pt x="6358" y="11885"/>
                    </a:cubicBezTo>
                    <a:cubicBezTo>
                      <a:pt x="5978" y="11885"/>
                      <a:pt x="5595" y="11812"/>
                      <a:pt x="5230" y="11657"/>
                    </a:cubicBezTo>
                    <a:cubicBezTo>
                      <a:pt x="3340" y="10870"/>
                      <a:pt x="2805" y="8412"/>
                      <a:pt x="4159" y="6932"/>
                    </a:cubicBezTo>
                    <a:lnTo>
                      <a:pt x="4285" y="6805"/>
                    </a:lnTo>
                    <a:cubicBezTo>
                      <a:pt x="4852" y="6254"/>
                      <a:pt x="5601" y="5978"/>
                      <a:pt x="6349" y="5978"/>
                    </a:cubicBezTo>
                    <a:close/>
                    <a:moveTo>
                      <a:pt x="2269" y="0"/>
                    </a:moveTo>
                    <a:cubicBezTo>
                      <a:pt x="2143" y="0"/>
                      <a:pt x="2048" y="32"/>
                      <a:pt x="1954" y="95"/>
                    </a:cubicBezTo>
                    <a:lnTo>
                      <a:pt x="158" y="1922"/>
                    </a:lnTo>
                    <a:cubicBezTo>
                      <a:pt x="1" y="2080"/>
                      <a:pt x="1" y="2300"/>
                      <a:pt x="95" y="2458"/>
                    </a:cubicBezTo>
                    <a:lnTo>
                      <a:pt x="3372" y="6522"/>
                    </a:lnTo>
                    <a:cubicBezTo>
                      <a:pt x="1985" y="8255"/>
                      <a:pt x="2395" y="10807"/>
                      <a:pt x="4254" y="12035"/>
                    </a:cubicBezTo>
                    <a:cubicBezTo>
                      <a:pt x="4911" y="12489"/>
                      <a:pt x="5659" y="12708"/>
                      <a:pt x="6397" y="12708"/>
                    </a:cubicBezTo>
                    <a:cubicBezTo>
                      <a:pt x="7606" y="12708"/>
                      <a:pt x="8791" y="12122"/>
                      <a:pt x="9515" y="11027"/>
                    </a:cubicBezTo>
                    <a:cubicBezTo>
                      <a:pt x="10429" y="9641"/>
                      <a:pt x="10397" y="7814"/>
                      <a:pt x="9326" y="6522"/>
                    </a:cubicBezTo>
                    <a:lnTo>
                      <a:pt x="12634" y="2458"/>
                    </a:lnTo>
                    <a:cubicBezTo>
                      <a:pt x="12760" y="2300"/>
                      <a:pt x="12760" y="2080"/>
                      <a:pt x="12603" y="1922"/>
                    </a:cubicBezTo>
                    <a:lnTo>
                      <a:pt x="10775" y="95"/>
                    </a:lnTo>
                    <a:cubicBezTo>
                      <a:pt x="10712" y="32"/>
                      <a:pt x="10555" y="0"/>
                      <a:pt x="104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484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" grpId="0" build="p"/>
      <p:bldP spid="12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9" name="Google Shape;779;p36"/>
          <p:cNvGrpSpPr/>
          <p:nvPr/>
        </p:nvGrpSpPr>
        <p:grpSpPr>
          <a:xfrm>
            <a:off x="374155" y="720417"/>
            <a:ext cx="7494495" cy="732375"/>
            <a:chOff x="603225" y="2182575"/>
            <a:chExt cx="2577800" cy="424450"/>
          </a:xfrm>
        </p:grpSpPr>
        <p:sp>
          <p:nvSpPr>
            <p:cNvPr id="780" name="Google Shape;780;p36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81" name="Google Shape;781;p36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82" name="Google Shape;782;p36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783" name="Google Shape;783;p36"/>
          <p:cNvGrpSpPr/>
          <p:nvPr/>
        </p:nvGrpSpPr>
        <p:grpSpPr>
          <a:xfrm rot="10800000">
            <a:off x="3919970" y="3195200"/>
            <a:ext cx="4813080" cy="1450728"/>
            <a:chOff x="1881479" y="1597500"/>
            <a:chExt cx="1106346" cy="402847"/>
          </a:xfrm>
        </p:grpSpPr>
        <p:sp>
          <p:nvSpPr>
            <p:cNvPr id="784" name="Google Shape;784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85" name="Google Shape;785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</p:sp>
      </p:grpSp>
      <p:grpSp>
        <p:nvGrpSpPr>
          <p:cNvPr id="786" name="Google Shape;786;p36"/>
          <p:cNvGrpSpPr/>
          <p:nvPr/>
        </p:nvGrpSpPr>
        <p:grpSpPr>
          <a:xfrm rot="-10790939">
            <a:off x="3825194" y="1592046"/>
            <a:ext cx="5576414" cy="961326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grpSp>
        <p:nvGrpSpPr>
          <p:cNvPr id="789" name="Google Shape;789;p36"/>
          <p:cNvGrpSpPr/>
          <p:nvPr/>
        </p:nvGrpSpPr>
        <p:grpSpPr>
          <a:xfrm rot="-10790834">
            <a:off x="3928952" y="4666289"/>
            <a:ext cx="5354087" cy="1423983"/>
            <a:chOff x="1881479" y="1597500"/>
            <a:chExt cx="1106346" cy="402847"/>
          </a:xfrm>
        </p:grpSpPr>
        <p:sp>
          <p:nvSpPr>
            <p:cNvPr id="790" name="Google Shape;790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91" name="Google Shape;791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sp>
        <p:nvSpPr>
          <p:cNvPr id="798" name="Google Shape;798;p36"/>
          <p:cNvSpPr txBox="1">
            <a:spLocks noGrp="1"/>
          </p:cNvSpPr>
          <p:nvPr>
            <p:ph type="title" idx="6"/>
          </p:nvPr>
        </p:nvSpPr>
        <p:spPr>
          <a:xfrm>
            <a:off x="1384075" y="787917"/>
            <a:ext cx="10344400" cy="58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200" b="1" dirty="0">
                <a:latin typeface="Calibri" panose="020F0502020204030204" pitchFamily="34" charset="0"/>
                <a:cs typeface="Calibri" panose="020F0502020204030204" pitchFamily="34" charset="0"/>
              </a:rPr>
              <a:t>Những điều cần cố  gắng</a:t>
            </a:r>
            <a:endParaRPr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9" name="Google Shape;799;p36"/>
          <p:cNvSpPr/>
          <p:nvPr/>
        </p:nvSpPr>
        <p:spPr>
          <a:xfrm>
            <a:off x="2647783" y="4972211"/>
            <a:ext cx="705331" cy="710352"/>
          </a:xfrm>
          <a:custGeom>
            <a:avLst/>
            <a:gdLst/>
            <a:ahLst/>
            <a:cxnLst/>
            <a:rect l="l" t="t" r="r" b="b"/>
            <a:pathLst>
              <a:path w="12572" h="12660" extrusionOk="0">
                <a:moveTo>
                  <a:pt x="2773" y="840"/>
                </a:moveTo>
                <a:cubicBezTo>
                  <a:pt x="3025" y="840"/>
                  <a:pt x="3183" y="1061"/>
                  <a:pt x="3183" y="1250"/>
                </a:cubicBezTo>
                <a:lnTo>
                  <a:pt x="3183" y="2888"/>
                </a:lnTo>
                <a:cubicBezTo>
                  <a:pt x="3183" y="3140"/>
                  <a:pt x="2962" y="3298"/>
                  <a:pt x="2773" y="3298"/>
                </a:cubicBezTo>
                <a:cubicBezTo>
                  <a:pt x="2553" y="3298"/>
                  <a:pt x="2395" y="3109"/>
                  <a:pt x="2332" y="2888"/>
                </a:cubicBezTo>
                <a:lnTo>
                  <a:pt x="2332" y="1250"/>
                </a:lnTo>
                <a:cubicBezTo>
                  <a:pt x="2332" y="998"/>
                  <a:pt x="2553" y="840"/>
                  <a:pt x="2773" y="840"/>
                </a:cubicBezTo>
                <a:close/>
                <a:moveTo>
                  <a:pt x="9673" y="840"/>
                </a:moveTo>
                <a:cubicBezTo>
                  <a:pt x="9925" y="840"/>
                  <a:pt x="10082" y="1061"/>
                  <a:pt x="10082" y="1250"/>
                </a:cubicBezTo>
                <a:lnTo>
                  <a:pt x="10082" y="2888"/>
                </a:lnTo>
                <a:cubicBezTo>
                  <a:pt x="10082" y="3140"/>
                  <a:pt x="9862" y="3298"/>
                  <a:pt x="9673" y="3298"/>
                </a:cubicBezTo>
                <a:cubicBezTo>
                  <a:pt x="9452" y="3298"/>
                  <a:pt x="9295" y="3109"/>
                  <a:pt x="9232" y="2888"/>
                </a:cubicBezTo>
                <a:lnTo>
                  <a:pt x="9232" y="1250"/>
                </a:lnTo>
                <a:cubicBezTo>
                  <a:pt x="9232" y="998"/>
                  <a:pt x="9452" y="840"/>
                  <a:pt x="9673" y="840"/>
                </a:cubicBezTo>
                <a:close/>
                <a:moveTo>
                  <a:pt x="11374" y="2479"/>
                </a:moveTo>
                <a:cubicBezTo>
                  <a:pt x="11469" y="2479"/>
                  <a:pt x="11595" y="2542"/>
                  <a:pt x="11689" y="2668"/>
                </a:cubicBezTo>
                <a:cubicBezTo>
                  <a:pt x="11752" y="2794"/>
                  <a:pt x="11721" y="2857"/>
                  <a:pt x="11721" y="2983"/>
                </a:cubicBezTo>
                <a:lnTo>
                  <a:pt x="11721" y="4936"/>
                </a:lnTo>
                <a:lnTo>
                  <a:pt x="694" y="4936"/>
                </a:lnTo>
                <a:lnTo>
                  <a:pt x="694" y="2983"/>
                </a:lnTo>
                <a:cubicBezTo>
                  <a:pt x="694" y="2857"/>
                  <a:pt x="694" y="2794"/>
                  <a:pt x="725" y="2668"/>
                </a:cubicBezTo>
                <a:cubicBezTo>
                  <a:pt x="820" y="2542"/>
                  <a:pt x="946" y="2479"/>
                  <a:pt x="1040" y="2479"/>
                </a:cubicBezTo>
                <a:lnTo>
                  <a:pt x="1513" y="2479"/>
                </a:lnTo>
                <a:lnTo>
                  <a:pt x="1513" y="2888"/>
                </a:lnTo>
                <a:cubicBezTo>
                  <a:pt x="1513" y="3614"/>
                  <a:pt x="2132" y="4133"/>
                  <a:pt x="2803" y="4133"/>
                </a:cubicBezTo>
                <a:cubicBezTo>
                  <a:pt x="2919" y="4133"/>
                  <a:pt x="3036" y="4118"/>
                  <a:pt x="3151" y="4085"/>
                </a:cubicBezTo>
                <a:cubicBezTo>
                  <a:pt x="3655" y="3928"/>
                  <a:pt x="4002" y="3455"/>
                  <a:pt x="4002" y="2888"/>
                </a:cubicBezTo>
                <a:lnTo>
                  <a:pt x="4002" y="2479"/>
                </a:lnTo>
                <a:lnTo>
                  <a:pt x="8413" y="2479"/>
                </a:lnTo>
                <a:lnTo>
                  <a:pt x="8413" y="2888"/>
                </a:lnTo>
                <a:cubicBezTo>
                  <a:pt x="8413" y="3455"/>
                  <a:pt x="8759" y="3928"/>
                  <a:pt x="9263" y="4085"/>
                </a:cubicBezTo>
                <a:cubicBezTo>
                  <a:pt x="9379" y="4118"/>
                  <a:pt x="9496" y="4133"/>
                  <a:pt x="9612" y="4133"/>
                </a:cubicBezTo>
                <a:cubicBezTo>
                  <a:pt x="10282" y="4133"/>
                  <a:pt x="10902" y="3614"/>
                  <a:pt x="10902" y="2888"/>
                </a:cubicBezTo>
                <a:lnTo>
                  <a:pt x="10902" y="2479"/>
                </a:lnTo>
                <a:close/>
                <a:moveTo>
                  <a:pt x="11721" y="5787"/>
                </a:moveTo>
                <a:lnTo>
                  <a:pt x="11721" y="11457"/>
                </a:lnTo>
                <a:cubicBezTo>
                  <a:pt x="11721" y="11678"/>
                  <a:pt x="11532" y="11835"/>
                  <a:pt x="11280" y="11867"/>
                </a:cubicBezTo>
                <a:lnTo>
                  <a:pt x="1072" y="11867"/>
                </a:lnTo>
                <a:cubicBezTo>
                  <a:pt x="851" y="11867"/>
                  <a:pt x="694" y="11678"/>
                  <a:pt x="694" y="11457"/>
                </a:cubicBezTo>
                <a:lnTo>
                  <a:pt x="694" y="5787"/>
                </a:lnTo>
                <a:close/>
                <a:moveTo>
                  <a:pt x="2825" y="1"/>
                </a:moveTo>
                <a:cubicBezTo>
                  <a:pt x="2180" y="1"/>
                  <a:pt x="1608" y="526"/>
                  <a:pt x="1608" y="1250"/>
                </a:cubicBezTo>
                <a:lnTo>
                  <a:pt x="1608" y="1691"/>
                </a:lnTo>
                <a:lnTo>
                  <a:pt x="1135" y="1691"/>
                </a:lnTo>
                <a:cubicBezTo>
                  <a:pt x="851" y="1691"/>
                  <a:pt x="568" y="1785"/>
                  <a:pt x="379" y="2006"/>
                </a:cubicBezTo>
                <a:cubicBezTo>
                  <a:pt x="158" y="2227"/>
                  <a:pt x="1" y="2542"/>
                  <a:pt x="1" y="2888"/>
                </a:cubicBezTo>
                <a:lnTo>
                  <a:pt x="1" y="11457"/>
                </a:lnTo>
                <a:cubicBezTo>
                  <a:pt x="1" y="12087"/>
                  <a:pt x="486" y="12659"/>
                  <a:pt x="1102" y="12659"/>
                </a:cubicBezTo>
                <a:cubicBezTo>
                  <a:pt x="1134" y="12659"/>
                  <a:pt x="1166" y="12658"/>
                  <a:pt x="1198" y="12655"/>
                </a:cubicBezTo>
                <a:lnTo>
                  <a:pt x="11311" y="12655"/>
                </a:lnTo>
                <a:cubicBezTo>
                  <a:pt x="12004" y="12655"/>
                  <a:pt x="12571" y="12119"/>
                  <a:pt x="12571" y="11457"/>
                </a:cubicBezTo>
                <a:lnTo>
                  <a:pt x="12571" y="2888"/>
                </a:lnTo>
                <a:cubicBezTo>
                  <a:pt x="12571" y="2542"/>
                  <a:pt x="12414" y="2227"/>
                  <a:pt x="12193" y="2006"/>
                </a:cubicBezTo>
                <a:cubicBezTo>
                  <a:pt x="12004" y="1785"/>
                  <a:pt x="11721" y="1691"/>
                  <a:pt x="11437" y="1691"/>
                </a:cubicBezTo>
                <a:lnTo>
                  <a:pt x="10965" y="1691"/>
                </a:lnTo>
                <a:lnTo>
                  <a:pt x="10965" y="1250"/>
                </a:lnTo>
                <a:cubicBezTo>
                  <a:pt x="10965" y="526"/>
                  <a:pt x="10392" y="1"/>
                  <a:pt x="9747" y="1"/>
                </a:cubicBezTo>
                <a:cubicBezTo>
                  <a:pt x="9577" y="1"/>
                  <a:pt x="9402" y="37"/>
                  <a:pt x="9232" y="116"/>
                </a:cubicBezTo>
                <a:cubicBezTo>
                  <a:pt x="8759" y="305"/>
                  <a:pt x="8507" y="746"/>
                  <a:pt x="8507" y="1250"/>
                </a:cubicBezTo>
                <a:lnTo>
                  <a:pt x="8507" y="1691"/>
                </a:lnTo>
                <a:lnTo>
                  <a:pt x="4096" y="1691"/>
                </a:lnTo>
                <a:lnTo>
                  <a:pt x="4096" y="1250"/>
                </a:lnTo>
                <a:cubicBezTo>
                  <a:pt x="4096" y="746"/>
                  <a:pt x="3781" y="305"/>
                  <a:pt x="3340" y="116"/>
                </a:cubicBezTo>
                <a:cubicBezTo>
                  <a:pt x="3170" y="37"/>
                  <a:pt x="2995" y="1"/>
                  <a:pt x="282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800" name="Google Shape;800;p36"/>
          <p:cNvGrpSpPr/>
          <p:nvPr/>
        </p:nvGrpSpPr>
        <p:grpSpPr>
          <a:xfrm>
            <a:off x="2678044" y="3551165"/>
            <a:ext cx="644763" cy="639971"/>
            <a:chOff x="-40171725" y="2705875"/>
            <a:chExt cx="319000" cy="316650"/>
          </a:xfrm>
        </p:grpSpPr>
        <p:sp>
          <p:nvSpPr>
            <p:cNvPr id="801" name="Google Shape;801;p36"/>
            <p:cNvSpPr/>
            <p:nvPr/>
          </p:nvSpPr>
          <p:spPr>
            <a:xfrm>
              <a:off x="-40068550" y="2788575"/>
              <a:ext cx="48075" cy="58775"/>
            </a:xfrm>
            <a:custGeom>
              <a:avLst/>
              <a:gdLst/>
              <a:ahLst/>
              <a:cxnLst/>
              <a:rect l="l" t="t" r="r" b="b"/>
              <a:pathLst>
                <a:path w="1923" h="2351" extrusionOk="0">
                  <a:moveTo>
                    <a:pt x="442" y="0"/>
                  </a:moveTo>
                  <a:cubicBezTo>
                    <a:pt x="190" y="0"/>
                    <a:pt x="1" y="158"/>
                    <a:pt x="32" y="410"/>
                  </a:cubicBezTo>
                  <a:cubicBezTo>
                    <a:pt x="32" y="1261"/>
                    <a:pt x="505" y="1985"/>
                    <a:pt x="1261" y="2300"/>
                  </a:cubicBezTo>
                  <a:cubicBezTo>
                    <a:pt x="1322" y="2335"/>
                    <a:pt x="1386" y="2351"/>
                    <a:pt x="1448" y="2351"/>
                  </a:cubicBezTo>
                  <a:cubicBezTo>
                    <a:pt x="1607" y="2351"/>
                    <a:pt x="1751" y="2247"/>
                    <a:pt x="1796" y="2111"/>
                  </a:cubicBezTo>
                  <a:cubicBezTo>
                    <a:pt x="1922" y="1891"/>
                    <a:pt x="1796" y="1639"/>
                    <a:pt x="1607" y="1576"/>
                  </a:cubicBezTo>
                  <a:cubicBezTo>
                    <a:pt x="1135" y="1355"/>
                    <a:pt x="851" y="945"/>
                    <a:pt x="851" y="410"/>
                  </a:cubicBezTo>
                  <a:cubicBezTo>
                    <a:pt x="851" y="189"/>
                    <a:pt x="662" y="0"/>
                    <a:pt x="4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02" name="Google Shape;802;p36"/>
            <p:cNvSpPr/>
            <p:nvPr/>
          </p:nvSpPr>
          <p:spPr>
            <a:xfrm>
              <a:off x="-40171725" y="2705875"/>
              <a:ext cx="319000" cy="316650"/>
            </a:xfrm>
            <a:custGeom>
              <a:avLst/>
              <a:gdLst/>
              <a:ahLst/>
              <a:cxnLst/>
              <a:rect l="l" t="t" r="r" b="b"/>
              <a:pathLst>
                <a:path w="12760" h="12666" extrusionOk="0">
                  <a:moveTo>
                    <a:pt x="2489" y="1639"/>
                  </a:moveTo>
                  <a:lnTo>
                    <a:pt x="2489" y="3718"/>
                  </a:lnTo>
                  <a:cubicBezTo>
                    <a:pt x="2489" y="4127"/>
                    <a:pt x="2552" y="4506"/>
                    <a:pt x="2678" y="4884"/>
                  </a:cubicBezTo>
                  <a:cubicBezTo>
                    <a:pt x="1639" y="4600"/>
                    <a:pt x="820" y="3623"/>
                    <a:pt x="820" y="2458"/>
                  </a:cubicBezTo>
                  <a:lnTo>
                    <a:pt x="820" y="2048"/>
                  </a:lnTo>
                  <a:cubicBezTo>
                    <a:pt x="820" y="1796"/>
                    <a:pt x="1009" y="1639"/>
                    <a:pt x="1261" y="1639"/>
                  </a:cubicBezTo>
                  <a:close/>
                  <a:moveTo>
                    <a:pt x="11500" y="1639"/>
                  </a:moveTo>
                  <a:cubicBezTo>
                    <a:pt x="11720" y="1639"/>
                    <a:pt x="11878" y="1828"/>
                    <a:pt x="11878" y="2048"/>
                  </a:cubicBezTo>
                  <a:lnTo>
                    <a:pt x="11878" y="2426"/>
                  </a:lnTo>
                  <a:cubicBezTo>
                    <a:pt x="11878" y="3623"/>
                    <a:pt x="11090" y="4569"/>
                    <a:pt x="10019" y="4884"/>
                  </a:cubicBezTo>
                  <a:cubicBezTo>
                    <a:pt x="10145" y="4506"/>
                    <a:pt x="10240" y="4127"/>
                    <a:pt x="10240" y="3718"/>
                  </a:cubicBezTo>
                  <a:lnTo>
                    <a:pt x="10240" y="1639"/>
                  </a:lnTo>
                  <a:close/>
                  <a:moveTo>
                    <a:pt x="9389" y="788"/>
                  </a:moveTo>
                  <a:lnTo>
                    <a:pt x="9389" y="3686"/>
                  </a:lnTo>
                  <a:cubicBezTo>
                    <a:pt x="9389" y="4789"/>
                    <a:pt x="8759" y="5860"/>
                    <a:pt x="7656" y="6333"/>
                  </a:cubicBezTo>
                  <a:cubicBezTo>
                    <a:pt x="7247" y="6522"/>
                    <a:pt x="6932" y="6963"/>
                    <a:pt x="6932" y="7467"/>
                  </a:cubicBezTo>
                  <a:cubicBezTo>
                    <a:pt x="6932" y="7467"/>
                    <a:pt x="6932" y="7908"/>
                    <a:pt x="7026" y="8507"/>
                  </a:cubicBezTo>
                  <a:cubicBezTo>
                    <a:pt x="7121" y="8759"/>
                    <a:pt x="7247" y="9074"/>
                    <a:pt x="7341" y="9357"/>
                  </a:cubicBezTo>
                  <a:lnTo>
                    <a:pt x="5356" y="9357"/>
                  </a:lnTo>
                  <a:cubicBezTo>
                    <a:pt x="5671" y="8759"/>
                    <a:pt x="5766" y="8066"/>
                    <a:pt x="5766" y="7498"/>
                  </a:cubicBezTo>
                  <a:cubicBezTo>
                    <a:pt x="5766" y="6994"/>
                    <a:pt x="5451" y="6553"/>
                    <a:pt x="5041" y="6364"/>
                  </a:cubicBezTo>
                  <a:cubicBezTo>
                    <a:pt x="4569" y="6144"/>
                    <a:pt x="4128" y="5766"/>
                    <a:pt x="3813" y="5293"/>
                  </a:cubicBezTo>
                  <a:cubicBezTo>
                    <a:pt x="3498" y="4821"/>
                    <a:pt x="3340" y="4285"/>
                    <a:pt x="3340" y="3686"/>
                  </a:cubicBezTo>
                  <a:lnTo>
                    <a:pt x="3340" y="788"/>
                  </a:lnTo>
                  <a:close/>
                  <a:moveTo>
                    <a:pt x="8696" y="10176"/>
                  </a:moveTo>
                  <a:lnTo>
                    <a:pt x="9263" y="11846"/>
                  </a:lnTo>
                  <a:lnTo>
                    <a:pt x="3498" y="11846"/>
                  </a:lnTo>
                  <a:lnTo>
                    <a:pt x="4033" y="10176"/>
                  </a:lnTo>
                  <a:close/>
                  <a:moveTo>
                    <a:pt x="2930" y="0"/>
                  </a:moveTo>
                  <a:cubicBezTo>
                    <a:pt x="2710" y="0"/>
                    <a:pt x="2552" y="189"/>
                    <a:pt x="2552" y="410"/>
                  </a:cubicBezTo>
                  <a:lnTo>
                    <a:pt x="2552" y="851"/>
                  </a:lnTo>
                  <a:lnTo>
                    <a:pt x="1324" y="851"/>
                  </a:lnTo>
                  <a:cubicBezTo>
                    <a:pt x="1302" y="850"/>
                    <a:pt x="1280" y="850"/>
                    <a:pt x="1258" y="850"/>
                  </a:cubicBezTo>
                  <a:cubicBezTo>
                    <a:pt x="506" y="850"/>
                    <a:pt x="1" y="1374"/>
                    <a:pt x="1" y="2048"/>
                  </a:cubicBezTo>
                  <a:lnTo>
                    <a:pt x="1" y="2426"/>
                  </a:lnTo>
                  <a:cubicBezTo>
                    <a:pt x="1" y="4190"/>
                    <a:pt x="1355" y="5608"/>
                    <a:pt x="3088" y="5766"/>
                  </a:cubicBezTo>
                  <a:cubicBezTo>
                    <a:pt x="3498" y="6364"/>
                    <a:pt x="4033" y="6837"/>
                    <a:pt x="4726" y="7120"/>
                  </a:cubicBezTo>
                  <a:cubicBezTo>
                    <a:pt x="4884" y="7183"/>
                    <a:pt x="4947" y="7309"/>
                    <a:pt x="4947" y="7498"/>
                  </a:cubicBezTo>
                  <a:cubicBezTo>
                    <a:pt x="4947" y="8097"/>
                    <a:pt x="4726" y="8885"/>
                    <a:pt x="4348" y="9357"/>
                  </a:cubicBezTo>
                  <a:lnTo>
                    <a:pt x="3718" y="9357"/>
                  </a:lnTo>
                  <a:cubicBezTo>
                    <a:pt x="3529" y="9357"/>
                    <a:pt x="3372" y="9483"/>
                    <a:pt x="3340" y="9641"/>
                  </a:cubicBezTo>
                  <a:lnTo>
                    <a:pt x="2521" y="12130"/>
                  </a:lnTo>
                  <a:cubicBezTo>
                    <a:pt x="2426" y="12382"/>
                    <a:pt x="2615" y="12665"/>
                    <a:pt x="2899" y="12665"/>
                  </a:cubicBezTo>
                  <a:lnTo>
                    <a:pt x="9799" y="12665"/>
                  </a:lnTo>
                  <a:cubicBezTo>
                    <a:pt x="10082" y="12665"/>
                    <a:pt x="10271" y="12382"/>
                    <a:pt x="10177" y="12130"/>
                  </a:cubicBezTo>
                  <a:lnTo>
                    <a:pt x="9357" y="9641"/>
                  </a:lnTo>
                  <a:cubicBezTo>
                    <a:pt x="9326" y="9483"/>
                    <a:pt x="9168" y="9357"/>
                    <a:pt x="8979" y="9357"/>
                  </a:cubicBezTo>
                  <a:lnTo>
                    <a:pt x="8349" y="9357"/>
                  </a:lnTo>
                  <a:cubicBezTo>
                    <a:pt x="7971" y="8885"/>
                    <a:pt x="7751" y="8097"/>
                    <a:pt x="7751" y="7498"/>
                  </a:cubicBezTo>
                  <a:cubicBezTo>
                    <a:pt x="7751" y="7341"/>
                    <a:pt x="7877" y="7183"/>
                    <a:pt x="7971" y="7152"/>
                  </a:cubicBezTo>
                  <a:cubicBezTo>
                    <a:pt x="8601" y="6868"/>
                    <a:pt x="9200" y="6396"/>
                    <a:pt x="9610" y="5829"/>
                  </a:cubicBezTo>
                  <a:cubicBezTo>
                    <a:pt x="10901" y="5734"/>
                    <a:pt x="12004" y="4947"/>
                    <a:pt x="12476" y="3781"/>
                  </a:cubicBezTo>
                  <a:cubicBezTo>
                    <a:pt x="12760" y="3056"/>
                    <a:pt x="12760" y="2552"/>
                    <a:pt x="12760" y="2080"/>
                  </a:cubicBezTo>
                  <a:cubicBezTo>
                    <a:pt x="12760" y="1435"/>
                    <a:pt x="12221" y="850"/>
                    <a:pt x="11581" y="850"/>
                  </a:cubicBezTo>
                  <a:cubicBezTo>
                    <a:pt x="11565" y="850"/>
                    <a:pt x="11548" y="850"/>
                    <a:pt x="11531" y="851"/>
                  </a:cubicBezTo>
                  <a:lnTo>
                    <a:pt x="10271" y="851"/>
                  </a:lnTo>
                  <a:lnTo>
                    <a:pt x="10271" y="410"/>
                  </a:lnTo>
                  <a:cubicBezTo>
                    <a:pt x="10271" y="189"/>
                    <a:pt x="10082" y="0"/>
                    <a:pt x="98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808" name="Google Shape;808;p36"/>
          <p:cNvSpPr/>
          <p:nvPr/>
        </p:nvSpPr>
        <p:spPr>
          <a:xfrm>
            <a:off x="2394051" y="1811497"/>
            <a:ext cx="1235133" cy="1206833"/>
          </a:xfrm>
          <a:custGeom>
            <a:avLst/>
            <a:gdLst/>
            <a:ahLst/>
            <a:cxnLst/>
            <a:rect l="l" t="t" r="r" b="b"/>
            <a:pathLst>
              <a:path w="37054" h="36205" extrusionOk="0">
                <a:moveTo>
                  <a:pt x="20171" y="2897"/>
                </a:moveTo>
                <a:cubicBezTo>
                  <a:pt x="13692" y="2897"/>
                  <a:pt x="4629" y="3248"/>
                  <a:pt x="1730" y="9043"/>
                </a:cubicBezTo>
                <a:cubicBezTo>
                  <a:pt x="-53" y="12607"/>
                  <a:pt x="-138" y="17159"/>
                  <a:pt x="1007" y="20976"/>
                </a:cubicBezTo>
                <a:cubicBezTo>
                  <a:pt x="4030" y="31052"/>
                  <a:pt x="25605" y="39758"/>
                  <a:pt x="31018" y="30738"/>
                </a:cubicBezTo>
                <a:cubicBezTo>
                  <a:pt x="35128" y="23889"/>
                  <a:pt x="35698" y="10984"/>
                  <a:pt x="28849" y="6874"/>
                </a:cubicBezTo>
                <a:cubicBezTo>
                  <a:pt x="23310" y="3550"/>
                  <a:pt x="15464" y="1093"/>
                  <a:pt x="9685" y="3981"/>
                </a:cubicBezTo>
                <a:cubicBezTo>
                  <a:pt x="4809" y="6417"/>
                  <a:pt x="1259" y="11997"/>
                  <a:pt x="284" y="17360"/>
                </a:cubicBezTo>
                <a:cubicBezTo>
                  <a:pt x="-548" y="21937"/>
                  <a:pt x="728" y="27711"/>
                  <a:pt x="4261" y="30738"/>
                </a:cubicBezTo>
                <a:cubicBezTo>
                  <a:pt x="11500" y="36942"/>
                  <a:pt x="25587" y="38389"/>
                  <a:pt x="32826" y="32185"/>
                </a:cubicBezTo>
                <a:cubicBezTo>
                  <a:pt x="38778" y="27085"/>
                  <a:pt x="37895" y="15205"/>
                  <a:pt x="33549" y="8682"/>
                </a:cubicBezTo>
                <a:cubicBezTo>
                  <a:pt x="28537" y="1160"/>
                  <a:pt x="16090" y="-1774"/>
                  <a:pt x="7516" y="1089"/>
                </a:cubicBez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9" name="Google Shape;809;p36"/>
          <p:cNvSpPr/>
          <p:nvPr/>
        </p:nvSpPr>
        <p:spPr>
          <a:xfrm>
            <a:off x="2394051" y="3267730"/>
            <a:ext cx="1235133" cy="1206833"/>
          </a:xfrm>
          <a:custGeom>
            <a:avLst/>
            <a:gdLst/>
            <a:ahLst/>
            <a:cxnLst/>
            <a:rect l="l" t="t" r="r" b="b"/>
            <a:pathLst>
              <a:path w="37054" h="36205" extrusionOk="0">
                <a:moveTo>
                  <a:pt x="20171" y="2897"/>
                </a:moveTo>
                <a:cubicBezTo>
                  <a:pt x="13692" y="2897"/>
                  <a:pt x="4629" y="3248"/>
                  <a:pt x="1730" y="9043"/>
                </a:cubicBezTo>
                <a:cubicBezTo>
                  <a:pt x="-53" y="12607"/>
                  <a:pt x="-138" y="17159"/>
                  <a:pt x="1007" y="20976"/>
                </a:cubicBezTo>
                <a:cubicBezTo>
                  <a:pt x="4030" y="31052"/>
                  <a:pt x="25605" y="39758"/>
                  <a:pt x="31018" y="30738"/>
                </a:cubicBezTo>
                <a:cubicBezTo>
                  <a:pt x="35128" y="23889"/>
                  <a:pt x="35698" y="10984"/>
                  <a:pt x="28849" y="6874"/>
                </a:cubicBezTo>
                <a:cubicBezTo>
                  <a:pt x="23310" y="3550"/>
                  <a:pt x="15464" y="1093"/>
                  <a:pt x="9685" y="3981"/>
                </a:cubicBezTo>
                <a:cubicBezTo>
                  <a:pt x="4809" y="6417"/>
                  <a:pt x="1259" y="11997"/>
                  <a:pt x="284" y="17360"/>
                </a:cubicBezTo>
                <a:cubicBezTo>
                  <a:pt x="-548" y="21937"/>
                  <a:pt x="728" y="27711"/>
                  <a:pt x="4261" y="30738"/>
                </a:cubicBezTo>
                <a:cubicBezTo>
                  <a:pt x="11500" y="36942"/>
                  <a:pt x="25587" y="38389"/>
                  <a:pt x="32826" y="32185"/>
                </a:cubicBezTo>
                <a:cubicBezTo>
                  <a:pt x="38778" y="27085"/>
                  <a:pt x="37895" y="15205"/>
                  <a:pt x="33549" y="8682"/>
                </a:cubicBezTo>
                <a:cubicBezTo>
                  <a:pt x="28537" y="1160"/>
                  <a:pt x="16090" y="-1774"/>
                  <a:pt x="7516" y="1089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0" name="Google Shape;810;p36"/>
          <p:cNvSpPr/>
          <p:nvPr/>
        </p:nvSpPr>
        <p:spPr>
          <a:xfrm>
            <a:off x="2394051" y="4723964"/>
            <a:ext cx="1235133" cy="1206833"/>
          </a:xfrm>
          <a:custGeom>
            <a:avLst/>
            <a:gdLst/>
            <a:ahLst/>
            <a:cxnLst/>
            <a:rect l="l" t="t" r="r" b="b"/>
            <a:pathLst>
              <a:path w="37054" h="36205" extrusionOk="0">
                <a:moveTo>
                  <a:pt x="20171" y="2897"/>
                </a:moveTo>
                <a:cubicBezTo>
                  <a:pt x="13692" y="2897"/>
                  <a:pt x="4629" y="3248"/>
                  <a:pt x="1730" y="9043"/>
                </a:cubicBezTo>
                <a:cubicBezTo>
                  <a:pt x="-53" y="12607"/>
                  <a:pt x="-138" y="17159"/>
                  <a:pt x="1007" y="20976"/>
                </a:cubicBezTo>
                <a:cubicBezTo>
                  <a:pt x="4030" y="31052"/>
                  <a:pt x="25605" y="39758"/>
                  <a:pt x="31018" y="30738"/>
                </a:cubicBezTo>
                <a:cubicBezTo>
                  <a:pt x="35128" y="23889"/>
                  <a:pt x="35698" y="10984"/>
                  <a:pt x="28849" y="6874"/>
                </a:cubicBezTo>
                <a:cubicBezTo>
                  <a:pt x="23310" y="3550"/>
                  <a:pt x="15464" y="1093"/>
                  <a:pt x="9685" y="3981"/>
                </a:cubicBezTo>
                <a:cubicBezTo>
                  <a:pt x="4809" y="6417"/>
                  <a:pt x="1259" y="11997"/>
                  <a:pt x="284" y="17360"/>
                </a:cubicBezTo>
                <a:cubicBezTo>
                  <a:pt x="-548" y="21937"/>
                  <a:pt x="728" y="27711"/>
                  <a:pt x="4261" y="30738"/>
                </a:cubicBezTo>
                <a:cubicBezTo>
                  <a:pt x="11500" y="36942"/>
                  <a:pt x="25587" y="38389"/>
                  <a:pt x="32826" y="32185"/>
                </a:cubicBezTo>
                <a:cubicBezTo>
                  <a:pt x="38778" y="27085"/>
                  <a:pt x="37895" y="15205"/>
                  <a:pt x="33549" y="8682"/>
                </a:cubicBezTo>
                <a:cubicBezTo>
                  <a:pt x="28537" y="1160"/>
                  <a:pt x="16090" y="-1774"/>
                  <a:pt x="7516" y="1089"/>
                </a:cubicBez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811" name="Google Shape;811;p36"/>
          <p:cNvGrpSpPr/>
          <p:nvPr/>
        </p:nvGrpSpPr>
        <p:grpSpPr>
          <a:xfrm>
            <a:off x="862471" y="5508782"/>
            <a:ext cx="396012" cy="587217"/>
            <a:chOff x="4508863" y="1528200"/>
            <a:chExt cx="318850" cy="472800"/>
          </a:xfrm>
        </p:grpSpPr>
        <p:sp>
          <p:nvSpPr>
            <p:cNvPr id="812" name="Google Shape;812;p36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13" name="Google Shape;813;p36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14" name="Google Shape;814;p36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15" name="Google Shape;815;p36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816" name="Google Shape;816;p36"/>
          <p:cNvGrpSpPr/>
          <p:nvPr/>
        </p:nvGrpSpPr>
        <p:grpSpPr>
          <a:xfrm rot="331334">
            <a:off x="9374732" y="1062658"/>
            <a:ext cx="1553013" cy="1529956"/>
            <a:chOff x="5691288" y="1393625"/>
            <a:chExt cx="862872" cy="849998"/>
          </a:xfrm>
        </p:grpSpPr>
        <p:sp>
          <p:nvSpPr>
            <p:cNvPr id="817" name="Google Shape;817;p36"/>
            <p:cNvSpPr/>
            <p:nvPr/>
          </p:nvSpPr>
          <p:spPr>
            <a:xfrm>
              <a:off x="5691288" y="1393628"/>
              <a:ext cx="855802" cy="849995"/>
            </a:xfrm>
            <a:custGeom>
              <a:avLst/>
              <a:gdLst/>
              <a:ahLst/>
              <a:cxnLst/>
              <a:rect l="l" t="t" r="r" b="b"/>
              <a:pathLst>
                <a:path w="40430" h="40399" extrusionOk="0">
                  <a:moveTo>
                    <a:pt x="37488" y="1"/>
                  </a:moveTo>
                  <a:cubicBezTo>
                    <a:pt x="37468" y="1"/>
                    <a:pt x="37448" y="2"/>
                    <a:pt x="37427" y="3"/>
                  </a:cubicBezTo>
                  <a:lnTo>
                    <a:pt x="701" y="2238"/>
                  </a:lnTo>
                  <a:cubicBezTo>
                    <a:pt x="301" y="2272"/>
                    <a:pt x="0" y="2605"/>
                    <a:pt x="34" y="2972"/>
                  </a:cubicBezTo>
                  <a:lnTo>
                    <a:pt x="2269" y="39732"/>
                  </a:lnTo>
                  <a:cubicBezTo>
                    <a:pt x="2302" y="40132"/>
                    <a:pt x="2602" y="40399"/>
                    <a:pt x="3003" y="40399"/>
                  </a:cubicBezTo>
                  <a:lnTo>
                    <a:pt x="39762" y="38164"/>
                  </a:lnTo>
                  <a:cubicBezTo>
                    <a:pt x="40129" y="38131"/>
                    <a:pt x="40429" y="37797"/>
                    <a:pt x="40396" y="37430"/>
                  </a:cubicBezTo>
                  <a:lnTo>
                    <a:pt x="38194" y="671"/>
                  </a:lnTo>
                  <a:cubicBezTo>
                    <a:pt x="38163" y="291"/>
                    <a:pt x="37861" y="1"/>
                    <a:pt x="374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18" name="Google Shape;818;p36"/>
            <p:cNvSpPr/>
            <p:nvPr/>
          </p:nvSpPr>
          <p:spPr>
            <a:xfrm>
              <a:off x="5692350" y="1393625"/>
              <a:ext cx="861810" cy="849970"/>
            </a:xfrm>
            <a:custGeom>
              <a:avLst/>
              <a:gdLst/>
              <a:ahLst/>
              <a:cxnLst/>
              <a:rect l="l" t="t" r="r" b="b"/>
              <a:pathLst>
                <a:path w="41063" h="40997" extrusionOk="0">
                  <a:moveTo>
                    <a:pt x="38628" y="101"/>
                  </a:moveTo>
                  <a:lnTo>
                    <a:pt x="38861" y="4304"/>
                  </a:lnTo>
                  <a:lnTo>
                    <a:pt x="34692" y="4537"/>
                  </a:lnTo>
                  <a:lnTo>
                    <a:pt x="34425" y="368"/>
                  </a:lnTo>
                  <a:lnTo>
                    <a:pt x="38628" y="101"/>
                  </a:lnTo>
                  <a:close/>
                  <a:moveTo>
                    <a:pt x="34325" y="368"/>
                  </a:moveTo>
                  <a:lnTo>
                    <a:pt x="34592" y="4571"/>
                  </a:lnTo>
                  <a:lnTo>
                    <a:pt x="30389" y="4804"/>
                  </a:lnTo>
                  <a:lnTo>
                    <a:pt x="30122" y="601"/>
                  </a:lnTo>
                  <a:lnTo>
                    <a:pt x="34325" y="368"/>
                  </a:lnTo>
                  <a:close/>
                  <a:moveTo>
                    <a:pt x="30022" y="601"/>
                  </a:moveTo>
                  <a:lnTo>
                    <a:pt x="30289" y="4804"/>
                  </a:lnTo>
                  <a:lnTo>
                    <a:pt x="26086" y="5071"/>
                  </a:lnTo>
                  <a:lnTo>
                    <a:pt x="25852" y="868"/>
                  </a:lnTo>
                  <a:lnTo>
                    <a:pt x="30022" y="601"/>
                  </a:lnTo>
                  <a:close/>
                  <a:moveTo>
                    <a:pt x="25719" y="868"/>
                  </a:moveTo>
                  <a:lnTo>
                    <a:pt x="25985" y="5071"/>
                  </a:lnTo>
                  <a:lnTo>
                    <a:pt x="21782" y="5338"/>
                  </a:lnTo>
                  <a:lnTo>
                    <a:pt x="21549" y="1135"/>
                  </a:lnTo>
                  <a:lnTo>
                    <a:pt x="25719" y="868"/>
                  </a:lnTo>
                  <a:close/>
                  <a:moveTo>
                    <a:pt x="21449" y="1135"/>
                  </a:moveTo>
                  <a:lnTo>
                    <a:pt x="21716" y="5338"/>
                  </a:lnTo>
                  <a:lnTo>
                    <a:pt x="17513" y="5571"/>
                  </a:lnTo>
                  <a:lnTo>
                    <a:pt x="17246" y="1402"/>
                  </a:lnTo>
                  <a:lnTo>
                    <a:pt x="21449" y="1135"/>
                  </a:lnTo>
                  <a:close/>
                  <a:moveTo>
                    <a:pt x="17179" y="1402"/>
                  </a:moveTo>
                  <a:lnTo>
                    <a:pt x="17413" y="5605"/>
                  </a:lnTo>
                  <a:lnTo>
                    <a:pt x="13243" y="5838"/>
                  </a:lnTo>
                  <a:lnTo>
                    <a:pt x="12976" y="1635"/>
                  </a:lnTo>
                  <a:lnTo>
                    <a:pt x="17179" y="1402"/>
                  </a:lnTo>
                  <a:close/>
                  <a:moveTo>
                    <a:pt x="12876" y="1669"/>
                  </a:moveTo>
                  <a:lnTo>
                    <a:pt x="13143" y="5872"/>
                  </a:lnTo>
                  <a:lnTo>
                    <a:pt x="8940" y="6139"/>
                  </a:lnTo>
                  <a:lnTo>
                    <a:pt x="8673" y="1936"/>
                  </a:lnTo>
                  <a:lnTo>
                    <a:pt x="12876" y="1669"/>
                  </a:lnTo>
                  <a:close/>
                  <a:moveTo>
                    <a:pt x="8573" y="1902"/>
                  </a:moveTo>
                  <a:lnTo>
                    <a:pt x="8840" y="6105"/>
                  </a:lnTo>
                  <a:lnTo>
                    <a:pt x="4637" y="6372"/>
                  </a:lnTo>
                  <a:lnTo>
                    <a:pt x="4370" y="2169"/>
                  </a:lnTo>
                  <a:lnTo>
                    <a:pt x="8573" y="1902"/>
                  </a:lnTo>
                  <a:close/>
                  <a:moveTo>
                    <a:pt x="4303" y="2169"/>
                  </a:moveTo>
                  <a:lnTo>
                    <a:pt x="4537" y="6372"/>
                  </a:lnTo>
                  <a:lnTo>
                    <a:pt x="367" y="6639"/>
                  </a:lnTo>
                  <a:lnTo>
                    <a:pt x="100" y="2436"/>
                  </a:lnTo>
                  <a:lnTo>
                    <a:pt x="4303" y="2169"/>
                  </a:lnTo>
                  <a:close/>
                  <a:moveTo>
                    <a:pt x="38895" y="4371"/>
                  </a:moveTo>
                  <a:lnTo>
                    <a:pt x="39128" y="8574"/>
                  </a:lnTo>
                  <a:lnTo>
                    <a:pt x="34925" y="8840"/>
                  </a:lnTo>
                  <a:lnTo>
                    <a:pt x="34692" y="4637"/>
                  </a:lnTo>
                  <a:lnTo>
                    <a:pt x="38895" y="4371"/>
                  </a:lnTo>
                  <a:close/>
                  <a:moveTo>
                    <a:pt x="34592" y="4637"/>
                  </a:moveTo>
                  <a:lnTo>
                    <a:pt x="34858" y="8840"/>
                  </a:lnTo>
                  <a:lnTo>
                    <a:pt x="30655" y="9107"/>
                  </a:lnTo>
                  <a:lnTo>
                    <a:pt x="30389" y="4904"/>
                  </a:lnTo>
                  <a:lnTo>
                    <a:pt x="34592" y="4637"/>
                  </a:lnTo>
                  <a:close/>
                  <a:moveTo>
                    <a:pt x="30289" y="4904"/>
                  </a:moveTo>
                  <a:lnTo>
                    <a:pt x="30555" y="9107"/>
                  </a:lnTo>
                  <a:lnTo>
                    <a:pt x="26352" y="9341"/>
                  </a:lnTo>
                  <a:lnTo>
                    <a:pt x="26086" y="5138"/>
                  </a:lnTo>
                  <a:lnTo>
                    <a:pt x="30289" y="4904"/>
                  </a:lnTo>
                  <a:close/>
                  <a:moveTo>
                    <a:pt x="25985" y="5171"/>
                  </a:moveTo>
                  <a:lnTo>
                    <a:pt x="26252" y="9374"/>
                  </a:lnTo>
                  <a:lnTo>
                    <a:pt x="22049" y="9608"/>
                  </a:lnTo>
                  <a:lnTo>
                    <a:pt x="21782" y="5405"/>
                  </a:lnTo>
                  <a:lnTo>
                    <a:pt x="25985" y="5171"/>
                  </a:lnTo>
                  <a:close/>
                  <a:moveTo>
                    <a:pt x="21716" y="5438"/>
                  </a:moveTo>
                  <a:lnTo>
                    <a:pt x="21983" y="9641"/>
                  </a:lnTo>
                  <a:lnTo>
                    <a:pt x="17780" y="9875"/>
                  </a:lnTo>
                  <a:lnTo>
                    <a:pt x="17546" y="5672"/>
                  </a:lnTo>
                  <a:lnTo>
                    <a:pt x="21716" y="5438"/>
                  </a:lnTo>
                  <a:close/>
                  <a:moveTo>
                    <a:pt x="17446" y="5672"/>
                  </a:moveTo>
                  <a:lnTo>
                    <a:pt x="17680" y="9875"/>
                  </a:lnTo>
                  <a:lnTo>
                    <a:pt x="13477" y="10141"/>
                  </a:lnTo>
                  <a:lnTo>
                    <a:pt x="13243" y="5938"/>
                  </a:lnTo>
                  <a:lnTo>
                    <a:pt x="17446" y="5672"/>
                  </a:lnTo>
                  <a:close/>
                  <a:moveTo>
                    <a:pt x="13143" y="5938"/>
                  </a:moveTo>
                  <a:lnTo>
                    <a:pt x="13410" y="10141"/>
                  </a:lnTo>
                  <a:lnTo>
                    <a:pt x="9207" y="10408"/>
                  </a:lnTo>
                  <a:lnTo>
                    <a:pt x="8973" y="6205"/>
                  </a:lnTo>
                  <a:lnTo>
                    <a:pt x="13143" y="5938"/>
                  </a:lnTo>
                  <a:close/>
                  <a:moveTo>
                    <a:pt x="8840" y="6205"/>
                  </a:moveTo>
                  <a:lnTo>
                    <a:pt x="9073" y="10408"/>
                  </a:lnTo>
                  <a:lnTo>
                    <a:pt x="4904" y="10642"/>
                  </a:lnTo>
                  <a:lnTo>
                    <a:pt x="4637" y="6472"/>
                  </a:lnTo>
                  <a:lnTo>
                    <a:pt x="8840" y="6205"/>
                  </a:lnTo>
                  <a:close/>
                  <a:moveTo>
                    <a:pt x="4570" y="6439"/>
                  </a:moveTo>
                  <a:lnTo>
                    <a:pt x="4804" y="10675"/>
                  </a:lnTo>
                  <a:lnTo>
                    <a:pt x="601" y="10909"/>
                  </a:lnTo>
                  <a:lnTo>
                    <a:pt x="367" y="6706"/>
                  </a:lnTo>
                  <a:lnTo>
                    <a:pt x="4570" y="6439"/>
                  </a:lnTo>
                  <a:close/>
                  <a:moveTo>
                    <a:pt x="39128" y="8674"/>
                  </a:moveTo>
                  <a:lnTo>
                    <a:pt x="39395" y="12877"/>
                  </a:lnTo>
                  <a:lnTo>
                    <a:pt x="35192" y="13144"/>
                  </a:lnTo>
                  <a:lnTo>
                    <a:pt x="34959" y="8941"/>
                  </a:lnTo>
                  <a:lnTo>
                    <a:pt x="39128" y="8674"/>
                  </a:lnTo>
                  <a:close/>
                  <a:moveTo>
                    <a:pt x="34858" y="8941"/>
                  </a:moveTo>
                  <a:lnTo>
                    <a:pt x="35092" y="13144"/>
                  </a:lnTo>
                  <a:lnTo>
                    <a:pt x="30922" y="13377"/>
                  </a:lnTo>
                  <a:lnTo>
                    <a:pt x="30655" y="9207"/>
                  </a:lnTo>
                  <a:lnTo>
                    <a:pt x="34858" y="8941"/>
                  </a:lnTo>
                  <a:close/>
                  <a:moveTo>
                    <a:pt x="30555" y="9174"/>
                  </a:moveTo>
                  <a:lnTo>
                    <a:pt x="30822" y="13377"/>
                  </a:lnTo>
                  <a:lnTo>
                    <a:pt x="26619" y="13644"/>
                  </a:lnTo>
                  <a:lnTo>
                    <a:pt x="26352" y="9441"/>
                  </a:lnTo>
                  <a:lnTo>
                    <a:pt x="30555" y="9174"/>
                  </a:lnTo>
                  <a:close/>
                  <a:moveTo>
                    <a:pt x="26252" y="9441"/>
                  </a:moveTo>
                  <a:lnTo>
                    <a:pt x="26519" y="13644"/>
                  </a:lnTo>
                  <a:lnTo>
                    <a:pt x="22316" y="13911"/>
                  </a:lnTo>
                  <a:lnTo>
                    <a:pt x="22049" y="9708"/>
                  </a:lnTo>
                  <a:lnTo>
                    <a:pt x="26252" y="9441"/>
                  </a:lnTo>
                  <a:close/>
                  <a:moveTo>
                    <a:pt x="21983" y="9708"/>
                  </a:moveTo>
                  <a:lnTo>
                    <a:pt x="22216" y="13911"/>
                  </a:lnTo>
                  <a:lnTo>
                    <a:pt x="18013" y="14144"/>
                  </a:lnTo>
                  <a:lnTo>
                    <a:pt x="17780" y="9975"/>
                  </a:lnTo>
                  <a:lnTo>
                    <a:pt x="21983" y="9708"/>
                  </a:lnTo>
                  <a:close/>
                  <a:moveTo>
                    <a:pt x="17680" y="9975"/>
                  </a:moveTo>
                  <a:lnTo>
                    <a:pt x="17946" y="14178"/>
                  </a:lnTo>
                  <a:lnTo>
                    <a:pt x="13743" y="14411"/>
                  </a:lnTo>
                  <a:lnTo>
                    <a:pt x="13510" y="10241"/>
                  </a:lnTo>
                  <a:lnTo>
                    <a:pt x="17680" y="9975"/>
                  </a:lnTo>
                  <a:close/>
                  <a:moveTo>
                    <a:pt x="13376" y="10241"/>
                  </a:moveTo>
                  <a:lnTo>
                    <a:pt x="13677" y="14444"/>
                  </a:lnTo>
                  <a:lnTo>
                    <a:pt x="9474" y="14678"/>
                  </a:lnTo>
                  <a:lnTo>
                    <a:pt x="9207" y="10475"/>
                  </a:lnTo>
                  <a:lnTo>
                    <a:pt x="13376" y="10241"/>
                  </a:lnTo>
                  <a:close/>
                  <a:moveTo>
                    <a:pt x="9107" y="10508"/>
                  </a:moveTo>
                  <a:lnTo>
                    <a:pt x="9340" y="14678"/>
                  </a:lnTo>
                  <a:lnTo>
                    <a:pt x="5171" y="14945"/>
                  </a:lnTo>
                  <a:lnTo>
                    <a:pt x="4904" y="10742"/>
                  </a:lnTo>
                  <a:lnTo>
                    <a:pt x="9107" y="10508"/>
                  </a:lnTo>
                  <a:close/>
                  <a:moveTo>
                    <a:pt x="4804" y="10742"/>
                  </a:moveTo>
                  <a:lnTo>
                    <a:pt x="5071" y="14945"/>
                  </a:lnTo>
                  <a:lnTo>
                    <a:pt x="868" y="15212"/>
                  </a:lnTo>
                  <a:lnTo>
                    <a:pt x="634" y="11009"/>
                  </a:lnTo>
                  <a:lnTo>
                    <a:pt x="4804" y="10742"/>
                  </a:lnTo>
                  <a:close/>
                  <a:moveTo>
                    <a:pt x="39395" y="12977"/>
                  </a:moveTo>
                  <a:lnTo>
                    <a:pt x="39662" y="17180"/>
                  </a:lnTo>
                  <a:lnTo>
                    <a:pt x="35459" y="17413"/>
                  </a:lnTo>
                  <a:lnTo>
                    <a:pt x="35192" y="13210"/>
                  </a:lnTo>
                  <a:lnTo>
                    <a:pt x="39395" y="12977"/>
                  </a:lnTo>
                  <a:close/>
                  <a:moveTo>
                    <a:pt x="35092" y="13244"/>
                  </a:moveTo>
                  <a:lnTo>
                    <a:pt x="35359" y="17413"/>
                  </a:lnTo>
                  <a:lnTo>
                    <a:pt x="31156" y="17680"/>
                  </a:lnTo>
                  <a:lnTo>
                    <a:pt x="30922" y="13477"/>
                  </a:lnTo>
                  <a:lnTo>
                    <a:pt x="35092" y="13244"/>
                  </a:lnTo>
                  <a:close/>
                  <a:moveTo>
                    <a:pt x="30822" y="13477"/>
                  </a:moveTo>
                  <a:lnTo>
                    <a:pt x="31089" y="17680"/>
                  </a:lnTo>
                  <a:lnTo>
                    <a:pt x="26886" y="17947"/>
                  </a:lnTo>
                  <a:lnTo>
                    <a:pt x="26619" y="13744"/>
                  </a:lnTo>
                  <a:lnTo>
                    <a:pt x="30822" y="13477"/>
                  </a:lnTo>
                  <a:close/>
                  <a:moveTo>
                    <a:pt x="26519" y="13744"/>
                  </a:moveTo>
                  <a:lnTo>
                    <a:pt x="26786" y="17947"/>
                  </a:lnTo>
                  <a:lnTo>
                    <a:pt x="22583" y="18180"/>
                  </a:lnTo>
                  <a:lnTo>
                    <a:pt x="22316" y="14011"/>
                  </a:lnTo>
                  <a:lnTo>
                    <a:pt x="26519" y="13744"/>
                  </a:lnTo>
                  <a:close/>
                  <a:moveTo>
                    <a:pt x="22216" y="14011"/>
                  </a:moveTo>
                  <a:lnTo>
                    <a:pt x="22483" y="18180"/>
                  </a:lnTo>
                  <a:lnTo>
                    <a:pt x="18280" y="18447"/>
                  </a:lnTo>
                  <a:lnTo>
                    <a:pt x="18046" y="14244"/>
                  </a:lnTo>
                  <a:lnTo>
                    <a:pt x="22216" y="14011"/>
                  </a:lnTo>
                  <a:close/>
                  <a:moveTo>
                    <a:pt x="17946" y="14278"/>
                  </a:moveTo>
                  <a:lnTo>
                    <a:pt x="18213" y="18481"/>
                  </a:lnTo>
                  <a:lnTo>
                    <a:pt x="14010" y="18748"/>
                  </a:lnTo>
                  <a:lnTo>
                    <a:pt x="13743" y="14545"/>
                  </a:lnTo>
                  <a:lnTo>
                    <a:pt x="17946" y="14278"/>
                  </a:lnTo>
                  <a:close/>
                  <a:moveTo>
                    <a:pt x="13677" y="14511"/>
                  </a:moveTo>
                  <a:lnTo>
                    <a:pt x="13944" y="18714"/>
                  </a:lnTo>
                  <a:lnTo>
                    <a:pt x="9741" y="18981"/>
                  </a:lnTo>
                  <a:lnTo>
                    <a:pt x="9474" y="14778"/>
                  </a:lnTo>
                  <a:lnTo>
                    <a:pt x="13677" y="14511"/>
                  </a:lnTo>
                  <a:close/>
                  <a:moveTo>
                    <a:pt x="9374" y="14778"/>
                  </a:moveTo>
                  <a:lnTo>
                    <a:pt x="9607" y="18981"/>
                  </a:lnTo>
                  <a:lnTo>
                    <a:pt x="5404" y="19248"/>
                  </a:lnTo>
                  <a:lnTo>
                    <a:pt x="5171" y="15045"/>
                  </a:lnTo>
                  <a:lnTo>
                    <a:pt x="9374" y="14778"/>
                  </a:lnTo>
                  <a:close/>
                  <a:moveTo>
                    <a:pt x="5071" y="15045"/>
                  </a:moveTo>
                  <a:lnTo>
                    <a:pt x="5337" y="19248"/>
                  </a:lnTo>
                  <a:lnTo>
                    <a:pt x="1134" y="19481"/>
                  </a:lnTo>
                  <a:lnTo>
                    <a:pt x="868" y="15312"/>
                  </a:lnTo>
                  <a:lnTo>
                    <a:pt x="5071" y="15045"/>
                  </a:lnTo>
                  <a:close/>
                  <a:moveTo>
                    <a:pt x="39662" y="17246"/>
                  </a:moveTo>
                  <a:lnTo>
                    <a:pt x="39929" y="21449"/>
                  </a:lnTo>
                  <a:lnTo>
                    <a:pt x="35726" y="21716"/>
                  </a:lnTo>
                  <a:lnTo>
                    <a:pt x="35459" y="17513"/>
                  </a:lnTo>
                  <a:lnTo>
                    <a:pt x="39662" y="17246"/>
                  </a:lnTo>
                  <a:close/>
                  <a:moveTo>
                    <a:pt x="35359" y="17513"/>
                  </a:moveTo>
                  <a:lnTo>
                    <a:pt x="35626" y="21716"/>
                  </a:lnTo>
                  <a:lnTo>
                    <a:pt x="31423" y="21983"/>
                  </a:lnTo>
                  <a:lnTo>
                    <a:pt x="31156" y="17780"/>
                  </a:lnTo>
                  <a:lnTo>
                    <a:pt x="35359" y="17513"/>
                  </a:lnTo>
                  <a:close/>
                  <a:moveTo>
                    <a:pt x="31089" y="17780"/>
                  </a:moveTo>
                  <a:lnTo>
                    <a:pt x="31356" y="21983"/>
                  </a:lnTo>
                  <a:lnTo>
                    <a:pt x="27153" y="22217"/>
                  </a:lnTo>
                  <a:lnTo>
                    <a:pt x="26886" y="18014"/>
                  </a:lnTo>
                  <a:lnTo>
                    <a:pt x="31089" y="17780"/>
                  </a:lnTo>
                  <a:close/>
                  <a:moveTo>
                    <a:pt x="26786" y="18047"/>
                  </a:moveTo>
                  <a:lnTo>
                    <a:pt x="27020" y="22217"/>
                  </a:lnTo>
                  <a:lnTo>
                    <a:pt x="22850" y="22484"/>
                  </a:lnTo>
                  <a:lnTo>
                    <a:pt x="22583" y="18281"/>
                  </a:lnTo>
                  <a:lnTo>
                    <a:pt x="26786" y="18047"/>
                  </a:lnTo>
                  <a:close/>
                  <a:moveTo>
                    <a:pt x="22483" y="18281"/>
                  </a:moveTo>
                  <a:lnTo>
                    <a:pt x="22750" y="22484"/>
                  </a:lnTo>
                  <a:lnTo>
                    <a:pt x="18547" y="22750"/>
                  </a:lnTo>
                  <a:lnTo>
                    <a:pt x="18280" y="18547"/>
                  </a:lnTo>
                  <a:lnTo>
                    <a:pt x="22483" y="18281"/>
                  </a:lnTo>
                  <a:close/>
                  <a:moveTo>
                    <a:pt x="18213" y="18547"/>
                  </a:moveTo>
                  <a:lnTo>
                    <a:pt x="18447" y="22784"/>
                  </a:lnTo>
                  <a:lnTo>
                    <a:pt x="14277" y="23017"/>
                  </a:lnTo>
                  <a:lnTo>
                    <a:pt x="14010" y="18814"/>
                  </a:lnTo>
                  <a:lnTo>
                    <a:pt x="18213" y="18547"/>
                  </a:lnTo>
                  <a:close/>
                  <a:moveTo>
                    <a:pt x="13944" y="18814"/>
                  </a:moveTo>
                  <a:lnTo>
                    <a:pt x="14210" y="23017"/>
                  </a:lnTo>
                  <a:lnTo>
                    <a:pt x="10007" y="23251"/>
                  </a:lnTo>
                  <a:lnTo>
                    <a:pt x="9741" y="19081"/>
                  </a:lnTo>
                  <a:lnTo>
                    <a:pt x="13944" y="18814"/>
                  </a:lnTo>
                  <a:close/>
                  <a:moveTo>
                    <a:pt x="9640" y="19081"/>
                  </a:moveTo>
                  <a:lnTo>
                    <a:pt x="9874" y="23251"/>
                  </a:lnTo>
                  <a:lnTo>
                    <a:pt x="5704" y="23518"/>
                  </a:lnTo>
                  <a:lnTo>
                    <a:pt x="5437" y="19348"/>
                  </a:lnTo>
                  <a:lnTo>
                    <a:pt x="9640" y="19081"/>
                  </a:lnTo>
                  <a:close/>
                  <a:moveTo>
                    <a:pt x="5337" y="19348"/>
                  </a:moveTo>
                  <a:lnTo>
                    <a:pt x="5604" y="23518"/>
                  </a:lnTo>
                  <a:lnTo>
                    <a:pt x="1401" y="23785"/>
                  </a:lnTo>
                  <a:lnTo>
                    <a:pt x="1134" y="19581"/>
                  </a:lnTo>
                  <a:lnTo>
                    <a:pt x="5337" y="19348"/>
                  </a:lnTo>
                  <a:close/>
                  <a:moveTo>
                    <a:pt x="39929" y="21550"/>
                  </a:moveTo>
                  <a:lnTo>
                    <a:pt x="40162" y="25753"/>
                  </a:lnTo>
                  <a:lnTo>
                    <a:pt x="35993" y="25986"/>
                  </a:lnTo>
                  <a:lnTo>
                    <a:pt x="35726" y="21816"/>
                  </a:lnTo>
                  <a:lnTo>
                    <a:pt x="39929" y="21550"/>
                  </a:lnTo>
                  <a:close/>
                  <a:moveTo>
                    <a:pt x="35626" y="21816"/>
                  </a:moveTo>
                  <a:lnTo>
                    <a:pt x="35893" y="25986"/>
                  </a:lnTo>
                  <a:lnTo>
                    <a:pt x="31690" y="26253"/>
                  </a:lnTo>
                  <a:lnTo>
                    <a:pt x="31423" y="22050"/>
                  </a:lnTo>
                  <a:lnTo>
                    <a:pt x="35626" y="21816"/>
                  </a:lnTo>
                  <a:close/>
                  <a:moveTo>
                    <a:pt x="31356" y="22050"/>
                  </a:moveTo>
                  <a:lnTo>
                    <a:pt x="31589" y="26253"/>
                  </a:lnTo>
                  <a:lnTo>
                    <a:pt x="27420" y="26520"/>
                  </a:lnTo>
                  <a:lnTo>
                    <a:pt x="27153" y="22317"/>
                  </a:lnTo>
                  <a:lnTo>
                    <a:pt x="31356" y="22050"/>
                  </a:lnTo>
                  <a:close/>
                  <a:moveTo>
                    <a:pt x="27053" y="22317"/>
                  </a:moveTo>
                  <a:lnTo>
                    <a:pt x="27286" y="26520"/>
                  </a:lnTo>
                  <a:lnTo>
                    <a:pt x="23083" y="26787"/>
                  </a:lnTo>
                  <a:lnTo>
                    <a:pt x="22850" y="22584"/>
                  </a:lnTo>
                  <a:lnTo>
                    <a:pt x="27053" y="22317"/>
                  </a:lnTo>
                  <a:close/>
                  <a:moveTo>
                    <a:pt x="22750" y="22584"/>
                  </a:moveTo>
                  <a:lnTo>
                    <a:pt x="23017" y="26787"/>
                  </a:lnTo>
                  <a:lnTo>
                    <a:pt x="18814" y="27020"/>
                  </a:lnTo>
                  <a:lnTo>
                    <a:pt x="18547" y="22851"/>
                  </a:lnTo>
                  <a:lnTo>
                    <a:pt x="22750" y="22584"/>
                  </a:lnTo>
                  <a:close/>
                  <a:moveTo>
                    <a:pt x="18480" y="22851"/>
                  </a:moveTo>
                  <a:lnTo>
                    <a:pt x="18714" y="27054"/>
                  </a:lnTo>
                  <a:lnTo>
                    <a:pt x="14544" y="27320"/>
                  </a:lnTo>
                  <a:lnTo>
                    <a:pt x="14277" y="23117"/>
                  </a:lnTo>
                  <a:lnTo>
                    <a:pt x="18480" y="22851"/>
                  </a:lnTo>
                  <a:close/>
                  <a:moveTo>
                    <a:pt x="14177" y="23117"/>
                  </a:moveTo>
                  <a:lnTo>
                    <a:pt x="14444" y="27320"/>
                  </a:lnTo>
                  <a:lnTo>
                    <a:pt x="10241" y="27554"/>
                  </a:lnTo>
                  <a:lnTo>
                    <a:pt x="9974" y="23384"/>
                  </a:lnTo>
                  <a:lnTo>
                    <a:pt x="14177" y="23117"/>
                  </a:lnTo>
                  <a:close/>
                  <a:moveTo>
                    <a:pt x="9874" y="23351"/>
                  </a:moveTo>
                  <a:lnTo>
                    <a:pt x="10141" y="27554"/>
                  </a:lnTo>
                  <a:lnTo>
                    <a:pt x="5938" y="27821"/>
                  </a:lnTo>
                  <a:lnTo>
                    <a:pt x="5704" y="23618"/>
                  </a:lnTo>
                  <a:lnTo>
                    <a:pt x="9874" y="23351"/>
                  </a:lnTo>
                  <a:close/>
                  <a:moveTo>
                    <a:pt x="5604" y="23618"/>
                  </a:moveTo>
                  <a:lnTo>
                    <a:pt x="5871" y="27821"/>
                  </a:lnTo>
                  <a:lnTo>
                    <a:pt x="1668" y="28088"/>
                  </a:lnTo>
                  <a:lnTo>
                    <a:pt x="1401" y="23885"/>
                  </a:lnTo>
                  <a:lnTo>
                    <a:pt x="5604" y="23618"/>
                  </a:lnTo>
                  <a:close/>
                  <a:moveTo>
                    <a:pt x="40196" y="25853"/>
                  </a:moveTo>
                  <a:lnTo>
                    <a:pt x="40429" y="30022"/>
                  </a:lnTo>
                  <a:lnTo>
                    <a:pt x="36226" y="30289"/>
                  </a:lnTo>
                  <a:lnTo>
                    <a:pt x="35993" y="26086"/>
                  </a:lnTo>
                  <a:lnTo>
                    <a:pt x="40196" y="25853"/>
                  </a:lnTo>
                  <a:close/>
                  <a:moveTo>
                    <a:pt x="35893" y="26086"/>
                  </a:moveTo>
                  <a:lnTo>
                    <a:pt x="36159" y="30289"/>
                  </a:lnTo>
                  <a:lnTo>
                    <a:pt x="31956" y="30523"/>
                  </a:lnTo>
                  <a:lnTo>
                    <a:pt x="31723" y="26353"/>
                  </a:lnTo>
                  <a:lnTo>
                    <a:pt x="35893" y="26086"/>
                  </a:lnTo>
                  <a:close/>
                  <a:moveTo>
                    <a:pt x="31623" y="26353"/>
                  </a:moveTo>
                  <a:lnTo>
                    <a:pt x="31856" y="30556"/>
                  </a:lnTo>
                  <a:lnTo>
                    <a:pt x="27653" y="30790"/>
                  </a:lnTo>
                  <a:lnTo>
                    <a:pt x="27420" y="26620"/>
                  </a:lnTo>
                  <a:lnTo>
                    <a:pt x="31623" y="26353"/>
                  </a:lnTo>
                  <a:close/>
                  <a:moveTo>
                    <a:pt x="27286" y="26620"/>
                  </a:moveTo>
                  <a:lnTo>
                    <a:pt x="27553" y="30823"/>
                  </a:lnTo>
                  <a:lnTo>
                    <a:pt x="23350" y="31056"/>
                  </a:lnTo>
                  <a:lnTo>
                    <a:pt x="23117" y="26853"/>
                  </a:lnTo>
                  <a:lnTo>
                    <a:pt x="27286" y="26620"/>
                  </a:lnTo>
                  <a:close/>
                  <a:moveTo>
                    <a:pt x="23017" y="26887"/>
                  </a:moveTo>
                  <a:lnTo>
                    <a:pt x="23250" y="31056"/>
                  </a:lnTo>
                  <a:lnTo>
                    <a:pt x="19081" y="31323"/>
                  </a:lnTo>
                  <a:lnTo>
                    <a:pt x="18814" y="27154"/>
                  </a:lnTo>
                  <a:lnTo>
                    <a:pt x="23017" y="26887"/>
                  </a:lnTo>
                  <a:close/>
                  <a:moveTo>
                    <a:pt x="18714" y="27154"/>
                  </a:moveTo>
                  <a:lnTo>
                    <a:pt x="18980" y="31357"/>
                  </a:lnTo>
                  <a:lnTo>
                    <a:pt x="14777" y="31623"/>
                  </a:lnTo>
                  <a:lnTo>
                    <a:pt x="14544" y="27420"/>
                  </a:lnTo>
                  <a:lnTo>
                    <a:pt x="18714" y="27154"/>
                  </a:lnTo>
                  <a:close/>
                  <a:moveTo>
                    <a:pt x="14444" y="27420"/>
                  </a:moveTo>
                  <a:lnTo>
                    <a:pt x="14711" y="31590"/>
                  </a:lnTo>
                  <a:lnTo>
                    <a:pt x="10508" y="31857"/>
                  </a:lnTo>
                  <a:lnTo>
                    <a:pt x="10241" y="27654"/>
                  </a:lnTo>
                  <a:lnTo>
                    <a:pt x="14444" y="27420"/>
                  </a:lnTo>
                  <a:close/>
                  <a:moveTo>
                    <a:pt x="10141" y="27654"/>
                  </a:moveTo>
                  <a:lnTo>
                    <a:pt x="10408" y="31857"/>
                  </a:lnTo>
                  <a:lnTo>
                    <a:pt x="6205" y="32124"/>
                  </a:lnTo>
                  <a:lnTo>
                    <a:pt x="5938" y="27921"/>
                  </a:lnTo>
                  <a:lnTo>
                    <a:pt x="10141" y="27654"/>
                  </a:lnTo>
                  <a:close/>
                  <a:moveTo>
                    <a:pt x="5871" y="27921"/>
                  </a:moveTo>
                  <a:lnTo>
                    <a:pt x="6105" y="32124"/>
                  </a:lnTo>
                  <a:lnTo>
                    <a:pt x="1935" y="32357"/>
                  </a:lnTo>
                  <a:lnTo>
                    <a:pt x="1701" y="28188"/>
                  </a:lnTo>
                  <a:lnTo>
                    <a:pt x="5871" y="27921"/>
                  </a:lnTo>
                  <a:close/>
                  <a:moveTo>
                    <a:pt x="40429" y="30122"/>
                  </a:moveTo>
                  <a:lnTo>
                    <a:pt x="40696" y="34325"/>
                  </a:lnTo>
                  <a:lnTo>
                    <a:pt x="36493" y="34592"/>
                  </a:lnTo>
                  <a:lnTo>
                    <a:pt x="36259" y="30389"/>
                  </a:lnTo>
                  <a:lnTo>
                    <a:pt x="40429" y="30122"/>
                  </a:lnTo>
                  <a:close/>
                  <a:moveTo>
                    <a:pt x="36159" y="30389"/>
                  </a:moveTo>
                  <a:lnTo>
                    <a:pt x="36393" y="34559"/>
                  </a:lnTo>
                  <a:lnTo>
                    <a:pt x="32223" y="34826"/>
                  </a:lnTo>
                  <a:lnTo>
                    <a:pt x="31956" y="30623"/>
                  </a:lnTo>
                  <a:lnTo>
                    <a:pt x="36159" y="30389"/>
                  </a:lnTo>
                  <a:close/>
                  <a:moveTo>
                    <a:pt x="31856" y="30623"/>
                  </a:moveTo>
                  <a:lnTo>
                    <a:pt x="32123" y="34826"/>
                  </a:lnTo>
                  <a:lnTo>
                    <a:pt x="27920" y="35093"/>
                  </a:lnTo>
                  <a:lnTo>
                    <a:pt x="27653" y="30890"/>
                  </a:lnTo>
                  <a:lnTo>
                    <a:pt x="31856" y="30623"/>
                  </a:lnTo>
                  <a:close/>
                  <a:moveTo>
                    <a:pt x="27553" y="30890"/>
                  </a:moveTo>
                  <a:lnTo>
                    <a:pt x="27820" y="35093"/>
                  </a:lnTo>
                  <a:lnTo>
                    <a:pt x="23617" y="35359"/>
                  </a:lnTo>
                  <a:lnTo>
                    <a:pt x="23384" y="31156"/>
                  </a:lnTo>
                  <a:lnTo>
                    <a:pt x="27553" y="30890"/>
                  </a:lnTo>
                  <a:close/>
                  <a:moveTo>
                    <a:pt x="23284" y="31156"/>
                  </a:moveTo>
                  <a:lnTo>
                    <a:pt x="23517" y="35359"/>
                  </a:lnTo>
                  <a:lnTo>
                    <a:pt x="19314" y="35626"/>
                  </a:lnTo>
                  <a:lnTo>
                    <a:pt x="19081" y="31423"/>
                  </a:lnTo>
                  <a:lnTo>
                    <a:pt x="23284" y="31156"/>
                  </a:lnTo>
                  <a:close/>
                  <a:moveTo>
                    <a:pt x="18980" y="31457"/>
                  </a:moveTo>
                  <a:lnTo>
                    <a:pt x="19247" y="35626"/>
                  </a:lnTo>
                  <a:lnTo>
                    <a:pt x="15044" y="35893"/>
                  </a:lnTo>
                  <a:lnTo>
                    <a:pt x="14777" y="31690"/>
                  </a:lnTo>
                  <a:lnTo>
                    <a:pt x="18980" y="31457"/>
                  </a:lnTo>
                  <a:close/>
                  <a:moveTo>
                    <a:pt x="14711" y="31690"/>
                  </a:moveTo>
                  <a:lnTo>
                    <a:pt x="14944" y="35893"/>
                  </a:lnTo>
                  <a:lnTo>
                    <a:pt x="10775" y="36160"/>
                  </a:lnTo>
                  <a:lnTo>
                    <a:pt x="10508" y="31957"/>
                  </a:lnTo>
                  <a:lnTo>
                    <a:pt x="14711" y="31690"/>
                  </a:lnTo>
                  <a:close/>
                  <a:moveTo>
                    <a:pt x="10408" y="31957"/>
                  </a:moveTo>
                  <a:lnTo>
                    <a:pt x="10675" y="36127"/>
                  </a:lnTo>
                  <a:lnTo>
                    <a:pt x="6472" y="36394"/>
                  </a:lnTo>
                  <a:lnTo>
                    <a:pt x="6205" y="32191"/>
                  </a:lnTo>
                  <a:lnTo>
                    <a:pt x="10408" y="31957"/>
                  </a:lnTo>
                  <a:close/>
                  <a:moveTo>
                    <a:pt x="6105" y="32224"/>
                  </a:moveTo>
                  <a:lnTo>
                    <a:pt x="6371" y="36394"/>
                  </a:lnTo>
                  <a:lnTo>
                    <a:pt x="2168" y="36660"/>
                  </a:lnTo>
                  <a:lnTo>
                    <a:pt x="1935" y="32457"/>
                  </a:lnTo>
                  <a:lnTo>
                    <a:pt x="6105" y="32224"/>
                  </a:lnTo>
                  <a:close/>
                  <a:moveTo>
                    <a:pt x="40696" y="34425"/>
                  </a:moveTo>
                  <a:lnTo>
                    <a:pt x="40963" y="38628"/>
                  </a:lnTo>
                  <a:lnTo>
                    <a:pt x="36760" y="38862"/>
                  </a:lnTo>
                  <a:lnTo>
                    <a:pt x="36493" y="34692"/>
                  </a:lnTo>
                  <a:lnTo>
                    <a:pt x="40696" y="34425"/>
                  </a:lnTo>
                  <a:close/>
                  <a:moveTo>
                    <a:pt x="36393" y="34659"/>
                  </a:moveTo>
                  <a:lnTo>
                    <a:pt x="36660" y="38862"/>
                  </a:lnTo>
                  <a:lnTo>
                    <a:pt x="32457" y="39129"/>
                  </a:lnTo>
                  <a:lnTo>
                    <a:pt x="32223" y="34926"/>
                  </a:lnTo>
                  <a:lnTo>
                    <a:pt x="36393" y="34659"/>
                  </a:lnTo>
                  <a:close/>
                  <a:moveTo>
                    <a:pt x="32123" y="34926"/>
                  </a:moveTo>
                  <a:lnTo>
                    <a:pt x="32357" y="39129"/>
                  </a:lnTo>
                  <a:lnTo>
                    <a:pt x="28154" y="39396"/>
                  </a:lnTo>
                  <a:lnTo>
                    <a:pt x="27920" y="35193"/>
                  </a:lnTo>
                  <a:lnTo>
                    <a:pt x="32123" y="34926"/>
                  </a:lnTo>
                  <a:close/>
                  <a:moveTo>
                    <a:pt x="27820" y="35193"/>
                  </a:moveTo>
                  <a:lnTo>
                    <a:pt x="28087" y="39396"/>
                  </a:lnTo>
                  <a:lnTo>
                    <a:pt x="23884" y="39629"/>
                  </a:lnTo>
                  <a:lnTo>
                    <a:pt x="23617" y="35460"/>
                  </a:lnTo>
                  <a:lnTo>
                    <a:pt x="27820" y="35193"/>
                  </a:lnTo>
                  <a:close/>
                  <a:moveTo>
                    <a:pt x="23517" y="35460"/>
                  </a:moveTo>
                  <a:lnTo>
                    <a:pt x="23784" y="39663"/>
                  </a:lnTo>
                  <a:lnTo>
                    <a:pt x="19581" y="39896"/>
                  </a:lnTo>
                  <a:lnTo>
                    <a:pt x="19347" y="35693"/>
                  </a:lnTo>
                  <a:lnTo>
                    <a:pt x="23517" y="35460"/>
                  </a:lnTo>
                  <a:close/>
                  <a:moveTo>
                    <a:pt x="19247" y="35726"/>
                  </a:moveTo>
                  <a:lnTo>
                    <a:pt x="19514" y="39929"/>
                  </a:lnTo>
                  <a:lnTo>
                    <a:pt x="15311" y="40196"/>
                  </a:lnTo>
                  <a:lnTo>
                    <a:pt x="15044" y="35993"/>
                  </a:lnTo>
                  <a:lnTo>
                    <a:pt x="19247" y="35726"/>
                  </a:lnTo>
                  <a:close/>
                  <a:moveTo>
                    <a:pt x="14944" y="35993"/>
                  </a:moveTo>
                  <a:lnTo>
                    <a:pt x="15211" y="40163"/>
                  </a:lnTo>
                  <a:lnTo>
                    <a:pt x="11008" y="40430"/>
                  </a:lnTo>
                  <a:lnTo>
                    <a:pt x="10741" y="36227"/>
                  </a:lnTo>
                  <a:lnTo>
                    <a:pt x="14944" y="35993"/>
                  </a:lnTo>
                  <a:close/>
                  <a:moveTo>
                    <a:pt x="10675" y="36227"/>
                  </a:moveTo>
                  <a:lnTo>
                    <a:pt x="10941" y="40430"/>
                  </a:lnTo>
                  <a:lnTo>
                    <a:pt x="6738" y="40697"/>
                  </a:lnTo>
                  <a:lnTo>
                    <a:pt x="6472" y="36494"/>
                  </a:lnTo>
                  <a:lnTo>
                    <a:pt x="10675" y="36227"/>
                  </a:lnTo>
                  <a:close/>
                  <a:moveTo>
                    <a:pt x="6371" y="36494"/>
                  </a:moveTo>
                  <a:lnTo>
                    <a:pt x="6638" y="40697"/>
                  </a:lnTo>
                  <a:lnTo>
                    <a:pt x="2435" y="40963"/>
                  </a:lnTo>
                  <a:lnTo>
                    <a:pt x="2202" y="36760"/>
                  </a:lnTo>
                  <a:lnTo>
                    <a:pt x="6371" y="36494"/>
                  </a:lnTo>
                  <a:close/>
                  <a:moveTo>
                    <a:pt x="38728" y="1"/>
                  </a:moveTo>
                  <a:lnTo>
                    <a:pt x="34425" y="268"/>
                  </a:lnTo>
                  <a:lnTo>
                    <a:pt x="34325" y="268"/>
                  </a:lnTo>
                  <a:lnTo>
                    <a:pt x="30122" y="501"/>
                  </a:lnTo>
                  <a:lnTo>
                    <a:pt x="30022" y="501"/>
                  </a:lnTo>
                  <a:lnTo>
                    <a:pt x="25852" y="768"/>
                  </a:lnTo>
                  <a:lnTo>
                    <a:pt x="25752" y="768"/>
                  </a:lnTo>
                  <a:lnTo>
                    <a:pt x="21549" y="1002"/>
                  </a:lnTo>
                  <a:lnTo>
                    <a:pt x="21449" y="1002"/>
                  </a:lnTo>
                  <a:lnTo>
                    <a:pt x="17246" y="1268"/>
                  </a:lnTo>
                  <a:lnTo>
                    <a:pt x="17146" y="1268"/>
                  </a:lnTo>
                  <a:lnTo>
                    <a:pt x="12976" y="1535"/>
                  </a:lnTo>
                  <a:lnTo>
                    <a:pt x="12876" y="1535"/>
                  </a:lnTo>
                  <a:lnTo>
                    <a:pt x="8673" y="1769"/>
                  </a:lnTo>
                  <a:lnTo>
                    <a:pt x="8573" y="1769"/>
                  </a:lnTo>
                  <a:lnTo>
                    <a:pt x="4370" y="2036"/>
                  </a:lnTo>
                  <a:lnTo>
                    <a:pt x="4303" y="2036"/>
                  </a:lnTo>
                  <a:lnTo>
                    <a:pt x="0" y="2302"/>
                  </a:lnTo>
                  <a:lnTo>
                    <a:pt x="267" y="6572"/>
                  </a:lnTo>
                  <a:lnTo>
                    <a:pt x="267" y="6672"/>
                  </a:lnTo>
                  <a:lnTo>
                    <a:pt x="501" y="10875"/>
                  </a:lnTo>
                  <a:lnTo>
                    <a:pt x="501" y="10975"/>
                  </a:lnTo>
                  <a:lnTo>
                    <a:pt x="767" y="15145"/>
                  </a:lnTo>
                  <a:lnTo>
                    <a:pt x="767" y="15245"/>
                  </a:lnTo>
                  <a:lnTo>
                    <a:pt x="1034" y="19448"/>
                  </a:lnTo>
                  <a:lnTo>
                    <a:pt x="1034" y="19548"/>
                  </a:lnTo>
                  <a:lnTo>
                    <a:pt x="1268" y="23751"/>
                  </a:lnTo>
                  <a:lnTo>
                    <a:pt x="1268" y="23818"/>
                  </a:lnTo>
                  <a:lnTo>
                    <a:pt x="1535" y="28021"/>
                  </a:lnTo>
                  <a:lnTo>
                    <a:pt x="1535" y="28121"/>
                  </a:lnTo>
                  <a:lnTo>
                    <a:pt x="1802" y="32324"/>
                  </a:lnTo>
                  <a:lnTo>
                    <a:pt x="1802" y="32424"/>
                  </a:lnTo>
                  <a:lnTo>
                    <a:pt x="2035" y="36594"/>
                  </a:lnTo>
                  <a:lnTo>
                    <a:pt x="2035" y="36694"/>
                  </a:lnTo>
                  <a:lnTo>
                    <a:pt x="2302" y="40997"/>
                  </a:lnTo>
                  <a:lnTo>
                    <a:pt x="6605" y="40730"/>
                  </a:lnTo>
                  <a:lnTo>
                    <a:pt x="6705" y="40730"/>
                  </a:lnTo>
                  <a:lnTo>
                    <a:pt x="10875" y="40463"/>
                  </a:lnTo>
                  <a:lnTo>
                    <a:pt x="10975" y="40463"/>
                  </a:lnTo>
                  <a:lnTo>
                    <a:pt x="15178" y="40230"/>
                  </a:lnTo>
                  <a:lnTo>
                    <a:pt x="15278" y="40230"/>
                  </a:lnTo>
                  <a:lnTo>
                    <a:pt x="19481" y="39963"/>
                  </a:lnTo>
                  <a:lnTo>
                    <a:pt x="19614" y="39963"/>
                  </a:lnTo>
                  <a:lnTo>
                    <a:pt x="23817" y="39696"/>
                  </a:lnTo>
                  <a:lnTo>
                    <a:pt x="23917" y="39696"/>
                  </a:lnTo>
                  <a:lnTo>
                    <a:pt x="28087" y="39462"/>
                  </a:lnTo>
                  <a:lnTo>
                    <a:pt x="28187" y="39462"/>
                  </a:lnTo>
                  <a:lnTo>
                    <a:pt x="32390" y="39196"/>
                  </a:lnTo>
                  <a:lnTo>
                    <a:pt x="32490" y="39196"/>
                  </a:lnTo>
                  <a:lnTo>
                    <a:pt x="36693" y="38962"/>
                  </a:lnTo>
                  <a:lnTo>
                    <a:pt x="36760" y="38962"/>
                  </a:lnTo>
                  <a:lnTo>
                    <a:pt x="41063" y="38695"/>
                  </a:lnTo>
                  <a:lnTo>
                    <a:pt x="40796" y="34392"/>
                  </a:lnTo>
                  <a:lnTo>
                    <a:pt x="40796" y="34292"/>
                  </a:lnTo>
                  <a:lnTo>
                    <a:pt x="40563" y="30089"/>
                  </a:lnTo>
                  <a:lnTo>
                    <a:pt x="40563" y="30022"/>
                  </a:lnTo>
                  <a:lnTo>
                    <a:pt x="40296" y="25819"/>
                  </a:lnTo>
                  <a:lnTo>
                    <a:pt x="40296" y="25719"/>
                  </a:lnTo>
                  <a:lnTo>
                    <a:pt x="40029" y="21516"/>
                  </a:lnTo>
                  <a:lnTo>
                    <a:pt x="40029" y="21416"/>
                  </a:lnTo>
                  <a:lnTo>
                    <a:pt x="39795" y="17246"/>
                  </a:lnTo>
                  <a:lnTo>
                    <a:pt x="39795" y="17146"/>
                  </a:lnTo>
                  <a:lnTo>
                    <a:pt x="39495" y="12977"/>
                  </a:lnTo>
                  <a:lnTo>
                    <a:pt x="39495" y="12877"/>
                  </a:lnTo>
                  <a:lnTo>
                    <a:pt x="39228" y="8674"/>
                  </a:lnTo>
                  <a:lnTo>
                    <a:pt x="39228" y="8574"/>
                  </a:lnTo>
                  <a:lnTo>
                    <a:pt x="38995" y="4371"/>
                  </a:lnTo>
                  <a:lnTo>
                    <a:pt x="38995" y="4271"/>
                  </a:lnTo>
                  <a:lnTo>
                    <a:pt x="38728" y="1"/>
                  </a:lnTo>
                  <a:close/>
                </a:path>
              </a:pathLst>
            </a:custGeom>
            <a:solidFill>
              <a:srgbClr val="FD4D89">
                <a:alpha val="433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819" name="Google Shape;819;p36"/>
          <p:cNvSpPr/>
          <p:nvPr/>
        </p:nvSpPr>
        <p:spPr>
          <a:xfrm rot="331324">
            <a:off x="9744055" y="990659"/>
            <a:ext cx="1581181" cy="1569140"/>
          </a:xfrm>
          <a:custGeom>
            <a:avLst/>
            <a:gdLst/>
            <a:ahLst/>
            <a:cxnLst/>
            <a:rect l="l" t="t" r="r" b="b"/>
            <a:pathLst>
              <a:path w="41497" h="41436" extrusionOk="0">
                <a:moveTo>
                  <a:pt x="4110" y="1"/>
                </a:moveTo>
                <a:cubicBezTo>
                  <a:pt x="3737" y="1"/>
                  <a:pt x="3435" y="289"/>
                  <a:pt x="3403" y="637"/>
                </a:cubicBezTo>
                <a:lnTo>
                  <a:pt x="34" y="37296"/>
                </a:lnTo>
                <a:cubicBezTo>
                  <a:pt x="1" y="37697"/>
                  <a:pt x="301" y="38030"/>
                  <a:pt x="668" y="38064"/>
                </a:cubicBezTo>
                <a:lnTo>
                  <a:pt x="37327" y="41433"/>
                </a:lnTo>
                <a:cubicBezTo>
                  <a:pt x="37348" y="41434"/>
                  <a:pt x="37368" y="41435"/>
                  <a:pt x="37388" y="41435"/>
                </a:cubicBezTo>
                <a:cubicBezTo>
                  <a:pt x="37761" y="41435"/>
                  <a:pt x="38063" y="41147"/>
                  <a:pt x="38094" y="40799"/>
                </a:cubicBezTo>
                <a:lnTo>
                  <a:pt x="41464" y="4139"/>
                </a:lnTo>
                <a:cubicBezTo>
                  <a:pt x="41497" y="3739"/>
                  <a:pt x="41197" y="3406"/>
                  <a:pt x="40830" y="3372"/>
                </a:cubicBezTo>
                <a:lnTo>
                  <a:pt x="4170" y="3"/>
                </a:lnTo>
                <a:cubicBezTo>
                  <a:pt x="4150" y="1"/>
                  <a:pt x="4130" y="1"/>
                  <a:pt x="41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20" name="Google Shape;820;p36"/>
          <p:cNvSpPr/>
          <p:nvPr/>
        </p:nvSpPr>
        <p:spPr>
          <a:xfrm rot="331324">
            <a:off x="9735233" y="979501"/>
            <a:ext cx="1601528" cy="1590423"/>
          </a:xfrm>
          <a:custGeom>
            <a:avLst/>
            <a:gdLst/>
            <a:ahLst/>
            <a:cxnLst/>
            <a:rect l="l" t="t" r="r" b="b"/>
            <a:pathLst>
              <a:path w="42031" h="41998" extrusionOk="0">
                <a:moveTo>
                  <a:pt x="3336" y="2152"/>
                </a:moveTo>
                <a:lnTo>
                  <a:pt x="3136" y="4237"/>
                </a:lnTo>
                <a:lnTo>
                  <a:pt x="3142" y="4238"/>
                </a:lnTo>
                <a:lnTo>
                  <a:pt x="3336" y="2152"/>
                </a:lnTo>
                <a:close/>
                <a:moveTo>
                  <a:pt x="7806" y="435"/>
                </a:moveTo>
                <a:lnTo>
                  <a:pt x="11975" y="835"/>
                </a:lnTo>
                <a:lnTo>
                  <a:pt x="11575" y="5004"/>
                </a:lnTo>
                <a:lnTo>
                  <a:pt x="7405" y="4604"/>
                </a:lnTo>
                <a:lnTo>
                  <a:pt x="7806" y="435"/>
                </a:lnTo>
                <a:close/>
                <a:moveTo>
                  <a:pt x="12109" y="835"/>
                </a:moveTo>
                <a:lnTo>
                  <a:pt x="16278" y="1235"/>
                </a:lnTo>
                <a:lnTo>
                  <a:pt x="15911" y="5405"/>
                </a:lnTo>
                <a:lnTo>
                  <a:pt x="11742" y="5004"/>
                </a:lnTo>
                <a:lnTo>
                  <a:pt x="12109" y="835"/>
                </a:lnTo>
                <a:close/>
                <a:moveTo>
                  <a:pt x="16378" y="1235"/>
                </a:moveTo>
                <a:lnTo>
                  <a:pt x="20548" y="1602"/>
                </a:lnTo>
                <a:lnTo>
                  <a:pt x="20181" y="5772"/>
                </a:lnTo>
                <a:lnTo>
                  <a:pt x="16012" y="5405"/>
                </a:lnTo>
                <a:lnTo>
                  <a:pt x="16378" y="1235"/>
                </a:lnTo>
                <a:close/>
                <a:moveTo>
                  <a:pt x="20682" y="1635"/>
                </a:moveTo>
                <a:lnTo>
                  <a:pt x="24851" y="2002"/>
                </a:lnTo>
                <a:lnTo>
                  <a:pt x="24451" y="6172"/>
                </a:lnTo>
                <a:lnTo>
                  <a:pt x="20281" y="5805"/>
                </a:lnTo>
                <a:lnTo>
                  <a:pt x="20682" y="1635"/>
                </a:lnTo>
                <a:close/>
                <a:moveTo>
                  <a:pt x="24951" y="2002"/>
                </a:moveTo>
                <a:lnTo>
                  <a:pt x="29121" y="2403"/>
                </a:lnTo>
                <a:lnTo>
                  <a:pt x="28754" y="6572"/>
                </a:lnTo>
                <a:lnTo>
                  <a:pt x="24584" y="6172"/>
                </a:lnTo>
                <a:lnTo>
                  <a:pt x="24951" y="2002"/>
                </a:lnTo>
                <a:close/>
                <a:moveTo>
                  <a:pt x="29221" y="2403"/>
                </a:moveTo>
                <a:lnTo>
                  <a:pt x="33391" y="2770"/>
                </a:lnTo>
                <a:lnTo>
                  <a:pt x="33024" y="6939"/>
                </a:lnTo>
                <a:lnTo>
                  <a:pt x="28854" y="6572"/>
                </a:lnTo>
                <a:lnTo>
                  <a:pt x="29221" y="2403"/>
                </a:lnTo>
                <a:close/>
                <a:moveTo>
                  <a:pt x="33491" y="2803"/>
                </a:moveTo>
                <a:lnTo>
                  <a:pt x="37660" y="3203"/>
                </a:lnTo>
                <a:lnTo>
                  <a:pt x="37293" y="7373"/>
                </a:lnTo>
                <a:lnTo>
                  <a:pt x="33124" y="6973"/>
                </a:lnTo>
                <a:lnTo>
                  <a:pt x="33491" y="2803"/>
                </a:lnTo>
                <a:close/>
                <a:moveTo>
                  <a:pt x="37794" y="3203"/>
                </a:moveTo>
                <a:lnTo>
                  <a:pt x="41963" y="3603"/>
                </a:lnTo>
                <a:lnTo>
                  <a:pt x="41563" y="7773"/>
                </a:lnTo>
                <a:lnTo>
                  <a:pt x="37393" y="7373"/>
                </a:lnTo>
                <a:lnTo>
                  <a:pt x="37794" y="3203"/>
                </a:lnTo>
                <a:close/>
                <a:moveTo>
                  <a:pt x="3136" y="4337"/>
                </a:moveTo>
                <a:lnTo>
                  <a:pt x="2735" y="8507"/>
                </a:lnTo>
                <a:lnTo>
                  <a:pt x="2771" y="8510"/>
                </a:lnTo>
                <a:lnTo>
                  <a:pt x="2771" y="8510"/>
                </a:lnTo>
                <a:lnTo>
                  <a:pt x="3136" y="4371"/>
                </a:lnTo>
                <a:lnTo>
                  <a:pt x="3136" y="4337"/>
                </a:lnTo>
                <a:close/>
                <a:moveTo>
                  <a:pt x="7405" y="4738"/>
                </a:moveTo>
                <a:lnTo>
                  <a:pt x="11575" y="5105"/>
                </a:lnTo>
                <a:lnTo>
                  <a:pt x="11208" y="9274"/>
                </a:lnTo>
                <a:lnTo>
                  <a:pt x="7038" y="8907"/>
                </a:lnTo>
                <a:lnTo>
                  <a:pt x="7405" y="4738"/>
                </a:lnTo>
                <a:close/>
                <a:moveTo>
                  <a:pt x="11708" y="5138"/>
                </a:moveTo>
                <a:lnTo>
                  <a:pt x="15878" y="5505"/>
                </a:lnTo>
                <a:lnTo>
                  <a:pt x="15511" y="9674"/>
                </a:lnTo>
                <a:lnTo>
                  <a:pt x="11342" y="9308"/>
                </a:lnTo>
                <a:lnTo>
                  <a:pt x="11708" y="5138"/>
                </a:lnTo>
                <a:close/>
                <a:moveTo>
                  <a:pt x="16012" y="5505"/>
                </a:moveTo>
                <a:lnTo>
                  <a:pt x="20181" y="5905"/>
                </a:lnTo>
                <a:lnTo>
                  <a:pt x="19781" y="10075"/>
                </a:lnTo>
                <a:lnTo>
                  <a:pt x="15611" y="9674"/>
                </a:lnTo>
                <a:lnTo>
                  <a:pt x="16012" y="5505"/>
                </a:lnTo>
                <a:close/>
                <a:moveTo>
                  <a:pt x="20281" y="5905"/>
                </a:moveTo>
                <a:lnTo>
                  <a:pt x="24451" y="6305"/>
                </a:lnTo>
                <a:lnTo>
                  <a:pt x="24084" y="10442"/>
                </a:lnTo>
                <a:lnTo>
                  <a:pt x="19914" y="10075"/>
                </a:lnTo>
                <a:lnTo>
                  <a:pt x="20281" y="5905"/>
                </a:lnTo>
                <a:close/>
                <a:moveTo>
                  <a:pt x="24551" y="6305"/>
                </a:moveTo>
                <a:lnTo>
                  <a:pt x="28721" y="6672"/>
                </a:lnTo>
                <a:lnTo>
                  <a:pt x="28354" y="10842"/>
                </a:lnTo>
                <a:lnTo>
                  <a:pt x="24184" y="10475"/>
                </a:lnTo>
                <a:lnTo>
                  <a:pt x="24551" y="6305"/>
                </a:lnTo>
                <a:close/>
                <a:moveTo>
                  <a:pt x="28821" y="6672"/>
                </a:moveTo>
                <a:lnTo>
                  <a:pt x="32990" y="7073"/>
                </a:lnTo>
                <a:lnTo>
                  <a:pt x="32623" y="11242"/>
                </a:lnTo>
                <a:lnTo>
                  <a:pt x="28454" y="10842"/>
                </a:lnTo>
                <a:lnTo>
                  <a:pt x="28821" y="6672"/>
                </a:lnTo>
                <a:close/>
                <a:moveTo>
                  <a:pt x="33090" y="7106"/>
                </a:moveTo>
                <a:lnTo>
                  <a:pt x="37260" y="7473"/>
                </a:lnTo>
                <a:lnTo>
                  <a:pt x="36893" y="11643"/>
                </a:lnTo>
                <a:lnTo>
                  <a:pt x="32723" y="11276"/>
                </a:lnTo>
                <a:lnTo>
                  <a:pt x="33090" y="7106"/>
                </a:lnTo>
                <a:close/>
                <a:moveTo>
                  <a:pt x="37393" y="7506"/>
                </a:moveTo>
                <a:lnTo>
                  <a:pt x="41563" y="7873"/>
                </a:lnTo>
                <a:lnTo>
                  <a:pt x="41163" y="12043"/>
                </a:lnTo>
                <a:lnTo>
                  <a:pt x="36993" y="11676"/>
                </a:lnTo>
                <a:lnTo>
                  <a:pt x="37393" y="7506"/>
                </a:lnTo>
                <a:close/>
                <a:moveTo>
                  <a:pt x="2735" y="8607"/>
                </a:moveTo>
                <a:lnTo>
                  <a:pt x="2368" y="12777"/>
                </a:lnTo>
                <a:lnTo>
                  <a:pt x="2372" y="12777"/>
                </a:lnTo>
                <a:lnTo>
                  <a:pt x="2769" y="8640"/>
                </a:lnTo>
                <a:lnTo>
                  <a:pt x="2769" y="8610"/>
                </a:lnTo>
                <a:lnTo>
                  <a:pt x="2769" y="8610"/>
                </a:lnTo>
                <a:lnTo>
                  <a:pt x="2735" y="8607"/>
                </a:lnTo>
                <a:close/>
                <a:moveTo>
                  <a:pt x="7005" y="9007"/>
                </a:moveTo>
                <a:lnTo>
                  <a:pt x="11175" y="9374"/>
                </a:lnTo>
                <a:lnTo>
                  <a:pt x="10808" y="13577"/>
                </a:lnTo>
                <a:lnTo>
                  <a:pt x="6638" y="13177"/>
                </a:lnTo>
                <a:lnTo>
                  <a:pt x="7005" y="9007"/>
                </a:lnTo>
                <a:close/>
                <a:moveTo>
                  <a:pt x="11342" y="9408"/>
                </a:moveTo>
                <a:lnTo>
                  <a:pt x="15511" y="9775"/>
                </a:lnTo>
                <a:lnTo>
                  <a:pt x="15111" y="13944"/>
                </a:lnTo>
                <a:lnTo>
                  <a:pt x="10941" y="13577"/>
                </a:lnTo>
                <a:lnTo>
                  <a:pt x="11342" y="9408"/>
                </a:lnTo>
                <a:close/>
                <a:moveTo>
                  <a:pt x="15611" y="9808"/>
                </a:moveTo>
                <a:lnTo>
                  <a:pt x="19781" y="10175"/>
                </a:lnTo>
                <a:lnTo>
                  <a:pt x="19381" y="14344"/>
                </a:lnTo>
                <a:lnTo>
                  <a:pt x="15211" y="13978"/>
                </a:lnTo>
                <a:lnTo>
                  <a:pt x="15611" y="9808"/>
                </a:lnTo>
                <a:close/>
                <a:moveTo>
                  <a:pt x="19881" y="10175"/>
                </a:moveTo>
                <a:lnTo>
                  <a:pt x="24051" y="10575"/>
                </a:lnTo>
                <a:lnTo>
                  <a:pt x="23684" y="14745"/>
                </a:lnTo>
                <a:lnTo>
                  <a:pt x="19514" y="14344"/>
                </a:lnTo>
                <a:lnTo>
                  <a:pt x="19881" y="10175"/>
                </a:lnTo>
                <a:close/>
                <a:moveTo>
                  <a:pt x="24184" y="10575"/>
                </a:moveTo>
                <a:lnTo>
                  <a:pt x="28354" y="10975"/>
                </a:lnTo>
                <a:lnTo>
                  <a:pt x="27953" y="15145"/>
                </a:lnTo>
                <a:lnTo>
                  <a:pt x="23784" y="14745"/>
                </a:lnTo>
                <a:lnTo>
                  <a:pt x="24184" y="10575"/>
                </a:lnTo>
                <a:close/>
                <a:moveTo>
                  <a:pt x="28454" y="10975"/>
                </a:moveTo>
                <a:lnTo>
                  <a:pt x="32623" y="11342"/>
                </a:lnTo>
                <a:lnTo>
                  <a:pt x="32223" y="15512"/>
                </a:lnTo>
                <a:lnTo>
                  <a:pt x="28053" y="15145"/>
                </a:lnTo>
                <a:lnTo>
                  <a:pt x="28454" y="10975"/>
                </a:lnTo>
                <a:close/>
                <a:moveTo>
                  <a:pt x="32723" y="11376"/>
                </a:moveTo>
                <a:lnTo>
                  <a:pt x="36893" y="11776"/>
                </a:lnTo>
                <a:lnTo>
                  <a:pt x="36493" y="15946"/>
                </a:lnTo>
                <a:lnTo>
                  <a:pt x="32323" y="15545"/>
                </a:lnTo>
                <a:lnTo>
                  <a:pt x="32723" y="11376"/>
                </a:lnTo>
                <a:close/>
                <a:moveTo>
                  <a:pt x="36993" y="11776"/>
                </a:moveTo>
                <a:lnTo>
                  <a:pt x="41163" y="12143"/>
                </a:lnTo>
                <a:lnTo>
                  <a:pt x="40796" y="16313"/>
                </a:lnTo>
                <a:lnTo>
                  <a:pt x="36626" y="15946"/>
                </a:lnTo>
                <a:lnTo>
                  <a:pt x="36993" y="11776"/>
                </a:lnTo>
                <a:close/>
                <a:moveTo>
                  <a:pt x="2335" y="12910"/>
                </a:moveTo>
                <a:lnTo>
                  <a:pt x="1968" y="17080"/>
                </a:lnTo>
                <a:lnTo>
                  <a:pt x="2002" y="17083"/>
                </a:lnTo>
                <a:lnTo>
                  <a:pt x="2002" y="17083"/>
                </a:lnTo>
                <a:lnTo>
                  <a:pt x="2002" y="17080"/>
                </a:lnTo>
                <a:lnTo>
                  <a:pt x="2368" y="12913"/>
                </a:lnTo>
                <a:lnTo>
                  <a:pt x="2335" y="12910"/>
                </a:lnTo>
                <a:close/>
                <a:moveTo>
                  <a:pt x="6638" y="13277"/>
                </a:moveTo>
                <a:lnTo>
                  <a:pt x="10808" y="13677"/>
                </a:lnTo>
                <a:lnTo>
                  <a:pt x="10408" y="17847"/>
                </a:lnTo>
                <a:lnTo>
                  <a:pt x="6238" y="17447"/>
                </a:lnTo>
                <a:lnTo>
                  <a:pt x="6638" y="13277"/>
                </a:lnTo>
                <a:close/>
                <a:moveTo>
                  <a:pt x="10941" y="13677"/>
                </a:moveTo>
                <a:lnTo>
                  <a:pt x="15111" y="14078"/>
                </a:lnTo>
                <a:lnTo>
                  <a:pt x="14744" y="18247"/>
                </a:lnTo>
                <a:lnTo>
                  <a:pt x="10574" y="17847"/>
                </a:lnTo>
                <a:lnTo>
                  <a:pt x="10941" y="13677"/>
                </a:lnTo>
                <a:close/>
                <a:moveTo>
                  <a:pt x="15211" y="14111"/>
                </a:moveTo>
                <a:lnTo>
                  <a:pt x="19381" y="14478"/>
                </a:lnTo>
                <a:lnTo>
                  <a:pt x="19014" y="18648"/>
                </a:lnTo>
                <a:lnTo>
                  <a:pt x="14844" y="18281"/>
                </a:lnTo>
                <a:lnTo>
                  <a:pt x="15211" y="14111"/>
                </a:lnTo>
                <a:close/>
                <a:moveTo>
                  <a:pt x="19514" y="14478"/>
                </a:moveTo>
                <a:lnTo>
                  <a:pt x="23684" y="14845"/>
                </a:lnTo>
                <a:lnTo>
                  <a:pt x="23283" y="19014"/>
                </a:lnTo>
                <a:lnTo>
                  <a:pt x="19114" y="18648"/>
                </a:lnTo>
                <a:lnTo>
                  <a:pt x="19514" y="14478"/>
                </a:lnTo>
                <a:close/>
                <a:moveTo>
                  <a:pt x="23784" y="14845"/>
                </a:moveTo>
                <a:lnTo>
                  <a:pt x="27953" y="15245"/>
                </a:lnTo>
                <a:lnTo>
                  <a:pt x="27553" y="19415"/>
                </a:lnTo>
                <a:lnTo>
                  <a:pt x="23383" y="19014"/>
                </a:lnTo>
                <a:lnTo>
                  <a:pt x="23784" y="14845"/>
                </a:lnTo>
                <a:close/>
                <a:moveTo>
                  <a:pt x="28053" y="15245"/>
                </a:moveTo>
                <a:lnTo>
                  <a:pt x="32223" y="15612"/>
                </a:lnTo>
                <a:lnTo>
                  <a:pt x="31823" y="19782"/>
                </a:lnTo>
                <a:lnTo>
                  <a:pt x="27653" y="19415"/>
                </a:lnTo>
                <a:lnTo>
                  <a:pt x="28053" y="15245"/>
                </a:lnTo>
                <a:close/>
                <a:moveTo>
                  <a:pt x="32323" y="15645"/>
                </a:moveTo>
                <a:lnTo>
                  <a:pt x="36493" y="16046"/>
                </a:lnTo>
                <a:lnTo>
                  <a:pt x="36126" y="20215"/>
                </a:lnTo>
                <a:lnTo>
                  <a:pt x="31956" y="19815"/>
                </a:lnTo>
                <a:lnTo>
                  <a:pt x="32323" y="15645"/>
                </a:lnTo>
                <a:close/>
                <a:moveTo>
                  <a:pt x="36593" y="16046"/>
                </a:moveTo>
                <a:lnTo>
                  <a:pt x="40763" y="16446"/>
                </a:lnTo>
                <a:lnTo>
                  <a:pt x="40396" y="20616"/>
                </a:lnTo>
                <a:lnTo>
                  <a:pt x="36226" y="20215"/>
                </a:lnTo>
                <a:lnTo>
                  <a:pt x="36593" y="16046"/>
                </a:lnTo>
                <a:close/>
                <a:moveTo>
                  <a:pt x="1968" y="17180"/>
                </a:moveTo>
                <a:lnTo>
                  <a:pt x="1568" y="21349"/>
                </a:lnTo>
                <a:lnTo>
                  <a:pt x="1635" y="21355"/>
                </a:lnTo>
                <a:lnTo>
                  <a:pt x="1635" y="21355"/>
                </a:lnTo>
                <a:lnTo>
                  <a:pt x="1635" y="21349"/>
                </a:lnTo>
                <a:lnTo>
                  <a:pt x="2001" y="17183"/>
                </a:lnTo>
                <a:lnTo>
                  <a:pt x="2001" y="17183"/>
                </a:lnTo>
                <a:lnTo>
                  <a:pt x="1968" y="17180"/>
                </a:lnTo>
                <a:close/>
                <a:moveTo>
                  <a:pt x="6238" y="17580"/>
                </a:moveTo>
                <a:lnTo>
                  <a:pt x="10408" y="17947"/>
                </a:lnTo>
                <a:lnTo>
                  <a:pt x="10041" y="22117"/>
                </a:lnTo>
                <a:lnTo>
                  <a:pt x="5871" y="21750"/>
                </a:lnTo>
                <a:lnTo>
                  <a:pt x="6238" y="17580"/>
                </a:lnTo>
                <a:close/>
                <a:moveTo>
                  <a:pt x="10541" y="17980"/>
                </a:moveTo>
                <a:lnTo>
                  <a:pt x="14711" y="18347"/>
                </a:lnTo>
                <a:lnTo>
                  <a:pt x="14344" y="22517"/>
                </a:lnTo>
                <a:lnTo>
                  <a:pt x="10174" y="22150"/>
                </a:lnTo>
                <a:lnTo>
                  <a:pt x="10541" y="17980"/>
                </a:lnTo>
                <a:close/>
                <a:moveTo>
                  <a:pt x="14844" y="18347"/>
                </a:moveTo>
                <a:lnTo>
                  <a:pt x="19014" y="18748"/>
                </a:lnTo>
                <a:lnTo>
                  <a:pt x="18613" y="22917"/>
                </a:lnTo>
                <a:lnTo>
                  <a:pt x="14444" y="22517"/>
                </a:lnTo>
                <a:lnTo>
                  <a:pt x="14844" y="18347"/>
                </a:lnTo>
                <a:close/>
                <a:moveTo>
                  <a:pt x="19114" y="18748"/>
                </a:moveTo>
                <a:lnTo>
                  <a:pt x="23283" y="19115"/>
                </a:lnTo>
                <a:lnTo>
                  <a:pt x="22883" y="23284"/>
                </a:lnTo>
                <a:lnTo>
                  <a:pt x="18713" y="22917"/>
                </a:lnTo>
                <a:lnTo>
                  <a:pt x="19114" y="18748"/>
                </a:lnTo>
                <a:close/>
                <a:moveTo>
                  <a:pt x="23383" y="19148"/>
                </a:moveTo>
                <a:lnTo>
                  <a:pt x="27553" y="19515"/>
                </a:lnTo>
                <a:lnTo>
                  <a:pt x="27186" y="23684"/>
                </a:lnTo>
                <a:lnTo>
                  <a:pt x="23017" y="23318"/>
                </a:lnTo>
                <a:lnTo>
                  <a:pt x="23383" y="19148"/>
                </a:lnTo>
                <a:close/>
                <a:moveTo>
                  <a:pt x="27653" y="19515"/>
                </a:moveTo>
                <a:lnTo>
                  <a:pt x="31823" y="19915"/>
                </a:lnTo>
                <a:lnTo>
                  <a:pt x="31456" y="24085"/>
                </a:lnTo>
                <a:lnTo>
                  <a:pt x="27286" y="23684"/>
                </a:lnTo>
                <a:lnTo>
                  <a:pt x="27653" y="19515"/>
                </a:lnTo>
                <a:close/>
                <a:moveTo>
                  <a:pt x="31923" y="19948"/>
                </a:moveTo>
                <a:lnTo>
                  <a:pt x="36093" y="20315"/>
                </a:lnTo>
                <a:lnTo>
                  <a:pt x="35726" y="24485"/>
                </a:lnTo>
                <a:lnTo>
                  <a:pt x="31556" y="24118"/>
                </a:lnTo>
                <a:lnTo>
                  <a:pt x="31923" y="19948"/>
                </a:lnTo>
                <a:close/>
                <a:moveTo>
                  <a:pt x="36226" y="20349"/>
                </a:moveTo>
                <a:lnTo>
                  <a:pt x="40396" y="20716"/>
                </a:lnTo>
                <a:lnTo>
                  <a:pt x="39995" y="24885"/>
                </a:lnTo>
                <a:lnTo>
                  <a:pt x="35826" y="24518"/>
                </a:lnTo>
                <a:lnTo>
                  <a:pt x="36226" y="20349"/>
                </a:lnTo>
                <a:close/>
                <a:moveTo>
                  <a:pt x="1568" y="21450"/>
                </a:moveTo>
                <a:lnTo>
                  <a:pt x="1168" y="25619"/>
                </a:lnTo>
                <a:lnTo>
                  <a:pt x="1234" y="25626"/>
                </a:lnTo>
                <a:lnTo>
                  <a:pt x="1234" y="25626"/>
                </a:lnTo>
                <a:lnTo>
                  <a:pt x="1234" y="25619"/>
                </a:lnTo>
                <a:lnTo>
                  <a:pt x="1634" y="21456"/>
                </a:lnTo>
                <a:lnTo>
                  <a:pt x="1634" y="21456"/>
                </a:lnTo>
                <a:lnTo>
                  <a:pt x="1568" y="21450"/>
                </a:lnTo>
                <a:close/>
                <a:moveTo>
                  <a:pt x="5838" y="21850"/>
                </a:moveTo>
                <a:lnTo>
                  <a:pt x="10007" y="22250"/>
                </a:lnTo>
                <a:lnTo>
                  <a:pt x="9640" y="26420"/>
                </a:lnTo>
                <a:lnTo>
                  <a:pt x="5471" y="26020"/>
                </a:lnTo>
                <a:lnTo>
                  <a:pt x="5838" y="21850"/>
                </a:lnTo>
                <a:close/>
                <a:moveTo>
                  <a:pt x="10174" y="22250"/>
                </a:moveTo>
                <a:lnTo>
                  <a:pt x="14344" y="22617"/>
                </a:lnTo>
                <a:lnTo>
                  <a:pt x="13943" y="26787"/>
                </a:lnTo>
                <a:lnTo>
                  <a:pt x="9774" y="26420"/>
                </a:lnTo>
                <a:lnTo>
                  <a:pt x="10174" y="22250"/>
                </a:lnTo>
                <a:close/>
                <a:moveTo>
                  <a:pt x="14444" y="22650"/>
                </a:moveTo>
                <a:lnTo>
                  <a:pt x="18613" y="23017"/>
                </a:lnTo>
                <a:lnTo>
                  <a:pt x="18213" y="27187"/>
                </a:lnTo>
                <a:lnTo>
                  <a:pt x="14043" y="26820"/>
                </a:lnTo>
                <a:lnTo>
                  <a:pt x="14444" y="22650"/>
                </a:lnTo>
                <a:close/>
                <a:moveTo>
                  <a:pt x="18713" y="23017"/>
                </a:moveTo>
                <a:lnTo>
                  <a:pt x="22883" y="23418"/>
                </a:lnTo>
                <a:lnTo>
                  <a:pt x="22516" y="27587"/>
                </a:lnTo>
                <a:lnTo>
                  <a:pt x="18347" y="27187"/>
                </a:lnTo>
                <a:lnTo>
                  <a:pt x="18713" y="23017"/>
                </a:lnTo>
                <a:close/>
                <a:moveTo>
                  <a:pt x="22983" y="23418"/>
                </a:moveTo>
                <a:lnTo>
                  <a:pt x="27153" y="23818"/>
                </a:lnTo>
                <a:lnTo>
                  <a:pt x="26786" y="27954"/>
                </a:lnTo>
                <a:lnTo>
                  <a:pt x="22616" y="27587"/>
                </a:lnTo>
                <a:lnTo>
                  <a:pt x="22983" y="23418"/>
                </a:lnTo>
                <a:close/>
                <a:moveTo>
                  <a:pt x="27253" y="23818"/>
                </a:moveTo>
                <a:lnTo>
                  <a:pt x="31423" y="24185"/>
                </a:lnTo>
                <a:lnTo>
                  <a:pt x="31056" y="28355"/>
                </a:lnTo>
                <a:lnTo>
                  <a:pt x="26886" y="27988"/>
                </a:lnTo>
                <a:lnTo>
                  <a:pt x="27253" y="23818"/>
                </a:lnTo>
                <a:close/>
                <a:moveTo>
                  <a:pt x="31556" y="24218"/>
                </a:moveTo>
                <a:lnTo>
                  <a:pt x="35726" y="24585"/>
                </a:lnTo>
                <a:lnTo>
                  <a:pt x="35325" y="28788"/>
                </a:lnTo>
                <a:lnTo>
                  <a:pt x="31156" y="28388"/>
                </a:lnTo>
                <a:lnTo>
                  <a:pt x="31556" y="24218"/>
                </a:lnTo>
                <a:close/>
                <a:moveTo>
                  <a:pt x="35826" y="24618"/>
                </a:moveTo>
                <a:lnTo>
                  <a:pt x="39995" y="24985"/>
                </a:lnTo>
                <a:lnTo>
                  <a:pt x="39595" y="29155"/>
                </a:lnTo>
                <a:lnTo>
                  <a:pt x="35425" y="28788"/>
                </a:lnTo>
                <a:lnTo>
                  <a:pt x="35826" y="24618"/>
                </a:lnTo>
                <a:close/>
                <a:moveTo>
                  <a:pt x="1168" y="25753"/>
                </a:moveTo>
                <a:lnTo>
                  <a:pt x="801" y="29922"/>
                </a:lnTo>
                <a:lnTo>
                  <a:pt x="867" y="29928"/>
                </a:lnTo>
                <a:lnTo>
                  <a:pt x="867" y="29928"/>
                </a:lnTo>
                <a:lnTo>
                  <a:pt x="867" y="29889"/>
                </a:lnTo>
                <a:lnTo>
                  <a:pt x="1231" y="25758"/>
                </a:lnTo>
                <a:lnTo>
                  <a:pt x="1231" y="25758"/>
                </a:lnTo>
                <a:lnTo>
                  <a:pt x="1168" y="25753"/>
                </a:lnTo>
                <a:close/>
                <a:moveTo>
                  <a:pt x="5471" y="26120"/>
                </a:moveTo>
                <a:lnTo>
                  <a:pt x="9640" y="26520"/>
                </a:lnTo>
                <a:lnTo>
                  <a:pt x="9240" y="30690"/>
                </a:lnTo>
                <a:lnTo>
                  <a:pt x="5070" y="30289"/>
                </a:lnTo>
                <a:lnTo>
                  <a:pt x="5471" y="26120"/>
                </a:lnTo>
                <a:close/>
                <a:moveTo>
                  <a:pt x="9774" y="26520"/>
                </a:moveTo>
                <a:lnTo>
                  <a:pt x="13943" y="26920"/>
                </a:lnTo>
                <a:lnTo>
                  <a:pt x="13543" y="31090"/>
                </a:lnTo>
                <a:lnTo>
                  <a:pt x="9373" y="30690"/>
                </a:lnTo>
                <a:lnTo>
                  <a:pt x="9774" y="26520"/>
                </a:lnTo>
                <a:close/>
                <a:moveTo>
                  <a:pt x="14043" y="26920"/>
                </a:moveTo>
                <a:lnTo>
                  <a:pt x="18213" y="27287"/>
                </a:lnTo>
                <a:lnTo>
                  <a:pt x="17846" y="31457"/>
                </a:lnTo>
                <a:lnTo>
                  <a:pt x="13677" y="31090"/>
                </a:lnTo>
                <a:lnTo>
                  <a:pt x="14043" y="26920"/>
                </a:lnTo>
                <a:close/>
                <a:moveTo>
                  <a:pt x="18313" y="27320"/>
                </a:moveTo>
                <a:lnTo>
                  <a:pt x="22483" y="27687"/>
                </a:lnTo>
                <a:lnTo>
                  <a:pt x="22116" y="31857"/>
                </a:lnTo>
                <a:lnTo>
                  <a:pt x="17946" y="31490"/>
                </a:lnTo>
                <a:lnTo>
                  <a:pt x="18313" y="27320"/>
                </a:lnTo>
                <a:close/>
                <a:moveTo>
                  <a:pt x="22616" y="27687"/>
                </a:moveTo>
                <a:lnTo>
                  <a:pt x="26786" y="28088"/>
                </a:lnTo>
                <a:lnTo>
                  <a:pt x="26386" y="32257"/>
                </a:lnTo>
                <a:lnTo>
                  <a:pt x="22216" y="31857"/>
                </a:lnTo>
                <a:lnTo>
                  <a:pt x="22616" y="27687"/>
                </a:lnTo>
                <a:close/>
                <a:moveTo>
                  <a:pt x="26886" y="28088"/>
                </a:moveTo>
                <a:lnTo>
                  <a:pt x="31056" y="28455"/>
                </a:lnTo>
                <a:lnTo>
                  <a:pt x="30655" y="32624"/>
                </a:lnTo>
                <a:lnTo>
                  <a:pt x="26486" y="32257"/>
                </a:lnTo>
                <a:lnTo>
                  <a:pt x="26886" y="28088"/>
                </a:lnTo>
                <a:close/>
                <a:moveTo>
                  <a:pt x="31156" y="28488"/>
                </a:moveTo>
                <a:lnTo>
                  <a:pt x="35325" y="28888"/>
                </a:lnTo>
                <a:lnTo>
                  <a:pt x="34925" y="33058"/>
                </a:lnTo>
                <a:lnTo>
                  <a:pt x="30755" y="32658"/>
                </a:lnTo>
                <a:lnTo>
                  <a:pt x="31156" y="28488"/>
                </a:lnTo>
                <a:close/>
                <a:moveTo>
                  <a:pt x="35425" y="28888"/>
                </a:moveTo>
                <a:lnTo>
                  <a:pt x="39595" y="29289"/>
                </a:lnTo>
                <a:lnTo>
                  <a:pt x="39228" y="33458"/>
                </a:lnTo>
                <a:lnTo>
                  <a:pt x="35058" y="33058"/>
                </a:lnTo>
                <a:lnTo>
                  <a:pt x="35425" y="28888"/>
                </a:lnTo>
                <a:close/>
                <a:moveTo>
                  <a:pt x="767" y="30022"/>
                </a:moveTo>
                <a:lnTo>
                  <a:pt x="400" y="34192"/>
                </a:lnTo>
                <a:lnTo>
                  <a:pt x="467" y="34198"/>
                </a:lnTo>
                <a:lnTo>
                  <a:pt x="467" y="34198"/>
                </a:lnTo>
                <a:lnTo>
                  <a:pt x="467" y="34159"/>
                </a:lnTo>
                <a:lnTo>
                  <a:pt x="863" y="30031"/>
                </a:lnTo>
                <a:lnTo>
                  <a:pt x="863" y="30031"/>
                </a:lnTo>
                <a:lnTo>
                  <a:pt x="767" y="30022"/>
                </a:lnTo>
                <a:close/>
                <a:moveTo>
                  <a:pt x="5070" y="30423"/>
                </a:moveTo>
                <a:lnTo>
                  <a:pt x="9240" y="30790"/>
                </a:lnTo>
                <a:lnTo>
                  <a:pt x="8840" y="34959"/>
                </a:lnTo>
                <a:lnTo>
                  <a:pt x="4670" y="34592"/>
                </a:lnTo>
                <a:lnTo>
                  <a:pt x="5070" y="30423"/>
                </a:lnTo>
                <a:close/>
                <a:moveTo>
                  <a:pt x="9373" y="30823"/>
                </a:moveTo>
                <a:lnTo>
                  <a:pt x="13543" y="31190"/>
                </a:lnTo>
                <a:lnTo>
                  <a:pt x="13176" y="35360"/>
                </a:lnTo>
                <a:lnTo>
                  <a:pt x="9007" y="34993"/>
                </a:lnTo>
                <a:lnTo>
                  <a:pt x="9373" y="30823"/>
                </a:lnTo>
                <a:close/>
                <a:moveTo>
                  <a:pt x="13643" y="31190"/>
                </a:moveTo>
                <a:lnTo>
                  <a:pt x="17813" y="31590"/>
                </a:lnTo>
                <a:lnTo>
                  <a:pt x="17446" y="35760"/>
                </a:lnTo>
                <a:lnTo>
                  <a:pt x="13276" y="35360"/>
                </a:lnTo>
                <a:lnTo>
                  <a:pt x="13643" y="31190"/>
                </a:lnTo>
                <a:close/>
                <a:moveTo>
                  <a:pt x="17913" y="31590"/>
                </a:moveTo>
                <a:lnTo>
                  <a:pt x="22083" y="31957"/>
                </a:lnTo>
                <a:lnTo>
                  <a:pt x="21716" y="36127"/>
                </a:lnTo>
                <a:lnTo>
                  <a:pt x="17546" y="35760"/>
                </a:lnTo>
                <a:lnTo>
                  <a:pt x="17913" y="31590"/>
                </a:lnTo>
                <a:close/>
                <a:moveTo>
                  <a:pt x="22216" y="31990"/>
                </a:moveTo>
                <a:lnTo>
                  <a:pt x="26386" y="32357"/>
                </a:lnTo>
                <a:lnTo>
                  <a:pt x="25985" y="36527"/>
                </a:lnTo>
                <a:lnTo>
                  <a:pt x="21816" y="36160"/>
                </a:lnTo>
                <a:lnTo>
                  <a:pt x="22216" y="31990"/>
                </a:lnTo>
                <a:close/>
                <a:moveTo>
                  <a:pt x="26486" y="32357"/>
                </a:moveTo>
                <a:lnTo>
                  <a:pt x="30655" y="32758"/>
                </a:lnTo>
                <a:lnTo>
                  <a:pt x="30255" y="36927"/>
                </a:lnTo>
                <a:lnTo>
                  <a:pt x="26085" y="36527"/>
                </a:lnTo>
                <a:lnTo>
                  <a:pt x="26486" y="32357"/>
                </a:lnTo>
                <a:close/>
                <a:moveTo>
                  <a:pt x="30755" y="32791"/>
                </a:moveTo>
                <a:lnTo>
                  <a:pt x="34925" y="33158"/>
                </a:lnTo>
                <a:lnTo>
                  <a:pt x="34558" y="37328"/>
                </a:lnTo>
                <a:lnTo>
                  <a:pt x="30388" y="36961"/>
                </a:lnTo>
                <a:lnTo>
                  <a:pt x="30755" y="32791"/>
                </a:lnTo>
                <a:close/>
                <a:moveTo>
                  <a:pt x="35025" y="33158"/>
                </a:moveTo>
                <a:lnTo>
                  <a:pt x="39195" y="33558"/>
                </a:lnTo>
                <a:lnTo>
                  <a:pt x="38828" y="37728"/>
                </a:lnTo>
                <a:lnTo>
                  <a:pt x="34658" y="37328"/>
                </a:lnTo>
                <a:lnTo>
                  <a:pt x="35025" y="33158"/>
                </a:lnTo>
                <a:close/>
                <a:moveTo>
                  <a:pt x="400" y="34292"/>
                </a:moveTo>
                <a:lnTo>
                  <a:pt x="0" y="38462"/>
                </a:lnTo>
                <a:lnTo>
                  <a:pt x="72" y="38469"/>
                </a:lnTo>
                <a:lnTo>
                  <a:pt x="72" y="38469"/>
                </a:lnTo>
                <a:lnTo>
                  <a:pt x="460" y="34298"/>
                </a:lnTo>
                <a:lnTo>
                  <a:pt x="460" y="34298"/>
                </a:lnTo>
                <a:lnTo>
                  <a:pt x="400" y="34292"/>
                </a:lnTo>
                <a:close/>
                <a:moveTo>
                  <a:pt x="4670" y="34692"/>
                </a:moveTo>
                <a:lnTo>
                  <a:pt x="8840" y="35059"/>
                </a:lnTo>
                <a:lnTo>
                  <a:pt x="8473" y="39229"/>
                </a:lnTo>
                <a:lnTo>
                  <a:pt x="4303" y="38862"/>
                </a:lnTo>
                <a:lnTo>
                  <a:pt x="4670" y="34692"/>
                </a:lnTo>
                <a:close/>
                <a:moveTo>
                  <a:pt x="8940" y="35093"/>
                </a:moveTo>
                <a:lnTo>
                  <a:pt x="13109" y="35460"/>
                </a:lnTo>
                <a:lnTo>
                  <a:pt x="12743" y="39629"/>
                </a:lnTo>
                <a:lnTo>
                  <a:pt x="8573" y="39262"/>
                </a:lnTo>
                <a:lnTo>
                  <a:pt x="8940" y="35093"/>
                </a:lnTo>
                <a:close/>
                <a:moveTo>
                  <a:pt x="12876" y="39663"/>
                </a:moveTo>
                <a:lnTo>
                  <a:pt x="14077" y="39768"/>
                </a:lnTo>
                <a:lnTo>
                  <a:pt x="14077" y="39768"/>
                </a:lnTo>
                <a:lnTo>
                  <a:pt x="12976" y="39663"/>
                </a:lnTo>
                <a:close/>
                <a:moveTo>
                  <a:pt x="20215" y="40324"/>
                </a:moveTo>
                <a:lnTo>
                  <a:pt x="21315" y="40430"/>
                </a:lnTo>
                <a:lnTo>
                  <a:pt x="21316" y="40421"/>
                </a:lnTo>
                <a:lnTo>
                  <a:pt x="21316" y="40421"/>
                </a:lnTo>
                <a:lnTo>
                  <a:pt x="20215" y="40324"/>
                </a:lnTo>
                <a:close/>
                <a:moveTo>
                  <a:pt x="21449" y="40430"/>
                </a:moveTo>
                <a:lnTo>
                  <a:pt x="25618" y="40830"/>
                </a:lnTo>
                <a:lnTo>
                  <a:pt x="25619" y="40824"/>
                </a:lnTo>
                <a:lnTo>
                  <a:pt x="25619" y="40824"/>
                </a:lnTo>
                <a:lnTo>
                  <a:pt x="21515" y="40430"/>
                </a:lnTo>
                <a:close/>
                <a:moveTo>
                  <a:pt x="25718" y="40830"/>
                </a:moveTo>
                <a:lnTo>
                  <a:pt x="29888" y="41197"/>
                </a:lnTo>
                <a:lnTo>
                  <a:pt x="29889" y="41191"/>
                </a:lnTo>
                <a:lnTo>
                  <a:pt x="29889" y="41191"/>
                </a:lnTo>
                <a:lnTo>
                  <a:pt x="25785" y="40830"/>
                </a:lnTo>
                <a:close/>
                <a:moveTo>
                  <a:pt x="29991" y="41197"/>
                </a:moveTo>
                <a:lnTo>
                  <a:pt x="29988" y="41230"/>
                </a:lnTo>
                <a:lnTo>
                  <a:pt x="34158" y="41631"/>
                </a:lnTo>
                <a:lnTo>
                  <a:pt x="34161" y="41591"/>
                </a:lnTo>
                <a:lnTo>
                  <a:pt x="30055" y="41197"/>
                </a:lnTo>
                <a:close/>
                <a:moveTo>
                  <a:pt x="3536" y="1"/>
                </a:moveTo>
                <a:lnTo>
                  <a:pt x="3336" y="2152"/>
                </a:lnTo>
                <a:lnTo>
                  <a:pt x="3536" y="68"/>
                </a:lnTo>
                <a:lnTo>
                  <a:pt x="7706" y="435"/>
                </a:lnTo>
                <a:lnTo>
                  <a:pt x="7305" y="4604"/>
                </a:lnTo>
                <a:lnTo>
                  <a:pt x="3142" y="4238"/>
                </a:lnTo>
                <a:lnTo>
                  <a:pt x="3136" y="4304"/>
                </a:lnTo>
                <a:lnTo>
                  <a:pt x="3136" y="4337"/>
                </a:lnTo>
                <a:lnTo>
                  <a:pt x="7305" y="4738"/>
                </a:lnTo>
                <a:lnTo>
                  <a:pt x="6905" y="8907"/>
                </a:lnTo>
                <a:lnTo>
                  <a:pt x="2771" y="8510"/>
                </a:lnTo>
                <a:lnTo>
                  <a:pt x="2771" y="8510"/>
                </a:lnTo>
                <a:lnTo>
                  <a:pt x="2769" y="8540"/>
                </a:lnTo>
                <a:lnTo>
                  <a:pt x="2769" y="8610"/>
                </a:lnTo>
                <a:lnTo>
                  <a:pt x="2769" y="8610"/>
                </a:lnTo>
                <a:lnTo>
                  <a:pt x="6905" y="9007"/>
                </a:lnTo>
                <a:lnTo>
                  <a:pt x="6538" y="13177"/>
                </a:lnTo>
                <a:lnTo>
                  <a:pt x="2372" y="12777"/>
                </a:lnTo>
                <a:lnTo>
                  <a:pt x="2368" y="12810"/>
                </a:lnTo>
                <a:lnTo>
                  <a:pt x="2368" y="12910"/>
                </a:lnTo>
                <a:lnTo>
                  <a:pt x="2368" y="12913"/>
                </a:lnTo>
                <a:lnTo>
                  <a:pt x="6505" y="13277"/>
                </a:lnTo>
                <a:lnTo>
                  <a:pt x="6138" y="17447"/>
                </a:lnTo>
                <a:lnTo>
                  <a:pt x="2002" y="17083"/>
                </a:lnTo>
                <a:lnTo>
                  <a:pt x="2002" y="17083"/>
                </a:lnTo>
                <a:lnTo>
                  <a:pt x="2002" y="17180"/>
                </a:lnTo>
                <a:lnTo>
                  <a:pt x="2001" y="17183"/>
                </a:lnTo>
                <a:lnTo>
                  <a:pt x="2001" y="17183"/>
                </a:lnTo>
                <a:lnTo>
                  <a:pt x="6138" y="17547"/>
                </a:lnTo>
                <a:lnTo>
                  <a:pt x="5738" y="21716"/>
                </a:lnTo>
                <a:lnTo>
                  <a:pt x="1635" y="21355"/>
                </a:lnTo>
                <a:lnTo>
                  <a:pt x="1635" y="21355"/>
                </a:lnTo>
                <a:lnTo>
                  <a:pt x="1635" y="21450"/>
                </a:lnTo>
                <a:lnTo>
                  <a:pt x="1634" y="21456"/>
                </a:lnTo>
                <a:lnTo>
                  <a:pt x="1634" y="21456"/>
                </a:lnTo>
                <a:lnTo>
                  <a:pt x="5738" y="21850"/>
                </a:lnTo>
                <a:lnTo>
                  <a:pt x="5337" y="26020"/>
                </a:lnTo>
                <a:lnTo>
                  <a:pt x="1234" y="25626"/>
                </a:lnTo>
                <a:lnTo>
                  <a:pt x="1234" y="25626"/>
                </a:lnTo>
                <a:lnTo>
                  <a:pt x="1234" y="25719"/>
                </a:lnTo>
                <a:lnTo>
                  <a:pt x="1231" y="25758"/>
                </a:lnTo>
                <a:lnTo>
                  <a:pt x="1231" y="25758"/>
                </a:lnTo>
                <a:lnTo>
                  <a:pt x="5337" y="26120"/>
                </a:lnTo>
                <a:lnTo>
                  <a:pt x="4970" y="30289"/>
                </a:lnTo>
                <a:lnTo>
                  <a:pt x="867" y="29928"/>
                </a:lnTo>
                <a:lnTo>
                  <a:pt x="867" y="29928"/>
                </a:lnTo>
                <a:lnTo>
                  <a:pt x="867" y="29989"/>
                </a:lnTo>
                <a:lnTo>
                  <a:pt x="863" y="30031"/>
                </a:lnTo>
                <a:lnTo>
                  <a:pt x="863" y="30031"/>
                </a:lnTo>
                <a:lnTo>
                  <a:pt x="4937" y="30389"/>
                </a:lnTo>
                <a:lnTo>
                  <a:pt x="4570" y="34559"/>
                </a:lnTo>
                <a:lnTo>
                  <a:pt x="467" y="34198"/>
                </a:lnTo>
                <a:lnTo>
                  <a:pt x="467" y="34198"/>
                </a:lnTo>
                <a:lnTo>
                  <a:pt x="467" y="34225"/>
                </a:lnTo>
                <a:lnTo>
                  <a:pt x="460" y="34298"/>
                </a:lnTo>
                <a:lnTo>
                  <a:pt x="460" y="34298"/>
                </a:lnTo>
                <a:lnTo>
                  <a:pt x="4570" y="34692"/>
                </a:lnTo>
                <a:lnTo>
                  <a:pt x="4170" y="38862"/>
                </a:lnTo>
                <a:lnTo>
                  <a:pt x="72" y="38469"/>
                </a:lnTo>
                <a:lnTo>
                  <a:pt x="72" y="38469"/>
                </a:lnTo>
                <a:lnTo>
                  <a:pt x="67" y="38528"/>
                </a:lnTo>
                <a:lnTo>
                  <a:pt x="4370" y="38895"/>
                </a:lnTo>
                <a:lnTo>
                  <a:pt x="4470" y="38895"/>
                </a:lnTo>
                <a:lnTo>
                  <a:pt x="8640" y="39296"/>
                </a:lnTo>
                <a:lnTo>
                  <a:pt x="8706" y="39296"/>
                </a:lnTo>
                <a:lnTo>
                  <a:pt x="12876" y="39663"/>
                </a:lnTo>
                <a:lnTo>
                  <a:pt x="13276" y="35493"/>
                </a:lnTo>
                <a:lnTo>
                  <a:pt x="17446" y="35860"/>
                </a:lnTo>
                <a:lnTo>
                  <a:pt x="17046" y="40030"/>
                </a:lnTo>
                <a:lnTo>
                  <a:pt x="14077" y="39768"/>
                </a:lnTo>
                <a:lnTo>
                  <a:pt x="14077" y="39768"/>
                </a:lnTo>
                <a:lnTo>
                  <a:pt x="17146" y="40063"/>
                </a:lnTo>
                <a:lnTo>
                  <a:pt x="17246" y="40063"/>
                </a:lnTo>
                <a:lnTo>
                  <a:pt x="20215" y="40324"/>
                </a:lnTo>
                <a:lnTo>
                  <a:pt x="20215" y="40324"/>
                </a:lnTo>
                <a:lnTo>
                  <a:pt x="17146" y="40030"/>
                </a:lnTo>
                <a:lnTo>
                  <a:pt x="17546" y="35860"/>
                </a:lnTo>
                <a:lnTo>
                  <a:pt x="21716" y="36260"/>
                </a:lnTo>
                <a:lnTo>
                  <a:pt x="21316" y="40421"/>
                </a:lnTo>
                <a:lnTo>
                  <a:pt x="21316" y="40421"/>
                </a:lnTo>
                <a:lnTo>
                  <a:pt x="21415" y="40430"/>
                </a:lnTo>
                <a:lnTo>
                  <a:pt x="21449" y="40430"/>
                </a:lnTo>
                <a:lnTo>
                  <a:pt x="21816" y="36260"/>
                </a:lnTo>
                <a:lnTo>
                  <a:pt x="25985" y="36660"/>
                </a:lnTo>
                <a:lnTo>
                  <a:pt x="25619" y="40824"/>
                </a:lnTo>
                <a:lnTo>
                  <a:pt x="25619" y="40824"/>
                </a:lnTo>
                <a:lnTo>
                  <a:pt x="25685" y="40830"/>
                </a:lnTo>
                <a:lnTo>
                  <a:pt x="25718" y="40830"/>
                </a:lnTo>
                <a:lnTo>
                  <a:pt x="26085" y="36660"/>
                </a:lnTo>
                <a:lnTo>
                  <a:pt x="30255" y="37027"/>
                </a:lnTo>
                <a:lnTo>
                  <a:pt x="29889" y="41191"/>
                </a:lnTo>
                <a:lnTo>
                  <a:pt x="29889" y="41191"/>
                </a:lnTo>
                <a:lnTo>
                  <a:pt x="29955" y="41197"/>
                </a:lnTo>
                <a:lnTo>
                  <a:pt x="29991" y="41197"/>
                </a:lnTo>
                <a:lnTo>
                  <a:pt x="30355" y="37061"/>
                </a:lnTo>
                <a:lnTo>
                  <a:pt x="34525" y="37461"/>
                </a:lnTo>
                <a:lnTo>
                  <a:pt x="34161" y="41591"/>
                </a:lnTo>
                <a:lnTo>
                  <a:pt x="34225" y="41597"/>
                </a:lnTo>
                <a:lnTo>
                  <a:pt x="34261" y="41597"/>
                </a:lnTo>
                <a:lnTo>
                  <a:pt x="34658" y="37461"/>
                </a:lnTo>
                <a:lnTo>
                  <a:pt x="38828" y="37828"/>
                </a:lnTo>
                <a:lnTo>
                  <a:pt x="38432" y="41950"/>
                </a:lnTo>
                <a:lnTo>
                  <a:pt x="38432" y="41950"/>
                </a:lnTo>
                <a:lnTo>
                  <a:pt x="38594" y="41964"/>
                </a:lnTo>
                <a:lnTo>
                  <a:pt x="38995" y="37695"/>
                </a:lnTo>
                <a:lnTo>
                  <a:pt x="38995" y="37594"/>
                </a:lnTo>
                <a:lnTo>
                  <a:pt x="39362" y="33425"/>
                </a:lnTo>
                <a:lnTo>
                  <a:pt x="39362" y="33358"/>
                </a:lnTo>
                <a:lnTo>
                  <a:pt x="39762" y="29188"/>
                </a:lnTo>
                <a:lnTo>
                  <a:pt x="39762" y="29088"/>
                </a:lnTo>
                <a:lnTo>
                  <a:pt x="40129" y="24919"/>
                </a:lnTo>
                <a:lnTo>
                  <a:pt x="40129" y="24819"/>
                </a:lnTo>
                <a:lnTo>
                  <a:pt x="40529" y="20649"/>
                </a:lnTo>
                <a:lnTo>
                  <a:pt x="40529" y="20549"/>
                </a:lnTo>
                <a:lnTo>
                  <a:pt x="40896" y="16379"/>
                </a:lnTo>
                <a:lnTo>
                  <a:pt x="40896" y="16279"/>
                </a:lnTo>
                <a:lnTo>
                  <a:pt x="41263" y="12110"/>
                </a:lnTo>
                <a:lnTo>
                  <a:pt x="41263" y="12009"/>
                </a:lnTo>
                <a:lnTo>
                  <a:pt x="41663" y="7840"/>
                </a:lnTo>
                <a:lnTo>
                  <a:pt x="41663" y="7773"/>
                </a:lnTo>
                <a:lnTo>
                  <a:pt x="42030" y="3470"/>
                </a:lnTo>
                <a:lnTo>
                  <a:pt x="37760" y="3070"/>
                </a:lnTo>
                <a:lnTo>
                  <a:pt x="37660" y="3070"/>
                </a:lnTo>
                <a:lnTo>
                  <a:pt x="33491" y="2703"/>
                </a:lnTo>
                <a:lnTo>
                  <a:pt x="33391" y="2703"/>
                </a:lnTo>
                <a:lnTo>
                  <a:pt x="29221" y="2303"/>
                </a:lnTo>
                <a:lnTo>
                  <a:pt x="29121" y="2303"/>
                </a:lnTo>
                <a:lnTo>
                  <a:pt x="24951" y="1936"/>
                </a:lnTo>
                <a:lnTo>
                  <a:pt x="24885" y="1936"/>
                </a:lnTo>
                <a:lnTo>
                  <a:pt x="20715" y="1535"/>
                </a:lnTo>
                <a:lnTo>
                  <a:pt x="20615" y="1535"/>
                </a:lnTo>
                <a:lnTo>
                  <a:pt x="16445" y="1168"/>
                </a:lnTo>
                <a:lnTo>
                  <a:pt x="16345" y="1168"/>
                </a:lnTo>
                <a:lnTo>
                  <a:pt x="12175" y="801"/>
                </a:lnTo>
                <a:lnTo>
                  <a:pt x="12075" y="801"/>
                </a:lnTo>
                <a:lnTo>
                  <a:pt x="7906" y="401"/>
                </a:lnTo>
                <a:lnTo>
                  <a:pt x="7839" y="401"/>
                </a:lnTo>
                <a:lnTo>
                  <a:pt x="3536" y="1"/>
                </a:lnTo>
                <a:close/>
                <a:moveTo>
                  <a:pt x="34261" y="41597"/>
                </a:moveTo>
                <a:lnTo>
                  <a:pt x="34258" y="41631"/>
                </a:lnTo>
                <a:lnTo>
                  <a:pt x="38428" y="41998"/>
                </a:lnTo>
                <a:lnTo>
                  <a:pt x="38432" y="41950"/>
                </a:lnTo>
                <a:lnTo>
                  <a:pt x="38432" y="41950"/>
                </a:lnTo>
                <a:lnTo>
                  <a:pt x="34325" y="41597"/>
                </a:lnTo>
                <a:close/>
              </a:path>
            </a:pathLst>
          </a:custGeom>
          <a:solidFill>
            <a:srgbClr val="B2E2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21" name="Google Shape;821;p36"/>
          <p:cNvSpPr/>
          <p:nvPr/>
        </p:nvSpPr>
        <p:spPr>
          <a:xfrm>
            <a:off x="10511119" y="906131"/>
            <a:ext cx="454640" cy="406175"/>
          </a:xfrm>
          <a:custGeom>
            <a:avLst/>
            <a:gdLst/>
            <a:ahLst/>
            <a:cxnLst/>
            <a:rect l="l" t="t" r="r" b="b"/>
            <a:pathLst>
              <a:path w="13377" h="11951" extrusionOk="0">
                <a:moveTo>
                  <a:pt x="6675" y="0"/>
                </a:moveTo>
                <a:cubicBezTo>
                  <a:pt x="4995" y="0"/>
                  <a:pt x="3325" y="700"/>
                  <a:pt x="2135" y="2073"/>
                </a:cubicBezTo>
                <a:cubicBezTo>
                  <a:pt x="0" y="4574"/>
                  <a:pt x="301" y="8377"/>
                  <a:pt x="2802" y="10512"/>
                </a:cubicBezTo>
                <a:cubicBezTo>
                  <a:pt x="3932" y="11476"/>
                  <a:pt x="5320" y="11950"/>
                  <a:pt x="6699" y="11950"/>
                </a:cubicBezTo>
                <a:cubicBezTo>
                  <a:pt x="8375" y="11950"/>
                  <a:pt x="10038" y="11250"/>
                  <a:pt x="11208" y="9878"/>
                </a:cubicBezTo>
                <a:cubicBezTo>
                  <a:pt x="13377" y="7343"/>
                  <a:pt x="13076" y="3574"/>
                  <a:pt x="10575" y="1439"/>
                </a:cubicBezTo>
                <a:cubicBezTo>
                  <a:pt x="9445" y="475"/>
                  <a:pt x="8057" y="0"/>
                  <a:pt x="66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822" name="Google Shape;822;p36"/>
          <p:cNvGrpSpPr/>
          <p:nvPr/>
        </p:nvGrpSpPr>
        <p:grpSpPr>
          <a:xfrm rot="304">
            <a:off x="761002" y="3134534"/>
            <a:ext cx="1235167" cy="731828"/>
            <a:chOff x="3301878" y="2654755"/>
            <a:chExt cx="819004" cy="605284"/>
          </a:xfrm>
        </p:grpSpPr>
        <p:sp>
          <p:nvSpPr>
            <p:cNvPr id="823" name="Google Shape;823;p36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24" name="Google Shape;824;p36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rgbClr val="C7F1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25" name="Google Shape;825;p36"/>
            <p:cNvSpPr/>
            <p:nvPr/>
          </p:nvSpPr>
          <p:spPr>
            <a:xfrm>
              <a:off x="3301878" y="2804027"/>
              <a:ext cx="200763" cy="456012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B9E0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826" name="Google Shape;826;p36"/>
          <p:cNvGrpSpPr/>
          <p:nvPr/>
        </p:nvGrpSpPr>
        <p:grpSpPr>
          <a:xfrm rot="4921726">
            <a:off x="9090482" y="5053406"/>
            <a:ext cx="1173295" cy="547948"/>
            <a:chOff x="2358590" y="2770261"/>
            <a:chExt cx="701327" cy="327531"/>
          </a:xfrm>
        </p:grpSpPr>
        <p:sp>
          <p:nvSpPr>
            <p:cNvPr id="827" name="Google Shape;827;p36"/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28" name="Google Shape;828;p36"/>
            <p:cNvSpPr/>
            <p:nvPr/>
          </p:nvSpPr>
          <p:spPr>
            <a:xfrm>
              <a:off x="2358590" y="2770261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rgbClr val="FFE6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29" name="Google Shape;829;p36"/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830" name="Google Shape;830;p36"/>
          <p:cNvGrpSpPr/>
          <p:nvPr/>
        </p:nvGrpSpPr>
        <p:grpSpPr>
          <a:xfrm rot="4921726">
            <a:off x="9685745" y="5053406"/>
            <a:ext cx="1173295" cy="547948"/>
            <a:chOff x="2358590" y="2770261"/>
            <a:chExt cx="701327" cy="327531"/>
          </a:xfrm>
        </p:grpSpPr>
        <p:sp>
          <p:nvSpPr>
            <p:cNvPr id="831" name="Google Shape;831;p36"/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32" name="Google Shape;832;p36"/>
            <p:cNvSpPr/>
            <p:nvPr/>
          </p:nvSpPr>
          <p:spPr>
            <a:xfrm>
              <a:off x="2358590" y="2770261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33" name="Google Shape;833;p36"/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834" name="Google Shape;834;p36"/>
          <p:cNvGrpSpPr/>
          <p:nvPr/>
        </p:nvGrpSpPr>
        <p:grpSpPr>
          <a:xfrm rot="4921726">
            <a:off x="10341487" y="5053406"/>
            <a:ext cx="1173295" cy="547948"/>
            <a:chOff x="2358590" y="2770261"/>
            <a:chExt cx="701327" cy="327531"/>
          </a:xfrm>
        </p:grpSpPr>
        <p:sp>
          <p:nvSpPr>
            <p:cNvPr id="835" name="Google Shape;835;p36"/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36" name="Google Shape;836;p36"/>
            <p:cNvSpPr/>
            <p:nvPr/>
          </p:nvSpPr>
          <p:spPr>
            <a:xfrm>
              <a:off x="2358590" y="2770261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37" name="Google Shape;837;p36"/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60D6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838" name="Google Shape;838;p36"/>
          <p:cNvGrpSpPr/>
          <p:nvPr/>
        </p:nvGrpSpPr>
        <p:grpSpPr>
          <a:xfrm>
            <a:off x="1396001" y="5508811"/>
            <a:ext cx="396012" cy="587155"/>
            <a:chOff x="4508863" y="1528200"/>
            <a:chExt cx="318850" cy="472800"/>
          </a:xfrm>
        </p:grpSpPr>
        <p:sp>
          <p:nvSpPr>
            <p:cNvPr id="839" name="Google Shape;839;p36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40" name="Google Shape;840;p36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41" name="Google Shape;841;p36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42" name="Google Shape;842;p36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78" name="Google Shape;1187;p42">
            <a:extLst>
              <a:ext uri="{FF2B5EF4-FFF2-40B4-BE49-F238E27FC236}">
                <a16:creationId xmlns:a16="http://schemas.microsoft.com/office/drawing/2014/main" id="{6541F80B-A1EA-4C45-9D0F-537105410891}"/>
              </a:ext>
            </a:extLst>
          </p:cNvPr>
          <p:cNvSpPr txBox="1">
            <a:spLocks/>
          </p:cNvSpPr>
          <p:nvPr/>
        </p:nvSpPr>
        <p:spPr>
          <a:xfrm>
            <a:off x="4230769" y="1664010"/>
            <a:ext cx="5061284" cy="598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Nunito"/>
              </a:rPr>
              <a:t>Tích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Nunito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Nunito"/>
              </a:rPr>
              <a:t>cực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Nunito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Nunito"/>
              </a:rPr>
              <a:t>phát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Nunito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Nunito"/>
              </a:rPr>
              <a:t>biểu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Nunito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Nunito"/>
              </a:rPr>
              <a:t>bài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Nunito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Nunito"/>
              </a:rPr>
              <a:t>hơn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Nunito"/>
            </a:endParaRPr>
          </a:p>
        </p:txBody>
      </p:sp>
      <p:grpSp>
        <p:nvGrpSpPr>
          <p:cNvPr id="79" name="Google Shape;11049;p64">
            <a:extLst>
              <a:ext uri="{FF2B5EF4-FFF2-40B4-BE49-F238E27FC236}">
                <a16:creationId xmlns:a16="http://schemas.microsoft.com/office/drawing/2014/main" id="{6EA8060E-4BC6-4738-ADBC-15C4D5CB43F5}"/>
              </a:ext>
            </a:extLst>
          </p:cNvPr>
          <p:cNvGrpSpPr/>
          <p:nvPr/>
        </p:nvGrpSpPr>
        <p:grpSpPr>
          <a:xfrm>
            <a:off x="2630304" y="2038109"/>
            <a:ext cx="791733" cy="665892"/>
            <a:chOff x="4452900" y="861750"/>
            <a:chExt cx="489700" cy="424750"/>
          </a:xfrm>
          <a:solidFill>
            <a:schemeClr val="accent6">
              <a:lumMod val="75000"/>
            </a:schemeClr>
          </a:solidFill>
        </p:grpSpPr>
        <p:sp>
          <p:nvSpPr>
            <p:cNvPr id="80" name="Google Shape;11050;p64">
              <a:extLst>
                <a:ext uri="{FF2B5EF4-FFF2-40B4-BE49-F238E27FC236}">
                  <a16:creationId xmlns:a16="http://schemas.microsoft.com/office/drawing/2014/main" id="{ED1690DA-32AC-44B4-AC28-65CF294457ED}"/>
                </a:ext>
              </a:extLst>
            </p:cNvPr>
            <p:cNvSpPr/>
            <p:nvPr/>
          </p:nvSpPr>
          <p:spPr>
            <a:xfrm>
              <a:off x="4452900" y="861750"/>
              <a:ext cx="489700" cy="424750"/>
            </a:xfrm>
            <a:custGeom>
              <a:avLst/>
              <a:gdLst/>
              <a:ahLst/>
              <a:cxnLst/>
              <a:rect l="l" t="t" r="r" b="b"/>
              <a:pathLst>
                <a:path w="19588" h="16990" extrusionOk="0">
                  <a:moveTo>
                    <a:pt x="3660" y="1137"/>
                  </a:moveTo>
                  <a:cubicBezTo>
                    <a:pt x="4575" y="1137"/>
                    <a:pt x="5402" y="1687"/>
                    <a:pt x="5752" y="2532"/>
                  </a:cubicBezTo>
                  <a:cubicBezTo>
                    <a:pt x="6102" y="3380"/>
                    <a:pt x="5909" y="4353"/>
                    <a:pt x="5260" y="5002"/>
                  </a:cubicBezTo>
                  <a:cubicBezTo>
                    <a:pt x="4828" y="5434"/>
                    <a:pt x="4249" y="5664"/>
                    <a:pt x="3660" y="5664"/>
                  </a:cubicBezTo>
                  <a:cubicBezTo>
                    <a:pt x="3368" y="5664"/>
                    <a:pt x="3073" y="5607"/>
                    <a:pt x="2793" y="5491"/>
                  </a:cubicBezTo>
                  <a:cubicBezTo>
                    <a:pt x="1948" y="5141"/>
                    <a:pt x="1395" y="4317"/>
                    <a:pt x="1395" y="3402"/>
                  </a:cubicBezTo>
                  <a:cubicBezTo>
                    <a:pt x="1395" y="2149"/>
                    <a:pt x="2410" y="1137"/>
                    <a:pt x="3660" y="1137"/>
                  </a:cubicBezTo>
                  <a:close/>
                  <a:moveTo>
                    <a:pt x="10453" y="1137"/>
                  </a:moveTo>
                  <a:cubicBezTo>
                    <a:pt x="11043" y="1137"/>
                    <a:pt x="11622" y="1366"/>
                    <a:pt x="12054" y="1798"/>
                  </a:cubicBezTo>
                  <a:cubicBezTo>
                    <a:pt x="12703" y="2447"/>
                    <a:pt x="12896" y="3420"/>
                    <a:pt x="12546" y="4268"/>
                  </a:cubicBezTo>
                  <a:cubicBezTo>
                    <a:pt x="12196" y="5114"/>
                    <a:pt x="11368" y="5666"/>
                    <a:pt x="10453" y="5666"/>
                  </a:cubicBezTo>
                  <a:cubicBezTo>
                    <a:pt x="9203" y="5663"/>
                    <a:pt x="8189" y="4652"/>
                    <a:pt x="8189" y="3402"/>
                  </a:cubicBezTo>
                  <a:cubicBezTo>
                    <a:pt x="8189" y="2484"/>
                    <a:pt x="8741" y="1659"/>
                    <a:pt x="9587" y="1309"/>
                  </a:cubicBezTo>
                  <a:cubicBezTo>
                    <a:pt x="9867" y="1193"/>
                    <a:pt x="10161" y="1137"/>
                    <a:pt x="10453" y="1137"/>
                  </a:cubicBezTo>
                  <a:close/>
                  <a:moveTo>
                    <a:pt x="14983" y="9063"/>
                  </a:moveTo>
                  <a:lnTo>
                    <a:pt x="14983" y="13592"/>
                  </a:lnTo>
                  <a:lnTo>
                    <a:pt x="13850" y="13592"/>
                  </a:lnTo>
                  <a:lnTo>
                    <a:pt x="13850" y="9063"/>
                  </a:lnTo>
                  <a:close/>
                  <a:moveTo>
                    <a:pt x="18455" y="7276"/>
                  </a:moveTo>
                  <a:lnTo>
                    <a:pt x="18455" y="15377"/>
                  </a:lnTo>
                  <a:lnTo>
                    <a:pt x="16115" y="13849"/>
                  </a:lnTo>
                  <a:lnTo>
                    <a:pt x="16115" y="8803"/>
                  </a:lnTo>
                  <a:lnTo>
                    <a:pt x="18455" y="7276"/>
                  </a:lnTo>
                  <a:close/>
                  <a:moveTo>
                    <a:pt x="12153" y="6799"/>
                  </a:moveTo>
                  <a:cubicBezTo>
                    <a:pt x="12464" y="6799"/>
                    <a:pt x="12718" y="7049"/>
                    <a:pt x="12718" y="7363"/>
                  </a:cubicBezTo>
                  <a:lnTo>
                    <a:pt x="12718" y="15289"/>
                  </a:lnTo>
                  <a:cubicBezTo>
                    <a:pt x="12718" y="15603"/>
                    <a:pt x="12464" y="15857"/>
                    <a:pt x="12153" y="15857"/>
                  </a:cubicBezTo>
                  <a:lnTo>
                    <a:pt x="1963" y="15857"/>
                  </a:lnTo>
                  <a:cubicBezTo>
                    <a:pt x="1649" y="15857"/>
                    <a:pt x="1395" y="15603"/>
                    <a:pt x="1395" y="15289"/>
                  </a:cubicBezTo>
                  <a:lnTo>
                    <a:pt x="1395" y="7363"/>
                  </a:lnTo>
                  <a:cubicBezTo>
                    <a:pt x="1395" y="7049"/>
                    <a:pt x="1649" y="6799"/>
                    <a:pt x="1963" y="6799"/>
                  </a:cubicBezTo>
                  <a:close/>
                  <a:moveTo>
                    <a:pt x="3656" y="0"/>
                  </a:moveTo>
                  <a:cubicBezTo>
                    <a:pt x="3623" y="0"/>
                    <a:pt x="3590" y="1"/>
                    <a:pt x="3557" y="2"/>
                  </a:cubicBezTo>
                  <a:cubicBezTo>
                    <a:pt x="2198" y="44"/>
                    <a:pt x="997" y="889"/>
                    <a:pt x="498" y="2155"/>
                  </a:cubicBezTo>
                  <a:cubicBezTo>
                    <a:pt x="0" y="3417"/>
                    <a:pt x="305" y="4857"/>
                    <a:pt x="1271" y="5811"/>
                  </a:cubicBezTo>
                  <a:cubicBezTo>
                    <a:pt x="658" y="6086"/>
                    <a:pt x="263" y="6693"/>
                    <a:pt x="263" y="7363"/>
                  </a:cubicBezTo>
                  <a:lnTo>
                    <a:pt x="263" y="15289"/>
                  </a:lnTo>
                  <a:cubicBezTo>
                    <a:pt x="263" y="16228"/>
                    <a:pt x="1024" y="16986"/>
                    <a:pt x="1963" y="16989"/>
                  </a:cubicBezTo>
                  <a:lnTo>
                    <a:pt x="12153" y="16989"/>
                  </a:lnTo>
                  <a:cubicBezTo>
                    <a:pt x="13089" y="16986"/>
                    <a:pt x="13850" y="16228"/>
                    <a:pt x="13850" y="15289"/>
                  </a:cubicBezTo>
                  <a:lnTo>
                    <a:pt x="13850" y="14725"/>
                  </a:lnTo>
                  <a:lnTo>
                    <a:pt x="15381" y="14725"/>
                  </a:lnTo>
                  <a:lnTo>
                    <a:pt x="18712" y="16896"/>
                  </a:lnTo>
                  <a:cubicBezTo>
                    <a:pt x="18810" y="16959"/>
                    <a:pt x="18916" y="16988"/>
                    <a:pt x="19020" y="16988"/>
                  </a:cubicBezTo>
                  <a:cubicBezTo>
                    <a:pt x="19315" y="16988"/>
                    <a:pt x="19587" y="16754"/>
                    <a:pt x="19587" y="16422"/>
                  </a:cubicBezTo>
                  <a:lnTo>
                    <a:pt x="19587" y="6231"/>
                  </a:lnTo>
                  <a:cubicBezTo>
                    <a:pt x="19587" y="6023"/>
                    <a:pt x="19473" y="5832"/>
                    <a:pt x="19291" y="5733"/>
                  </a:cubicBezTo>
                  <a:cubicBezTo>
                    <a:pt x="19206" y="5687"/>
                    <a:pt x="19114" y="5664"/>
                    <a:pt x="19021" y="5664"/>
                  </a:cubicBezTo>
                  <a:cubicBezTo>
                    <a:pt x="18913" y="5664"/>
                    <a:pt x="18806" y="5695"/>
                    <a:pt x="18712" y="5757"/>
                  </a:cubicBezTo>
                  <a:lnTo>
                    <a:pt x="15381" y="7931"/>
                  </a:lnTo>
                  <a:lnTo>
                    <a:pt x="13850" y="7931"/>
                  </a:lnTo>
                  <a:lnTo>
                    <a:pt x="13850" y="7363"/>
                  </a:lnTo>
                  <a:cubicBezTo>
                    <a:pt x="13850" y="6693"/>
                    <a:pt x="13455" y="6086"/>
                    <a:pt x="12842" y="5811"/>
                  </a:cubicBezTo>
                  <a:cubicBezTo>
                    <a:pt x="13808" y="4857"/>
                    <a:pt x="14113" y="3417"/>
                    <a:pt x="13615" y="2155"/>
                  </a:cubicBezTo>
                  <a:cubicBezTo>
                    <a:pt x="13117" y="889"/>
                    <a:pt x="11915" y="44"/>
                    <a:pt x="10556" y="2"/>
                  </a:cubicBezTo>
                  <a:cubicBezTo>
                    <a:pt x="10523" y="1"/>
                    <a:pt x="10490" y="0"/>
                    <a:pt x="10457" y="0"/>
                  </a:cubicBezTo>
                  <a:cubicBezTo>
                    <a:pt x="9137" y="0"/>
                    <a:pt x="7933" y="763"/>
                    <a:pt x="7374" y="1967"/>
                  </a:cubicBezTo>
                  <a:cubicBezTo>
                    <a:pt x="6800" y="3199"/>
                    <a:pt x="7017" y="4652"/>
                    <a:pt x="7926" y="5666"/>
                  </a:cubicBezTo>
                  <a:lnTo>
                    <a:pt x="6190" y="5666"/>
                  </a:lnTo>
                  <a:cubicBezTo>
                    <a:pt x="7096" y="4652"/>
                    <a:pt x="7313" y="3199"/>
                    <a:pt x="6740" y="1967"/>
                  </a:cubicBezTo>
                  <a:cubicBezTo>
                    <a:pt x="6180" y="763"/>
                    <a:pt x="4976" y="0"/>
                    <a:pt x="36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1" name="Google Shape;11051;p64">
              <a:extLst>
                <a:ext uri="{FF2B5EF4-FFF2-40B4-BE49-F238E27FC236}">
                  <a16:creationId xmlns:a16="http://schemas.microsoft.com/office/drawing/2014/main" id="{4713ED4D-33ED-4050-B772-AED53A541BF8}"/>
                </a:ext>
              </a:extLst>
            </p:cNvPr>
            <p:cNvSpPr/>
            <p:nvPr/>
          </p:nvSpPr>
          <p:spPr>
            <a:xfrm>
              <a:off x="4572675" y="1074100"/>
              <a:ext cx="115375" cy="141625"/>
            </a:xfrm>
            <a:custGeom>
              <a:avLst/>
              <a:gdLst/>
              <a:ahLst/>
              <a:cxnLst/>
              <a:rect l="l" t="t" r="r" b="b"/>
              <a:pathLst>
                <a:path w="4615" h="5665" extrusionOk="0">
                  <a:moveTo>
                    <a:pt x="1133" y="1626"/>
                  </a:moveTo>
                  <a:lnTo>
                    <a:pt x="2945" y="2834"/>
                  </a:lnTo>
                  <a:lnTo>
                    <a:pt x="1133" y="4041"/>
                  </a:lnTo>
                  <a:lnTo>
                    <a:pt x="1133" y="1626"/>
                  </a:lnTo>
                  <a:close/>
                  <a:moveTo>
                    <a:pt x="569" y="1"/>
                  </a:moveTo>
                  <a:cubicBezTo>
                    <a:pt x="274" y="1"/>
                    <a:pt x="1" y="236"/>
                    <a:pt x="1" y="569"/>
                  </a:cubicBezTo>
                  <a:lnTo>
                    <a:pt x="1" y="5098"/>
                  </a:lnTo>
                  <a:cubicBezTo>
                    <a:pt x="1" y="5430"/>
                    <a:pt x="275" y="5665"/>
                    <a:pt x="571" y="5665"/>
                  </a:cubicBezTo>
                  <a:cubicBezTo>
                    <a:pt x="676" y="5665"/>
                    <a:pt x="784" y="5635"/>
                    <a:pt x="883" y="5569"/>
                  </a:cubicBezTo>
                  <a:lnTo>
                    <a:pt x="4280" y="3305"/>
                  </a:lnTo>
                  <a:cubicBezTo>
                    <a:pt x="4615" y="3078"/>
                    <a:pt x="4615" y="2583"/>
                    <a:pt x="4280" y="2360"/>
                  </a:cubicBezTo>
                  <a:lnTo>
                    <a:pt x="4280" y="2363"/>
                  </a:lnTo>
                  <a:lnTo>
                    <a:pt x="883" y="98"/>
                  </a:lnTo>
                  <a:cubicBezTo>
                    <a:pt x="783" y="31"/>
                    <a:pt x="674" y="1"/>
                    <a:pt x="5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2" name="Google Shape;11052;p64">
              <a:extLst>
                <a:ext uri="{FF2B5EF4-FFF2-40B4-BE49-F238E27FC236}">
                  <a16:creationId xmlns:a16="http://schemas.microsoft.com/office/drawing/2014/main" id="{9D981917-6358-45C8-8937-8A4845241202}"/>
                </a:ext>
              </a:extLst>
            </p:cNvPr>
            <p:cNvSpPr/>
            <p:nvPr/>
          </p:nvSpPr>
          <p:spPr>
            <a:xfrm>
              <a:off x="4714225" y="1060000"/>
              <a:ext cx="28325" cy="28350"/>
            </a:xfrm>
            <a:custGeom>
              <a:avLst/>
              <a:gdLst/>
              <a:ahLst/>
              <a:cxnLst/>
              <a:rect l="l" t="t" r="r" b="b"/>
              <a:pathLst>
                <a:path w="1133" h="1134" extrusionOk="0">
                  <a:moveTo>
                    <a:pt x="568" y="1"/>
                  </a:moveTo>
                  <a:cubicBezTo>
                    <a:pt x="254" y="1"/>
                    <a:pt x="0" y="251"/>
                    <a:pt x="0" y="565"/>
                  </a:cubicBezTo>
                  <a:cubicBezTo>
                    <a:pt x="0" y="879"/>
                    <a:pt x="254" y="1133"/>
                    <a:pt x="568" y="1133"/>
                  </a:cubicBezTo>
                  <a:cubicBezTo>
                    <a:pt x="879" y="1133"/>
                    <a:pt x="1133" y="879"/>
                    <a:pt x="1133" y="565"/>
                  </a:cubicBezTo>
                  <a:cubicBezTo>
                    <a:pt x="1133" y="251"/>
                    <a:pt x="879" y="1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83" name="Google Shape;1187;p42">
            <a:extLst>
              <a:ext uri="{FF2B5EF4-FFF2-40B4-BE49-F238E27FC236}">
                <a16:creationId xmlns:a16="http://schemas.microsoft.com/office/drawing/2014/main" id="{2C582D05-1BA3-4EA5-AEA8-7933A82E2BC1}"/>
              </a:ext>
            </a:extLst>
          </p:cNvPr>
          <p:cNvSpPr txBox="1">
            <a:spLocks/>
          </p:cNvSpPr>
          <p:nvPr/>
        </p:nvSpPr>
        <p:spPr>
          <a:xfrm>
            <a:off x="4230767" y="3418870"/>
            <a:ext cx="3900220" cy="598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Nunito"/>
              </a:rPr>
              <a:t>Làm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Nunito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Nunito"/>
              </a:rPr>
              <a:t>và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Nunito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Nunito"/>
              </a:rPr>
              <a:t>nộp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Nunito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Nunito"/>
              </a:rPr>
              <a:t>bài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Nunito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Nunito"/>
              </a:rPr>
              <a:t>đúng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Nunito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Nunito"/>
              </a:rPr>
              <a:t>thời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Nunito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Nunito"/>
              </a:rPr>
              <a:t>hạn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Nunito"/>
            </a:endParaRPr>
          </a:p>
        </p:txBody>
      </p:sp>
      <p:sp>
        <p:nvSpPr>
          <p:cNvPr id="84" name="Google Shape;1187;p42">
            <a:extLst>
              <a:ext uri="{FF2B5EF4-FFF2-40B4-BE49-F238E27FC236}">
                <a16:creationId xmlns:a16="http://schemas.microsoft.com/office/drawing/2014/main" id="{34D356F7-5E0B-4DC0-9976-65280204636A}"/>
              </a:ext>
            </a:extLst>
          </p:cNvPr>
          <p:cNvSpPr txBox="1">
            <a:spLocks/>
          </p:cNvSpPr>
          <p:nvPr/>
        </p:nvSpPr>
        <p:spPr>
          <a:xfrm>
            <a:off x="4010328" y="4944529"/>
            <a:ext cx="5054942" cy="598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Nunito"/>
              </a:rPr>
              <a:t>Cần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Nunito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Nunito"/>
              </a:rPr>
              <a:t>xem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Nunito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Nunito"/>
              </a:rPr>
              <a:t>trước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Nunito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Nunito"/>
              </a:rPr>
              <a:t>bài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Nunito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Nunito"/>
              </a:rPr>
              <a:t>ngày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Nunito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Nunito"/>
              </a:rPr>
              <a:t>mai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150568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" grpId="0" animBg="1"/>
      <p:bldP spid="78" grpId="0"/>
      <p:bldP spid="83" grpId="0"/>
      <p:bldP spid="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30"/>
          <p:cNvGrpSpPr/>
          <p:nvPr/>
        </p:nvGrpSpPr>
        <p:grpSpPr>
          <a:xfrm rot="740706">
            <a:off x="2791032" y="551651"/>
            <a:ext cx="6492091" cy="5754696"/>
            <a:chOff x="683398" y="2777187"/>
            <a:chExt cx="876552" cy="777046"/>
          </a:xfrm>
        </p:grpSpPr>
        <p:sp>
          <p:nvSpPr>
            <p:cNvPr id="294" name="Google Shape;294;p30"/>
            <p:cNvSpPr/>
            <p:nvPr/>
          </p:nvSpPr>
          <p:spPr>
            <a:xfrm>
              <a:off x="712814" y="2921258"/>
              <a:ext cx="731184" cy="632975"/>
            </a:xfrm>
            <a:custGeom>
              <a:avLst/>
              <a:gdLst/>
              <a:ahLst/>
              <a:cxnLst/>
              <a:rect l="l" t="t" r="r" b="b"/>
              <a:pathLst>
                <a:path w="56375" h="48803" extrusionOk="0">
                  <a:moveTo>
                    <a:pt x="48235" y="0"/>
                  </a:moveTo>
                  <a:lnTo>
                    <a:pt x="1" y="10141"/>
                  </a:lnTo>
                  <a:lnTo>
                    <a:pt x="8140" y="48802"/>
                  </a:lnTo>
                  <a:lnTo>
                    <a:pt x="56374" y="38661"/>
                  </a:lnTo>
                  <a:lnTo>
                    <a:pt x="48235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5" name="Google Shape;295;p30"/>
            <p:cNvSpPr/>
            <p:nvPr/>
          </p:nvSpPr>
          <p:spPr>
            <a:xfrm>
              <a:off x="683398" y="2777187"/>
              <a:ext cx="876552" cy="705659"/>
            </a:xfrm>
            <a:custGeom>
              <a:avLst/>
              <a:gdLst/>
              <a:ahLst/>
              <a:cxnLst/>
              <a:rect l="l" t="t" r="r" b="b"/>
              <a:pathLst>
                <a:path w="67583" h="54407" extrusionOk="0">
                  <a:moveTo>
                    <a:pt x="49836" y="0"/>
                  </a:moveTo>
                  <a:lnTo>
                    <a:pt x="0" y="10475"/>
                  </a:lnTo>
                  <a:cubicBezTo>
                    <a:pt x="0" y="10475"/>
                    <a:pt x="6071" y="46767"/>
                    <a:pt x="17780" y="54406"/>
                  </a:cubicBezTo>
                  <a:lnTo>
                    <a:pt x="67582" y="43932"/>
                  </a:lnTo>
                  <a:cubicBezTo>
                    <a:pt x="56374" y="36593"/>
                    <a:pt x="49836" y="0"/>
                    <a:pt x="498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6" name="Google Shape;296;p30"/>
            <p:cNvSpPr/>
            <p:nvPr/>
          </p:nvSpPr>
          <p:spPr>
            <a:xfrm>
              <a:off x="683398" y="2777187"/>
              <a:ext cx="669745" cy="248778"/>
            </a:xfrm>
            <a:custGeom>
              <a:avLst/>
              <a:gdLst/>
              <a:ahLst/>
              <a:cxnLst/>
              <a:rect l="l" t="t" r="r" b="b"/>
              <a:pathLst>
                <a:path w="51638" h="19181" extrusionOk="0">
                  <a:moveTo>
                    <a:pt x="49803" y="0"/>
                  </a:moveTo>
                  <a:lnTo>
                    <a:pt x="0" y="10475"/>
                  </a:lnTo>
                  <a:lnTo>
                    <a:pt x="1835" y="19181"/>
                  </a:lnTo>
                  <a:lnTo>
                    <a:pt x="51637" y="8673"/>
                  </a:lnTo>
                  <a:lnTo>
                    <a:pt x="49803" y="0"/>
                  </a:lnTo>
                  <a:close/>
                </a:path>
              </a:pathLst>
            </a:custGeom>
            <a:solidFill>
              <a:srgbClr val="FD4D89">
                <a:alpha val="508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298" name="Google Shape;298;p30"/>
          <p:cNvSpPr txBox="1">
            <a:spLocks noGrp="1"/>
          </p:cNvSpPr>
          <p:nvPr>
            <p:ph type="title" idx="2"/>
          </p:nvPr>
        </p:nvSpPr>
        <p:spPr>
          <a:xfrm>
            <a:off x="4655421" y="1862783"/>
            <a:ext cx="2103476" cy="116540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00" name="Google Shape;300;p30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301" name="Google Shape;301;p30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05" name="Google Shape;305;p30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306" name="Google Shape;306;p30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15" name="Google Shape;315;p30"/>
          <p:cNvGrpSpPr/>
          <p:nvPr/>
        </p:nvGrpSpPr>
        <p:grpSpPr>
          <a:xfrm>
            <a:off x="1572480" y="4546962"/>
            <a:ext cx="1449195" cy="1444831"/>
            <a:chOff x="7043510" y="2506013"/>
            <a:chExt cx="941933" cy="939096"/>
          </a:xfrm>
        </p:grpSpPr>
        <p:sp>
          <p:nvSpPr>
            <p:cNvPr id="316" name="Google Shape;316;p30"/>
            <p:cNvSpPr/>
            <p:nvPr/>
          </p:nvSpPr>
          <p:spPr>
            <a:xfrm>
              <a:off x="7065397" y="2586746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17" name="Google Shape;317;p30"/>
            <p:cNvSpPr/>
            <p:nvPr/>
          </p:nvSpPr>
          <p:spPr>
            <a:xfrm>
              <a:off x="7043510" y="2506013"/>
              <a:ext cx="941933" cy="939096"/>
            </a:xfrm>
            <a:custGeom>
              <a:avLst/>
              <a:gdLst/>
              <a:ahLst/>
              <a:cxnLst/>
              <a:rect l="l" t="t" r="r" b="b"/>
              <a:pathLst>
                <a:path w="44499" h="44365" extrusionOk="0">
                  <a:moveTo>
                    <a:pt x="36962" y="1"/>
                  </a:moveTo>
                  <a:cubicBezTo>
                    <a:pt x="36918" y="1"/>
                    <a:pt x="36872" y="4"/>
                    <a:pt x="36827" y="12"/>
                  </a:cubicBezTo>
                  <a:lnTo>
                    <a:pt x="634" y="6784"/>
                  </a:lnTo>
                  <a:cubicBezTo>
                    <a:pt x="267" y="6850"/>
                    <a:pt x="0" y="7217"/>
                    <a:pt x="100" y="7617"/>
                  </a:cubicBezTo>
                  <a:lnTo>
                    <a:pt x="6872" y="43810"/>
                  </a:lnTo>
                  <a:cubicBezTo>
                    <a:pt x="6929" y="44124"/>
                    <a:pt x="7206" y="44365"/>
                    <a:pt x="7515" y="44365"/>
                  </a:cubicBezTo>
                  <a:cubicBezTo>
                    <a:pt x="7567" y="44365"/>
                    <a:pt x="7620" y="44358"/>
                    <a:pt x="7673" y="44344"/>
                  </a:cubicBezTo>
                  <a:lnTo>
                    <a:pt x="43865" y="37572"/>
                  </a:lnTo>
                  <a:cubicBezTo>
                    <a:pt x="44232" y="37506"/>
                    <a:pt x="44499" y="37139"/>
                    <a:pt x="44432" y="36772"/>
                  </a:cubicBezTo>
                  <a:lnTo>
                    <a:pt x="37661" y="579"/>
                  </a:lnTo>
                  <a:cubicBezTo>
                    <a:pt x="37602" y="224"/>
                    <a:pt x="37307" y="1"/>
                    <a:pt x="369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7128942" y="2636172"/>
              <a:ext cx="151136" cy="794374"/>
            </a:xfrm>
            <a:custGeom>
              <a:avLst/>
              <a:gdLst/>
              <a:ahLst/>
              <a:cxnLst/>
              <a:rect l="l" t="t" r="r" b="b"/>
              <a:pathLst>
                <a:path w="7140" h="37528" extrusionOk="0">
                  <a:moveTo>
                    <a:pt x="101" y="1"/>
                  </a:moveTo>
                  <a:lnTo>
                    <a:pt x="1" y="34"/>
                  </a:lnTo>
                  <a:lnTo>
                    <a:pt x="7039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19" name="Google Shape;319;p30"/>
            <p:cNvSpPr/>
            <p:nvPr/>
          </p:nvSpPr>
          <p:spPr>
            <a:xfrm>
              <a:off x="7056211" y="25782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94" y="0"/>
                  </a:moveTo>
                  <a:lnTo>
                    <a:pt x="1" y="7005"/>
                  </a:lnTo>
                  <a:lnTo>
                    <a:pt x="34" y="7106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7071748" y="26587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61" y="0"/>
                  </a:moveTo>
                  <a:lnTo>
                    <a:pt x="1" y="7005"/>
                  </a:lnTo>
                  <a:lnTo>
                    <a:pt x="1" y="7105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1" name="Google Shape;321;p30"/>
            <p:cNvSpPr/>
            <p:nvPr/>
          </p:nvSpPr>
          <p:spPr>
            <a:xfrm>
              <a:off x="7086586" y="2739258"/>
              <a:ext cx="795771" cy="151136"/>
            </a:xfrm>
            <a:custGeom>
              <a:avLst/>
              <a:gdLst/>
              <a:ahLst/>
              <a:cxnLst/>
              <a:rect l="l" t="t" r="r" b="b"/>
              <a:pathLst>
                <a:path w="37594" h="7140" extrusionOk="0">
                  <a:moveTo>
                    <a:pt x="37560" y="1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0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7101403" y="2819758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3" name="Google Shape;323;p30"/>
            <p:cNvSpPr/>
            <p:nvPr/>
          </p:nvSpPr>
          <p:spPr>
            <a:xfrm>
              <a:off x="7116940" y="2900258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4" name="Google Shape;324;p30"/>
            <p:cNvSpPr/>
            <p:nvPr/>
          </p:nvSpPr>
          <p:spPr>
            <a:xfrm>
              <a:off x="7131779" y="2980758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8"/>
                  </a:lnTo>
                  <a:lnTo>
                    <a:pt x="33" y="7138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5" name="Google Shape;325;p30"/>
            <p:cNvSpPr/>
            <p:nvPr/>
          </p:nvSpPr>
          <p:spPr>
            <a:xfrm>
              <a:off x="7147294" y="3061236"/>
              <a:ext cx="795094" cy="151136"/>
            </a:xfrm>
            <a:custGeom>
              <a:avLst/>
              <a:gdLst/>
              <a:ahLst/>
              <a:cxnLst/>
              <a:rect l="l" t="t" r="r" b="b"/>
              <a:pathLst>
                <a:path w="37562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6" name="Google Shape;326;p30"/>
            <p:cNvSpPr/>
            <p:nvPr/>
          </p:nvSpPr>
          <p:spPr>
            <a:xfrm>
              <a:off x="7162133" y="314173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1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7" name="Google Shape;327;p30"/>
            <p:cNvSpPr/>
            <p:nvPr/>
          </p:nvSpPr>
          <p:spPr>
            <a:xfrm>
              <a:off x="7176950" y="3222236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28" name="Google Shape;328;p30"/>
          <p:cNvGrpSpPr/>
          <p:nvPr/>
        </p:nvGrpSpPr>
        <p:grpSpPr>
          <a:xfrm>
            <a:off x="736695" y="4362665"/>
            <a:ext cx="1325892" cy="1316737"/>
            <a:chOff x="6500275" y="2386225"/>
            <a:chExt cx="861790" cy="855840"/>
          </a:xfrm>
        </p:grpSpPr>
        <p:sp>
          <p:nvSpPr>
            <p:cNvPr id="329" name="Google Shape;329;p30"/>
            <p:cNvSpPr/>
            <p:nvPr/>
          </p:nvSpPr>
          <p:spPr>
            <a:xfrm>
              <a:off x="6502725" y="2387575"/>
              <a:ext cx="859340" cy="854490"/>
            </a:xfrm>
            <a:custGeom>
              <a:avLst/>
              <a:gdLst/>
              <a:ahLst/>
              <a:cxnLst/>
              <a:rect l="l" t="t" r="r" b="b"/>
              <a:pathLst>
                <a:path w="40430" h="40368" extrusionOk="0">
                  <a:moveTo>
                    <a:pt x="37488" y="0"/>
                  </a:moveTo>
                  <a:cubicBezTo>
                    <a:pt x="37468" y="0"/>
                    <a:pt x="37448" y="1"/>
                    <a:pt x="37427" y="3"/>
                  </a:cubicBezTo>
                  <a:lnTo>
                    <a:pt x="668" y="2238"/>
                  </a:lnTo>
                  <a:cubicBezTo>
                    <a:pt x="301" y="2238"/>
                    <a:pt x="0" y="2571"/>
                    <a:pt x="34" y="2971"/>
                  </a:cubicBezTo>
                  <a:lnTo>
                    <a:pt x="2235" y="39698"/>
                  </a:lnTo>
                  <a:cubicBezTo>
                    <a:pt x="2267" y="40078"/>
                    <a:pt x="2569" y="40367"/>
                    <a:pt x="2942" y="40367"/>
                  </a:cubicBezTo>
                  <a:cubicBezTo>
                    <a:pt x="2962" y="40367"/>
                    <a:pt x="2982" y="40367"/>
                    <a:pt x="3003" y="40365"/>
                  </a:cubicBezTo>
                  <a:lnTo>
                    <a:pt x="39729" y="38130"/>
                  </a:lnTo>
                  <a:cubicBezTo>
                    <a:pt x="40129" y="38130"/>
                    <a:pt x="40429" y="37796"/>
                    <a:pt x="40396" y="37396"/>
                  </a:cubicBezTo>
                  <a:lnTo>
                    <a:pt x="38161" y="636"/>
                  </a:lnTo>
                  <a:cubicBezTo>
                    <a:pt x="38129" y="288"/>
                    <a:pt x="37857" y="0"/>
                    <a:pt x="37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30" name="Google Shape;330;p30"/>
            <p:cNvSpPr/>
            <p:nvPr/>
          </p:nvSpPr>
          <p:spPr>
            <a:xfrm>
              <a:off x="6500275" y="2386225"/>
              <a:ext cx="859400" cy="854542"/>
            </a:xfrm>
            <a:custGeom>
              <a:avLst/>
              <a:gdLst/>
              <a:ahLst/>
              <a:cxnLst/>
              <a:rect l="l" t="t" r="r" b="b"/>
              <a:pathLst>
                <a:path w="40997" h="41064" extrusionOk="0">
                  <a:moveTo>
                    <a:pt x="38628" y="101"/>
                  </a:moveTo>
                  <a:lnTo>
                    <a:pt x="38895" y="4304"/>
                  </a:lnTo>
                  <a:lnTo>
                    <a:pt x="34692" y="4571"/>
                  </a:lnTo>
                  <a:lnTo>
                    <a:pt x="34459" y="368"/>
                  </a:lnTo>
                  <a:lnTo>
                    <a:pt x="38628" y="101"/>
                  </a:lnTo>
                  <a:close/>
                  <a:moveTo>
                    <a:pt x="34359" y="368"/>
                  </a:moveTo>
                  <a:lnTo>
                    <a:pt x="34626" y="4571"/>
                  </a:lnTo>
                  <a:lnTo>
                    <a:pt x="30423" y="4837"/>
                  </a:lnTo>
                  <a:lnTo>
                    <a:pt x="30156" y="634"/>
                  </a:lnTo>
                  <a:lnTo>
                    <a:pt x="34359" y="368"/>
                  </a:lnTo>
                  <a:close/>
                  <a:moveTo>
                    <a:pt x="30056" y="634"/>
                  </a:moveTo>
                  <a:lnTo>
                    <a:pt x="30322" y="4837"/>
                  </a:lnTo>
                  <a:lnTo>
                    <a:pt x="26119" y="5071"/>
                  </a:lnTo>
                  <a:lnTo>
                    <a:pt x="25853" y="901"/>
                  </a:lnTo>
                  <a:lnTo>
                    <a:pt x="30056" y="634"/>
                  </a:lnTo>
                  <a:close/>
                  <a:moveTo>
                    <a:pt x="25753" y="868"/>
                  </a:moveTo>
                  <a:lnTo>
                    <a:pt x="26019" y="5071"/>
                  </a:lnTo>
                  <a:lnTo>
                    <a:pt x="21816" y="5338"/>
                  </a:lnTo>
                  <a:lnTo>
                    <a:pt x="21583" y="1135"/>
                  </a:lnTo>
                  <a:lnTo>
                    <a:pt x="25753" y="868"/>
                  </a:lnTo>
                  <a:close/>
                  <a:moveTo>
                    <a:pt x="21483" y="1168"/>
                  </a:moveTo>
                  <a:lnTo>
                    <a:pt x="21716" y="5371"/>
                  </a:lnTo>
                  <a:lnTo>
                    <a:pt x="17547" y="5605"/>
                  </a:lnTo>
                  <a:lnTo>
                    <a:pt x="17280" y="1435"/>
                  </a:lnTo>
                  <a:lnTo>
                    <a:pt x="21483" y="1168"/>
                  </a:lnTo>
                  <a:close/>
                  <a:moveTo>
                    <a:pt x="17180" y="1435"/>
                  </a:moveTo>
                  <a:lnTo>
                    <a:pt x="17447" y="5605"/>
                  </a:lnTo>
                  <a:lnTo>
                    <a:pt x="13244" y="5872"/>
                  </a:lnTo>
                  <a:lnTo>
                    <a:pt x="12977" y="1669"/>
                  </a:lnTo>
                  <a:lnTo>
                    <a:pt x="17180" y="1435"/>
                  </a:lnTo>
                  <a:close/>
                  <a:moveTo>
                    <a:pt x="12877" y="1669"/>
                  </a:moveTo>
                  <a:lnTo>
                    <a:pt x="13144" y="5872"/>
                  </a:lnTo>
                  <a:lnTo>
                    <a:pt x="8941" y="6138"/>
                  </a:lnTo>
                  <a:lnTo>
                    <a:pt x="8707" y="1935"/>
                  </a:lnTo>
                  <a:lnTo>
                    <a:pt x="12877" y="1669"/>
                  </a:lnTo>
                  <a:close/>
                  <a:moveTo>
                    <a:pt x="8607" y="1969"/>
                  </a:moveTo>
                  <a:lnTo>
                    <a:pt x="8874" y="6138"/>
                  </a:lnTo>
                  <a:lnTo>
                    <a:pt x="4671" y="6405"/>
                  </a:lnTo>
                  <a:lnTo>
                    <a:pt x="4404" y="2202"/>
                  </a:lnTo>
                  <a:lnTo>
                    <a:pt x="8607" y="1969"/>
                  </a:lnTo>
                  <a:close/>
                  <a:moveTo>
                    <a:pt x="4304" y="2202"/>
                  </a:moveTo>
                  <a:lnTo>
                    <a:pt x="4571" y="6405"/>
                  </a:lnTo>
                  <a:lnTo>
                    <a:pt x="368" y="6639"/>
                  </a:lnTo>
                  <a:lnTo>
                    <a:pt x="134" y="2436"/>
                  </a:lnTo>
                  <a:lnTo>
                    <a:pt x="4304" y="2202"/>
                  </a:lnTo>
                  <a:close/>
                  <a:moveTo>
                    <a:pt x="38895" y="4404"/>
                  </a:moveTo>
                  <a:lnTo>
                    <a:pt x="39162" y="8607"/>
                  </a:lnTo>
                  <a:lnTo>
                    <a:pt x="34959" y="8840"/>
                  </a:lnTo>
                  <a:lnTo>
                    <a:pt x="34692" y="4671"/>
                  </a:lnTo>
                  <a:lnTo>
                    <a:pt x="38895" y="4404"/>
                  </a:lnTo>
                  <a:close/>
                  <a:moveTo>
                    <a:pt x="34626" y="4671"/>
                  </a:moveTo>
                  <a:lnTo>
                    <a:pt x="34892" y="8874"/>
                  </a:lnTo>
                  <a:lnTo>
                    <a:pt x="30689" y="9107"/>
                  </a:lnTo>
                  <a:lnTo>
                    <a:pt x="30423" y="4904"/>
                  </a:lnTo>
                  <a:lnTo>
                    <a:pt x="34626" y="4671"/>
                  </a:lnTo>
                  <a:close/>
                  <a:moveTo>
                    <a:pt x="30322" y="4938"/>
                  </a:moveTo>
                  <a:lnTo>
                    <a:pt x="30589" y="9107"/>
                  </a:lnTo>
                  <a:lnTo>
                    <a:pt x="26386" y="9374"/>
                  </a:lnTo>
                  <a:lnTo>
                    <a:pt x="26119" y="5171"/>
                  </a:lnTo>
                  <a:lnTo>
                    <a:pt x="30322" y="4938"/>
                  </a:lnTo>
                  <a:close/>
                  <a:moveTo>
                    <a:pt x="26019" y="5171"/>
                  </a:moveTo>
                  <a:lnTo>
                    <a:pt x="26286" y="9374"/>
                  </a:lnTo>
                  <a:lnTo>
                    <a:pt x="22083" y="9608"/>
                  </a:lnTo>
                  <a:lnTo>
                    <a:pt x="21816" y="5438"/>
                  </a:lnTo>
                  <a:lnTo>
                    <a:pt x="26019" y="5171"/>
                  </a:lnTo>
                  <a:close/>
                  <a:moveTo>
                    <a:pt x="21750" y="5471"/>
                  </a:moveTo>
                  <a:lnTo>
                    <a:pt x="21983" y="9641"/>
                  </a:lnTo>
                  <a:lnTo>
                    <a:pt x="17814" y="9908"/>
                  </a:lnTo>
                  <a:lnTo>
                    <a:pt x="17547" y="5705"/>
                  </a:lnTo>
                  <a:lnTo>
                    <a:pt x="21750" y="5471"/>
                  </a:lnTo>
                  <a:close/>
                  <a:moveTo>
                    <a:pt x="17447" y="5705"/>
                  </a:moveTo>
                  <a:lnTo>
                    <a:pt x="17713" y="9908"/>
                  </a:lnTo>
                  <a:lnTo>
                    <a:pt x="13510" y="10175"/>
                  </a:lnTo>
                  <a:lnTo>
                    <a:pt x="13244" y="5972"/>
                  </a:lnTo>
                  <a:lnTo>
                    <a:pt x="17447" y="5705"/>
                  </a:lnTo>
                  <a:close/>
                  <a:moveTo>
                    <a:pt x="13144" y="5972"/>
                  </a:moveTo>
                  <a:lnTo>
                    <a:pt x="13410" y="10141"/>
                  </a:lnTo>
                  <a:lnTo>
                    <a:pt x="9207" y="10408"/>
                  </a:lnTo>
                  <a:lnTo>
                    <a:pt x="8974" y="6205"/>
                  </a:lnTo>
                  <a:lnTo>
                    <a:pt x="13144" y="5972"/>
                  </a:lnTo>
                  <a:close/>
                  <a:moveTo>
                    <a:pt x="8874" y="6238"/>
                  </a:moveTo>
                  <a:lnTo>
                    <a:pt x="9141" y="10442"/>
                  </a:lnTo>
                  <a:lnTo>
                    <a:pt x="4938" y="10708"/>
                  </a:lnTo>
                  <a:lnTo>
                    <a:pt x="4671" y="6505"/>
                  </a:lnTo>
                  <a:lnTo>
                    <a:pt x="8874" y="6238"/>
                  </a:lnTo>
                  <a:close/>
                  <a:moveTo>
                    <a:pt x="4571" y="6472"/>
                  </a:moveTo>
                  <a:lnTo>
                    <a:pt x="4838" y="10675"/>
                  </a:lnTo>
                  <a:lnTo>
                    <a:pt x="635" y="10942"/>
                  </a:lnTo>
                  <a:lnTo>
                    <a:pt x="368" y="6739"/>
                  </a:lnTo>
                  <a:lnTo>
                    <a:pt x="4571" y="6472"/>
                  </a:lnTo>
                  <a:close/>
                  <a:moveTo>
                    <a:pt x="39162" y="8707"/>
                  </a:moveTo>
                  <a:lnTo>
                    <a:pt x="39429" y="12877"/>
                  </a:lnTo>
                  <a:lnTo>
                    <a:pt x="35226" y="13143"/>
                  </a:lnTo>
                  <a:lnTo>
                    <a:pt x="34959" y="8940"/>
                  </a:lnTo>
                  <a:lnTo>
                    <a:pt x="39162" y="8707"/>
                  </a:lnTo>
                  <a:close/>
                  <a:moveTo>
                    <a:pt x="34859" y="8940"/>
                  </a:moveTo>
                  <a:lnTo>
                    <a:pt x="35126" y="13143"/>
                  </a:lnTo>
                  <a:lnTo>
                    <a:pt x="30956" y="13410"/>
                  </a:lnTo>
                  <a:lnTo>
                    <a:pt x="30656" y="9207"/>
                  </a:lnTo>
                  <a:lnTo>
                    <a:pt x="34859" y="8940"/>
                  </a:lnTo>
                  <a:close/>
                  <a:moveTo>
                    <a:pt x="30589" y="9207"/>
                  </a:moveTo>
                  <a:lnTo>
                    <a:pt x="30823" y="13410"/>
                  </a:lnTo>
                  <a:lnTo>
                    <a:pt x="26653" y="13677"/>
                  </a:lnTo>
                  <a:lnTo>
                    <a:pt x="26386" y="9474"/>
                  </a:lnTo>
                  <a:lnTo>
                    <a:pt x="30589" y="9207"/>
                  </a:lnTo>
                  <a:close/>
                  <a:moveTo>
                    <a:pt x="26286" y="9474"/>
                  </a:moveTo>
                  <a:lnTo>
                    <a:pt x="26553" y="13644"/>
                  </a:lnTo>
                  <a:lnTo>
                    <a:pt x="22350" y="13911"/>
                  </a:lnTo>
                  <a:lnTo>
                    <a:pt x="22083" y="9741"/>
                  </a:lnTo>
                  <a:lnTo>
                    <a:pt x="26286" y="9474"/>
                  </a:lnTo>
                  <a:close/>
                  <a:moveTo>
                    <a:pt x="21983" y="9741"/>
                  </a:moveTo>
                  <a:lnTo>
                    <a:pt x="22250" y="13944"/>
                  </a:lnTo>
                  <a:lnTo>
                    <a:pt x="18047" y="14211"/>
                  </a:lnTo>
                  <a:lnTo>
                    <a:pt x="17814" y="10008"/>
                  </a:lnTo>
                  <a:lnTo>
                    <a:pt x="21983" y="9741"/>
                  </a:lnTo>
                  <a:close/>
                  <a:moveTo>
                    <a:pt x="17713" y="10008"/>
                  </a:moveTo>
                  <a:lnTo>
                    <a:pt x="17947" y="14178"/>
                  </a:lnTo>
                  <a:lnTo>
                    <a:pt x="13777" y="14444"/>
                  </a:lnTo>
                  <a:lnTo>
                    <a:pt x="13510" y="10241"/>
                  </a:lnTo>
                  <a:lnTo>
                    <a:pt x="17713" y="10008"/>
                  </a:lnTo>
                  <a:close/>
                  <a:moveTo>
                    <a:pt x="13410" y="10241"/>
                  </a:moveTo>
                  <a:lnTo>
                    <a:pt x="13677" y="14444"/>
                  </a:lnTo>
                  <a:lnTo>
                    <a:pt x="9474" y="14711"/>
                  </a:lnTo>
                  <a:lnTo>
                    <a:pt x="9207" y="10508"/>
                  </a:lnTo>
                  <a:lnTo>
                    <a:pt x="13410" y="10241"/>
                  </a:lnTo>
                  <a:close/>
                  <a:moveTo>
                    <a:pt x="9141" y="10542"/>
                  </a:moveTo>
                  <a:lnTo>
                    <a:pt x="9408" y="14745"/>
                  </a:lnTo>
                  <a:lnTo>
                    <a:pt x="5205" y="14978"/>
                  </a:lnTo>
                  <a:lnTo>
                    <a:pt x="4938" y="10775"/>
                  </a:lnTo>
                  <a:lnTo>
                    <a:pt x="9141" y="10542"/>
                  </a:lnTo>
                  <a:close/>
                  <a:moveTo>
                    <a:pt x="4838" y="10775"/>
                  </a:moveTo>
                  <a:lnTo>
                    <a:pt x="5104" y="14945"/>
                  </a:lnTo>
                  <a:lnTo>
                    <a:pt x="901" y="15212"/>
                  </a:lnTo>
                  <a:lnTo>
                    <a:pt x="635" y="11042"/>
                  </a:lnTo>
                  <a:lnTo>
                    <a:pt x="4838" y="10775"/>
                  </a:lnTo>
                  <a:close/>
                  <a:moveTo>
                    <a:pt x="39429" y="12977"/>
                  </a:moveTo>
                  <a:lnTo>
                    <a:pt x="39662" y="17146"/>
                  </a:lnTo>
                  <a:lnTo>
                    <a:pt x="35493" y="17413"/>
                  </a:lnTo>
                  <a:lnTo>
                    <a:pt x="35259" y="13244"/>
                  </a:lnTo>
                  <a:lnTo>
                    <a:pt x="39429" y="12977"/>
                  </a:lnTo>
                  <a:close/>
                  <a:moveTo>
                    <a:pt x="35126" y="13210"/>
                  </a:moveTo>
                  <a:lnTo>
                    <a:pt x="35393" y="17447"/>
                  </a:lnTo>
                  <a:lnTo>
                    <a:pt x="31190" y="17680"/>
                  </a:lnTo>
                  <a:lnTo>
                    <a:pt x="30923" y="13477"/>
                  </a:lnTo>
                  <a:lnTo>
                    <a:pt x="35126" y="13210"/>
                  </a:lnTo>
                  <a:close/>
                  <a:moveTo>
                    <a:pt x="30823" y="13510"/>
                  </a:moveTo>
                  <a:lnTo>
                    <a:pt x="31090" y="17713"/>
                  </a:lnTo>
                  <a:lnTo>
                    <a:pt x="26887" y="17947"/>
                  </a:lnTo>
                  <a:lnTo>
                    <a:pt x="26653" y="13744"/>
                  </a:lnTo>
                  <a:lnTo>
                    <a:pt x="30823" y="13510"/>
                  </a:lnTo>
                  <a:close/>
                  <a:moveTo>
                    <a:pt x="26553" y="13744"/>
                  </a:moveTo>
                  <a:lnTo>
                    <a:pt x="26820" y="17947"/>
                  </a:lnTo>
                  <a:lnTo>
                    <a:pt x="22617" y="18214"/>
                  </a:lnTo>
                  <a:lnTo>
                    <a:pt x="22350" y="14011"/>
                  </a:lnTo>
                  <a:lnTo>
                    <a:pt x="26553" y="13744"/>
                  </a:lnTo>
                  <a:close/>
                  <a:moveTo>
                    <a:pt x="22250" y="14044"/>
                  </a:moveTo>
                  <a:lnTo>
                    <a:pt x="22517" y="18247"/>
                  </a:lnTo>
                  <a:lnTo>
                    <a:pt x="18314" y="18481"/>
                  </a:lnTo>
                  <a:lnTo>
                    <a:pt x="18047" y="14311"/>
                  </a:lnTo>
                  <a:lnTo>
                    <a:pt x="22250" y="14044"/>
                  </a:lnTo>
                  <a:close/>
                  <a:moveTo>
                    <a:pt x="17980" y="14278"/>
                  </a:moveTo>
                  <a:lnTo>
                    <a:pt x="18214" y="18481"/>
                  </a:lnTo>
                  <a:lnTo>
                    <a:pt x="14044" y="18747"/>
                  </a:lnTo>
                  <a:lnTo>
                    <a:pt x="13777" y="14544"/>
                  </a:lnTo>
                  <a:lnTo>
                    <a:pt x="17980" y="14278"/>
                  </a:lnTo>
                  <a:close/>
                  <a:moveTo>
                    <a:pt x="13677" y="14544"/>
                  </a:moveTo>
                  <a:lnTo>
                    <a:pt x="13944" y="18747"/>
                  </a:lnTo>
                  <a:lnTo>
                    <a:pt x="9741" y="18981"/>
                  </a:lnTo>
                  <a:lnTo>
                    <a:pt x="9474" y="14811"/>
                  </a:lnTo>
                  <a:lnTo>
                    <a:pt x="13677" y="14544"/>
                  </a:lnTo>
                  <a:close/>
                  <a:moveTo>
                    <a:pt x="9374" y="14811"/>
                  </a:moveTo>
                  <a:lnTo>
                    <a:pt x="9641" y="18981"/>
                  </a:lnTo>
                  <a:lnTo>
                    <a:pt x="5438" y="19248"/>
                  </a:lnTo>
                  <a:lnTo>
                    <a:pt x="5205" y="15045"/>
                  </a:lnTo>
                  <a:lnTo>
                    <a:pt x="9374" y="14811"/>
                  </a:lnTo>
                  <a:close/>
                  <a:moveTo>
                    <a:pt x="5104" y="15045"/>
                  </a:moveTo>
                  <a:lnTo>
                    <a:pt x="5338" y="19248"/>
                  </a:lnTo>
                  <a:lnTo>
                    <a:pt x="1168" y="19515"/>
                  </a:lnTo>
                  <a:lnTo>
                    <a:pt x="901" y="15312"/>
                  </a:lnTo>
                  <a:lnTo>
                    <a:pt x="5104" y="15045"/>
                  </a:lnTo>
                  <a:close/>
                  <a:moveTo>
                    <a:pt x="39696" y="17246"/>
                  </a:moveTo>
                  <a:lnTo>
                    <a:pt x="39929" y="21449"/>
                  </a:lnTo>
                  <a:lnTo>
                    <a:pt x="35726" y="21716"/>
                  </a:lnTo>
                  <a:lnTo>
                    <a:pt x="35493" y="17513"/>
                  </a:lnTo>
                  <a:lnTo>
                    <a:pt x="39696" y="17246"/>
                  </a:lnTo>
                  <a:close/>
                  <a:moveTo>
                    <a:pt x="35393" y="17513"/>
                  </a:moveTo>
                  <a:lnTo>
                    <a:pt x="35660" y="21716"/>
                  </a:lnTo>
                  <a:lnTo>
                    <a:pt x="31457" y="21983"/>
                  </a:lnTo>
                  <a:lnTo>
                    <a:pt x="31223" y="17780"/>
                  </a:lnTo>
                  <a:lnTo>
                    <a:pt x="35393" y="17513"/>
                  </a:lnTo>
                  <a:close/>
                  <a:moveTo>
                    <a:pt x="31090" y="17813"/>
                  </a:moveTo>
                  <a:lnTo>
                    <a:pt x="31357" y="21983"/>
                  </a:lnTo>
                  <a:lnTo>
                    <a:pt x="27154" y="22250"/>
                  </a:lnTo>
                  <a:lnTo>
                    <a:pt x="26920" y="18080"/>
                  </a:lnTo>
                  <a:lnTo>
                    <a:pt x="31090" y="17813"/>
                  </a:lnTo>
                  <a:close/>
                  <a:moveTo>
                    <a:pt x="26820" y="18047"/>
                  </a:moveTo>
                  <a:lnTo>
                    <a:pt x="27053" y="22250"/>
                  </a:lnTo>
                  <a:lnTo>
                    <a:pt x="22884" y="22483"/>
                  </a:lnTo>
                  <a:lnTo>
                    <a:pt x="22617" y="18280"/>
                  </a:lnTo>
                  <a:lnTo>
                    <a:pt x="26820" y="18047"/>
                  </a:lnTo>
                  <a:close/>
                  <a:moveTo>
                    <a:pt x="22517" y="18347"/>
                  </a:moveTo>
                  <a:lnTo>
                    <a:pt x="22784" y="22517"/>
                  </a:lnTo>
                  <a:lnTo>
                    <a:pt x="18581" y="22784"/>
                  </a:lnTo>
                  <a:lnTo>
                    <a:pt x="18314" y="18581"/>
                  </a:lnTo>
                  <a:lnTo>
                    <a:pt x="22517" y="18347"/>
                  </a:lnTo>
                  <a:close/>
                  <a:moveTo>
                    <a:pt x="18214" y="18581"/>
                  </a:moveTo>
                  <a:lnTo>
                    <a:pt x="18481" y="22750"/>
                  </a:lnTo>
                  <a:lnTo>
                    <a:pt x="14278" y="23017"/>
                  </a:lnTo>
                  <a:lnTo>
                    <a:pt x="14011" y="18814"/>
                  </a:lnTo>
                  <a:lnTo>
                    <a:pt x="18214" y="18581"/>
                  </a:lnTo>
                  <a:close/>
                  <a:moveTo>
                    <a:pt x="13944" y="18848"/>
                  </a:moveTo>
                  <a:lnTo>
                    <a:pt x="14178" y="23017"/>
                  </a:lnTo>
                  <a:lnTo>
                    <a:pt x="10008" y="23284"/>
                  </a:lnTo>
                  <a:lnTo>
                    <a:pt x="9741" y="19081"/>
                  </a:lnTo>
                  <a:lnTo>
                    <a:pt x="13944" y="18848"/>
                  </a:lnTo>
                  <a:close/>
                  <a:moveTo>
                    <a:pt x="9641" y="19081"/>
                  </a:moveTo>
                  <a:lnTo>
                    <a:pt x="9908" y="23284"/>
                  </a:lnTo>
                  <a:lnTo>
                    <a:pt x="5705" y="23551"/>
                  </a:lnTo>
                  <a:lnTo>
                    <a:pt x="5438" y="19348"/>
                  </a:lnTo>
                  <a:lnTo>
                    <a:pt x="9641" y="19081"/>
                  </a:lnTo>
                  <a:close/>
                  <a:moveTo>
                    <a:pt x="5371" y="19348"/>
                  </a:moveTo>
                  <a:lnTo>
                    <a:pt x="5605" y="23551"/>
                  </a:lnTo>
                  <a:lnTo>
                    <a:pt x="1402" y="23784"/>
                  </a:lnTo>
                  <a:lnTo>
                    <a:pt x="1168" y="19615"/>
                  </a:lnTo>
                  <a:lnTo>
                    <a:pt x="5371" y="19348"/>
                  </a:lnTo>
                  <a:close/>
                  <a:moveTo>
                    <a:pt x="39929" y="21549"/>
                  </a:moveTo>
                  <a:lnTo>
                    <a:pt x="40196" y="25752"/>
                  </a:lnTo>
                  <a:lnTo>
                    <a:pt x="35993" y="25986"/>
                  </a:lnTo>
                  <a:lnTo>
                    <a:pt x="35760" y="21816"/>
                  </a:lnTo>
                  <a:lnTo>
                    <a:pt x="39929" y="21549"/>
                  </a:lnTo>
                  <a:close/>
                  <a:moveTo>
                    <a:pt x="35660" y="21816"/>
                  </a:moveTo>
                  <a:lnTo>
                    <a:pt x="35893" y="26019"/>
                  </a:lnTo>
                  <a:lnTo>
                    <a:pt x="31723" y="26286"/>
                  </a:lnTo>
                  <a:lnTo>
                    <a:pt x="31457" y="22083"/>
                  </a:lnTo>
                  <a:lnTo>
                    <a:pt x="35660" y="21816"/>
                  </a:lnTo>
                  <a:close/>
                  <a:moveTo>
                    <a:pt x="31357" y="22083"/>
                  </a:moveTo>
                  <a:lnTo>
                    <a:pt x="31623" y="26286"/>
                  </a:lnTo>
                  <a:lnTo>
                    <a:pt x="27420" y="26553"/>
                  </a:lnTo>
                  <a:lnTo>
                    <a:pt x="27154" y="22350"/>
                  </a:lnTo>
                  <a:lnTo>
                    <a:pt x="31357" y="22083"/>
                  </a:lnTo>
                  <a:close/>
                  <a:moveTo>
                    <a:pt x="27053" y="22350"/>
                  </a:moveTo>
                  <a:lnTo>
                    <a:pt x="27320" y="26553"/>
                  </a:lnTo>
                  <a:lnTo>
                    <a:pt x="23117" y="26787"/>
                  </a:lnTo>
                  <a:lnTo>
                    <a:pt x="22884" y="22584"/>
                  </a:lnTo>
                  <a:lnTo>
                    <a:pt x="27053" y="22350"/>
                  </a:lnTo>
                  <a:close/>
                  <a:moveTo>
                    <a:pt x="22750" y="22617"/>
                  </a:moveTo>
                  <a:lnTo>
                    <a:pt x="23051" y="26820"/>
                  </a:lnTo>
                  <a:lnTo>
                    <a:pt x="18848" y="27087"/>
                  </a:lnTo>
                  <a:lnTo>
                    <a:pt x="18581" y="22850"/>
                  </a:lnTo>
                  <a:lnTo>
                    <a:pt x="22750" y="22617"/>
                  </a:lnTo>
                  <a:close/>
                  <a:moveTo>
                    <a:pt x="18481" y="22850"/>
                  </a:moveTo>
                  <a:lnTo>
                    <a:pt x="18748" y="27053"/>
                  </a:lnTo>
                  <a:lnTo>
                    <a:pt x="14545" y="27320"/>
                  </a:lnTo>
                  <a:lnTo>
                    <a:pt x="14278" y="23117"/>
                  </a:lnTo>
                  <a:lnTo>
                    <a:pt x="18481" y="22850"/>
                  </a:lnTo>
                  <a:close/>
                  <a:moveTo>
                    <a:pt x="14211" y="23117"/>
                  </a:moveTo>
                  <a:lnTo>
                    <a:pt x="14444" y="27320"/>
                  </a:lnTo>
                  <a:lnTo>
                    <a:pt x="10241" y="27587"/>
                  </a:lnTo>
                  <a:lnTo>
                    <a:pt x="10008" y="23384"/>
                  </a:lnTo>
                  <a:lnTo>
                    <a:pt x="14211" y="23117"/>
                  </a:lnTo>
                  <a:close/>
                  <a:moveTo>
                    <a:pt x="9908" y="23384"/>
                  </a:moveTo>
                  <a:lnTo>
                    <a:pt x="10175" y="27587"/>
                  </a:lnTo>
                  <a:lnTo>
                    <a:pt x="5972" y="27821"/>
                  </a:lnTo>
                  <a:lnTo>
                    <a:pt x="5705" y="23651"/>
                  </a:lnTo>
                  <a:lnTo>
                    <a:pt x="9908" y="23384"/>
                  </a:lnTo>
                  <a:close/>
                  <a:moveTo>
                    <a:pt x="5605" y="23651"/>
                  </a:moveTo>
                  <a:lnTo>
                    <a:pt x="5872" y="27821"/>
                  </a:lnTo>
                  <a:lnTo>
                    <a:pt x="1669" y="28087"/>
                  </a:lnTo>
                  <a:lnTo>
                    <a:pt x="1435" y="23918"/>
                  </a:lnTo>
                  <a:lnTo>
                    <a:pt x="5605" y="23651"/>
                  </a:lnTo>
                  <a:close/>
                  <a:moveTo>
                    <a:pt x="40196" y="25853"/>
                  </a:moveTo>
                  <a:lnTo>
                    <a:pt x="40463" y="30022"/>
                  </a:lnTo>
                  <a:lnTo>
                    <a:pt x="36260" y="30289"/>
                  </a:lnTo>
                  <a:lnTo>
                    <a:pt x="35993" y="26086"/>
                  </a:lnTo>
                  <a:lnTo>
                    <a:pt x="40196" y="25853"/>
                  </a:lnTo>
                  <a:close/>
                  <a:moveTo>
                    <a:pt x="35926" y="26119"/>
                  </a:moveTo>
                  <a:lnTo>
                    <a:pt x="36160" y="30322"/>
                  </a:lnTo>
                  <a:lnTo>
                    <a:pt x="31957" y="30556"/>
                  </a:lnTo>
                  <a:lnTo>
                    <a:pt x="31723" y="26353"/>
                  </a:lnTo>
                  <a:lnTo>
                    <a:pt x="35926" y="26119"/>
                  </a:lnTo>
                  <a:close/>
                  <a:moveTo>
                    <a:pt x="31623" y="26386"/>
                  </a:moveTo>
                  <a:lnTo>
                    <a:pt x="31890" y="30589"/>
                  </a:lnTo>
                  <a:lnTo>
                    <a:pt x="27687" y="30823"/>
                  </a:lnTo>
                  <a:lnTo>
                    <a:pt x="27420" y="26620"/>
                  </a:lnTo>
                  <a:lnTo>
                    <a:pt x="31623" y="26386"/>
                  </a:lnTo>
                  <a:close/>
                  <a:moveTo>
                    <a:pt x="27354" y="26620"/>
                  </a:moveTo>
                  <a:lnTo>
                    <a:pt x="27587" y="30856"/>
                  </a:lnTo>
                  <a:lnTo>
                    <a:pt x="23384" y="31090"/>
                  </a:lnTo>
                  <a:lnTo>
                    <a:pt x="23151" y="26887"/>
                  </a:lnTo>
                  <a:lnTo>
                    <a:pt x="27354" y="26620"/>
                  </a:lnTo>
                  <a:close/>
                  <a:moveTo>
                    <a:pt x="23051" y="26887"/>
                  </a:moveTo>
                  <a:lnTo>
                    <a:pt x="23317" y="31090"/>
                  </a:lnTo>
                  <a:lnTo>
                    <a:pt x="19114" y="31356"/>
                  </a:lnTo>
                  <a:lnTo>
                    <a:pt x="18848" y="27153"/>
                  </a:lnTo>
                  <a:lnTo>
                    <a:pt x="23051" y="26887"/>
                  </a:lnTo>
                  <a:close/>
                  <a:moveTo>
                    <a:pt x="18748" y="27153"/>
                  </a:moveTo>
                  <a:lnTo>
                    <a:pt x="18981" y="31356"/>
                  </a:lnTo>
                  <a:lnTo>
                    <a:pt x="14811" y="31590"/>
                  </a:lnTo>
                  <a:lnTo>
                    <a:pt x="14545" y="27420"/>
                  </a:lnTo>
                  <a:lnTo>
                    <a:pt x="18748" y="27153"/>
                  </a:lnTo>
                  <a:close/>
                  <a:moveTo>
                    <a:pt x="14444" y="27387"/>
                  </a:moveTo>
                  <a:lnTo>
                    <a:pt x="14711" y="31623"/>
                  </a:lnTo>
                  <a:lnTo>
                    <a:pt x="10508" y="31857"/>
                  </a:lnTo>
                  <a:lnTo>
                    <a:pt x="10275" y="27654"/>
                  </a:lnTo>
                  <a:lnTo>
                    <a:pt x="14444" y="27387"/>
                  </a:lnTo>
                  <a:close/>
                  <a:moveTo>
                    <a:pt x="10175" y="27687"/>
                  </a:moveTo>
                  <a:lnTo>
                    <a:pt x="10408" y="31857"/>
                  </a:lnTo>
                  <a:lnTo>
                    <a:pt x="6239" y="32124"/>
                  </a:lnTo>
                  <a:lnTo>
                    <a:pt x="5972" y="27921"/>
                  </a:lnTo>
                  <a:lnTo>
                    <a:pt x="10175" y="27687"/>
                  </a:lnTo>
                  <a:close/>
                  <a:moveTo>
                    <a:pt x="5872" y="27921"/>
                  </a:moveTo>
                  <a:lnTo>
                    <a:pt x="6139" y="32124"/>
                  </a:lnTo>
                  <a:lnTo>
                    <a:pt x="1936" y="32391"/>
                  </a:lnTo>
                  <a:lnTo>
                    <a:pt x="1669" y="28188"/>
                  </a:lnTo>
                  <a:lnTo>
                    <a:pt x="5872" y="27921"/>
                  </a:lnTo>
                  <a:close/>
                  <a:moveTo>
                    <a:pt x="40463" y="30122"/>
                  </a:moveTo>
                  <a:lnTo>
                    <a:pt x="40730" y="34325"/>
                  </a:lnTo>
                  <a:lnTo>
                    <a:pt x="36527" y="34592"/>
                  </a:lnTo>
                  <a:lnTo>
                    <a:pt x="36260" y="30389"/>
                  </a:lnTo>
                  <a:lnTo>
                    <a:pt x="40463" y="30122"/>
                  </a:lnTo>
                  <a:close/>
                  <a:moveTo>
                    <a:pt x="36160" y="30389"/>
                  </a:moveTo>
                  <a:lnTo>
                    <a:pt x="36427" y="34592"/>
                  </a:lnTo>
                  <a:lnTo>
                    <a:pt x="32224" y="34859"/>
                  </a:lnTo>
                  <a:lnTo>
                    <a:pt x="31990" y="30656"/>
                  </a:lnTo>
                  <a:lnTo>
                    <a:pt x="36160" y="30389"/>
                  </a:lnTo>
                  <a:close/>
                  <a:moveTo>
                    <a:pt x="31890" y="30656"/>
                  </a:moveTo>
                  <a:lnTo>
                    <a:pt x="32124" y="34826"/>
                  </a:lnTo>
                  <a:lnTo>
                    <a:pt x="27954" y="35092"/>
                  </a:lnTo>
                  <a:lnTo>
                    <a:pt x="27687" y="30889"/>
                  </a:lnTo>
                  <a:lnTo>
                    <a:pt x="31890" y="30656"/>
                  </a:lnTo>
                  <a:close/>
                  <a:moveTo>
                    <a:pt x="27587" y="30956"/>
                  </a:moveTo>
                  <a:lnTo>
                    <a:pt x="27854" y="35126"/>
                  </a:lnTo>
                  <a:lnTo>
                    <a:pt x="23651" y="35393"/>
                  </a:lnTo>
                  <a:lnTo>
                    <a:pt x="23384" y="31190"/>
                  </a:lnTo>
                  <a:lnTo>
                    <a:pt x="27587" y="30956"/>
                  </a:lnTo>
                  <a:close/>
                  <a:moveTo>
                    <a:pt x="23317" y="31190"/>
                  </a:moveTo>
                  <a:lnTo>
                    <a:pt x="23584" y="35393"/>
                  </a:lnTo>
                  <a:lnTo>
                    <a:pt x="19381" y="35626"/>
                  </a:lnTo>
                  <a:lnTo>
                    <a:pt x="19114" y="31423"/>
                  </a:lnTo>
                  <a:lnTo>
                    <a:pt x="23317" y="31190"/>
                  </a:lnTo>
                  <a:close/>
                  <a:moveTo>
                    <a:pt x="19014" y="31457"/>
                  </a:moveTo>
                  <a:lnTo>
                    <a:pt x="19248" y="35626"/>
                  </a:lnTo>
                  <a:lnTo>
                    <a:pt x="15045" y="35893"/>
                  </a:lnTo>
                  <a:lnTo>
                    <a:pt x="14811" y="31690"/>
                  </a:lnTo>
                  <a:lnTo>
                    <a:pt x="19014" y="31457"/>
                  </a:lnTo>
                  <a:close/>
                  <a:moveTo>
                    <a:pt x="14711" y="31690"/>
                  </a:moveTo>
                  <a:lnTo>
                    <a:pt x="14978" y="35893"/>
                  </a:lnTo>
                  <a:lnTo>
                    <a:pt x="10775" y="36160"/>
                  </a:lnTo>
                  <a:lnTo>
                    <a:pt x="10508" y="31957"/>
                  </a:lnTo>
                  <a:lnTo>
                    <a:pt x="14711" y="31690"/>
                  </a:lnTo>
                  <a:close/>
                  <a:moveTo>
                    <a:pt x="10442" y="31990"/>
                  </a:moveTo>
                  <a:lnTo>
                    <a:pt x="10675" y="36160"/>
                  </a:lnTo>
                  <a:lnTo>
                    <a:pt x="6472" y="36427"/>
                  </a:lnTo>
                  <a:lnTo>
                    <a:pt x="6239" y="32257"/>
                  </a:lnTo>
                  <a:lnTo>
                    <a:pt x="10442" y="31990"/>
                  </a:lnTo>
                  <a:close/>
                  <a:moveTo>
                    <a:pt x="6139" y="32257"/>
                  </a:moveTo>
                  <a:lnTo>
                    <a:pt x="6405" y="36427"/>
                  </a:lnTo>
                  <a:lnTo>
                    <a:pt x="2202" y="36660"/>
                  </a:lnTo>
                  <a:lnTo>
                    <a:pt x="1936" y="32457"/>
                  </a:lnTo>
                  <a:lnTo>
                    <a:pt x="6139" y="32257"/>
                  </a:lnTo>
                  <a:close/>
                  <a:moveTo>
                    <a:pt x="40947" y="37844"/>
                  </a:moveTo>
                  <a:lnTo>
                    <a:pt x="40990" y="38629"/>
                  </a:lnTo>
                  <a:lnTo>
                    <a:pt x="40990" y="38629"/>
                  </a:lnTo>
                  <a:lnTo>
                    <a:pt x="40997" y="38628"/>
                  </a:lnTo>
                  <a:lnTo>
                    <a:pt x="40947" y="37844"/>
                  </a:lnTo>
                  <a:close/>
                  <a:moveTo>
                    <a:pt x="36427" y="34692"/>
                  </a:moveTo>
                  <a:lnTo>
                    <a:pt x="36694" y="38895"/>
                  </a:lnTo>
                  <a:lnTo>
                    <a:pt x="32491" y="39129"/>
                  </a:lnTo>
                  <a:lnTo>
                    <a:pt x="32224" y="34959"/>
                  </a:lnTo>
                  <a:lnTo>
                    <a:pt x="36427" y="34692"/>
                  </a:lnTo>
                  <a:close/>
                  <a:moveTo>
                    <a:pt x="32157" y="34926"/>
                  </a:moveTo>
                  <a:lnTo>
                    <a:pt x="32391" y="39129"/>
                  </a:lnTo>
                  <a:lnTo>
                    <a:pt x="28188" y="39396"/>
                  </a:lnTo>
                  <a:lnTo>
                    <a:pt x="27954" y="35193"/>
                  </a:lnTo>
                  <a:lnTo>
                    <a:pt x="32157" y="34926"/>
                  </a:lnTo>
                  <a:close/>
                  <a:moveTo>
                    <a:pt x="27854" y="35226"/>
                  </a:moveTo>
                  <a:lnTo>
                    <a:pt x="28121" y="39429"/>
                  </a:lnTo>
                  <a:lnTo>
                    <a:pt x="23918" y="39696"/>
                  </a:lnTo>
                  <a:lnTo>
                    <a:pt x="23651" y="35493"/>
                  </a:lnTo>
                  <a:lnTo>
                    <a:pt x="27854" y="35226"/>
                  </a:lnTo>
                  <a:close/>
                  <a:moveTo>
                    <a:pt x="23551" y="35493"/>
                  </a:moveTo>
                  <a:lnTo>
                    <a:pt x="23818" y="39662"/>
                  </a:lnTo>
                  <a:lnTo>
                    <a:pt x="19615" y="39929"/>
                  </a:lnTo>
                  <a:lnTo>
                    <a:pt x="19381" y="35726"/>
                  </a:lnTo>
                  <a:lnTo>
                    <a:pt x="23551" y="35493"/>
                  </a:lnTo>
                  <a:close/>
                  <a:moveTo>
                    <a:pt x="19281" y="35726"/>
                  </a:moveTo>
                  <a:lnTo>
                    <a:pt x="19515" y="39929"/>
                  </a:lnTo>
                  <a:lnTo>
                    <a:pt x="15312" y="40196"/>
                  </a:lnTo>
                  <a:lnTo>
                    <a:pt x="15078" y="35993"/>
                  </a:lnTo>
                  <a:lnTo>
                    <a:pt x="19281" y="35726"/>
                  </a:lnTo>
                  <a:close/>
                  <a:moveTo>
                    <a:pt x="14978" y="35993"/>
                  </a:moveTo>
                  <a:lnTo>
                    <a:pt x="15245" y="40196"/>
                  </a:lnTo>
                  <a:lnTo>
                    <a:pt x="11042" y="40430"/>
                  </a:lnTo>
                  <a:lnTo>
                    <a:pt x="10775" y="36260"/>
                  </a:lnTo>
                  <a:lnTo>
                    <a:pt x="14978" y="35993"/>
                  </a:lnTo>
                  <a:close/>
                  <a:moveTo>
                    <a:pt x="10675" y="36260"/>
                  </a:moveTo>
                  <a:lnTo>
                    <a:pt x="10942" y="40463"/>
                  </a:lnTo>
                  <a:lnTo>
                    <a:pt x="6739" y="40696"/>
                  </a:lnTo>
                  <a:lnTo>
                    <a:pt x="6505" y="36527"/>
                  </a:lnTo>
                  <a:lnTo>
                    <a:pt x="10675" y="36260"/>
                  </a:lnTo>
                  <a:close/>
                  <a:moveTo>
                    <a:pt x="6405" y="36527"/>
                  </a:moveTo>
                  <a:lnTo>
                    <a:pt x="6672" y="40730"/>
                  </a:lnTo>
                  <a:lnTo>
                    <a:pt x="2469" y="40963"/>
                  </a:lnTo>
                  <a:lnTo>
                    <a:pt x="2202" y="36760"/>
                  </a:lnTo>
                  <a:lnTo>
                    <a:pt x="6405" y="36527"/>
                  </a:lnTo>
                  <a:close/>
                  <a:moveTo>
                    <a:pt x="38728" y="1"/>
                  </a:moveTo>
                  <a:lnTo>
                    <a:pt x="34425" y="268"/>
                  </a:lnTo>
                  <a:lnTo>
                    <a:pt x="34359" y="268"/>
                  </a:lnTo>
                  <a:lnTo>
                    <a:pt x="30156" y="534"/>
                  </a:lnTo>
                  <a:lnTo>
                    <a:pt x="30056" y="534"/>
                  </a:lnTo>
                  <a:lnTo>
                    <a:pt x="25853" y="768"/>
                  </a:lnTo>
                  <a:lnTo>
                    <a:pt x="25753" y="768"/>
                  </a:lnTo>
                  <a:lnTo>
                    <a:pt x="21550" y="1035"/>
                  </a:lnTo>
                  <a:lnTo>
                    <a:pt x="21483" y="1035"/>
                  </a:lnTo>
                  <a:lnTo>
                    <a:pt x="17280" y="1302"/>
                  </a:lnTo>
                  <a:lnTo>
                    <a:pt x="17180" y="1302"/>
                  </a:lnTo>
                  <a:lnTo>
                    <a:pt x="13010" y="1535"/>
                  </a:lnTo>
                  <a:lnTo>
                    <a:pt x="12910" y="1535"/>
                  </a:lnTo>
                  <a:lnTo>
                    <a:pt x="8707" y="1802"/>
                  </a:lnTo>
                  <a:lnTo>
                    <a:pt x="8607" y="1802"/>
                  </a:lnTo>
                  <a:lnTo>
                    <a:pt x="4404" y="2102"/>
                  </a:lnTo>
                  <a:lnTo>
                    <a:pt x="4304" y="2102"/>
                  </a:lnTo>
                  <a:lnTo>
                    <a:pt x="1" y="2369"/>
                  </a:lnTo>
                  <a:lnTo>
                    <a:pt x="268" y="6639"/>
                  </a:lnTo>
                  <a:lnTo>
                    <a:pt x="268" y="6739"/>
                  </a:lnTo>
                  <a:lnTo>
                    <a:pt x="501" y="10942"/>
                  </a:lnTo>
                  <a:lnTo>
                    <a:pt x="501" y="11042"/>
                  </a:lnTo>
                  <a:lnTo>
                    <a:pt x="768" y="15212"/>
                  </a:lnTo>
                  <a:lnTo>
                    <a:pt x="768" y="15312"/>
                  </a:lnTo>
                  <a:lnTo>
                    <a:pt x="1035" y="19515"/>
                  </a:lnTo>
                  <a:lnTo>
                    <a:pt x="1035" y="19615"/>
                  </a:lnTo>
                  <a:lnTo>
                    <a:pt x="1268" y="23818"/>
                  </a:lnTo>
                  <a:lnTo>
                    <a:pt x="1268" y="23918"/>
                  </a:lnTo>
                  <a:lnTo>
                    <a:pt x="1535" y="28087"/>
                  </a:lnTo>
                  <a:lnTo>
                    <a:pt x="1535" y="28188"/>
                  </a:lnTo>
                  <a:lnTo>
                    <a:pt x="1802" y="32391"/>
                  </a:lnTo>
                  <a:lnTo>
                    <a:pt x="1802" y="32491"/>
                  </a:lnTo>
                  <a:lnTo>
                    <a:pt x="2036" y="36694"/>
                  </a:lnTo>
                  <a:lnTo>
                    <a:pt x="2036" y="36760"/>
                  </a:lnTo>
                  <a:lnTo>
                    <a:pt x="2302" y="41063"/>
                  </a:lnTo>
                  <a:lnTo>
                    <a:pt x="6606" y="40797"/>
                  </a:lnTo>
                  <a:lnTo>
                    <a:pt x="6706" y="40797"/>
                  </a:lnTo>
                  <a:lnTo>
                    <a:pt x="10875" y="40563"/>
                  </a:lnTo>
                  <a:lnTo>
                    <a:pt x="10975" y="40563"/>
                  </a:lnTo>
                  <a:lnTo>
                    <a:pt x="15178" y="40296"/>
                  </a:lnTo>
                  <a:lnTo>
                    <a:pt x="15278" y="40296"/>
                  </a:lnTo>
                  <a:lnTo>
                    <a:pt x="19481" y="40029"/>
                  </a:lnTo>
                  <a:lnTo>
                    <a:pt x="19548" y="40029"/>
                  </a:lnTo>
                  <a:lnTo>
                    <a:pt x="23751" y="39796"/>
                  </a:lnTo>
                  <a:lnTo>
                    <a:pt x="23851" y="39796"/>
                  </a:lnTo>
                  <a:lnTo>
                    <a:pt x="28054" y="39529"/>
                  </a:lnTo>
                  <a:lnTo>
                    <a:pt x="28154" y="39529"/>
                  </a:lnTo>
                  <a:lnTo>
                    <a:pt x="32324" y="39262"/>
                  </a:lnTo>
                  <a:lnTo>
                    <a:pt x="32424" y="39262"/>
                  </a:lnTo>
                  <a:lnTo>
                    <a:pt x="36627" y="39029"/>
                  </a:lnTo>
                  <a:lnTo>
                    <a:pt x="36727" y="39029"/>
                  </a:lnTo>
                  <a:lnTo>
                    <a:pt x="40997" y="38762"/>
                  </a:lnTo>
                  <a:lnTo>
                    <a:pt x="40990" y="38629"/>
                  </a:lnTo>
                  <a:lnTo>
                    <a:pt x="40990" y="38629"/>
                  </a:lnTo>
                  <a:lnTo>
                    <a:pt x="36794" y="38895"/>
                  </a:lnTo>
                  <a:lnTo>
                    <a:pt x="36560" y="34692"/>
                  </a:lnTo>
                  <a:lnTo>
                    <a:pt x="40730" y="34425"/>
                  </a:lnTo>
                  <a:lnTo>
                    <a:pt x="40947" y="37844"/>
                  </a:lnTo>
                  <a:lnTo>
                    <a:pt x="40763" y="34459"/>
                  </a:lnTo>
                  <a:lnTo>
                    <a:pt x="40763" y="34325"/>
                  </a:lnTo>
                  <a:lnTo>
                    <a:pt x="40563" y="30156"/>
                  </a:lnTo>
                  <a:lnTo>
                    <a:pt x="40563" y="30056"/>
                  </a:lnTo>
                  <a:lnTo>
                    <a:pt x="40296" y="25853"/>
                  </a:lnTo>
                  <a:lnTo>
                    <a:pt x="40296" y="25752"/>
                  </a:lnTo>
                  <a:lnTo>
                    <a:pt x="40029" y="21583"/>
                  </a:lnTo>
                  <a:lnTo>
                    <a:pt x="40029" y="21483"/>
                  </a:lnTo>
                  <a:lnTo>
                    <a:pt x="39796" y="17280"/>
                  </a:lnTo>
                  <a:lnTo>
                    <a:pt x="39796" y="17180"/>
                  </a:lnTo>
                  <a:lnTo>
                    <a:pt x="39529" y="12977"/>
                  </a:lnTo>
                  <a:lnTo>
                    <a:pt x="39529" y="12910"/>
                  </a:lnTo>
                  <a:lnTo>
                    <a:pt x="39262" y="8707"/>
                  </a:lnTo>
                  <a:lnTo>
                    <a:pt x="39262" y="8607"/>
                  </a:lnTo>
                  <a:lnTo>
                    <a:pt x="38995" y="4404"/>
                  </a:lnTo>
                  <a:lnTo>
                    <a:pt x="38995" y="4304"/>
                  </a:lnTo>
                  <a:lnTo>
                    <a:pt x="38728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331" name="Google Shape;331;p30"/>
          <p:cNvSpPr/>
          <p:nvPr/>
        </p:nvSpPr>
        <p:spPr>
          <a:xfrm>
            <a:off x="2603028" y="4319587"/>
            <a:ext cx="426949" cy="390019"/>
          </a:xfrm>
          <a:custGeom>
            <a:avLst/>
            <a:gdLst/>
            <a:ahLst/>
            <a:cxnLst/>
            <a:rect l="l" t="t" r="r" b="b"/>
            <a:pathLst>
              <a:path w="13110" h="11976" extrusionOk="0">
                <a:moveTo>
                  <a:pt x="6555" y="1"/>
                </a:moveTo>
                <a:cubicBezTo>
                  <a:pt x="5029" y="1"/>
                  <a:pt x="3503" y="584"/>
                  <a:pt x="2335" y="1752"/>
                </a:cubicBezTo>
                <a:cubicBezTo>
                  <a:pt x="0" y="4087"/>
                  <a:pt x="0" y="7890"/>
                  <a:pt x="2335" y="10225"/>
                </a:cubicBezTo>
                <a:cubicBezTo>
                  <a:pt x="3503" y="11392"/>
                  <a:pt x="5029" y="11976"/>
                  <a:pt x="6555" y="11976"/>
                </a:cubicBezTo>
                <a:cubicBezTo>
                  <a:pt x="8081" y="11976"/>
                  <a:pt x="9607" y="11392"/>
                  <a:pt x="10775" y="10225"/>
                </a:cubicBezTo>
                <a:cubicBezTo>
                  <a:pt x="13110" y="7890"/>
                  <a:pt x="13110" y="4087"/>
                  <a:pt x="10775" y="1752"/>
                </a:cubicBezTo>
                <a:cubicBezTo>
                  <a:pt x="9607" y="584"/>
                  <a:pt x="8081" y="1"/>
                  <a:pt x="655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332" name="Google Shape;332;p30"/>
          <p:cNvGrpSpPr/>
          <p:nvPr/>
        </p:nvGrpSpPr>
        <p:grpSpPr>
          <a:xfrm>
            <a:off x="794942" y="1024130"/>
            <a:ext cx="1681817" cy="838653"/>
            <a:chOff x="3491529" y="3490033"/>
            <a:chExt cx="713441" cy="365585"/>
          </a:xfrm>
        </p:grpSpPr>
        <p:sp>
          <p:nvSpPr>
            <p:cNvPr id="333" name="Google Shape;333;p30"/>
            <p:cNvSpPr/>
            <p:nvPr/>
          </p:nvSpPr>
          <p:spPr>
            <a:xfrm>
              <a:off x="3540426" y="3536751"/>
              <a:ext cx="664544" cy="318867"/>
            </a:xfrm>
            <a:custGeom>
              <a:avLst/>
              <a:gdLst/>
              <a:ahLst/>
              <a:cxnLst/>
              <a:rect l="l" t="t" r="r" b="b"/>
              <a:pathLst>
                <a:path w="51237" h="24585" extrusionOk="0">
                  <a:moveTo>
                    <a:pt x="48168" y="1"/>
                  </a:moveTo>
                  <a:lnTo>
                    <a:pt x="0" y="10508"/>
                  </a:lnTo>
                  <a:lnTo>
                    <a:pt x="3103" y="24585"/>
                  </a:lnTo>
                  <a:lnTo>
                    <a:pt x="51237" y="14077"/>
                  </a:lnTo>
                  <a:lnTo>
                    <a:pt x="48168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3491529" y="3490033"/>
              <a:ext cx="713441" cy="310722"/>
            </a:xfrm>
            <a:custGeom>
              <a:avLst/>
              <a:gdLst/>
              <a:ahLst/>
              <a:cxnLst/>
              <a:rect l="l" t="t" r="r" b="b"/>
              <a:pathLst>
                <a:path w="55007" h="23957" extrusionOk="0">
                  <a:moveTo>
                    <a:pt x="51171" y="0"/>
                  </a:moveTo>
                  <a:cubicBezTo>
                    <a:pt x="51171" y="0"/>
                    <a:pt x="25819" y="6157"/>
                    <a:pt x="10213" y="6157"/>
                  </a:cubicBezTo>
                  <a:cubicBezTo>
                    <a:pt x="5724" y="6157"/>
                    <a:pt x="2042" y="5648"/>
                    <a:pt x="1" y="4337"/>
                  </a:cubicBezTo>
                  <a:lnTo>
                    <a:pt x="1" y="4337"/>
                  </a:lnTo>
                  <a:lnTo>
                    <a:pt x="3837" y="21983"/>
                  </a:lnTo>
                  <a:cubicBezTo>
                    <a:pt x="6053" y="23407"/>
                    <a:pt x="9925" y="23956"/>
                    <a:pt x="14581" y="23956"/>
                  </a:cubicBezTo>
                  <a:cubicBezTo>
                    <a:pt x="30317" y="23956"/>
                    <a:pt x="55007" y="17679"/>
                    <a:pt x="55007" y="17679"/>
                  </a:cubicBezTo>
                  <a:lnTo>
                    <a:pt x="511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4042287" y="3490033"/>
              <a:ext cx="162683" cy="253966"/>
            </a:xfrm>
            <a:custGeom>
              <a:avLst/>
              <a:gdLst/>
              <a:ahLst/>
              <a:cxnLst/>
              <a:rect l="l" t="t" r="r" b="b"/>
              <a:pathLst>
                <a:path w="12543" h="19581" extrusionOk="0">
                  <a:moveTo>
                    <a:pt x="8673" y="0"/>
                  </a:moveTo>
                  <a:lnTo>
                    <a:pt x="1" y="1902"/>
                  </a:lnTo>
                  <a:lnTo>
                    <a:pt x="3870" y="19581"/>
                  </a:lnTo>
                  <a:lnTo>
                    <a:pt x="12543" y="17679"/>
                  </a:lnTo>
                  <a:lnTo>
                    <a:pt x="8673" y="0"/>
                  </a:lnTo>
                  <a:close/>
                </a:path>
              </a:pathLst>
            </a:custGeom>
            <a:solidFill>
              <a:srgbClr val="A8D8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336" name="Google Shape;336;p30"/>
          <p:cNvSpPr/>
          <p:nvPr/>
        </p:nvSpPr>
        <p:spPr>
          <a:xfrm rot="1701045">
            <a:off x="9946793" y="4630737"/>
            <a:ext cx="1449119" cy="1465228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E48800">
              <a:alpha val="31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0" name="Google Shape;250;p29">
            <a:extLst>
              <a:ext uri="{FF2B5EF4-FFF2-40B4-BE49-F238E27FC236}">
                <a16:creationId xmlns:a16="http://schemas.microsoft.com/office/drawing/2014/main" id="{B5E02789-8A7F-4BC8-B6BA-930ACC8B9C8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525111" y="3101050"/>
            <a:ext cx="4912988" cy="53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vi-VN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Định hướng tuần mới</a:t>
            </a:r>
            <a:endParaRPr lang="en-US" sz="6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241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" grpId="0"/>
      <p:bldP spid="5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33"/>
          <p:cNvGrpSpPr/>
          <p:nvPr/>
        </p:nvGrpSpPr>
        <p:grpSpPr>
          <a:xfrm>
            <a:off x="1533703" y="1730158"/>
            <a:ext cx="9124571" cy="4382479"/>
            <a:chOff x="5871550" y="1383450"/>
            <a:chExt cx="1173850" cy="502075"/>
          </a:xfrm>
        </p:grpSpPr>
        <p:sp>
          <p:nvSpPr>
            <p:cNvPr id="478" name="Google Shape;478;p33"/>
            <p:cNvSpPr/>
            <p:nvPr/>
          </p:nvSpPr>
          <p:spPr>
            <a:xfrm>
              <a:off x="5871550" y="1491375"/>
              <a:ext cx="1173850" cy="184925"/>
            </a:xfrm>
            <a:custGeom>
              <a:avLst/>
              <a:gdLst/>
              <a:ahLst/>
              <a:cxnLst/>
              <a:rect l="l" t="t" r="r" b="b"/>
              <a:pathLst>
                <a:path w="46954" h="7397" extrusionOk="0">
                  <a:moveTo>
                    <a:pt x="38949" y="1"/>
                  </a:moveTo>
                  <a:cubicBezTo>
                    <a:pt x="38915" y="1"/>
                    <a:pt x="38872" y="13"/>
                    <a:pt x="38820" y="39"/>
                  </a:cubicBezTo>
                  <a:cubicBezTo>
                    <a:pt x="38384" y="330"/>
                    <a:pt x="35228" y="529"/>
                    <a:pt x="33449" y="529"/>
                  </a:cubicBezTo>
                  <a:cubicBezTo>
                    <a:pt x="32966" y="529"/>
                    <a:pt x="32585" y="515"/>
                    <a:pt x="32387" y="483"/>
                  </a:cubicBezTo>
                  <a:cubicBezTo>
                    <a:pt x="32099" y="403"/>
                    <a:pt x="31798" y="365"/>
                    <a:pt x="31495" y="365"/>
                  </a:cubicBezTo>
                  <a:cubicBezTo>
                    <a:pt x="31096" y="365"/>
                    <a:pt x="30694" y="431"/>
                    <a:pt x="30317" y="557"/>
                  </a:cubicBezTo>
                  <a:cubicBezTo>
                    <a:pt x="29134" y="816"/>
                    <a:pt x="25732" y="594"/>
                    <a:pt x="24180" y="853"/>
                  </a:cubicBezTo>
                  <a:cubicBezTo>
                    <a:pt x="24049" y="872"/>
                    <a:pt x="23957" y="880"/>
                    <a:pt x="23889" y="880"/>
                  </a:cubicBezTo>
                  <a:cubicBezTo>
                    <a:pt x="23575" y="880"/>
                    <a:pt x="23810" y="705"/>
                    <a:pt x="23292" y="705"/>
                  </a:cubicBezTo>
                  <a:cubicBezTo>
                    <a:pt x="22510" y="705"/>
                    <a:pt x="15460" y="1064"/>
                    <a:pt x="11980" y="1064"/>
                  </a:cubicBezTo>
                  <a:cubicBezTo>
                    <a:pt x="10854" y="1064"/>
                    <a:pt x="10102" y="1026"/>
                    <a:pt x="10057" y="927"/>
                  </a:cubicBezTo>
                  <a:cubicBezTo>
                    <a:pt x="10044" y="896"/>
                    <a:pt x="10026" y="884"/>
                    <a:pt x="10004" y="884"/>
                  </a:cubicBezTo>
                  <a:cubicBezTo>
                    <a:pt x="9909" y="884"/>
                    <a:pt x="9738" y="1103"/>
                    <a:pt x="9631" y="1103"/>
                  </a:cubicBezTo>
                  <a:cubicBezTo>
                    <a:pt x="9610" y="1103"/>
                    <a:pt x="9591" y="1095"/>
                    <a:pt x="9576" y="1074"/>
                  </a:cubicBezTo>
                  <a:cubicBezTo>
                    <a:pt x="9576" y="1074"/>
                    <a:pt x="4670" y="1392"/>
                    <a:pt x="2533" y="1392"/>
                  </a:cubicBezTo>
                  <a:cubicBezTo>
                    <a:pt x="2040" y="1392"/>
                    <a:pt x="1694" y="1375"/>
                    <a:pt x="1590" y="1333"/>
                  </a:cubicBezTo>
                  <a:cubicBezTo>
                    <a:pt x="1463" y="1295"/>
                    <a:pt x="1357" y="1274"/>
                    <a:pt x="1269" y="1274"/>
                  </a:cubicBezTo>
                  <a:cubicBezTo>
                    <a:pt x="1102" y="1274"/>
                    <a:pt x="998" y="1349"/>
                    <a:pt x="925" y="1518"/>
                  </a:cubicBezTo>
                  <a:cubicBezTo>
                    <a:pt x="555" y="2221"/>
                    <a:pt x="1" y="7027"/>
                    <a:pt x="407" y="7286"/>
                  </a:cubicBezTo>
                  <a:cubicBezTo>
                    <a:pt x="476" y="7315"/>
                    <a:pt x="660" y="7327"/>
                    <a:pt x="929" y="7327"/>
                  </a:cubicBezTo>
                  <a:cubicBezTo>
                    <a:pt x="2052" y="7327"/>
                    <a:pt x="4663" y="7120"/>
                    <a:pt x="6625" y="7120"/>
                  </a:cubicBezTo>
                  <a:cubicBezTo>
                    <a:pt x="7740" y="7120"/>
                    <a:pt x="8645" y="7187"/>
                    <a:pt x="8948" y="7396"/>
                  </a:cubicBezTo>
                  <a:cubicBezTo>
                    <a:pt x="9981" y="7285"/>
                    <a:pt x="13569" y="6814"/>
                    <a:pt x="15899" y="6814"/>
                  </a:cubicBezTo>
                  <a:cubicBezTo>
                    <a:pt x="16652" y="6814"/>
                    <a:pt x="17274" y="6863"/>
                    <a:pt x="17636" y="6990"/>
                  </a:cubicBezTo>
                  <a:cubicBezTo>
                    <a:pt x="17968" y="6721"/>
                    <a:pt x="19596" y="6662"/>
                    <a:pt x="21378" y="6662"/>
                  </a:cubicBezTo>
                  <a:cubicBezTo>
                    <a:pt x="22785" y="6662"/>
                    <a:pt x="24289" y="6699"/>
                    <a:pt x="25325" y="6699"/>
                  </a:cubicBezTo>
                  <a:cubicBezTo>
                    <a:pt x="26046" y="6699"/>
                    <a:pt x="26541" y="6681"/>
                    <a:pt x="26620" y="6620"/>
                  </a:cubicBezTo>
                  <a:cubicBezTo>
                    <a:pt x="26780" y="6496"/>
                    <a:pt x="27222" y="6440"/>
                    <a:pt x="27662" y="6440"/>
                  </a:cubicBezTo>
                  <a:cubicBezTo>
                    <a:pt x="28138" y="6440"/>
                    <a:pt x="28612" y="6505"/>
                    <a:pt x="28727" y="6620"/>
                  </a:cubicBezTo>
                  <a:cubicBezTo>
                    <a:pt x="28864" y="6757"/>
                    <a:pt x="29025" y="6804"/>
                    <a:pt x="29191" y="6804"/>
                  </a:cubicBezTo>
                  <a:cubicBezTo>
                    <a:pt x="29534" y="6804"/>
                    <a:pt x="29899" y="6608"/>
                    <a:pt x="30131" y="6608"/>
                  </a:cubicBezTo>
                  <a:cubicBezTo>
                    <a:pt x="30211" y="6608"/>
                    <a:pt x="30275" y="6631"/>
                    <a:pt x="30317" y="6694"/>
                  </a:cubicBezTo>
                  <a:lnTo>
                    <a:pt x="32239" y="6324"/>
                  </a:lnTo>
                  <a:lnTo>
                    <a:pt x="41334" y="6213"/>
                  </a:lnTo>
                  <a:cubicBezTo>
                    <a:pt x="41818" y="6065"/>
                    <a:pt x="42334" y="6019"/>
                    <a:pt x="42843" y="6019"/>
                  </a:cubicBezTo>
                  <a:cubicBezTo>
                    <a:pt x="43659" y="6019"/>
                    <a:pt x="44456" y="6137"/>
                    <a:pt x="45064" y="6137"/>
                  </a:cubicBezTo>
                  <a:cubicBezTo>
                    <a:pt x="45582" y="6137"/>
                    <a:pt x="45963" y="6051"/>
                    <a:pt x="46103" y="5733"/>
                  </a:cubicBezTo>
                  <a:cubicBezTo>
                    <a:pt x="46547" y="4808"/>
                    <a:pt x="46953" y="1037"/>
                    <a:pt x="46732" y="150"/>
                  </a:cubicBezTo>
                  <a:cubicBezTo>
                    <a:pt x="46722" y="62"/>
                    <a:pt x="46454" y="29"/>
                    <a:pt x="46063" y="29"/>
                  </a:cubicBezTo>
                  <a:cubicBezTo>
                    <a:pt x="44972" y="29"/>
                    <a:pt x="42922" y="290"/>
                    <a:pt x="42813" y="372"/>
                  </a:cubicBezTo>
                  <a:cubicBezTo>
                    <a:pt x="42785" y="381"/>
                    <a:pt x="42757" y="386"/>
                    <a:pt x="42731" y="386"/>
                  </a:cubicBezTo>
                  <a:cubicBezTo>
                    <a:pt x="42651" y="386"/>
                    <a:pt x="42582" y="344"/>
                    <a:pt x="42554" y="261"/>
                  </a:cubicBezTo>
                  <a:cubicBezTo>
                    <a:pt x="42554" y="187"/>
                    <a:pt x="39042" y="113"/>
                    <a:pt x="39042" y="113"/>
                  </a:cubicBezTo>
                  <a:cubicBezTo>
                    <a:pt x="39042" y="42"/>
                    <a:pt x="39011" y="1"/>
                    <a:pt x="38949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33"/>
            <p:cNvSpPr/>
            <p:nvPr/>
          </p:nvSpPr>
          <p:spPr>
            <a:xfrm>
              <a:off x="6031450" y="1597625"/>
              <a:ext cx="907650" cy="173875"/>
            </a:xfrm>
            <a:custGeom>
              <a:avLst/>
              <a:gdLst/>
              <a:ahLst/>
              <a:cxnLst/>
              <a:rect l="l" t="t" r="r" b="b"/>
              <a:pathLst>
                <a:path w="36306" h="6955" extrusionOk="0">
                  <a:moveTo>
                    <a:pt x="30114" y="1"/>
                  </a:moveTo>
                  <a:cubicBezTo>
                    <a:pt x="30083" y="1"/>
                    <a:pt x="30049" y="13"/>
                    <a:pt x="30021" y="41"/>
                  </a:cubicBezTo>
                  <a:cubicBezTo>
                    <a:pt x="29698" y="283"/>
                    <a:pt x="27593" y="447"/>
                    <a:pt x="26186" y="447"/>
                  </a:cubicBezTo>
                  <a:cubicBezTo>
                    <a:pt x="25660" y="447"/>
                    <a:pt x="25231" y="424"/>
                    <a:pt x="25030" y="374"/>
                  </a:cubicBezTo>
                  <a:cubicBezTo>
                    <a:pt x="24797" y="290"/>
                    <a:pt x="24556" y="252"/>
                    <a:pt x="24315" y="252"/>
                  </a:cubicBezTo>
                  <a:cubicBezTo>
                    <a:pt x="24020" y="252"/>
                    <a:pt x="23724" y="309"/>
                    <a:pt x="23440" y="411"/>
                  </a:cubicBezTo>
                  <a:cubicBezTo>
                    <a:pt x="23051" y="519"/>
                    <a:pt x="22362" y="537"/>
                    <a:pt x="21603" y="537"/>
                  </a:cubicBezTo>
                  <a:cubicBezTo>
                    <a:pt x="21249" y="537"/>
                    <a:pt x="20880" y="533"/>
                    <a:pt x="20519" y="533"/>
                  </a:cubicBezTo>
                  <a:cubicBezTo>
                    <a:pt x="19813" y="533"/>
                    <a:pt x="19139" y="547"/>
                    <a:pt x="18671" y="632"/>
                  </a:cubicBezTo>
                  <a:cubicBezTo>
                    <a:pt x="18583" y="650"/>
                    <a:pt x="18519" y="657"/>
                    <a:pt x="18470" y="657"/>
                  </a:cubicBezTo>
                  <a:cubicBezTo>
                    <a:pt x="18212" y="657"/>
                    <a:pt x="18410" y="448"/>
                    <a:pt x="18005" y="448"/>
                  </a:cubicBezTo>
                  <a:cubicBezTo>
                    <a:pt x="17470" y="473"/>
                    <a:pt x="12872" y="692"/>
                    <a:pt x="10021" y="692"/>
                  </a:cubicBezTo>
                  <a:cubicBezTo>
                    <a:pt x="8739" y="692"/>
                    <a:pt x="7810" y="648"/>
                    <a:pt x="7764" y="522"/>
                  </a:cubicBezTo>
                  <a:cubicBezTo>
                    <a:pt x="7758" y="491"/>
                    <a:pt x="7747" y="479"/>
                    <a:pt x="7732" y="479"/>
                  </a:cubicBezTo>
                  <a:cubicBezTo>
                    <a:pt x="7670" y="479"/>
                    <a:pt x="7545" y="698"/>
                    <a:pt x="7470" y="698"/>
                  </a:cubicBezTo>
                  <a:cubicBezTo>
                    <a:pt x="7455" y="698"/>
                    <a:pt x="7442" y="690"/>
                    <a:pt x="7432" y="669"/>
                  </a:cubicBezTo>
                  <a:cubicBezTo>
                    <a:pt x="7432" y="669"/>
                    <a:pt x="4041" y="888"/>
                    <a:pt x="2257" y="888"/>
                  </a:cubicBezTo>
                  <a:cubicBezTo>
                    <a:pt x="1722" y="888"/>
                    <a:pt x="1332" y="868"/>
                    <a:pt x="1221" y="817"/>
                  </a:cubicBezTo>
                  <a:cubicBezTo>
                    <a:pt x="1129" y="765"/>
                    <a:pt x="1051" y="740"/>
                    <a:pt x="986" y="740"/>
                  </a:cubicBezTo>
                  <a:cubicBezTo>
                    <a:pt x="866" y="740"/>
                    <a:pt x="788" y="822"/>
                    <a:pt x="740" y="965"/>
                  </a:cubicBezTo>
                  <a:cubicBezTo>
                    <a:pt x="444" y="1668"/>
                    <a:pt x="1" y="6474"/>
                    <a:pt x="333" y="6770"/>
                  </a:cubicBezTo>
                  <a:cubicBezTo>
                    <a:pt x="386" y="6794"/>
                    <a:pt x="525" y="6803"/>
                    <a:pt x="728" y="6803"/>
                  </a:cubicBezTo>
                  <a:cubicBezTo>
                    <a:pt x="1534" y="6803"/>
                    <a:pt x="3350" y="6651"/>
                    <a:pt x="4821" y="6651"/>
                  </a:cubicBezTo>
                  <a:cubicBezTo>
                    <a:pt x="5817" y="6651"/>
                    <a:pt x="6655" y="6721"/>
                    <a:pt x="6914" y="6954"/>
                  </a:cubicBezTo>
                  <a:cubicBezTo>
                    <a:pt x="7689" y="6874"/>
                    <a:pt x="10262" y="6485"/>
                    <a:pt x="12060" y="6485"/>
                  </a:cubicBezTo>
                  <a:cubicBezTo>
                    <a:pt x="12750" y="6485"/>
                    <a:pt x="13325" y="6542"/>
                    <a:pt x="13643" y="6696"/>
                  </a:cubicBezTo>
                  <a:cubicBezTo>
                    <a:pt x="13868" y="6457"/>
                    <a:pt x="14889" y="6394"/>
                    <a:pt x="16081" y="6394"/>
                  </a:cubicBezTo>
                  <a:cubicBezTo>
                    <a:pt x="17392" y="6394"/>
                    <a:pt x="18908" y="6470"/>
                    <a:pt x="19798" y="6470"/>
                  </a:cubicBezTo>
                  <a:cubicBezTo>
                    <a:pt x="20228" y="6470"/>
                    <a:pt x="20512" y="6452"/>
                    <a:pt x="20556" y="6400"/>
                  </a:cubicBezTo>
                  <a:cubicBezTo>
                    <a:pt x="20671" y="6302"/>
                    <a:pt x="20974" y="6254"/>
                    <a:pt x="21288" y="6254"/>
                  </a:cubicBezTo>
                  <a:cubicBezTo>
                    <a:pt x="21685" y="6254"/>
                    <a:pt x="22101" y="6330"/>
                    <a:pt x="22183" y="6474"/>
                  </a:cubicBezTo>
                  <a:cubicBezTo>
                    <a:pt x="22296" y="6628"/>
                    <a:pt x="22429" y="6679"/>
                    <a:pt x="22567" y="6679"/>
                  </a:cubicBezTo>
                  <a:cubicBezTo>
                    <a:pt x="22839" y="6679"/>
                    <a:pt x="23127" y="6478"/>
                    <a:pt x="23307" y="6478"/>
                  </a:cubicBezTo>
                  <a:cubicBezTo>
                    <a:pt x="23363" y="6478"/>
                    <a:pt x="23409" y="6497"/>
                    <a:pt x="23440" y="6548"/>
                  </a:cubicBezTo>
                  <a:lnTo>
                    <a:pt x="24919" y="6215"/>
                  </a:lnTo>
                  <a:lnTo>
                    <a:pt x="31943" y="6252"/>
                  </a:lnTo>
                  <a:cubicBezTo>
                    <a:pt x="32302" y="6109"/>
                    <a:pt x="32684" y="6063"/>
                    <a:pt x="33063" y="6063"/>
                  </a:cubicBezTo>
                  <a:cubicBezTo>
                    <a:pt x="33725" y="6063"/>
                    <a:pt x="34375" y="6203"/>
                    <a:pt x="34863" y="6203"/>
                  </a:cubicBezTo>
                  <a:cubicBezTo>
                    <a:pt x="35246" y="6203"/>
                    <a:pt x="35529" y="6116"/>
                    <a:pt x="35640" y="5808"/>
                  </a:cubicBezTo>
                  <a:cubicBezTo>
                    <a:pt x="35936" y="4884"/>
                    <a:pt x="36306" y="1113"/>
                    <a:pt x="36121" y="226"/>
                  </a:cubicBezTo>
                  <a:cubicBezTo>
                    <a:pt x="36111" y="149"/>
                    <a:pt x="35906" y="119"/>
                    <a:pt x="35606" y="119"/>
                  </a:cubicBezTo>
                  <a:cubicBezTo>
                    <a:pt x="34755" y="119"/>
                    <a:pt x="33144" y="356"/>
                    <a:pt x="33089" y="411"/>
                  </a:cubicBezTo>
                  <a:cubicBezTo>
                    <a:pt x="33069" y="431"/>
                    <a:pt x="33045" y="440"/>
                    <a:pt x="33022" y="440"/>
                  </a:cubicBezTo>
                  <a:cubicBezTo>
                    <a:pt x="32962" y="440"/>
                    <a:pt x="32905" y="380"/>
                    <a:pt x="32905" y="300"/>
                  </a:cubicBezTo>
                  <a:cubicBezTo>
                    <a:pt x="32905" y="226"/>
                    <a:pt x="30206" y="78"/>
                    <a:pt x="30206" y="78"/>
                  </a:cubicBezTo>
                  <a:cubicBezTo>
                    <a:pt x="30206" y="32"/>
                    <a:pt x="30163" y="1"/>
                    <a:pt x="30114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33"/>
            <p:cNvSpPr/>
            <p:nvPr/>
          </p:nvSpPr>
          <p:spPr>
            <a:xfrm>
              <a:off x="6070275" y="1383450"/>
              <a:ext cx="828175" cy="187475"/>
            </a:xfrm>
            <a:custGeom>
              <a:avLst/>
              <a:gdLst/>
              <a:ahLst/>
              <a:cxnLst/>
              <a:rect l="l" t="t" r="r" b="b"/>
              <a:pathLst>
                <a:path w="33127" h="7499" extrusionOk="0">
                  <a:moveTo>
                    <a:pt x="27486" y="1"/>
                  </a:moveTo>
                  <a:cubicBezTo>
                    <a:pt x="27458" y="1"/>
                    <a:pt x="27427" y="21"/>
                    <a:pt x="27396" y="68"/>
                  </a:cubicBezTo>
                  <a:cubicBezTo>
                    <a:pt x="27069" y="335"/>
                    <a:pt x="24769" y="554"/>
                    <a:pt x="23528" y="554"/>
                  </a:cubicBezTo>
                  <a:cubicBezTo>
                    <a:pt x="23222" y="554"/>
                    <a:pt x="22980" y="541"/>
                    <a:pt x="22848" y="511"/>
                  </a:cubicBezTo>
                  <a:cubicBezTo>
                    <a:pt x="22641" y="431"/>
                    <a:pt x="22419" y="393"/>
                    <a:pt x="22199" y="393"/>
                  </a:cubicBezTo>
                  <a:cubicBezTo>
                    <a:pt x="21909" y="393"/>
                    <a:pt x="21621" y="459"/>
                    <a:pt x="21369" y="585"/>
                  </a:cubicBezTo>
                  <a:cubicBezTo>
                    <a:pt x="20556" y="844"/>
                    <a:pt x="18116" y="659"/>
                    <a:pt x="17007" y="881"/>
                  </a:cubicBezTo>
                  <a:cubicBezTo>
                    <a:pt x="16903" y="911"/>
                    <a:pt x="16835" y="922"/>
                    <a:pt x="16789" y="922"/>
                  </a:cubicBezTo>
                  <a:cubicBezTo>
                    <a:pt x="16603" y="922"/>
                    <a:pt x="16763" y="733"/>
                    <a:pt x="16378" y="733"/>
                  </a:cubicBezTo>
                  <a:cubicBezTo>
                    <a:pt x="15839" y="762"/>
                    <a:pt x="10684" y="1160"/>
                    <a:pt x="8248" y="1160"/>
                  </a:cubicBezTo>
                  <a:cubicBezTo>
                    <a:pt x="7510" y="1160"/>
                    <a:pt x="7022" y="1123"/>
                    <a:pt x="6988" y="1029"/>
                  </a:cubicBezTo>
                  <a:cubicBezTo>
                    <a:pt x="6982" y="998"/>
                    <a:pt x="6972" y="986"/>
                    <a:pt x="6959" y="986"/>
                  </a:cubicBezTo>
                  <a:cubicBezTo>
                    <a:pt x="6904" y="986"/>
                    <a:pt x="6797" y="1205"/>
                    <a:pt x="6728" y="1205"/>
                  </a:cubicBezTo>
                  <a:cubicBezTo>
                    <a:pt x="6714" y="1205"/>
                    <a:pt x="6702" y="1197"/>
                    <a:pt x="6692" y="1177"/>
                  </a:cubicBezTo>
                  <a:cubicBezTo>
                    <a:pt x="6692" y="1177"/>
                    <a:pt x="3107" y="1528"/>
                    <a:pt x="1614" y="1528"/>
                  </a:cubicBezTo>
                  <a:cubicBezTo>
                    <a:pt x="1294" y="1528"/>
                    <a:pt x="1070" y="1512"/>
                    <a:pt x="999" y="1473"/>
                  </a:cubicBezTo>
                  <a:cubicBezTo>
                    <a:pt x="909" y="1434"/>
                    <a:pt x="838" y="1414"/>
                    <a:pt x="777" y="1414"/>
                  </a:cubicBezTo>
                  <a:cubicBezTo>
                    <a:pt x="663" y="1414"/>
                    <a:pt x="591" y="1488"/>
                    <a:pt x="518" y="1657"/>
                  </a:cubicBezTo>
                  <a:cubicBezTo>
                    <a:pt x="296" y="2360"/>
                    <a:pt x="0" y="7166"/>
                    <a:pt x="333" y="7425"/>
                  </a:cubicBezTo>
                  <a:cubicBezTo>
                    <a:pt x="374" y="7445"/>
                    <a:pt x="473" y="7454"/>
                    <a:pt x="617" y="7454"/>
                  </a:cubicBezTo>
                  <a:cubicBezTo>
                    <a:pt x="1357" y="7454"/>
                    <a:pt x="3294" y="7224"/>
                    <a:pt x="4742" y="7224"/>
                  </a:cubicBezTo>
                  <a:cubicBezTo>
                    <a:pt x="5526" y="7224"/>
                    <a:pt x="6166" y="7291"/>
                    <a:pt x="6396" y="7499"/>
                  </a:cubicBezTo>
                  <a:cubicBezTo>
                    <a:pt x="7130" y="7386"/>
                    <a:pt x="9697" y="6885"/>
                    <a:pt x="11330" y="6885"/>
                  </a:cubicBezTo>
                  <a:cubicBezTo>
                    <a:pt x="11836" y="6885"/>
                    <a:pt x="12252" y="6933"/>
                    <a:pt x="12496" y="7055"/>
                  </a:cubicBezTo>
                  <a:cubicBezTo>
                    <a:pt x="12762" y="6736"/>
                    <a:pt x="14183" y="6680"/>
                    <a:pt x="15615" y="6680"/>
                  </a:cubicBezTo>
                  <a:cubicBezTo>
                    <a:pt x="16383" y="6680"/>
                    <a:pt x="17155" y="6697"/>
                    <a:pt x="17753" y="6697"/>
                  </a:cubicBezTo>
                  <a:cubicBezTo>
                    <a:pt x="18366" y="6697"/>
                    <a:pt x="18797" y="6680"/>
                    <a:pt x="18855" y="6611"/>
                  </a:cubicBezTo>
                  <a:cubicBezTo>
                    <a:pt x="18985" y="6501"/>
                    <a:pt x="19318" y="6445"/>
                    <a:pt x="19641" y="6445"/>
                  </a:cubicBezTo>
                  <a:cubicBezTo>
                    <a:pt x="19965" y="6445"/>
                    <a:pt x="20279" y="6501"/>
                    <a:pt x="20371" y="6611"/>
                  </a:cubicBezTo>
                  <a:cubicBezTo>
                    <a:pt x="20475" y="6778"/>
                    <a:pt x="20597" y="6833"/>
                    <a:pt x="20721" y="6833"/>
                  </a:cubicBezTo>
                  <a:cubicBezTo>
                    <a:pt x="20966" y="6833"/>
                    <a:pt x="21222" y="6618"/>
                    <a:pt x="21375" y="6618"/>
                  </a:cubicBezTo>
                  <a:cubicBezTo>
                    <a:pt x="21420" y="6618"/>
                    <a:pt x="21456" y="6637"/>
                    <a:pt x="21480" y="6685"/>
                  </a:cubicBezTo>
                  <a:lnTo>
                    <a:pt x="22885" y="6316"/>
                  </a:lnTo>
                  <a:lnTo>
                    <a:pt x="29318" y="6205"/>
                  </a:lnTo>
                  <a:cubicBezTo>
                    <a:pt x="29660" y="6048"/>
                    <a:pt x="30025" y="5999"/>
                    <a:pt x="30385" y="5999"/>
                  </a:cubicBezTo>
                  <a:cubicBezTo>
                    <a:pt x="30966" y="5999"/>
                    <a:pt x="31534" y="6126"/>
                    <a:pt x="31969" y="6126"/>
                  </a:cubicBezTo>
                  <a:cubicBezTo>
                    <a:pt x="32342" y="6126"/>
                    <a:pt x="32617" y="6033"/>
                    <a:pt x="32719" y="5687"/>
                  </a:cubicBezTo>
                  <a:cubicBezTo>
                    <a:pt x="33015" y="3839"/>
                    <a:pt x="33126" y="1953"/>
                    <a:pt x="33015" y="105"/>
                  </a:cubicBezTo>
                  <a:cubicBezTo>
                    <a:pt x="33006" y="32"/>
                    <a:pt x="32837" y="4"/>
                    <a:pt x="32586" y="4"/>
                  </a:cubicBezTo>
                  <a:cubicBezTo>
                    <a:pt x="31813" y="4"/>
                    <a:pt x="30261" y="271"/>
                    <a:pt x="30205" y="326"/>
                  </a:cubicBezTo>
                  <a:cubicBezTo>
                    <a:pt x="30195" y="348"/>
                    <a:pt x="30177" y="357"/>
                    <a:pt x="30159" y="357"/>
                  </a:cubicBezTo>
                  <a:cubicBezTo>
                    <a:pt x="30113" y="357"/>
                    <a:pt x="30058" y="305"/>
                    <a:pt x="30058" y="253"/>
                  </a:cubicBezTo>
                  <a:cubicBezTo>
                    <a:pt x="30058" y="179"/>
                    <a:pt x="27581" y="105"/>
                    <a:pt x="27581" y="105"/>
                  </a:cubicBezTo>
                  <a:cubicBezTo>
                    <a:pt x="27559" y="40"/>
                    <a:pt x="27525" y="1"/>
                    <a:pt x="27486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33"/>
            <p:cNvSpPr/>
            <p:nvPr/>
          </p:nvSpPr>
          <p:spPr>
            <a:xfrm>
              <a:off x="5929775" y="1648425"/>
              <a:ext cx="941850" cy="237100"/>
            </a:xfrm>
            <a:custGeom>
              <a:avLst/>
              <a:gdLst/>
              <a:ahLst/>
              <a:cxnLst/>
              <a:rect l="l" t="t" r="r" b="b"/>
              <a:pathLst>
                <a:path w="37674" h="9484" extrusionOk="0">
                  <a:moveTo>
                    <a:pt x="37098" y="1"/>
                  </a:moveTo>
                  <a:cubicBezTo>
                    <a:pt x="36304" y="1"/>
                    <a:pt x="34296" y="426"/>
                    <a:pt x="34236" y="486"/>
                  </a:cubicBezTo>
                  <a:cubicBezTo>
                    <a:pt x="34214" y="508"/>
                    <a:pt x="34192" y="517"/>
                    <a:pt x="34172" y="517"/>
                  </a:cubicBezTo>
                  <a:cubicBezTo>
                    <a:pt x="34122" y="517"/>
                    <a:pt x="34077" y="464"/>
                    <a:pt x="34051" y="412"/>
                  </a:cubicBezTo>
                  <a:cubicBezTo>
                    <a:pt x="34041" y="393"/>
                    <a:pt x="33842" y="386"/>
                    <a:pt x="33553" y="386"/>
                  </a:cubicBezTo>
                  <a:cubicBezTo>
                    <a:pt x="32903" y="386"/>
                    <a:pt x="31799" y="420"/>
                    <a:pt x="31376" y="420"/>
                  </a:cubicBezTo>
                  <a:cubicBezTo>
                    <a:pt x="31268" y="420"/>
                    <a:pt x="31204" y="418"/>
                    <a:pt x="31204" y="412"/>
                  </a:cubicBezTo>
                  <a:cubicBezTo>
                    <a:pt x="31204" y="348"/>
                    <a:pt x="31167" y="308"/>
                    <a:pt x="31114" y="308"/>
                  </a:cubicBezTo>
                  <a:cubicBezTo>
                    <a:pt x="31075" y="308"/>
                    <a:pt x="31029" y="329"/>
                    <a:pt x="30982" y="375"/>
                  </a:cubicBezTo>
                  <a:cubicBezTo>
                    <a:pt x="30616" y="708"/>
                    <a:pt x="27343" y="1131"/>
                    <a:pt x="26128" y="1131"/>
                  </a:cubicBezTo>
                  <a:cubicBezTo>
                    <a:pt x="25993" y="1131"/>
                    <a:pt x="25884" y="1125"/>
                    <a:pt x="25806" y="1114"/>
                  </a:cubicBezTo>
                  <a:cubicBezTo>
                    <a:pt x="25610" y="1062"/>
                    <a:pt x="25409" y="1037"/>
                    <a:pt x="25208" y="1037"/>
                  </a:cubicBezTo>
                  <a:cubicBezTo>
                    <a:pt x="24842" y="1037"/>
                    <a:pt x="24477" y="1119"/>
                    <a:pt x="24143" y="1262"/>
                  </a:cubicBezTo>
                  <a:cubicBezTo>
                    <a:pt x="23218" y="1595"/>
                    <a:pt x="20409" y="1558"/>
                    <a:pt x="19152" y="1854"/>
                  </a:cubicBezTo>
                  <a:cubicBezTo>
                    <a:pt x="19030" y="1895"/>
                    <a:pt x="18952" y="1910"/>
                    <a:pt x="18900" y="1910"/>
                  </a:cubicBezTo>
                  <a:cubicBezTo>
                    <a:pt x="18729" y="1910"/>
                    <a:pt x="18836" y="1740"/>
                    <a:pt x="18525" y="1740"/>
                  </a:cubicBezTo>
                  <a:cubicBezTo>
                    <a:pt x="18502" y="1740"/>
                    <a:pt x="18477" y="1741"/>
                    <a:pt x="18449" y="1743"/>
                  </a:cubicBezTo>
                  <a:cubicBezTo>
                    <a:pt x="17754" y="1838"/>
                    <a:pt x="10556" y="2715"/>
                    <a:pt x="8359" y="2715"/>
                  </a:cubicBezTo>
                  <a:cubicBezTo>
                    <a:pt x="7984" y="2715"/>
                    <a:pt x="7755" y="2689"/>
                    <a:pt x="7728" y="2630"/>
                  </a:cubicBezTo>
                  <a:cubicBezTo>
                    <a:pt x="7716" y="2602"/>
                    <a:pt x="7702" y="2590"/>
                    <a:pt x="7686" y="2590"/>
                  </a:cubicBezTo>
                  <a:cubicBezTo>
                    <a:pt x="7612" y="2590"/>
                    <a:pt x="7495" y="2842"/>
                    <a:pt x="7404" y="2842"/>
                  </a:cubicBezTo>
                  <a:cubicBezTo>
                    <a:pt x="7388" y="2842"/>
                    <a:pt x="7372" y="2834"/>
                    <a:pt x="7358" y="2815"/>
                  </a:cubicBezTo>
                  <a:cubicBezTo>
                    <a:pt x="7358" y="2815"/>
                    <a:pt x="2529" y="3471"/>
                    <a:pt x="1195" y="3471"/>
                  </a:cubicBezTo>
                  <a:cubicBezTo>
                    <a:pt x="1044" y="3471"/>
                    <a:pt x="937" y="3462"/>
                    <a:pt x="888" y="3444"/>
                  </a:cubicBezTo>
                  <a:cubicBezTo>
                    <a:pt x="802" y="3422"/>
                    <a:pt x="732" y="3410"/>
                    <a:pt x="672" y="3410"/>
                  </a:cubicBezTo>
                  <a:cubicBezTo>
                    <a:pt x="528" y="3410"/>
                    <a:pt x="449" y="3482"/>
                    <a:pt x="371" y="3665"/>
                  </a:cubicBezTo>
                  <a:cubicBezTo>
                    <a:pt x="112" y="4368"/>
                    <a:pt x="1" y="9211"/>
                    <a:pt x="371" y="9470"/>
                  </a:cubicBezTo>
                  <a:cubicBezTo>
                    <a:pt x="399" y="9479"/>
                    <a:pt x="448" y="9484"/>
                    <a:pt x="516" y="9484"/>
                  </a:cubicBezTo>
                  <a:cubicBezTo>
                    <a:pt x="1276" y="9484"/>
                    <a:pt x="4356" y="8943"/>
                    <a:pt x="6138" y="8943"/>
                  </a:cubicBezTo>
                  <a:cubicBezTo>
                    <a:pt x="6698" y="8943"/>
                    <a:pt x="7130" y="8996"/>
                    <a:pt x="7321" y="9137"/>
                  </a:cubicBezTo>
                  <a:cubicBezTo>
                    <a:pt x="8212" y="8983"/>
                    <a:pt x="11605" y="8217"/>
                    <a:pt x="13427" y="8217"/>
                  </a:cubicBezTo>
                  <a:cubicBezTo>
                    <a:pt x="13797" y="8217"/>
                    <a:pt x="14102" y="8249"/>
                    <a:pt x="14308" y="8324"/>
                  </a:cubicBezTo>
                  <a:cubicBezTo>
                    <a:pt x="14900" y="7621"/>
                    <a:pt x="21296" y="7732"/>
                    <a:pt x="21555" y="7473"/>
                  </a:cubicBezTo>
                  <a:cubicBezTo>
                    <a:pt x="21699" y="7329"/>
                    <a:pt x="22153" y="7254"/>
                    <a:pt x="22566" y="7254"/>
                  </a:cubicBezTo>
                  <a:cubicBezTo>
                    <a:pt x="22893" y="7254"/>
                    <a:pt x="23194" y="7301"/>
                    <a:pt x="23292" y="7399"/>
                  </a:cubicBezTo>
                  <a:cubicBezTo>
                    <a:pt x="23407" y="7542"/>
                    <a:pt x="23533" y="7592"/>
                    <a:pt x="23662" y="7592"/>
                  </a:cubicBezTo>
                  <a:cubicBezTo>
                    <a:pt x="23955" y="7592"/>
                    <a:pt x="24259" y="7335"/>
                    <a:pt x="24455" y="7335"/>
                  </a:cubicBezTo>
                  <a:cubicBezTo>
                    <a:pt x="24507" y="7335"/>
                    <a:pt x="24552" y="7353"/>
                    <a:pt x="24586" y="7399"/>
                  </a:cubicBezTo>
                  <a:lnTo>
                    <a:pt x="26102" y="6919"/>
                  </a:lnTo>
                  <a:lnTo>
                    <a:pt x="33459" y="6401"/>
                  </a:lnTo>
                  <a:cubicBezTo>
                    <a:pt x="33991" y="6161"/>
                    <a:pt x="34580" y="6111"/>
                    <a:pt x="35134" y="6111"/>
                  </a:cubicBezTo>
                  <a:cubicBezTo>
                    <a:pt x="35524" y="6111"/>
                    <a:pt x="35897" y="6135"/>
                    <a:pt x="36221" y="6135"/>
                  </a:cubicBezTo>
                  <a:cubicBezTo>
                    <a:pt x="36781" y="6135"/>
                    <a:pt x="37197" y="6062"/>
                    <a:pt x="37304" y="5662"/>
                  </a:cubicBezTo>
                  <a:cubicBezTo>
                    <a:pt x="37600" y="4738"/>
                    <a:pt x="37674" y="967"/>
                    <a:pt x="37415" y="79"/>
                  </a:cubicBezTo>
                  <a:cubicBezTo>
                    <a:pt x="37401" y="24"/>
                    <a:pt x="37282" y="1"/>
                    <a:pt x="37098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3" name="Google Shape;483;p33"/>
          <p:cNvGrpSpPr/>
          <p:nvPr/>
        </p:nvGrpSpPr>
        <p:grpSpPr>
          <a:xfrm rot="-986207">
            <a:off x="10197208" y="863068"/>
            <a:ext cx="1477373" cy="1474592"/>
            <a:chOff x="6184211" y="3374741"/>
            <a:chExt cx="941234" cy="939562"/>
          </a:xfrm>
        </p:grpSpPr>
        <p:sp>
          <p:nvSpPr>
            <p:cNvPr id="484" name="Google Shape;484;p33"/>
            <p:cNvSpPr/>
            <p:nvPr/>
          </p:nvSpPr>
          <p:spPr>
            <a:xfrm>
              <a:off x="6184211" y="3374741"/>
              <a:ext cx="941234" cy="939562"/>
            </a:xfrm>
            <a:custGeom>
              <a:avLst/>
              <a:gdLst/>
              <a:ahLst/>
              <a:cxnLst/>
              <a:rect l="l" t="t" r="r" b="b"/>
              <a:pathLst>
                <a:path w="44466" h="44387" extrusionOk="0">
                  <a:moveTo>
                    <a:pt x="36940" y="1"/>
                  </a:moveTo>
                  <a:cubicBezTo>
                    <a:pt x="36903" y="1"/>
                    <a:pt x="36865" y="4"/>
                    <a:pt x="36827" y="11"/>
                  </a:cubicBezTo>
                  <a:lnTo>
                    <a:pt x="634" y="6783"/>
                  </a:lnTo>
                  <a:cubicBezTo>
                    <a:pt x="234" y="6849"/>
                    <a:pt x="0" y="7216"/>
                    <a:pt x="67" y="7617"/>
                  </a:cubicBezTo>
                  <a:lnTo>
                    <a:pt x="6838" y="43809"/>
                  </a:lnTo>
                  <a:cubicBezTo>
                    <a:pt x="6898" y="44138"/>
                    <a:pt x="7199" y="44386"/>
                    <a:pt x="7525" y="44386"/>
                  </a:cubicBezTo>
                  <a:cubicBezTo>
                    <a:pt x="7563" y="44386"/>
                    <a:pt x="7601" y="44383"/>
                    <a:pt x="7639" y="44376"/>
                  </a:cubicBezTo>
                  <a:lnTo>
                    <a:pt x="43832" y="37571"/>
                  </a:lnTo>
                  <a:cubicBezTo>
                    <a:pt x="44232" y="37505"/>
                    <a:pt x="44465" y="37138"/>
                    <a:pt x="44399" y="36771"/>
                  </a:cubicBezTo>
                  <a:lnTo>
                    <a:pt x="37627" y="578"/>
                  </a:lnTo>
                  <a:cubicBezTo>
                    <a:pt x="37567" y="249"/>
                    <a:pt x="37266" y="1"/>
                    <a:pt x="36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5" name="Google Shape;485;p33"/>
            <p:cNvSpPr/>
            <p:nvPr/>
          </p:nvSpPr>
          <p:spPr>
            <a:xfrm>
              <a:off x="6269643" y="3504879"/>
              <a:ext cx="151115" cy="794374"/>
            </a:xfrm>
            <a:custGeom>
              <a:avLst/>
              <a:gdLst/>
              <a:ahLst/>
              <a:cxnLst/>
              <a:rect l="l" t="t" r="r" b="b"/>
              <a:pathLst>
                <a:path w="7139" h="37528" extrusionOk="0">
                  <a:moveTo>
                    <a:pt x="101" y="1"/>
                  </a:moveTo>
                  <a:lnTo>
                    <a:pt x="0" y="34"/>
                  </a:lnTo>
                  <a:lnTo>
                    <a:pt x="7005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33"/>
            <p:cNvSpPr/>
            <p:nvPr/>
          </p:nvSpPr>
          <p:spPr>
            <a:xfrm>
              <a:off x="6196912" y="3446986"/>
              <a:ext cx="795072" cy="151115"/>
            </a:xfrm>
            <a:custGeom>
              <a:avLst/>
              <a:gdLst/>
              <a:ahLst/>
              <a:cxnLst/>
              <a:rect l="l" t="t" r="r" b="b"/>
              <a:pathLst>
                <a:path w="37561" h="7139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33"/>
            <p:cNvSpPr/>
            <p:nvPr/>
          </p:nvSpPr>
          <p:spPr>
            <a:xfrm>
              <a:off x="6211750" y="352748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33"/>
            <p:cNvSpPr/>
            <p:nvPr/>
          </p:nvSpPr>
          <p:spPr>
            <a:xfrm>
              <a:off x="6226568" y="3607965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33"/>
            <p:cNvSpPr/>
            <p:nvPr/>
          </p:nvSpPr>
          <p:spPr>
            <a:xfrm>
              <a:off x="6242105" y="3688465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33"/>
            <p:cNvSpPr/>
            <p:nvPr/>
          </p:nvSpPr>
          <p:spPr>
            <a:xfrm>
              <a:off x="6256943" y="3768965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9"/>
                  </a:lnTo>
                  <a:lnTo>
                    <a:pt x="33" y="7139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33"/>
            <p:cNvSpPr/>
            <p:nvPr/>
          </p:nvSpPr>
          <p:spPr>
            <a:xfrm>
              <a:off x="6271760" y="3849465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94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33"/>
            <p:cNvSpPr/>
            <p:nvPr/>
          </p:nvSpPr>
          <p:spPr>
            <a:xfrm>
              <a:off x="6287297" y="3929944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33"/>
            <p:cNvSpPr/>
            <p:nvPr/>
          </p:nvSpPr>
          <p:spPr>
            <a:xfrm>
              <a:off x="6302114" y="4010444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4" name="Google Shape;494;p33"/>
            <p:cNvSpPr/>
            <p:nvPr/>
          </p:nvSpPr>
          <p:spPr>
            <a:xfrm>
              <a:off x="6316953" y="4090944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94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95" name="Google Shape;495;p33"/>
          <p:cNvGrpSpPr/>
          <p:nvPr/>
        </p:nvGrpSpPr>
        <p:grpSpPr>
          <a:xfrm rot="-713365">
            <a:off x="9687025" y="749848"/>
            <a:ext cx="1374092" cy="1350937"/>
            <a:chOff x="5290308" y="3500646"/>
            <a:chExt cx="875551" cy="860798"/>
          </a:xfrm>
        </p:grpSpPr>
        <p:sp>
          <p:nvSpPr>
            <p:cNvPr id="496" name="Google Shape;496;p33"/>
            <p:cNvSpPr/>
            <p:nvPr/>
          </p:nvSpPr>
          <p:spPr>
            <a:xfrm>
              <a:off x="5745727" y="4155907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7" y="0"/>
                  </a:moveTo>
                  <a:cubicBezTo>
                    <a:pt x="67" y="0"/>
                    <a:pt x="34" y="67"/>
                    <a:pt x="0" y="134"/>
                  </a:cubicBezTo>
                  <a:lnTo>
                    <a:pt x="0" y="167"/>
                  </a:lnTo>
                  <a:cubicBezTo>
                    <a:pt x="17" y="250"/>
                    <a:pt x="84" y="292"/>
                    <a:pt x="151" y="292"/>
                  </a:cubicBezTo>
                  <a:cubicBezTo>
                    <a:pt x="217" y="292"/>
                    <a:pt x="284" y="250"/>
                    <a:pt x="301" y="167"/>
                  </a:cubicBezTo>
                  <a:lnTo>
                    <a:pt x="301" y="134"/>
                  </a:lnTo>
                  <a:cubicBezTo>
                    <a:pt x="267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5747843" y="410364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7" y="251"/>
                    <a:pt x="267" y="168"/>
                  </a:cubicBezTo>
                  <a:lnTo>
                    <a:pt x="267" y="101"/>
                  </a:lnTo>
                  <a:cubicBezTo>
                    <a:pt x="234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8" name="Google Shape;498;p33"/>
            <p:cNvSpPr/>
            <p:nvPr/>
          </p:nvSpPr>
          <p:spPr>
            <a:xfrm>
              <a:off x="5744308" y="4208847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8" y="251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9" name="Google Shape;499;p33"/>
            <p:cNvSpPr/>
            <p:nvPr/>
          </p:nvSpPr>
          <p:spPr>
            <a:xfrm>
              <a:off x="5741493" y="431407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0" name="Google Shape;500;p33"/>
            <p:cNvSpPr/>
            <p:nvPr/>
          </p:nvSpPr>
          <p:spPr>
            <a:xfrm>
              <a:off x="5742911" y="4261109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01"/>
                    <a:pt x="133" y="301"/>
                  </a:cubicBezTo>
                  <a:cubicBezTo>
                    <a:pt x="200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1" name="Google Shape;501;p33"/>
            <p:cNvSpPr/>
            <p:nvPr/>
          </p:nvSpPr>
          <p:spPr>
            <a:xfrm>
              <a:off x="5804339" y="4105063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201"/>
                  </a:lnTo>
                  <a:cubicBezTo>
                    <a:pt x="17" y="267"/>
                    <a:pt x="75" y="301"/>
                    <a:pt x="134" y="301"/>
                  </a:cubicBezTo>
                  <a:cubicBezTo>
                    <a:pt x="192" y="301"/>
                    <a:pt x="250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2" name="Google Shape;502;p33"/>
            <p:cNvSpPr/>
            <p:nvPr/>
          </p:nvSpPr>
          <p:spPr>
            <a:xfrm>
              <a:off x="5802921" y="4157833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209"/>
                  </a:lnTo>
                  <a:cubicBezTo>
                    <a:pt x="0" y="293"/>
                    <a:pt x="67" y="334"/>
                    <a:pt x="134" y="334"/>
                  </a:cubicBezTo>
                  <a:cubicBezTo>
                    <a:pt x="201" y="334"/>
                    <a:pt x="267" y="293"/>
                    <a:pt x="267" y="209"/>
                  </a:cubicBezTo>
                  <a:lnTo>
                    <a:pt x="267" y="143"/>
                  </a:lnTo>
                  <a:cubicBezTo>
                    <a:pt x="267" y="76"/>
                    <a:pt x="201" y="9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3" name="Google Shape;503;p33"/>
            <p:cNvSpPr/>
            <p:nvPr/>
          </p:nvSpPr>
          <p:spPr>
            <a:xfrm>
              <a:off x="5797968" y="4315468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8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4" name="Google Shape;504;p33"/>
            <p:cNvSpPr/>
            <p:nvPr/>
          </p:nvSpPr>
          <p:spPr>
            <a:xfrm>
              <a:off x="5799386" y="426322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51"/>
                    <a:pt x="67" y="292"/>
                    <a:pt x="134" y="292"/>
                  </a:cubicBezTo>
                  <a:cubicBezTo>
                    <a:pt x="201" y="292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1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5" name="Google Shape;505;p33"/>
            <p:cNvSpPr/>
            <p:nvPr/>
          </p:nvSpPr>
          <p:spPr>
            <a:xfrm>
              <a:off x="5801503" y="4210265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51"/>
                    <a:pt x="59" y="293"/>
                    <a:pt x="122" y="293"/>
                  </a:cubicBezTo>
                  <a:cubicBezTo>
                    <a:pt x="184" y="293"/>
                    <a:pt x="251" y="251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6" name="Google Shape;506;p33"/>
            <p:cNvSpPr/>
            <p:nvPr/>
          </p:nvSpPr>
          <p:spPr>
            <a:xfrm>
              <a:off x="5860814" y="4106989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" y="231"/>
                    <a:pt x="45" y="285"/>
                    <a:pt x="98" y="285"/>
                  </a:cubicBezTo>
                  <a:cubicBezTo>
                    <a:pt x="110" y="285"/>
                    <a:pt x="122" y="282"/>
                    <a:pt x="134" y="276"/>
                  </a:cubicBezTo>
                  <a:cubicBezTo>
                    <a:pt x="146" y="282"/>
                    <a:pt x="159" y="285"/>
                    <a:pt x="170" y="285"/>
                  </a:cubicBezTo>
                  <a:cubicBezTo>
                    <a:pt x="223" y="285"/>
                    <a:pt x="268" y="231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45" y="1"/>
                    <a:pt x="201" y="1"/>
                  </a:cubicBezTo>
                  <a:cubicBezTo>
                    <a:pt x="191" y="1"/>
                    <a:pt x="180" y="3"/>
                    <a:pt x="167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7" name="Google Shape;507;p33"/>
            <p:cNvSpPr/>
            <p:nvPr/>
          </p:nvSpPr>
          <p:spPr>
            <a:xfrm>
              <a:off x="5859396" y="4159421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8" name="Google Shape;508;p33"/>
            <p:cNvSpPr/>
            <p:nvPr/>
          </p:nvSpPr>
          <p:spPr>
            <a:xfrm>
              <a:off x="5857999" y="4212191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60"/>
                    <a:pt x="67" y="302"/>
                    <a:pt x="134" y="302"/>
                  </a:cubicBezTo>
                  <a:cubicBezTo>
                    <a:pt x="200" y="302"/>
                    <a:pt x="267" y="260"/>
                    <a:pt x="267" y="177"/>
                  </a:cubicBezTo>
                  <a:lnTo>
                    <a:pt x="267" y="143"/>
                  </a:lnTo>
                  <a:cubicBezTo>
                    <a:pt x="267" y="43"/>
                    <a:pt x="200" y="10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9" name="Google Shape;509;p33"/>
            <p:cNvSpPr/>
            <p:nvPr/>
          </p:nvSpPr>
          <p:spPr>
            <a:xfrm>
              <a:off x="5856581" y="4264644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0"/>
                  </a:moveTo>
                  <a:cubicBezTo>
                    <a:pt x="67" y="0"/>
                    <a:pt x="34" y="34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7" y="267"/>
                    <a:pt x="301" y="200"/>
                  </a:cubicBezTo>
                  <a:lnTo>
                    <a:pt x="301" y="134"/>
                  </a:lnTo>
                  <a:cubicBezTo>
                    <a:pt x="301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0" name="Google Shape;510;p33"/>
            <p:cNvSpPr/>
            <p:nvPr/>
          </p:nvSpPr>
          <p:spPr>
            <a:xfrm>
              <a:off x="5855163" y="4317415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2"/>
                    <a:pt x="34" y="276"/>
                    <a:pt x="134" y="276"/>
                  </a:cubicBezTo>
                  <a:cubicBezTo>
                    <a:pt x="201" y="276"/>
                    <a:pt x="234" y="242"/>
                    <a:pt x="268" y="176"/>
                  </a:cubicBezTo>
                  <a:lnTo>
                    <a:pt x="268" y="109"/>
                  </a:lnTo>
                  <a:cubicBezTo>
                    <a:pt x="234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1" name="Google Shape;511;p33"/>
            <p:cNvSpPr/>
            <p:nvPr/>
          </p:nvSpPr>
          <p:spPr>
            <a:xfrm>
              <a:off x="5914474" y="4213800"/>
              <a:ext cx="6393" cy="637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68" y="0"/>
                  </a:moveTo>
                  <a:cubicBezTo>
                    <a:pt x="101" y="0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34" y="234"/>
                    <a:pt x="68" y="301"/>
                    <a:pt x="134" y="301"/>
                  </a:cubicBezTo>
                  <a:cubicBezTo>
                    <a:pt x="234" y="301"/>
                    <a:pt x="268" y="234"/>
                    <a:pt x="301" y="167"/>
                  </a:cubicBezTo>
                  <a:lnTo>
                    <a:pt x="301" y="134"/>
                  </a:lnTo>
                  <a:cubicBezTo>
                    <a:pt x="301" y="34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2" name="Google Shape;512;p33"/>
            <p:cNvSpPr/>
            <p:nvPr/>
          </p:nvSpPr>
          <p:spPr>
            <a:xfrm>
              <a:off x="5916591" y="416083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68"/>
                    <a:pt x="34" y="301"/>
                    <a:pt x="134" y="301"/>
                  </a:cubicBezTo>
                  <a:cubicBezTo>
                    <a:pt x="147" y="307"/>
                    <a:pt x="158" y="310"/>
                    <a:pt x="168" y="310"/>
                  </a:cubicBezTo>
                  <a:cubicBezTo>
                    <a:pt x="213" y="310"/>
                    <a:pt x="241" y="255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3" name="Google Shape;513;p33"/>
            <p:cNvSpPr/>
            <p:nvPr/>
          </p:nvSpPr>
          <p:spPr>
            <a:xfrm>
              <a:off x="5911659" y="431900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4" name="Google Shape;514;p33"/>
            <p:cNvSpPr/>
            <p:nvPr/>
          </p:nvSpPr>
          <p:spPr>
            <a:xfrm>
              <a:off x="5913077" y="4266041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67" y="301"/>
                    <a:pt x="134" y="301"/>
                  </a:cubicBezTo>
                  <a:cubicBezTo>
                    <a:pt x="146" y="307"/>
                    <a:pt x="158" y="310"/>
                    <a:pt x="170" y="310"/>
                  </a:cubicBezTo>
                  <a:cubicBezTo>
                    <a:pt x="222" y="310"/>
                    <a:pt x="267" y="256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5" name="Google Shape;515;p33"/>
            <p:cNvSpPr/>
            <p:nvPr/>
          </p:nvSpPr>
          <p:spPr>
            <a:xfrm>
              <a:off x="5918009" y="410910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10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6" name="Google Shape;516;p33"/>
            <p:cNvSpPr/>
            <p:nvPr/>
          </p:nvSpPr>
          <p:spPr>
            <a:xfrm>
              <a:off x="5970271" y="4267989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4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2"/>
                    <a:pt x="67" y="309"/>
                    <a:pt x="133" y="309"/>
                  </a:cubicBezTo>
                  <a:cubicBezTo>
                    <a:pt x="200" y="309"/>
                    <a:pt x="267" y="242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2" y="0"/>
                    <a:pt x="170" y="0"/>
                  </a:cubicBezTo>
                  <a:cubicBezTo>
                    <a:pt x="158" y="0"/>
                    <a:pt x="146" y="3"/>
                    <a:pt x="133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7" name="Google Shape;517;p33"/>
            <p:cNvSpPr/>
            <p:nvPr/>
          </p:nvSpPr>
          <p:spPr>
            <a:xfrm>
              <a:off x="5973087" y="416295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8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8" name="Google Shape;518;p33"/>
            <p:cNvSpPr/>
            <p:nvPr/>
          </p:nvSpPr>
          <p:spPr>
            <a:xfrm>
              <a:off x="5974505" y="4109995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67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168"/>
                  </a:lnTo>
                  <a:cubicBezTo>
                    <a:pt x="0" y="268"/>
                    <a:pt x="67" y="301"/>
                    <a:pt x="134" y="301"/>
                  </a:cubicBezTo>
                  <a:cubicBezTo>
                    <a:pt x="200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9" name="Google Shape;519;p33"/>
            <p:cNvSpPr/>
            <p:nvPr/>
          </p:nvSpPr>
          <p:spPr>
            <a:xfrm>
              <a:off x="5968853" y="432092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34" y="310"/>
                    <a:pt x="100" y="310"/>
                  </a:cubicBezTo>
                  <a:cubicBezTo>
                    <a:pt x="167" y="310"/>
                    <a:pt x="234" y="243"/>
                    <a:pt x="267" y="177"/>
                  </a:cubicBezTo>
                  <a:lnTo>
                    <a:pt x="267" y="110"/>
                  </a:lnTo>
                  <a:cubicBezTo>
                    <a:pt x="234" y="43"/>
                    <a:pt x="200" y="10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0" name="Google Shape;520;p33"/>
            <p:cNvSpPr/>
            <p:nvPr/>
          </p:nvSpPr>
          <p:spPr>
            <a:xfrm>
              <a:off x="5971669" y="421521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1" name="Google Shape;521;p33"/>
            <p:cNvSpPr/>
            <p:nvPr/>
          </p:nvSpPr>
          <p:spPr>
            <a:xfrm>
              <a:off x="6031700" y="4111942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4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2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2" name="Google Shape;522;p33"/>
            <p:cNvSpPr/>
            <p:nvPr/>
          </p:nvSpPr>
          <p:spPr>
            <a:xfrm>
              <a:off x="6025328" y="4322347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60"/>
                    <a:pt x="68" y="301"/>
                    <a:pt x="134" y="301"/>
                  </a:cubicBezTo>
                  <a:cubicBezTo>
                    <a:pt x="201" y="301"/>
                    <a:pt x="268" y="260"/>
                    <a:pt x="268" y="176"/>
                  </a:cubicBezTo>
                  <a:lnTo>
                    <a:pt x="268" y="110"/>
                  </a:lnTo>
                  <a:cubicBezTo>
                    <a:pt x="268" y="43"/>
                    <a:pt x="201" y="9"/>
                    <a:pt x="134" y="9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3" name="Google Shape;523;p33"/>
            <p:cNvSpPr/>
            <p:nvPr/>
          </p:nvSpPr>
          <p:spPr>
            <a:xfrm>
              <a:off x="6037330" y="3901516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1" y="1"/>
                  </a:moveTo>
                  <a:cubicBezTo>
                    <a:pt x="79" y="1"/>
                    <a:pt x="34" y="55"/>
                    <a:pt x="34" y="110"/>
                  </a:cubicBezTo>
                  <a:lnTo>
                    <a:pt x="34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301" y="176"/>
                  </a:cubicBezTo>
                  <a:lnTo>
                    <a:pt x="301" y="110"/>
                  </a:lnTo>
                  <a:cubicBezTo>
                    <a:pt x="301" y="55"/>
                    <a:pt x="257" y="1"/>
                    <a:pt x="204" y="1"/>
                  </a:cubicBezTo>
                  <a:cubicBezTo>
                    <a:pt x="192" y="1"/>
                    <a:pt x="180" y="3"/>
                    <a:pt x="168" y="10"/>
                  </a:cubicBezTo>
                  <a:cubicBezTo>
                    <a:pt x="155" y="3"/>
                    <a:pt x="143" y="1"/>
                    <a:pt x="13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4" name="Google Shape;524;p33"/>
            <p:cNvSpPr/>
            <p:nvPr/>
          </p:nvSpPr>
          <p:spPr>
            <a:xfrm>
              <a:off x="6028165" y="4217144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18" y="0"/>
                  </a:moveTo>
                  <a:cubicBezTo>
                    <a:pt x="55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0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34" y="9"/>
                    <a:pt x="167" y="9"/>
                  </a:cubicBezTo>
                  <a:cubicBezTo>
                    <a:pt x="149" y="3"/>
                    <a:pt x="133" y="0"/>
                    <a:pt x="11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5" name="Google Shape;525;p33"/>
            <p:cNvSpPr/>
            <p:nvPr/>
          </p:nvSpPr>
          <p:spPr>
            <a:xfrm>
              <a:off x="6026746" y="426957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7" y="301"/>
                    <a:pt x="134" y="301"/>
                  </a:cubicBezTo>
                  <a:cubicBezTo>
                    <a:pt x="201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6" name="Google Shape;526;p33"/>
            <p:cNvSpPr/>
            <p:nvPr/>
          </p:nvSpPr>
          <p:spPr>
            <a:xfrm>
              <a:off x="6030281" y="4164374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7" name="Google Shape;527;p33"/>
            <p:cNvSpPr/>
            <p:nvPr/>
          </p:nvSpPr>
          <p:spPr>
            <a:xfrm>
              <a:off x="5980855" y="389959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8" name="Google Shape;528;p33"/>
            <p:cNvSpPr/>
            <p:nvPr/>
          </p:nvSpPr>
          <p:spPr>
            <a:xfrm>
              <a:off x="5753495" y="3893239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200"/>
                  </a:lnTo>
                  <a:cubicBezTo>
                    <a:pt x="0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34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9" name="Google Shape;529;p33"/>
            <p:cNvSpPr/>
            <p:nvPr/>
          </p:nvSpPr>
          <p:spPr>
            <a:xfrm>
              <a:off x="5924359" y="38981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68" y="234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0" name="Google Shape;530;p33"/>
            <p:cNvSpPr/>
            <p:nvPr/>
          </p:nvSpPr>
          <p:spPr>
            <a:xfrm>
              <a:off x="5867165" y="3896055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68"/>
                    <a:pt x="68" y="334"/>
                    <a:pt x="134" y="334"/>
                  </a:cubicBezTo>
                  <a:cubicBezTo>
                    <a:pt x="201" y="334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1" name="Google Shape;531;p33"/>
            <p:cNvSpPr/>
            <p:nvPr/>
          </p:nvSpPr>
          <p:spPr>
            <a:xfrm>
              <a:off x="5696999" y="389112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7" y="267"/>
                    <a:pt x="76" y="300"/>
                    <a:pt x="134" y="300"/>
                  </a:cubicBezTo>
                  <a:cubicBezTo>
                    <a:pt x="193" y="300"/>
                    <a:pt x="251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2" name="Google Shape;532;p33"/>
            <p:cNvSpPr/>
            <p:nvPr/>
          </p:nvSpPr>
          <p:spPr>
            <a:xfrm>
              <a:off x="5810690" y="389463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8"/>
                  </a:lnTo>
                  <a:cubicBezTo>
                    <a:pt x="17" y="251"/>
                    <a:pt x="75" y="293"/>
                    <a:pt x="134" y="293"/>
                  </a:cubicBezTo>
                  <a:cubicBezTo>
                    <a:pt x="192" y="293"/>
                    <a:pt x="250" y="251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3" name="Google Shape;533;p33"/>
            <p:cNvSpPr/>
            <p:nvPr/>
          </p:nvSpPr>
          <p:spPr>
            <a:xfrm>
              <a:off x="5699836" y="3785899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17" y="268"/>
                    <a:pt x="84" y="301"/>
                    <a:pt x="146" y="301"/>
                  </a:cubicBezTo>
                  <a:cubicBezTo>
                    <a:pt x="209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4" name="Google Shape;534;p33"/>
            <p:cNvSpPr/>
            <p:nvPr/>
          </p:nvSpPr>
          <p:spPr>
            <a:xfrm>
              <a:off x="5698417" y="3838860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7" y="251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5" name="Google Shape;535;p33"/>
            <p:cNvSpPr/>
            <p:nvPr/>
          </p:nvSpPr>
          <p:spPr>
            <a:xfrm>
              <a:off x="5701233" y="373365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6" name="Google Shape;536;p33"/>
            <p:cNvSpPr/>
            <p:nvPr/>
          </p:nvSpPr>
          <p:spPr>
            <a:xfrm>
              <a:off x="5695602" y="3944084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33" y="33"/>
                    <a:pt x="0" y="67"/>
                  </a:cubicBezTo>
                  <a:cubicBezTo>
                    <a:pt x="0" y="67"/>
                    <a:pt x="0" y="100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167"/>
                  </a:cubicBezTo>
                  <a:lnTo>
                    <a:pt x="267" y="133"/>
                  </a:lnTo>
                  <a:cubicBezTo>
                    <a:pt x="267" y="100"/>
                    <a:pt x="267" y="100"/>
                    <a:pt x="267" y="67"/>
                  </a:cubicBezTo>
                  <a:cubicBezTo>
                    <a:pt x="234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7" name="Google Shape;537;p33"/>
            <p:cNvSpPr/>
            <p:nvPr/>
          </p:nvSpPr>
          <p:spPr>
            <a:xfrm>
              <a:off x="5757030" y="3788037"/>
              <a:ext cx="5673" cy="5652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67" y="0"/>
                    <a:pt x="0" y="33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34" y="267"/>
                    <a:pt x="134" y="267"/>
                  </a:cubicBezTo>
                  <a:cubicBezTo>
                    <a:pt x="200" y="267"/>
                    <a:pt x="234" y="234"/>
                    <a:pt x="267" y="167"/>
                  </a:cubicBezTo>
                  <a:lnTo>
                    <a:pt x="267" y="100"/>
                  </a:lnTo>
                  <a:cubicBezTo>
                    <a:pt x="234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8" name="Google Shape;538;p33"/>
            <p:cNvSpPr/>
            <p:nvPr/>
          </p:nvSpPr>
          <p:spPr>
            <a:xfrm>
              <a:off x="5758427" y="373507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8" y="250"/>
                    <a:pt x="76" y="292"/>
                    <a:pt x="134" y="292"/>
                  </a:cubicBezTo>
                  <a:cubicBezTo>
                    <a:pt x="193" y="292"/>
                    <a:pt x="251" y="250"/>
                    <a:pt x="268" y="167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9" name="Google Shape;539;p33"/>
            <p:cNvSpPr/>
            <p:nvPr/>
          </p:nvSpPr>
          <p:spPr>
            <a:xfrm>
              <a:off x="5755612" y="384027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0" y="267"/>
                    <a:pt x="59" y="301"/>
                    <a:pt x="121" y="301"/>
                  </a:cubicBezTo>
                  <a:cubicBezTo>
                    <a:pt x="184" y="301"/>
                    <a:pt x="251" y="267"/>
                    <a:pt x="267" y="201"/>
                  </a:cubicBezTo>
                  <a:lnTo>
                    <a:pt x="267" y="134"/>
                  </a:lnTo>
                  <a:cubicBezTo>
                    <a:pt x="234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0" name="Google Shape;540;p33"/>
            <p:cNvSpPr/>
            <p:nvPr/>
          </p:nvSpPr>
          <p:spPr>
            <a:xfrm>
              <a:off x="5752077" y="3945481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34" y="1"/>
                  </a:moveTo>
                  <a:cubicBezTo>
                    <a:pt x="101" y="1"/>
                    <a:pt x="34" y="34"/>
                    <a:pt x="34" y="67"/>
                  </a:cubicBezTo>
                  <a:cubicBezTo>
                    <a:pt x="1" y="101"/>
                    <a:pt x="1" y="101"/>
                    <a:pt x="34" y="134"/>
                  </a:cubicBezTo>
                  <a:lnTo>
                    <a:pt x="34" y="201"/>
                  </a:lnTo>
                  <a:cubicBezTo>
                    <a:pt x="34" y="268"/>
                    <a:pt x="92" y="301"/>
                    <a:pt x="155" y="301"/>
                  </a:cubicBezTo>
                  <a:cubicBezTo>
                    <a:pt x="217" y="301"/>
                    <a:pt x="284" y="268"/>
                    <a:pt x="301" y="201"/>
                  </a:cubicBezTo>
                  <a:lnTo>
                    <a:pt x="301" y="134"/>
                  </a:lnTo>
                  <a:cubicBezTo>
                    <a:pt x="301" y="101"/>
                    <a:pt x="301" y="101"/>
                    <a:pt x="301" y="67"/>
                  </a:cubicBez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1" name="Google Shape;541;p33"/>
            <p:cNvSpPr/>
            <p:nvPr/>
          </p:nvSpPr>
          <p:spPr>
            <a:xfrm>
              <a:off x="5749262" y="405068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17" y="268"/>
                    <a:pt x="75" y="301"/>
                    <a:pt x="134" y="301"/>
                  </a:cubicBezTo>
                  <a:cubicBezTo>
                    <a:pt x="192" y="301"/>
                    <a:pt x="250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2" name="Google Shape;542;p33"/>
            <p:cNvSpPr/>
            <p:nvPr/>
          </p:nvSpPr>
          <p:spPr>
            <a:xfrm>
              <a:off x="5750659" y="399844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3" name="Google Shape;543;p33"/>
            <p:cNvSpPr/>
            <p:nvPr/>
          </p:nvSpPr>
          <p:spPr>
            <a:xfrm>
              <a:off x="5812108" y="3842205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1"/>
                  </a:moveTo>
                  <a:cubicBezTo>
                    <a:pt x="44" y="1"/>
                    <a:pt x="0" y="55"/>
                    <a:pt x="0" y="110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3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43"/>
                    <a:pt x="200" y="10"/>
                    <a:pt x="133" y="10"/>
                  </a:cubicBezTo>
                  <a:cubicBezTo>
                    <a:pt x="121" y="3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4" name="Google Shape;544;p33"/>
            <p:cNvSpPr/>
            <p:nvPr/>
          </p:nvSpPr>
          <p:spPr>
            <a:xfrm>
              <a:off x="5813505" y="378943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7" y="251"/>
                    <a:pt x="76" y="293"/>
                    <a:pt x="134" y="293"/>
                  </a:cubicBezTo>
                  <a:cubicBezTo>
                    <a:pt x="193" y="293"/>
                    <a:pt x="251" y="251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5" name="Google Shape;545;p33"/>
            <p:cNvSpPr/>
            <p:nvPr/>
          </p:nvSpPr>
          <p:spPr>
            <a:xfrm>
              <a:off x="5805737" y="4052631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276"/>
                    <a:pt x="134" y="276"/>
                  </a:cubicBezTo>
                  <a:cubicBezTo>
                    <a:pt x="201" y="276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6" name="Google Shape;546;p33"/>
            <p:cNvSpPr/>
            <p:nvPr/>
          </p:nvSpPr>
          <p:spPr>
            <a:xfrm>
              <a:off x="5814923" y="3737002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00" y="0"/>
                  </a:moveTo>
                  <a:cubicBezTo>
                    <a:pt x="55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0" y="260"/>
                    <a:pt x="67" y="301"/>
                    <a:pt x="134" y="301"/>
                  </a:cubicBezTo>
                  <a:cubicBezTo>
                    <a:pt x="201" y="301"/>
                    <a:pt x="267" y="260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01" y="9"/>
                    <a:pt x="134" y="9"/>
                  </a:cubicBezTo>
                  <a:cubicBezTo>
                    <a:pt x="122" y="3"/>
                    <a:pt x="111" y="0"/>
                    <a:pt x="10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7" name="Google Shape;547;p33"/>
            <p:cNvSpPr/>
            <p:nvPr/>
          </p:nvSpPr>
          <p:spPr>
            <a:xfrm>
              <a:off x="5807155" y="3999860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17" y="250"/>
                    <a:pt x="84" y="292"/>
                    <a:pt x="151" y="292"/>
                  </a:cubicBezTo>
                  <a:cubicBezTo>
                    <a:pt x="217" y="292"/>
                    <a:pt x="284" y="250"/>
                    <a:pt x="301" y="167"/>
                  </a:cubicBezTo>
                  <a:cubicBezTo>
                    <a:pt x="301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8" name="Google Shape;548;p33"/>
            <p:cNvSpPr/>
            <p:nvPr/>
          </p:nvSpPr>
          <p:spPr>
            <a:xfrm>
              <a:off x="5809271" y="3947322"/>
              <a:ext cx="5673" cy="6477"/>
            </a:xfrm>
            <a:custGeom>
              <a:avLst/>
              <a:gdLst/>
              <a:ahLst/>
              <a:cxnLst/>
              <a:rect l="l" t="t" r="r" b="b"/>
              <a:pathLst>
                <a:path w="268" h="306" extrusionOk="0">
                  <a:moveTo>
                    <a:pt x="87" y="1"/>
                  </a:moveTo>
                  <a:cubicBezTo>
                    <a:pt x="49" y="1"/>
                    <a:pt x="25" y="32"/>
                    <a:pt x="1" y="81"/>
                  </a:cubicBezTo>
                  <a:cubicBezTo>
                    <a:pt x="1" y="81"/>
                    <a:pt x="1" y="114"/>
                    <a:pt x="1" y="114"/>
                  </a:cubicBezTo>
                  <a:lnTo>
                    <a:pt x="1" y="181"/>
                  </a:lnTo>
                  <a:cubicBezTo>
                    <a:pt x="1" y="264"/>
                    <a:pt x="67" y="306"/>
                    <a:pt x="134" y="306"/>
                  </a:cubicBezTo>
                  <a:cubicBezTo>
                    <a:pt x="201" y="306"/>
                    <a:pt x="267" y="264"/>
                    <a:pt x="267" y="181"/>
                  </a:cubicBezTo>
                  <a:lnTo>
                    <a:pt x="267" y="147"/>
                  </a:lnTo>
                  <a:cubicBezTo>
                    <a:pt x="267" y="114"/>
                    <a:pt x="267" y="81"/>
                    <a:pt x="267" y="81"/>
                  </a:cubicBezTo>
                  <a:cubicBezTo>
                    <a:pt x="243" y="32"/>
                    <a:pt x="201" y="1"/>
                    <a:pt x="167" y="1"/>
                  </a:cubicBezTo>
                  <a:cubicBezTo>
                    <a:pt x="154" y="1"/>
                    <a:pt x="143" y="5"/>
                    <a:pt x="134" y="14"/>
                  </a:cubicBezTo>
                  <a:cubicBezTo>
                    <a:pt x="116" y="5"/>
                    <a:pt x="101" y="1"/>
                    <a:pt x="8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9" name="Google Shape;549;p33"/>
            <p:cNvSpPr/>
            <p:nvPr/>
          </p:nvSpPr>
          <p:spPr>
            <a:xfrm>
              <a:off x="5872118" y="3738420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43"/>
                    <a:pt x="75" y="276"/>
                    <a:pt x="134" y="276"/>
                  </a:cubicBezTo>
                  <a:cubicBezTo>
                    <a:pt x="192" y="276"/>
                    <a:pt x="251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0" name="Google Shape;550;p33"/>
            <p:cNvSpPr/>
            <p:nvPr/>
          </p:nvSpPr>
          <p:spPr>
            <a:xfrm>
              <a:off x="5868583" y="3844321"/>
              <a:ext cx="6371" cy="5863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51" y="276"/>
                  </a:cubicBezTo>
                  <a:cubicBezTo>
                    <a:pt x="217" y="276"/>
                    <a:pt x="284" y="243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46" y="1"/>
                    <a:pt x="201" y="1"/>
                  </a:cubicBezTo>
                  <a:cubicBezTo>
                    <a:pt x="191" y="1"/>
                    <a:pt x="180" y="4"/>
                    <a:pt x="167" y="10"/>
                  </a:cubicBezTo>
                  <a:cubicBezTo>
                    <a:pt x="149" y="4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1" name="Google Shape;551;p33"/>
            <p:cNvSpPr/>
            <p:nvPr/>
          </p:nvSpPr>
          <p:spPr>
            <a:xfrm>
              <a:off x="5870700" y="3791360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60"/>
                    <a:pt x="67" y="302"/>
                    <a:pt x="134" y="302"/>
                  </a:cubicBezTo>
                  <a:cubicBezTo>
                    <a:pt x="201" y="302"/>
                    <a:pt x="268" y="260"/>
                    <a:pt x="268" y="177"/>
                  </a:cubicBezTo>
                  <a:lnTo>
                    <a:pt x="268" y="110"/>
                  </a:lnTo>
                  <a:cubicBezTo>
                    <a:pt x="234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2" name="Google Shape;552;p33"/>
            <p:cNvSpPr/>
            <p:nvPr/>
          </p:nvSpPr>
          <p:spPr>
            <a:xfrm>
              <a:off x="5865768" y="394901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34" y="34"/>
                    <a:pt x="0" y="67"/>
                  </a:cubicBezTo>
                  <a:cubicBezTo>
                    <a:pt x="0" y="67"/>
                    <a:pt x="0" y="101"/>
                    <a:pt x="0" y="134"/>
                  </a:cubicBezTo>
                  <a:lnTo>
                    <a:pt x="0" y="167"/>
                  </a:lnTo>
                  <a:cubicBezTo>
                    <a:pt x="17" y="251"/>
                    <a:pt x="84" y="292"/>
                    <a:pt x="146" y="292"/>
                  </a:cubicBezTo>
                  <a:cubicBezTo>
                    <a:pt x="209" y="292"/>
                    <a:pt x="267" y="251"/>
                    <a:pt x="267" y="167"/>
                  </a:cubicBezTo>
                  <a:lnTo>
                    <a:pt x="267" y="134"/>
                  </a:lnTo>
                  <a:cubicBezTo>
                    <a:pt x="267" y="101"/>
                    <a:pt x="267" y="67"/>
                    <a:pt x="267" y="67"/>
                  </a:cubicBezTo>
                  <a:cubicBezTo>
                    <a:pt x="234" y="1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3" name="Google Shape;553;p33"/>
            <p:cNvSpPr/>
            <p:nvPr/>
          </p:nvSpPr>
          <p:spPr>
            <a:xfrm>
              <a:off x="5864349" y="4001786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1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4" name="Google Shape;554;p33"/>
            <p:cNvSpPr/>
            <p:nvPr/>
          </p:nvSpPr>
          <p:spPr>
            <a:xfrm>
              <a:off x="5862931" y="4054218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51"/>
                    <a:pt x="59" y="293"/>
                    <a:pt x="122" y="293"/>
                  </a:cubicBezTo>
                  <a:cubicBezTo>
                    <a:pt x="184" y="293"/>
                    <a:pt x="251" y="251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" name="Google Shape;555;p33"/>
            <p:cNvSpPr/>
            <p:nvPr/>
          </p:nvSpPr>
          <p:spPr>
            <a:xfrm>
              <a:off x="5922962" y="3950434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4" y="0"/>
                  </a:moveTo>
                  <a:cubicBezTo>
                    <a:pt x="67" y="0"/>
                    <a:pt x="33" y="34"/>
                    <a:pt x="0" y="67"/>
                  </a:cubicBezTo>
                  <a:cubicBezTo>
                    <a:pt x="0" y="100"/>
                    <a:pt x="0" y="100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7"/>
                    <a:pt x="158" y="309"/>
                    <a:pt x="170" y="309"/>
                  </a:cubicBezTo>
                  <a:cubicBezTo>
                    <a:pt x="222" y="309"/>
                    <a:pt x="267" y="255"/>
                    <a:pt x="267" y="200"/>
                  </a:cubicBezTo>
                  <a:lnTo>
                    <a:pt x="267" y="134"/>
                  </a:lnTo>
                  <a:cubicBezTo>
                    <a:pt x="267" y="134"/>
                    <a:pt x="267" y="100"/>
                    <a:pt x="267" y="100"/>
                  </a:cubicBezTo>
                  <a:cubicBezTo>
                    <a:pt x="234" y="34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" name="Google Shape;556;p33"/>
            <p:cNvSpPr/>
            <p:nvPr/>
          </p:nvSpPr>
          <p:spPr>
            <a:xfrm>
              <a:off x="5928593" y="3740008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8" y="326"/>
                    <a:pt x="134" y="326"/>
                  </a:cubicBezTo>
                  <a:cubicBezTo>
                    <a:pt x="201" y="326"/>
                    <a:pt x="268" y="284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" name="Google Shape;557;p33"/>
            <p:cNvSpPr/>
            <p:nvPr/>
          </p:nvSpPr>
          <p:spPr>
            <a:xfrm>
              <a:off x="5927196" y="3792969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300" y="167"/>
                  </a:cubicBezTo>
                  <a:lnTo>
                    <a:pt x="300" y="134"/>
                  </a:lnTo>
                  <a:cubicBezTo>
                    <a:pt x="300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" name="Google Shape;558;p33"/>
            <p:cNvSpPr/>
            <p:nvPr/>
          </p:nvSpPr>
          <p:spPr>
            <a:xfrm>
              <a:off x="5919427" y="4056144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9" name="Google Shape;559;p33"/>
            <p:cNvSpPr/>
            <p:nvPr/>
          </p:nvSpPr>
          <p:spPr>
            <a:xfrm>
              <a:off x="5920845" y="4003205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4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3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42"/>
                  </a:lnTo>
                  <a:cubicBezTo>
                    <a:pt x="267" y="60"/>
                    <a:pt x="244" y="0"/>
                    <a:pt x="181" y="0"/>
                  </a:cubicBezTo>
                  <a:cubicBezTo>
                    <a:pt x="167" y="0"/>
                    <a:pt x="151" y="3"/>
                    <a:pt x="133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0" name="Google Shape;560;p33"/>
            <p:cNvSpPr/>
            <p:nvPr/>
          </p:nvSpPr>
          <p:spPr>
            <a:xfrm>
              <a:off x="5925777" y="384521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7" y="268"/>
                    <a:pt x="267" y="168"/>
                  </a:cubicBezTo>
                  <a:lnTo>
                    <a:pt x="267" y="134"/>
                  </a:lnTo>
                  <a:cubicBezTo>
                    <a:pt x="267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1" name="Google Shape;561;p33"/>
            <p:cNvSpPr/>
            <p:nvPr/>
          </p:nvSpPr>
          <p:spPr>
            <a:xfrm>
              <a:off x="5978019" y="400479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168"/>
                  </a:lnTo>
                  <a:cubicBezTo>
                    <a:pt x="1" y="234"/>
                    <a:pt x="34" y="301"/>
                    <a:pt x="101" y="301"/>
                  </a:cubicBezTo>
                  <a:cubicBezTo>
                    <a:pt x="201" y="301"/>
                    <a:pt x="234" y="268"/>
                    <a:pt x="268" y="201"/>
                  </a:cubicBezTo>
                  <a:lnTo>
                    <a:pt x="268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2" name="Google Shape;562;p33"/>
            <p:cNvSpPr/>
            <p:nvPr/>
          </p:nvSpPr>
          <p:spPr>
            <a:xfrm>
              <a:off x="5982273" y="3847158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4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2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3" name="Google Shape;563;p33"/>
            <p:cNvSpPr/>
            <p:nvPr/>
          </p:nvSpPr>
          <p:spPr>
            <a:xfrm>
              <a:off x="5983671" y="379438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34" y="67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4" name="Google Shape;564;p33"/>
            <p:cNvSpPr/>
            <p:nvPr/>
          </p:nvSpPr>
          <p:spPr>
            <a:xfrm>
              <a:off x="5975902" y="4057563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34" y="310"/>
                    <a:pt x="268" y="243"/>
                    <a:pt x="301" y="176"/>
                  </a:cubicBezTo>
                  <a:lnTo>
                    <a:pt x="301" y="143"/>
                  </a:lnTo>
                  <a:cubicBezTo>
                    <a:pt x="301" y="43"/>
                    <a:pt x="234" y="10"/>
                    <a:pt x="168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5" name="Google Shape;565;p33"/>
            <p:cNvSpPr/>
            <p:nvPr/>
          </p:nvSpPr>
          <p:spPr>
            <a:xfrm>
              <a:off x="5985787" y="3741934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43"/>
                    <a:pt x="34" y="310"/>
                    <a:pt x="134" y="310"/>
                  </a:cubicBezTo>
                  <a:cubicBezTo>
                    <a:pt x="201" y="310"/>
                    <a:pt x="234" y="243"/>
                    <a:pt x="268" y="177"/>
                  </a:cubicBezTo>
                  <a:lnTo>
                    <a:pt x="268" y="110"/>
                  </a:lnTo>
                  <a:cubicBezTo>
                    <a:pt x="268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6" name="Google Shape;566;p33"/>
            <p:cNvSpPr/>
            <p:nvPr/>
          </p:nvSpPr>
          <p:spPr>
            <a:xfrm>
              <a:off x="5979437" y="3952276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86" y="0"/>
                  </a:moveTo>
                  <a:cubicBezTo>
                    <a:pt x="170" y="0"/>
                    <a:pt x="152" y="4"/>
                    <a:pt x="134" y="13"/>
                  </a:cubicBezTo>
                  <a:cubicBezTo>
                    <a:pt x="67" y="13"/>
                    <a:pt x="34" y="13"/>
                    <a:pt x="1" y="80"/>
                  </a:cubicBezTo>
                  <a:cubicBezTo>
                    <a:pt x="1" y="80"/>
                    <a:pt x="1" y="113"/>
                    <a:pt x="1" y="113"/>
                  </a:cubicBezTo>
                  <a:lnTo>
                    <a:pt x="1" y="180"/>
                  </a:lnTo>
                  <a:cubicBezTo>
                    <a:pt x="1" y="247"/>
                    <a:pt x="67" y="314"/>
                    <a:pt x="134" y="314"/>
                  </a:cubicBezTo>
                  <a:cubicBezTo>
                    <a:pt x="201" y="314"/>
                    <a:pt x="268" y="247"/>
                    <a:pt x="268" y="180"/>
                  </a:cubicBezTo>
                  <a:lnTo>
                    <a:pt x="268" y="113"/>
                  </a:lnTo>
                  <a:cubicBezTo>
                    <a:pt x="268" y="113"/>
                    <a:pt x="268" y="80"/>
                    <a:pt x="268" y="80"/>
                  </a:cubicBezTo>
                  <a:cubicBezTo>
                    <a:pt x="268" y="31"/>
                    <a:pt x="232" y="0"/>
                    <a:pt x="186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7" name="Google Shape;567;p33"/>
            <p:cNvSpPr/>
            <p:nvPr/>
          </p:nvSpPr>
          <p:spPr>
            <a:xfrm>
              <a:off x="6040865" y="3796313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43"/>
                  </a:lnTo>
                  <a:cubicBezTo>
                    <a:pt x="268" y="60"/>
                    <a:pt x="222" y="1"/>
                    <a:pt x="169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8" name="Google Shape;568;p33"/>
            <p:cNvSpPr/>
            <p:nvPr/>
          </p:nvSpPr>
          <p:spPr>
            <a:xfrm>
              <a:off x="6042283" y="374354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9" name="Google Shape;569;p33"/>
            <p:cNvSpPr/>
            <p:nvPr/>
          </p:nvSpPr>
          <p:spPr>
            <a:xfrm>
              <a:off x="6039468" y="3848745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8"/>
                  </a:lnTo>
                  <a:cubicBezTo>
                    <a:pt x="0" y="234"/>
                    <a:pt x="33" y="301"/>
                    <a:pt x="100" y="301"/>
                  </a:cubicBezTo>
                  <a:cubicBezTo>
                    <a:pt x="200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0" name="Google Shape;570;p33"/>
            <p:cNvSpPr/>
            <p:nvPr/>
          </p:nvSpPr>
          <p:spPr>
            <a:xfrm>
              <a:off x="6043702" y="3691111"/>
              <a:ext cx="5673" cy="6033"/>
            </a:xfrm>
            <a:custGeom>
              <a:avLst/>
              <a:gdLst/>
              <a:ahLst/>
              <a:cxnLst/>
              <a:rect l="l" t="t" r="r" b="b"/>
              <a:pathLst>
                <a:path w="268" h="285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30"/>
                    <a:pt x="45" y="285"/>
                    <a:pt x="97" y="285"/>
                  </a:cubicBezTo>
                  <a:cubicBezTo>
                    <a:pt x="109" y="285"/>
                    <a:pt x="121" y="282"/>
                    <a:pt x="134" y="276"/>
                  </a:cubicBezTo>
                  <a:cubicBezTo>
                    <a:pt x="146" y="282"/>
                    <a:pt x="158" y="285"/>
                    <a:pt x="170" y="285"/>
                  </a:cubicBezTo>
                  <a:cubicBezTo>
                    <a:pt x="223" y="285"/>
                    <a:pt x="267" y="23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1" name="Google Shape;571;p33"/>
            <p:cNvSpPr/>
            <p:nvPr/>
          </p:nvSpPr>
          <p:spPr>
            <a:xfrm>
              <a:off x="6033097" y="40591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2" name="Google Shape;572;p33"/>
            <p:cNvSpPr/>
            <p:nvPr/>
          </p:nvSpPr>
          <p:spPr>
            <a:xfrm>
              <a:off x="6045099" y="363834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34" y="234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3" name="Google Shape;573;p33"/>
            <p:cNvSpPr/>
            <p:nvPr/>
          </p:nvSpPr>
          <p:spPr>
            <a:xfrm>
              <a:off x="6036632" y="3953969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3"/>
                    <a:pt x="1" y="67"/>
                  </a:cubicBezTo>
                  <a:lnTo>
                    <a:pt x="1" y="133"/>
                  </a:lnTo>
                  <a:lnTo>
                    <a:pt x="1" y="167"/>
                  </a:lnTo>
                  <a:cubicBezTo>
                    <a:pt x="1" y="234"/>
                    <a:pt x="34" y="300"/>
                    <a:pt x="134" y="300"/>
                  </a:cubicBezTo>
                  <a:cubicBezTo>
                    <a:pt x="201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67" y="100"/>
                    <a:pt x="267" y="100"/>
                    <a:pt x="267" y="67"/>
                  </a:cubicBezTo>
                  <a:cubicBezTo>
                    <a:pt x="234" y="33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4" name="Google Shape;574;p33"/>
            <p:cNvSpPr/>
            <p:nvPr/>
          </p:nvSpPr>
          <p:spPr>
            <a:xfrm>
              <a:off x="6034515" y="4006718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31"/>
                    <a:pt x="45" y="286"/>
                    <a:pt x="98" y="286"/>
                  </a:cubicBezTo>
                  <a:cubicBezTo>
                    <a:pt x="109" y="286"/>
                    <a:pt x="122" y="283"/>
                    <a:pt x="134" y="277"/>
                  </a:cubicBezTo>
                  <a:cubicBezTo>
                    <a:pt x="146" y="283"/>
                    <a:pt x="158" y="286"/>
                    <a:pt x="170" y="286"/>
                  </a:cubicBezTo>
                  <a:cubicBezTo>
                    <a:pt x="223" y="286"/>
                    <a:pt x="267" y="231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2" y="4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5" name="Google Shape;575;p33"/>
            <p:cNvSpPr/>
            <p:nvPr/>
          </p:nvSpPr>
          <p:spPr>
            <a:xfrm>
              <a:off x="5988624" y="363673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43"/>
                    <a:pt x="200" y="10"/>
                    <a:pt x="134" y="10"/>
                  </a:cubicBezTo>
                  <a:cubicBezTo>
                    <a:pt x="121" y="3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6" name="Google Shape;576;p33"/>
            <p:cNvSpPr/>
            <p:nvPr/>
          </p:nvSpPr>
          <p:spPr>
            <a:xfrm>
              <a:off x="5761264" y="3629873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167"/>
                  </a:lnTo>
                  <a:cubicBezTo>
                    <a:pt x="17" y="250"/>
                    <a:pt x="84" y="292"/>
                    <a:pt x="146" y="292"/>
                  </a:cubicBezTo>
                  <a:cubicBezTo>
                    <a:pt x="209" y="292"/>
                    <a:pt x="267" y="250"/>
                    <a:pt x="267" y="167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7" name="Google Shape;577;p33"/>
            <p:cNvSpPr/>
            <p:nvPr/>
          </p:nvSpPr>
          <p:spPr>
            <a:xfrm>
              <a:off x="5932128" y="3634805"/>
              <a:ext cx="5313" cy="6901"/>
            </a:xfrm>
            <a:custGeom>
              <a:avLst/>
              <a:gdLst/>
              <a:ahLst/>
              <a:cxnLst/>
              <a:rect l="l" t="t" r="r" b="b"/>
              <a:pathLst>
                <a:path w="251" h="326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7" y="326"/>
                    <a:pt x="130" y="326"/>
                  </a:cubicBezTo>
                  <a:cubicBezTo>
                    <a:pt x="193" y="326"/>
                    <a:pt x="251" y="284"/>
                    <a:pt x="234" y="201"/>
                  </a:cubicBezTo>
                  <a:lnTo>
                    <a:pt x="234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8" name="Google Shape;578;p33"/>
            <p:cNvSpPr/>
            <p:nvPr/>
          </p:nvSpPr>
          <p:spPr>
            <a:xfrm>
              <a:off x="5874933" y="3633387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7" y="251"/>
                    <a:pt x="76" y="293"/>
                    <a:pt x="134" y="293"/>
                  </a:cubicBezTo>
                  <a:cubicBezTo>
                    <a:pt x="193" y="293"/>
                    <a:pt x="251" y="251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9" name="Google Shape;579;p33"/>
            <p:cNvSpPr/>
            <p:nvPr/>
          </p:nvSpPr>
          <p:spPr>
            <a:xfrm>
              <a:off x="5704768" y="3628455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1" y="34"/>
                    <a:pt x="1" y="100"/>
                  </a:cubicBezTo>
                  <a:lnTo>
                    <a:pt x="1" y="200"/>
                  </a:lnTo>
                  <a:cubicBezTo>
                    <a:pt x="1" y="284"/>
                    <a:pt x="67" y="326"/>
                    <a:pt x="134" y="326"/>
                  </a:cubicBezTo>
                  <a:cubicBezTo>
                    <a:pt x="201" y="326"/>
                    <a:pt x="268" y="284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0" name="Google Shape;580;p33"/>
            <p:cNvSpPr/>
            <p:nvPr/>
          </p:nvSpPr>
          <p:spPr>
            <a:xfrm>
              <a:off x="5818458" y="363180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0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40" y="55"/>
                    <a:pt x="213" y="0"/>
                    <a:pt x="167" y="0"/>
                  </a:cubicBezTo>
                  <a:cubicBezTo>
                    <a:pt x="157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5703370" y="3680697"/>
              <a:ext cx="5652" cy="6202"/>
            </a:xfrm>
            <a:custGeom>
              <a:avLst/>
              <a:gdLst/>
              <a:ahLst/>
              <a:cxnLst/>
              <a:rect l="l" t="t" r="r" b="b"/>
              <a:pathLst>
                <a:path w="267" h="293" extrusionOk="0">
                  <a:moveTo>
                    <a:pt x="133" y="1"/>
                  </a:moveTo>
                  <a:cubicBezTo>
                    <a:pt x="67" y="1"/>
                    <a:pt x="0" y="67"/>
                    <a:pt x="0" y="134"/>
                  </a:cubicBezTo>
                  <a:lnTo>
                    <a:pt x="0" y="168"/>
                  </a:lnTo>
                  <a:cubicBezTo>
                    <a:pt x="0" y="251"/>
                    <a:pt x="58" y="293"/>
                    <a:pt x="121" y="293"/>
                  </a:cubicBezTo>
                  <a:cubicBezTo>
                    <a:pt x="183" y="293"/>
                    <a:pt x="250" y="251"/>
                    <a:pt x="267" y="168"/>
                  </a:cubicBezTo>
                  <a:lnTo>
                    <a:pt x="267" y="134"/>
                  </a:lnTo>
                  <a:cubicBezTo>
                    <a:pt x="234" y="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5759845" y="368262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60"/>
                    <a:pt x="67" y="302"/>
                    <a:pt x="134" y="302"/>
                  </a:cubicBezTo>
                  <a:cubicBezTo>
                    <a:pt x="201" y="302"/>
                    <a:pt x="267" y="260"/>
                    <a:pt x="267" y="177"/>
                  </a:cubicBezTo>
                  <a:lnTo>
                    <a:pt x="267" y="143"/>
                  </a:lnTo>
                  <a:cubicBezTo>
                    <a:pt x="267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5817040" y="3684232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51"/>
                    <a:pt x="59" y="292"/>
                    <a:pt x="121" y="292"/>
                  </a:cubicBezTo>
                  <a:cubicBezTo>
                    <a:pt x="184" y="292"/>
                    <a:pt x="251" y="251"/>
                    <a:pt x="267" y="167"/>
                  </a:cubicBezTo>
                  <a:lnTo>
                    <a:pt x="267" y="134"/>
                  </a:lnTo>
                  <a:cubicBezTo>
                    <a:pt x="234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5873536" y="3685650"/>
              <a:ext cx="5652" cy="6901"/>
            </a:xfrm>
            <a:custGeom>
              <a:avLst/>
              <a:gdLst/>
              <a:ahLst/>
              <a:cxnLst/>
              <a:rect l="l" t="t" r="r" b="b"/>
              <a:pathLst>
                <a:path w="267" h="326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84"/>
                    <a:pt x="67" y="325"/>
                    <a:pt x="134" y="325"/>
                  </a:cubicBezTo>
                  <a:cubicBezTo>
                    <a:pt x="200" y="325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5930011" y="368776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00"/>
                  </a:cubicBezTo>
                  <a:lnTo>
                    <a:pt x="1" y="167"/>
                  </a:lnTo>
                  <a:cubicBezTo>
                    <a:pt x="17" y="251"/>
                    <a:pt x="84" y="292"/>
                    <a:pt x="147" y="292"/>
                  </a:cubicBezTo>
                  <a:cubicBezTo>
                    <a:pt x="209" y="292"/>
                    <a:pt x="268" y="251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5987205" y="368918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3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7" y="267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5290308" y="3566964"/>
              <a:ext cx="795771" cy="794480"/>
            </a:xfrm>
            <a:custGeom>
              <a:avLst/>
              <a:gdLst/>
              <a:ahLst/>
              <a:cxnLst/>
              <a:rect l="l" t="t" r="r" b="b"/>
              <a:pathLst>
                <a:path w="37594" h="37533" extrusionOk="0">
                  <a:moveTo>
                    <a:pt x="1712" y="1"/>
                  </a:moveTo>
                  <a:cubicBezTo>
                    <a:pt x="1368" y="1"/>
                    <a:pt x="1068" y="290"/>
                    <a:pt x="1068" y="670"/>
                  </a:cubicBezTo>
                  <a:lnTo>
                    <a:pt x="33" y="35796"/>
                  </a:lnTo>
                  <a:cubicBezTo>
                    <a:pt x="0" y="36162"/>
                    <a:pt x="334" y="36496"/>
                    <a:pt x="701" y="36496"/>
                  </a:cubicBezTo>
                  <a:lnTo>
                    <a:pt x="35826" y="37530"/>
                  </a:lnTo>
                  <a:cubicBezTo>
                    <a:pt x="35846" y="37532"/>
                    <a:pt x="35866" y="37533"/>
                    <a:pt x="35886" y="37533"/>
                  </a:cubicBezTo>
                  <a:cubicBezTo>
                    <a:pt x="36256" y="37533"/>
                    <a:pt x="36528" y="37243"/>
                    <a:pt x="36560" y="36863"/>
                  </a:cubicBezTo>
                  <a:lnTo>
                    <a:pt x="37560" y="1738"/>
                  </a:lnTo>
                  <a:cubicBezTo>
                    <a:pt x="37594" y="1371"/>
                    <a:pt x="37293" y="1037"/>
                    <a:pt x="36893" y="1037"/>
                  </a:cubicBezTo>
                  <a:lnTo>
                    <a:pt x="1768" y="3"/>
                  </a:lnTo>
                  <a:cubicBezTo>
                    <a:pt x="1749" y="2"/>
                    <a:pt x="1731" y="1"/>
                    <a:pt x="1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5736540" y="4146720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8" y="326"/>
                    <a:pt x="134" y="326"/>
                  </a:cubicBezTo>
                  <a:cubicBezTo>
                    <a:pt x="201" y="326"/>
                    <a:pt x="268" y="284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5738657" y="4094479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4" y="0"/>
                  </a:moveTo>
                  <a:cubicBezTo>
                    <a:pt x="68" y="0"/>
                    <a:pt x="1" y="33"/>
                    <a:pt x="1" y="100"/>
                  </a:cubicBezTo>
                  <a:lnTo>
                    <a:pt x="1" y="167"/>
                  </a:lnTo>
                  <a:cubicBezTo>
                    <a:pt x="1" y="250"/>
                    <a:pt x="59" y="292"/>
                    <a:pt x="122" y="292"/>
                  </a:cubicBezTo>
                  <a:cubicBezTo>
                    <a:pt x="184" y="292"/>
                    <a:pt x="251" y="250"/>
                    <a:pt x="268" y="167"/>
                  </a:cubicBezTo>
                  <a:lnTo>
                    <a:pt x="268" y="100"/>
                  </a:lnTo>
                  <a:cubicBezTo>
                    <a:pt x="234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5735143" y="4199681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5732306" y="430488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7" y="251"/>
                    <a:pt x="76" y="292"/>
                    <a:pt x="134" y="292"/>
                  </a:cubicBezTo>
                  <a:cubicBezTo>
                    <a:pt x="192" y="292"/>
                    <a:pt x="251" y="251"/>
                    <a:pt x="268" y="167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5733026" y="4251923"/>
              <a:ext cx="5652" cy="6901"/>
            </a:xfrm>
            <a:custGeom>
              <a:avLst/>
              <a:gdLst/>
              <a:ahLst/>
              <a:cxnLst/>
              <a:rect l="l" t="t" r="r" b="b"/>
              <a:pathLst>
                <a:path w="267" h="326" extrusionOk="0">
                  <a:moveTo>
                    <a:pt x="167" y="1"/>
                  </a:moveTo>
                  <a:cubicBezTo>
                    <a:pt x="67" y="1"/>
                    <a:pt x="33" y="67"/>
                    <a:pt x="0" y="134"/>
                  </a:cubicBezTo>
                  <a:lnTo>
                    <a:pt x="0" y="201"/>
                  </a:lnTo>
                  <a:cubicBezTo>
                    <a:pt x="0" y="284"/>
                    <a:pt x="67" y="326"/>
                    <a:pt x="133" y="326"/>
                  </a:cubicBezTo>
                  <a:cubicBezTo>
                    <a:pt x="200" y="326"/>
                    <a:pt x="267" y="284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5795153" y="4095876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67" y="334"/>
                    <a:pt x="134" y="334"/>
                  </a:cubicBezTo>
                  <a:cubicBezTo>
                    <a:pt x="201" y="334"/>
                    <a:pt x="267" y="268"/>
                    <a:pt x="267" y="201"/>
                  </a:cubicBezTo>
                  <a:lnTo>
                    <a:pt x="267" y="168"/>
                  </a:lnTo>
                  <a:cubicBezTo>
                    <a:pt x="267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5793735" y="414864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10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5788803" y="430630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5790200" y="4253849"/>
              <a:ext cx="6393" cy="6583"/>
            </a:xfrm>
            <a:custGeom>
              <a:avLst/>
              <a:gdLst/>
              <a:ahLst/>
              <a:cxnLst/>
              <a:rect l="l" t="t" r="r" b="b"/>
              <a:pathLst>
                <a:path w="302" h="311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7"/>
                  </a:lnTo>
                  <a:cubicBezTo>
                    <a:pt x="34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301" y="177"/>
                  </a:cubicBezTo>
                  <a:lnTo>
                    <a:pt x="301" y="110"/>
                  </a:lnTo>
                  <a:cubicBezTo>
                    <a:pt x="301" y="55"/>
                    <a:pt x="257" y="1"/>
                    <a:pt x="204" y="1"/>
                  </a:cubicBezTo>
                  <a:cubicBezTo>
                    <a:pt x="192" y="1"/>
                    <a:pt x="180" y="4"/>
                    <a:pt x="168" y="10"/>
                  </a:cubicBezTo>
                  <a:cubicBezTo>
                    <a:pt x="149" y="4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5792337" y="4201100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167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34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5851649" y="4097294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33" y="67"/>
                    <a:pt x="0" y="134"/>
                  </a:cubicBezTo>
                  <a:lnTo>
                    <a:pt x="0" y="201"/>
                  </a:lnTo>
                  <a:cubicBezTo>
                    <a:pt x="17" y="267"/>
                    <a:pt x="83" y="301"/>
                    <a:pt x="150" y="301"/>
                  </a:cubicBezTo>
                  <a:cubicBezTo>
                    <a:pt x="217" y="301"/>
                    <a:pt x="284" y="267"/>
                    <a:pt x="300" y="201"/>
                  </a:cubicBezTo>
                  <a:lnTo>
                    <a:pt x="300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5850231" y="415025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5848812" y="4203026"/>
              <a:ext cx="5673" cy="6033"/>
            </a:xfrm>
            <a:custGeom>
              <a:avLst/>
              <a:gdLst/>
              <a:ahLst/>
              <a:cxnLst/>
              <a:rect l="l" t="t" r="r" b="b"/>
              <a:pathLst>
                <a:path w="268" h="285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30"/>
                    <a:pt x="45" y="285"/>
                    <a:pt x="98" y="285"/>
                  </a:cubicBezTo>
                  <a:cubicBezTo>
                    <a:pt x="110" y="285"/>
                    <a:pt x="122" y="282"/>
                    <a:pt x="134" y="276"/>
                  </a:cubicBezTo>
                  <a:cubicBezTo>
                    <a:pt x="146" y="282"/>
                    <a:pt x="159" y="285"/>
                    <a:pt x="170" y="285"/>
                  </a:cubicBezTo>
                  <a:cubicBezTo>
                    <a:pt x="223" y="285"/>
                    <a:pt x="267" y="23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9" y="0"/>
                    <a:pt x="146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5847394" y="425545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5845997" y="4308228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43"/>
                  </a:lnTo>
                  <a:cubicBezTo>
                    <a:pt x="267" y="60"/>
                    <a:pt x="222" y="1"/>
                    <a:pt x="169" y="1"/>
                  </a:cubicBezTo>
                  <a:cubicBezTo>
                    <a:pt x="157" y="1"/>
                    <a:pt x="145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5905308" y="420461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8"/>
                  </a:lnTo>
                  <a:cubicBezTo>
                    <a:pt x="34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5907425" y="415167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200"/>
                  </a:lnTo>
                  <a:cubicBezTo>
                    <a:pt x="0" y="267"/>
                    <a:pt x="34" y="300"/>
                    <a:pt x="100" y="300"/>
                  </a:cubicBezTo>
                  <a:cubicBezTo>
                    <a:pt x="200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5902472" y="430983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3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8" y="234"/>
                    <a:pt x="268" y="167"/>
                  </a:cubicBezTo>
                  <a:lnTo>
                    <a:pt x="268" y="133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5903890" y="425687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7"/>
                    <a:pt x="158" y="309"/>
                    <a:pt x="170" y="309"/>
                  </a:cubicBezTo>
                  <a:cubicBezTo>
                    <a:pt x="223" y="309"/>
                    <a:pt x="267" y="255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5908822" y="409941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5961085" y="425899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5963900" y="4153600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309"/>
                    <a:pt x="134" y="309"/>
                  </a:cubicBezTo>
                  <a:cubicBezTo>
                    <a:pt x="201" y="309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5965318" y="4100829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17"/>
                    <a:pt x="134" y="317"/>
                  </a:cubicBezTo>
                  <a:cubicBezTo>
                    <a:pt x="201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5959667" y="4311234"/>
              <a:ext cx="5313" cy="6731"/>
            </a:xfrm>
            <a:custGeom>
              <a:avLst/>
              <a:gdLst/>
              <a:ahLst/>
              <a:cxnLst/>
              <a:rect l="l" t="t" r="r" b="b"/>
              <a:pathLst>
                <a:path w="251" h="318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0" y="318"/>
                  </a:cubicBezTo>
                  <a:cubicBezTo>
                    <a:pt x="192" y="318"/>
                    <a:pt x="251" y="268"/>
                    <a:pt x="234" y="168"/>
                  </a:cubicBezTo>
                  <a:lnTo>
                    <a:pt x="234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5962503" y="4206032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67" y="1"/>
                  </a:moveTo>
                  <a:cubicBezTo>
                    <a:pt x="67" y="1"/>
                    <a:pt x="33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6022513" y="4102755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43"/>
                    <a:pt x="76" y="276"/>
                    <a:pt x="134" y="276"/>
                  </a:cubicBezTo>
                  <a:cubicBezTo>
                    <a:pt x="192" y="276"/>
                    <a:pt x="251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6016163" y="4313160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17" y="243"/>
                    <a:pt x="75" y="277"/>
                    <a:pt x="134" y="277"/>
                  </a:cubicBezTo>
                  <a:cubicBezTo>
                    <a:pt x="192" y="277"/>
                    <a:pt x="250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6028165" y="3892350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1" y="0"/>
                  </a:moveTo>
                  <a:cubicBezTo>
                    <a:pt x="77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34" y="242"/>
                    <a:pt x="67" y="276"/>
                    <a:pt x="134" y="309"/>
                  </a:cubicBezTo>
                  <a:cubicBezTo>
                    <a:pt x="200" y="309"/>
                    <a:pt x="267" y="242"/>
                    <a:pt x="301" y="176"/>
                  </a:cubicBezTo>
                  <a:lnTo>
                    <a:pt x="301" y="109"/>
                  </a:lnTo>
                  <a:cubicBezTo>
                    <a:pt x="301" y="55"/>
                    <a:pt x="256" y="0"/>
                    <a:pt x="203" y="0"/>
                  </a:cubicBezTo>
                  <a:cubicBezTo>
                    <a:pt x="192" y="0"/>
                    <a:pt x="179" y="3"/>
                    <a:pt x="167" y="9"/>
                  </a:cubicBezTo>
                  <a:cubicBezTo>
                    <a:pt x="155" y="3"/>
                    <a:pt x="143" y="0"/>
                    <a:pt x="13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6018978" y="4207958"/>
              <a:ext cx="6371" cy="5863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51" y="276"/>
                  </a:cubicBezTo>
                  <a:cubicBezTo>
                    <a:pt x="217" y="276"/>
                    <a:pt x="284" y="243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46" y="1"/>
                    <a:pt x="201" y="1"/>
                  </a:cubicBezTo>
                  <a:cubicBezTo>
                    <a:pt x="191" y="1"/>
                    <a:pt x="180" y="3"/>
                    <a:pt x="167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6017560" y="426041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33"/>
                    <a:pt x="1" y="133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3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6020396" y="4155187"/>
              <a:ext cx="6012" cy="6731"/>
            </a:xfrm>
            <a:custGeom>
              <a:avLst/>
              <a:gdLst/>
              <a:ahLst/>
              <a:cxnLst/>
              <a:rect l="l" t="t" r="r" b="b"/>
              <a:pathLst>
                <a:path w="284" h="318" extrusionOk="0">
                  <a:moveTo>
                    <a:pt x="167" y="1"/>
                  </a:moveTo>
                  <a:cubicBezTo>
                    <a:pt x="100" y="1"/>
                    <a:pt x="34" y="34"/>
                    <a:pt x="0" y="134"/>
                  </a:cubicBezTo>
                  <a:lnTo>
                    <a:pt x="0" y="168"/>
                  </a:lnTo>
                  <a:cubicBezTo>
                    <a:pt x="17" y="268"/>
                    <a:pt x="92" y="318"/>
                    <a:pt x="159" y="318"/>
                  </a:cubicBezTo>
                  <a:cubicBezTo>
                    <a:pt x="226" y="318"/>
                    <a:pt x="284" y="268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5971669" y="3890403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8" y="268"/>
                    <a:pt x="268" y="168"/>
                  </a:cubicBezTo>
                  <a:lnTo>
                    <a:pt x="268" y="134"/>
                  </a:lnTo>
                  <a:cubicBezTo>
                    <a:pt x="268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5744308" y="3883862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47" y="276"/>
                  </a:cubicBezTo>
                  <a:cubicBezTo>
                    <a:pt x="209" y="276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0" y="1"/>
                  </a:cubicBezTo>
                  <a:cubicBezTo>
                    <a:pt x="159" y="1"/>
                    <a:pt x="146" y="4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5914474" y="3889006"/>
              <a:ext cx="6393" cy="637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68" y="0"/>
                  </a:moveTo>
                  <a:cubicBezTo>
                    <a:pt x="101" y="0"/>
                    <a:pt x="34" y="33"/>
                    <a:pt x="1" y="100"/>
                  </a:cubicBezTo>
                  <a:lnTo>
                    <a:pt x="1" y="167"/>
                  </a:lnTo>
                  <a:cubicBezTo>
                    <a:pt x="34" y="234"/>
                    <a:pt x="68" y="300"/>
                    <a:pt x="134" y="300"/>
                  </a:cubicBezTo>
                  <a:cubicBezTo>
                    <a:pt x="201" y="300"/>
                    <a:pt x="268" y="234"/>
                    <a:pt x="301" y="167"/>
                  </a:cubicBezTo>
                  <a:lnTo>
                    <a:pt x="301" y="134"/>
                  </a:lnTo>
                  <a:cubicBezTo>
                    <a:pt x="268" y="33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5857999" y="388688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6"/>
                    <a:pt x="158" y="309"/>
                    <a:pt x="170" y="309"/>
                  </a:cubicBezTo>
                  <a:cubicBezTo>
                    <a:pt x="223" y="309"/>
                    <a:pt x="267" y="255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5801503" y="38854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5747843" y="3778660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60"/>
                    <a:pt x="59" y="301"/>
                    <a:pt x="121" y="301"/>
                  </a:cubicBezTo>
                  <a:cubicBezTo>
                    <a:pt x="184" y="301"/>
                    <a:pt x="251" y="26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5749262" y="3725889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51"/>
                    <a:pt x="67" y="293"/>
                    <a:pt x="134" y="293"/>
                  </a:cubicBezTo>
                  <a:cubicBezTo>
                    <a:pt x="200" y="293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34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5745727" y="3831092"/>
              <a:ext cx="5673" cy="6922"/>
            </a:xfrm>
            <a:custGeom>
              <a:avLst/>
              <a:gdLst/>
              <a:ahLst/>
              <a:cxnLst/>
              <a:rect l="l" t="t" r="r" b="b"/>
              <a:pathLst>
                <a:path w="268" h="327" extrusionOk="0">
                  <a:moveTo>
                    <a:pt x="167" y="1"/>
                  </a:moveTo>
                  <a:cubicBezTo>
                    <a:pt x="67" y="1"/>
                    <a:pt x="34" y="68"/>
                    <a:pt x="0" y="134"/>
                  </a:cubicBezTo>
                  <a:lnTo>
                    <a:pt x="0" y="201"/>
                  </a:lnTo>
                  <a:cubicBezTo>
                    <a:pt x="0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5742911" y="3936315"/>
              <a:ext cx="6371" cy="6710"/>
            </a:xfrm>
            <a:custGeom>
              <a:avLst/>
              <a:gdLst/>
              <a:ahLst/>
              <a:cxnLst/>
              <a:rect l="l" t="t" r="r" b="b"/>
              <a:pathLst>
                <a:path w="301" h="317" extrusionOk="0">
                  <a:moveTo>
                    <a:pt x="133" y="0"/>
                  </a:moveTo>
                  <a:cubicBezTo>
                    <a:pt x="100" y="0"/>
                    <a:pt x="33" y="33"/>
                    <a:pt x="0" y="67"/>
                  </a:cubicBezTo>
                  <a:cubicBezTo>
                    <a:pt x="0" y="100"/>
                    <a:pt x="0" y="100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3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300" y="100"/>
                    <a:pt x="300" y="100"/>
                    <a:pt x="267" y="67"/>
                  </a:cubicBezTo>
                  <a:cubicBezTo>
                    <a:pt x="267" y="33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5740075" y="4041518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34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5741493" y="3989065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5802921" y="383303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2"/>
                    <a:pt x="67" y="309"/>
                    <a:pt x="134" y="309"/>
                  </a:cubicBezTo>
                  <a:cubicBezTo>
                    <a:pt x="201" y="309"/>
                    <a:pt x="267" y="242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5804339" y="3780268"/>
              <a:ext cx="5652" cy="6731"/>
            </a:xfrm>
            <a:custGeom>
              <a:avLst/>
              <a:gdLst/>
              <a:ahLst/>
              <a:cxnLst/>
              <a:rect l="l" t="t" r="r" b="b"/>
              <a:pathLst>
                <a:path w="267" h="318" extrusionOk="0">
                  <a:moveTo>
                    <a:pt x="134" y="0"/>
                  </a:moveTo>
                  <a:cubicBezTo>
                    <a:pt x="67" y="0"/>
                    <a:pt x="0" y="33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5796571" y="4043444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60"/>
                    <a:pt x="75" y="301"/>
                    <a:pt x="134" y="301"/>
                  </a:cubicBezTo>
                  <a:cubicBezTo>
                    <a:pt x="192" y="301"/>
                    <a:pt x="250" y="26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5805737" y="3727815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45" y="1"/>
                    <a:pt x="183" y="1"/>
                  </a:cubicBezTo>
                  <a:cubicBezTo>
                    <a:pt x="169" y="1"/>
                    <a:pt x="153" y="4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4" name="Google Shape;634;p33"/>
            <p:cNvSpPr/>
            <p:nvPr/>
          </p:nvSpPr>
          <p:spPr>
            <a:xfrm>
              <a:off x="5797968" y="399067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5" name="Google Shape;635;p33"/>
            <p:cNvSpPr/>
            <p:nvPr/>
          </p:nvSpPr>
          <p:spPr>
            <a:xfrm>
              <a:off x="5800085" y="3938157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87" y="0"/>
                  </a:moveTo>
                  <a:cubicBezTo>
                    <a:pt x="50" y="0"/>
                    <a:pt x="25" y="31"/>
                    <a:pt x="1" y="80"/>
                  </a:cubicBezTo>
                  <a:cubicBezTo>
                    <a:pt x="1" y="80"/>
                    <a:pt x="1" y="113"/>
                    <a:pt x="1" y="113"/>
                  </a:cubicBezTo>
                  <a:lnTo>
                    <a:pt x="1" y="180"/>
                  </a:lnTo>
                  <a:cubicBezTo>
                    <a:pt x="1" y="247"/>
                    <a:pt x="68" y="313"/>
                    <a:pt x="134" y="313"/>
                  </a:cubicBezTo>
                  <a:cubicBezTo>
                    <a:pt x="201" y="313"/>
                    <a:pt x="268" y="247"/>
                    <a:pt x="268" y="180"/>
                  </a:cubicBezTo>
                  <a:lnTo>
                    <a:pt x="268" y="113"/>
                  </a:lnTo>
                  <a:cubicBezTo>
                    <a:pt x="268" y="113"/>
                    <a:pt x="268" y="80"/>
                    <a:pt x="268" y="80"/>
                  </a:cubicBezTo>
                  <a:cubicBezTo>
                    <a:pt x="243" y="31"/>
                    <a:pt x="201" y="0"/>
                    <a:pt x="167" y="0"/>
                  </a:cubicBezTo>
                  <a:cubicBezTo>
                    <a:pt x="155" y="0"/>
                    <a:pt x="143" y="4"/>
                    <a:pt x="134" y="13"/>
                  </a:cubicBezTo>
                  <a:cubicBezTo>
                    <a:pt x="117" y="4"/>
                    <a:pt x="101" y="0"/>
                    <a:pt x="8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6" name="Google Shape;636;p33"/>
            <p:cNvSpPr/>
            <p:nvPr/>
          </p:nvSpPr>
          <p:spPr>
            <a:xfrm>
              <a:off x="5862931" y="3729424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7" name="Google Shape;637;p33"/>
            <p:cNvSpPr/>
            <p:nvPr/>
          </p:nvSpPr>
          <p:spPr>
            <a:xfrm>
              <a:off x="5859396" y="383462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8" name="Google Shape;638;p33"/>
            <p:cNvSpPr/>
            <p:nvPr/>
          </p:nvSpPr>
          <p:spPr>
            <a:xfrm>
              <a:off x="5861534" y="3782385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200" y="300"/>
                    <a:pt x="234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9" name="Google Shape;639;p33"/>
            <p:cNvSpPr/>
            <p:nvPr/>
          </p:nvSpPr>
          <p:spPr>
            <a:xfrm>
              <a:off x="5857279" y="3939829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34" y="34"/>
                    <a:pt x="1" y="68"/>
                  </a:cubicBezTo>
                  <a:cubicBezTo>
                    <a:pt x="1" y="68"/>
                    <a:pt x="1" y="101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168"/>
                  </a:cubicBezTo>
                  <a:lnTo>
                    <a:pt x="268" y="134"/>
                  </a:lnTo>
                  <a:cubicBezTo>
                    <a:pt x="268" y="101"/>
                    <a:pt x="268" y="101"/>
                    <a:pt x="268" y="68"/>
                  </a:cubicBezTo>
                  <a:cubicBezTo>
                    <a:pt x="234" y="34"/>
                    <a:pt x="168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0" name="Google Shape;640;p33"/>
            <p:cNvSpPr/>
            <p:nvPr/>
          </p:nvSpPr>
          <p:spPr>
            <a:xfrm>
              <a:off x="5855163" y="399209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8" y="301"/>
                    <a:pt x="134" y="301"/>
                  </a:cubicBezTo>
                  <a:cubicBezTo>
                    <a:pt x="146" y="307"/>
                    <a:pt x="159" y="309"/>
                    <a:pt x="171" y="309"/>
                  </a:cubicBezTo>
                  <a:cubicBezTo>
                    <a:pt x="223" y="309"/>
                    <a:pt x="268" y="255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1" name="Google Shape;641;p33"/>
            <p:cNvSpPr/>
            <p:nvPr/>
          </p:nvSpPr>
          <p:spPr>
            <a:xfrm>
              <a:off x="5853766" y="4045053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3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167" y="300"/>
                    <a:pt x="234" y="267"/>
                    <a:pt x="267" y="167"/>
                  </a:cubicBezTo>
                  <a:lnTo>
                    <a:pt x="267" y="134"/>
                  </a:lnTo>
                  <a:cubicBezTo>
                    <a:pt x="234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2" name="Google Shape;642;p33"/>
            <p:cNvSpPr/>
            <p:nvPr/>
          </p:nvSpPr>
          <p:spPr>
            <a:xfrm>
              <a:off x="5913775" y="394124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34" y="34"/>
                    <a:pt x="0" y="67"/>
                  </a:cubicBezTo>
                  <a:cubicBezTo>
                    <a:pt x="0" y="101"/>
                    <a:pt x="0" y="101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101"/>
                    <a:pt x="267" y="101"/>
                    <a:pt x="267" y="67"/>
                  </a:cubicBezTo>
                  <a:cubicBezTo>
                    <a:pt x="234" y="34"/>
                    <a:pt x="167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" name="Google Shape;643;p33"/>
            <p:cNvSpPr/>
            <p:nvPr/>
          </p:nvSpPr>
          <p:spPr>
            <a:xfrm>
              <a:off x="5919427" y="373084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5918009" y="3783782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5910240" y="404645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5911659" y="399420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5916591" y="383604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" name="Google Shape;648;p33"/>
            <p:cNvSpPr/>
            <p:nvPr/>
          </p:nvSpPr>
          <p:spPr>
            <a:xfrm>
              <a:off x="5968853" y="3995627"/>
              <a:ext cx="5673" cy="6710"/>
            </a:xfrm>
            <a:custGeom>
              <a:avLst/>
              <a:gdLst/>
              <a:ahLst/>
              <a:cxnLst/>
              <a:rect l="l" t="t" r="r" b="b"/>
              <a:pathLst>
                <a:path w="268" h="317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34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5973087" y="3837971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1" y="310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01" y="9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5974505" y="378520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67" y="1"/>
                  </a:moveTo>
                  <a:cubicBezTo>
                    <a:pt x="67" y="1"/>
                    <a:pt x="34" y="34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8"/>
                    <a:pt x="134" y="318"/>
                  </a:cubicBezTo>
                  <a:cubicBezTo>
                    <a:pt x="200" y="318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" name="Google Shape;651;p33"/>
            <p:cNvSpPr/>
            <p:nvPr/>
          </p:nvSpPr>
          <p:spPr>
            <a:xfrm>
              <a:off x="5967435" y="4048376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43"/>
                    <a:pt x="34" y="310"/>
                    <a:pt x="101" y="310"/>
                  </a:cubicBezTo>
                  <a:cubicBezTo>
                    <a:pt x="201" y="310"/>
                    <a:pt x="234" y="243"/>
                    <a:pt x="267" y="177"/>
                  </a:cubicBezTo>
                  <a:lnTo>
                    <a:pt x="267" y="110"/>
                  </a:lnTo>
                  <a:cubicBezTo>
                    <a:pt x="234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2" name="Google Shape;652;p33"/>
            <p:cNvSpPr/>
            <p:nvPr/>
          </p:nvSpPr>
          <p:spPr>
            <a:xfrm>
              <a:off x="5976622" y="373276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34" y="309"/>
                    <a:pt x="100" y="309"/>
                  </a:cubicBezTo>
                  <a:cubicBezTo>
                    <a:pt x="200" y="309"/>
                    <a:pt x="234" y="243"/>
                    <a:pt x="267" y="176"/>
                  </a:cubicBezTo>
                  <a:lnTo>
                    <a:pt x="267" y="109"/>
                  </a:lnTo>
                  <a:cubicBezTo>
                    <a:pt x="234" y="43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3" name="Google Shape;653;p33"/>
            <p:cNvSpPr/>
            <p:nvPr/>
          </p:nvSpPr>
          <p:spPr>
            <a:xfrm>
              <a:off x="5970271" y="3943089"/>
              <a:ext cx="5652" cy="6647"/>
            </a:xfrm>
            <a:custGeom>
              <a:avLst/>
              <a:gdLst/>
              <a:ahLst/>
              <a:cxnLst/>
              <a:rect l="l" t="t" r="r" b="b"/>
              <a:pathLst>
                <a:path w="267" h="314" extrusionOk="0">
                  <a:moveTo>
                    <a:pt x="86" y="1"/>
                  </a:moveTo>
                  <a:cubicBezTo>
                    <a:pt x="49" y="1"/>
                    <a:pt x="24" y="32"/>
                    <a:pt x="0" y="80"/>
                  </a:cubicBezTo>
                  <a:cubicBezTo>
                    <a:pt x="0" y="80"/>
                    <a:pt x="0" y="114"/>
                    <a:pt x="0" y="114"/>
                  </a:cubicBezTo>
                  <a:lnTo>
                    <a:pt x="0" y="180"/>
                  </a:lnTo>
                  <a:cubicBezTo>
                    <a:pt x="0" y="247"/>
                    <a:pt x="67" y="314"/>
                    <a:pt x="133" y="314"/>
                  </a:cubicBezTo>
                  <a:cubicBezTo>
                    <a:pt x="200" y="314"/>
                    <a:pt x="267" y="247"/>
                    <a:pt x="267" y="180"/>
                  </a:cubicBezTo>
                  <a:lnTo>
                    <a:pt x="267" y="114"/>
                  </a:lnTo>
                  <a:cubicBezTo>
                    <a:pt x="267" y="114"/>
                    <a:pt x="267" y="80"/>
                    <a:pt x="267" y="80"/>
                  </a:cubicBezTo>
                  <a:cubicBezTo>
                    <a:pt x="242" y="32"/>
                    <a:pt x="218" y="1"/>
                    <a:pt x="181" y="1"/>
                  </a:cubicBezTo>
                  <a:cubicBezTo>
                    <a:pt x="167" y="1"/>
                    <a:pt x="151" y="5"/>
                    <a:pt x="133" y="14"/>
                  </a:cubicBezTo>
                  <a:cubicBezTo>
                    <a:pt x="116" y="5"/>
                    <a:pt x="100" y="1"/>
                    <a:pt x="86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4" name="Google Shape;654;p33"/>
            <p:cNvSpPr/>
            <p:nvPr/>
          </p:nvSpPr>
          <p:spPr>
            <a:xfrm>
              <a:off x="6031700" y="3786619"/>
              <a:ext cx="5652" cy="7070"/>
            </a:xfrm>
            <a:custGeom>
              <a:avLst/>
              <a:gdLst/>
              <a:ahLst/>
              <a:cxnLst/>
              <a:rect l="l" t="t" r="r" b="b"/>
              <a:pathLst>
                <a:path w="267" h="334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1"/>
                    <a:pt x="134" y="334"/>
                  </a:cubicBezTo>
                  <a:cubicBezTo>
                    <a:pt x="200" y="334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5" name="Google Shape;655;p33"/>
            <p:cNvSpPr/>
            <p:nvPr/>
          </p:nvSpPr>
          <p:spPr>
            <a:xfrm>
              <a:off x="6033097" y="3734356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201"/>
                  </a:lnTo>
                  <a:cubicBezTo>
                    <a:pt x="1" y="268"/>
                    <a:pt x="68" y="301"/>
                    <a:pt x="134" y="301"/>
                  </a:cubicBezTo>
                  <a:cubicBezTo>
                    <a:pt x="146" y="307"/>
                    <a:pt x="159" y="310"/>
                    <a:pt x="171" y="310"/>
                  </a:cubicBezTo>
                  <a:cubicBezTo>
                    <a:pt x="223" y="310"/>
                    <a:pt x="268" y="256"/>
                    <a:pt x="268" y="201"/>
                  </a:cubicBezTo>
                  <a:lnTo>
                    <a:pt x="268" y="134"/>
                  </a:lnTo>
                  <a:cubicBezTo>
                    <a:pt x="301" y="68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6030281" y="383958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0" y="33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1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34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7" name="Google Shape;657;p33"/>
            <p:cNvSpPr/>
            <p:nvPr/>
          </p:nvSpPr>
          <p:spPr>
            <a:xfrm>
              <a:off x="6034515" y="368141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7" y="300"/>
                    <a:pt x="134" y="300"/>
                  </a:cubicBezTo>
                  <a:cubicBezTo>
                    <a:pt x="201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8" name="Google Shape;658;p33"/>
            <p:cNvSpPr/>
            <p:nvPr/>
          </p:nvSpPr>
          <p:spPr>
            <a:xfrm>
              <a:off x="6023931" y="4049985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9" name="Google Shape;659;p33"/>
            <p:cNvSpPr/>
            <p:nvPr/>
          </p:nvSpPr>
          <p:spPr>
            <a:xfrm>
              <a:off x="6035933" y="362915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7"/>
                  </a:lnTo>
                  <a:cubicBezTo>
                    <a:pt x="0" y="251"/>
                    <a:pt x="67" y="293"/>
                    <a:pt x="134" y="293"/>
                  </a:cubicBezTo>
                  <a:cubicBezTo>
                    <a:pt x="200" y="293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6026746" y="3944782"/>
              <a:ext cx="6371" cy="6731"/>
            </a:xfrm>
            <a:custGeom>
              <a:avLst/>
              <a:gdLst/>
              <a:ahLst/>
              <a:cxnLst/>
              <a:rect l="l" t="t" r="r" b="b"/>
              <a:pathLst>
                <a:path w="301" h="318" extrusionOk="0">
                  <a:moveTo>
                    <a:pt x="134" y="0"/>
                  </a:moveTo>
                  <a:cubicBezTo>
                    <a:pt x="101" y="0"/>
                    <a:pt x="34" y="34"/>
                    <a:pt x="34" y="67"/>
                  </a:cubicBezTo>
                  <a:cubicBezTo>
                    <a:pt x="1" y="100"/>
                    <a:pt x="1" y="100"/>
                    <a:pt x="34" y="134"/>
                  </a:cubicBezTo>
                  <a:lnTo>
                    <a:pt x="34" y="167"/>
                  </a:lnTo>
                  <a:cubicBezTo>
                    <a:pt x="34" y="267"/>
                    <a:pt x="101" y="317"/>
                    <a:pt x="167" y="317"/>
                  </a:cubicBezTo>
                  <a:cubicBezTo>
                    <a:pt x="234" y="317"/>
                    <a:pt x="301" y="267"/>
                    <a:pt x="301" y="167"/>
                  </a:cubicBezTo>
                  <a:lnTo>
                    <a:pt x="301" y="134"/>
                  </a:lnTo>
                  <a:cubicBezTo>
                    <a:pt x="301" y="100"/>
                    <a:pt x="301" y="67"/>
                    <a:pt x="301" y="67"/>
                  </a:cubicBezTo>
                  <a:cubicBezTo>
                    <a:pt x="267" y="0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6025328" y="3997553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309"/>
                    <a:pt x="134" y="309"/>
                  </a:cubicBezTo>
                  <a:cubicBezTo>
                    <a:pt x="201" y="309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55"/>
                    <a:pt x="223" y="0"/>
                    <a:pt x="171" y="0"/>
                  </a:cubicBezTo>
                  <a:cubicBezTo>
                    <a:pt x="159" y="0"/>
                    <a:pt x="147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5979437" y="362756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2"/>
                    <a:pt x="67" y="309"/>
                    <a:pt x="134" y="309"/>
                  </a:cubicBezTo>
                  <a:cubicBezTo>
                    <a:pt x="201" y="309"/>
                    <a:pt x="268" y="242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3" name="Google Shape;663;p33"/>
            <p:cNvSpPr/>
            <p:nvPr/>
          </p:nvSpPr>
          <p:spPr>
            <a:xfrm>
              <a:off x="5752077" y="3620687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17"/>
                    <a:pt x="134" y="317"/>
                  </a:cubicBezTo>
                  <a:cubicBezTo>
                    <a:pt x="201" y="317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4" name="Google Shape;664;p33"/>
            <p:cNvSpPr/>
            <p:nvPr/>
          </p:nvSpPr>
          <p:spPr>
            <a:xfrm>
              <a:off x="5922242" y="3625619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8" y="1"/>
                  </a:moveTo>
                  <a:cubicBezTo>
                    <a:pt x="101" y="1"/>
                    <a:pt x="34" y="68"/>
                    <a:pt x="1" y="134"/>
                  </a:cubicBezTo>
                  <a:lnTo>
                    <a:pt x="1" y="168"/>
                  </a:lnTo>
                  <a:cubicBezTo>
                    <a:pt x="17" y="251"/>
                    <a:pt x="84" y="293"/>
                    <a:pt x="151" y="293"/>
                  </a:cubicBezTo>
                  <a:cubicBezTo>
                    <a:pt x="218" y="293"/>
                    <a:pt x="284" y="251"/>
                    <a:pt x="301" y="168"/>
                  </a:cubicBezTo>
                  <a:lnTo>
                    <a:pt x="301" y="134"/>
                  </a:lnTo>
                  <a:cubicBezTo>
                    <a:pt x="268" y="68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5" name="Google Shape;665;p33"/>
            <p:cNvSpPr/>
            <p:nvPr/>
          </p:nvSpPr>
          <p:spPr>
            <a:xfrm>
              <a:off x="5865768" y="3624222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50"/>
                    <a:pt x="67" y="292"/>
                    <a:pt x="134" y="292"/>
                  </a:cubicBezTo>
                  <a:cubicBezTo>
                    <a:pt x="200" y="292"/>
                    <a:pt x="267" y="250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6" name="Google Shape;666;p33"/>
            <p:cNvSpPr/>
            <p:nvPr/>
          </p:nvSpPr>
          <p:spPr>
            <a:xfrm>
              <a:off x="5695602" y="3619268"/>
              <a:ext cx="5652" cy="6202"/>
            </a:xfrm>
            <a:custGeom>
              <a:avLst/>
              <a:gdLst/>
              <a:ahLst/>
              <a:cxnLst/>
              <a:rect l="l" t="t" r="r" b="b"/>
              <a:pathLst>
                <a:path w="267" h="293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7"/>
                  </a:lnTo>
                  <a:cubicBezTo>
                    <a:pt x="17" y="251"/>
                    <a:pt x="75" y="293"/>
                    <a:pt x="134" y="293"/>
                  </a:cubicBezTo>
                  <a:cubicBezTo>
                    <a:pt x="192" y="293"/>
                    <a:pt x="250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5809271" y="3622613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59" y="276"/>
                    <a:pt x="122" y="276"/>
                  </a:cubicBezTo>
                  <a:cubicBezTo>
                    <a:pt x="184" y="276"/>
                    <a:pt x="251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9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5750659" y="3673457"/>
              <a:ext cx="6393" cy="5863"/>
            </a:xfrm>
            <a:custGeom>
              <a:avLst/>
              <a:gdLst/>
              <a:ahLst/>
              <a:cxnLst/>
              <a:rect l="l" t="t" r="r" b="b"/>
              <a:pathLst>
                <a:path w="302" h="277" extrusionOk="0">
                  <a:moveTo>
                    <a:pt x="119" y="0"/>
                  </a:moveTo>
                  <a:cubicBezTo>
                    <a:pt x="55" y="0"/>
                    <a:pt x="28" y="55"/>
                    <a:pt x="1" y="109"/>
                  </a:cubicBezTo>
                  <a:lnTo>
                    <a:pt x="1" y="176"/>
                  </a:lnTo>
                  <a:cubicBezTo>
                    <a:pt x="18" y="243"/>
                    <a:pt x="84" y="276"/>
                    <a:pt x="151" y="276"/>
                  </a:cubicBezTo>
                  <a:cubicBezTo>
                    <a:pt x="218" y="276"/>
                    <a:pt x="284" y="243"/>
                    <a:pt x="301" y="176"/>
                  </a:cubicBezTo>
                  <a:lnTo>
                    <a:pt x="301" y="143"/>
                  </a:lnTo>
                  <a:cubicBezTo>
                    <a:pt x="301" y="85"/>
                    <a:pt x="251" y="3"/>
                    <a:pt x="195" y="3"/>
                  </a:cubicBezTo>
                  <a:cubicBezTo>
                    <a:pt x="186" y="3"/>
                    <a:pt x="177" y="5"/>
                    <a:pt x="168" y="9"/>
                  </a:cubicBezTo>
                  <a:cubicBezTo>
                    <a:pt x="149" y="3"/>
                    <a:pt x="133" y="0"/>
                    <a:pt x="119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5807155" y="3675045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67" y="1"/>
                  </a:moveTo>
                  <a:cubicBezTo>
                    <a:pt x="67" y="1"/>
                    <a:pt x="34" y="34"/>
                    <a:pt x="1" y="101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7" y="268"/>
                    <a:pt x="267" y="168"/>
                  </a:cubicBezTo>
                  <a:lnTo>
                    <a:pt x="267" y="101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5864349" y="367646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5920845" y="3678580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1"/>
                  </a:moveTo>
                  <a:cubicBezTo>
                    <a:pt x="67" y="1"/>
                    <a:pt x="33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3" y="301"/>
                  </a:cubicBezTo>
                  <a:cubicBezTo>
                    <a:pt x="200" y="301"/>
                    <a:pt x="267" y="234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5978019" y="367999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34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5896820" y="3500646"/>
              <a:ext cx="269039" cy="269759"/>
            </a:xfrm>
            <a:custGeom>
              <a:avLst/>
              <a:gdLst/>
              <a:ahLst/>
              <a:cxnLst/>
              <a:rect l="l" t="t" r="r" b="b"/>
              <a:pathLst>
                <a:path w="12710" h="12744" extrusionOk="0">
                  <a:moveTo>
                    <a:pt x="6372" y="1"/>
                  </a:moveTo>
                  <a:cubicBezTo>
                    <a:pt x="2836" y="1"/>
                    <a:pt x="1" y="2869"/>
                    <a:pt x="1" y="6372"/>
                  </a:cubicBezTo>
                  <a:cubicBezTo>
                    <a:pt x="1" y="9874"/>
                    <a:pt x="2836" y="12743"/>
                    <a:pt x="6372" y="12743"/>
                  </a:cubicBezTo>
                  <a:cubicBezTo>
                    <a:pt x="9875" y="12743"/>
                    <a:pt x="12710" y="9874"/>
                    <a:pt x="12710" y="6372"/>
                  </a:cubicBezTo>
                  <a:cubicBezTo>
                    <a:pt x="12710" y="2869"/>
                    <a:pt x="9875" y="1"/>
                    <a:pt x="63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74" name="Google Shape;674;p33"/>
          <p:cNvSpPr/>
          <p:nvPr/>
        </p:nvSpPr>
        <p:spPr>
          <a:xfrm rot="-4609478">
            <a:off x="1059583" y="598186"/>
            <a:ext cx="1113475" cy="144856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9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5" name="Google Shape;675;p33"/>
          <p:cNvSpPr/>
          <p:nvPr/>
        </p:nvSpPr>
        <p:spPr>
          <a:xfrm rot="-4609478">
            <a:off x="1262783" y="801386"/>
            <a:ext cx="1113475" cy="144856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9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5" name="Picture 4" descr="A yellow smiley face&#10;&#10;Description automatically generated with low confidence">
            <a:extLst>
              <a:ext uri="{FF2B5EF4-FFF2-40B4-BE49-F238E27FC236}">
                <a16:creationId xmlns:a16="http://schemas.microsoft.com/office/drawing/2014/main" id="{0A2BB45A-5BBC-4163-8A6D-04FD19F92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99" b="96154" l="4060" r="95299">
                        <a14:foregroundMark x1="4060" y1="14480" x2="8547" y2="19457"/>
                        <a14:foregroundMark x1="37821" y1="8824" x2="44017" y2="4299"/>
                        <a14:foregroundMark x1="18590" y1="79864" x2="26709" y2="85973"/>
                        <a14:foregroundMark x1="21795" y1="72851" x2="26496" y2="83710"/>
                        <a14:foregroundMark x1="26496" y1="83710" x2="27137" y2="84615"/>
                        <a14:foregroundMark x1="29060" y1="83032" x2="29701" y2="89819"/>
                        <a14:foregroundMark x1="17521" y1="76923" x2="17521" y2="77602"/>
                        <a14:foregroundMark x1="21581" y1="70136" x2="20299" y2="76697"/>
                        <a14:foregroundMark x1="18376" y1="80995" x2="19872" y2="86425"/>
                        <a14:foregroundMark x1="61538" y1="83710" x2="55342" y2="92986"/>
                        <a14:foregroundMark x1="65598" y1="80317" x2="52350" y2="87557"/>
                        <a14:foregroundMark x1="47222" y1="89140" x2="50855" y2="94344"/>
                        <a14:foregroundMark x1="49145" y1="96380" x2="51282" y2="96154"/>
                        <a14:foregroundMark x1="51923" y1="94796" x2="56410" y2="94118"/>
                        <a14:foregroundMark x1="90598" y1="33258" x2="95299" y2="343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3703" y="1228351"/>
            <a:ext cx="1904231" cy="1798440"/>
          </a:xfrm>
          <a:prstGeom prst="rect">
            <a:avLst/>
          </a:prstGeom>
        </p:spPr>
      </p:pic>
      <p:sp>
        <p:nvSpPr>
          <p:cNvPr id="6" name="AutoShape 2" descr="Mr. Happy White Phone Case">
            <a:extLst>
              <a:ext uri="{FF2B5EF4-FFF2-40B4-BE49-F238E27FC236}">
                <a16:creationId xmlns:a16="http://schemas.microsoft.com/office/drawing/2014/main" id="{3EB384F9-66EA-4060-9602-EC4484BF28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B76FB5-A54B-4600-A2BC-05C27A4458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5478" y="2234286"/>
            <a:ext cx="5157663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11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33"/>
          <p:cNvGrpSpPr/>
          <p:nvPr/>
        </p:nvGrpSpPr>
        <p:grpSpPr>
          <a:xfrm>
            <a:off x="1533703" y="1730158"/>
            <a:ext cx="9124571" cy="4382479"/>
            <a:chOff x="5871550" y="1383450"/>
            <a:chExt cx="1173850" cy="502075"/>
          </a:xfrm>
        </p:grpSpPr>
        <p:sp>
          <p:nvSpPr>
            <p:cNvPr id="478" name="Google Shape;478;p33"/>
            <p:cNvSpPr/>
            <p:nvPr/>
          </p:nvSpPr>
          <p:spPr>
            <a:xfrm>
              <a:off x="5871550" y="1491375"/>
              <a:ext cx="1173850" cy="184925"/>
            </a:xfrm>
            <a:custGeom>
              <a:avLst/>
              <a:gdLst/>
              <a:ahLst/>
              <a:cxnLst/>
              <a:rect l="l" t="t" r="r" b="b"/>
              <a:pathLst>
                <a:path w="46954" h="7397" extrusionOk="0">
                  <a:moveTo>
                    <a:pt x="38949" y="1"/>
                  </a:moveTo>
                  <a:cubicBezTo>
                    <a:pt x="38915" y="1"/>
                    <a:pt x="38872" y="13"/>
                    <a:pt x="38820" y="39"/>
                  </a:cubicBezTo>
                  <a:cubicBezTo>
                    <a:pt x="38384" y="330"/>
                    <a:pt x="35228" y="529"/>
                    <a:pt x="33449" y="529"/>
                  </a:cubicBezTo>
                  <a:cubicBezTo>
                    <a:pt x="32966" y="529"/>
                    <a:pt x="32585" y="515"/>
                    <a:pt x="32387" y="483"/>
                  </a:cubicBezTo>
                  <a:cubicBezTo>
                    <a:pt x="32099" y="403"/>
                    <a:pt x="31798" y="365"/>
                    <a:pt x="31495" y="365"/>
                  </a:cubicBezTo>
                  <a:cubicBezTo>
                    <a:pt x="31096" y="365"/>
                    <a:pt x="30694" y="431"/>
                    <a:pt x="30317" y="557"/>
                  </a:cubicBezTo>
                  <a:cubicBezTo>
                    <a:pt x="29134" y="816"/>
                    <a:pt x="25732" y="594"/>
                    <a:pt x="24180" y="853"/>
                  </a:cubicBezTo>
                  <a:cubicBezTo>
                    <a:pt x="24049" y="872"/>
                    <a:pt x="23957" y="880"/>
                    <a:pt x="23889" y="880"/>
                  </a:cubicBezTo>
                  <a:cubicBezTo>
                    <a:pt x="23575" y="880"/>
                    <a:pt x="23810" y="705"/>
                    <a:pt x="23292" y="705"/>
                  </a:cubicBezTo>
                  <a:cubicBezTo>
                    <a:pt x="22510" y="705"/>
                    <a:pt x="15460" y="1064"/>
                    <a:pt x="11980" y="1064"/>
                  </a:cubicBezTo>
                  <a:cubicBezTo>
                    <a:pt x="10854" y="1064"/>
                    <a:pt x="10102" y="1026"/>
                    <a:pt x="10057" y="927"/>
                  </a:cubicBezTo>
                  <a:cubicBezTo>
                    <a:pt x="10044" y="896"/>
                    <a:pt x="10026" y="884"/>
                    <a:pt x="10004" y="884"/>
                  </a:cubicBezTo>
                  <a:cubicBezTo>
                    <a:pt x="9909" y="884"/>
                    <a:pt x="9738" y="1103"/>
                    <a:pt x="9631" y="1103"/>
                  </a:cubicBezTo>
                  <a:cubicBezTo>
                    <a:pt x="9610" y="1103"/>
                    <a:pt x="9591" y="1095"/>
                    <a:pt x="9576" y="1074"/>
                  </a:cubicBezTo>
                  <a:cubicBezTo>
                    <a:pt x="9576" y="1074"/>
                    <a:pt x="4670" y="1392"/>
                    <a:pt x="2533" y="1392"/>
                  </a:cubicBezTo>
                  <a:cubicBezTo>
                    <a:pt x="2040" y="1392"/>
                    <a:pt x="1694" y="1375"/>
                    <a:pt x="1590" y="1333"/>
                  </a:cubicBezTo>
                  <a:cubicBezTo>
                    <a:pt x="1463" y="1295"/>
                    <a:pt x="1357" y="1274"/>
                    <a:pt x="1269" y="1274"/>
                  </a:cubicBezTo>
                  <a:cubicBezTo>
                    <a:pt x="1102" y="1274"/>
                    <a:pt x="998" y="1349"/>
                    <a:pt x="925" y="1518"/>
                  </a:cubicBezTo>
                  <a:cubicBezTo>
                    <a:pt x="555" y="2221"/>
                    <a:pt x="1" y="7027"/>
                    <a:pt x="407" y="7286"/>
                  </a:cubicBezTo>
                  <a:cubicBezTo>
                    <a:pt x="476" y="7315"/>
                    <a:pt x="660" y="7327"/>
                    <a:pt x="929" y="7327"/>
                  </a:cubicBezTo>
                  <a:cubicBezTo>
                    <a:pt x="2052" y="7327"/>
                    <a:pt x="4663" y="7120"/>
                    <a:pt x="6625" y="7120"/>
                  </a:cubicBezTo>
                  <a:cubicBezTo>
                    <a:pt x="7740" y="7120"/>
                    <a:pt x="8645" y="7187"/>
                    <a:pt x="8948" y="7396"/>
                  </a:cubicBezTo>
                  <a:cubicBezTo>
                    <a:pt x="9981" y="7285"/>
                    <a:pt x="13569" y="6814"/>
                    <a:pt x="15899" y="6814"/>
                  </a:cubicBezTo>
                  <a:cubicBezTo>
                    <a:pt x="16652" y="6814"/>
                    <a:pt x="17274" y="6863"/>
                    <a:pt x="17636" y="6990"/>
                  </a:cubicBezTo>
                  <a:cubicBezTo>
                    <a:pt x="17968" y="6721"/>
                    <a:pt x="19596" y="6662"/>
                    <a:pt x="21378" y="6662"/>
                  </a:cubicBezTo>
                  <a:cubicBezTo>
                    <a:pt x="22785" y="6662"/>
                    <a:pt x="24289" y="6699"/>
                    <a:pt x="25325" y="6699"/>
                  </a:cubicBezTo>
                  <a:cubicBezTo>
                    <a:pt x="26046" y="6699"/>
                    <a:pt x="26541" y="6681"/>
                    <a:pt x="26620" y="6620"/>
                  </a:cubicBezTo>
                  <a:cubicBezTo>
                    <a:pt x="26780" y="6496"/>
                    <a:pt x="27222" y="6440"/>
                    <a:pt x="27662" y="6440"/>
                  </a:cubicBezTo>
                  <a:cubicBezTo>
                    <a:pt x="28138" y="6440"/>
                    <a:pt x="28612" y="6505"/>
                    <a:pt x="28727" y="6620"/>
                  </a:cubicBezTo>
                  <a:cubicBezTo>
                    <a:pt x="28864" y="6757"/>
                    <a:pt x="29025" y="6804"/>
                    <a:pt x="29191" y="6804"/>
                  </a:cubicBezTo>
                  <a:cubicBezTo>
                    <a:pt x="29534" y="6804"/>
                    <a:pt x="29899" y="6608"/>
                    <a:pt x="30131" y="6608"/>
                  </a:cubicBezTo>
                  <a:cubicBezTo>
                    <a:pt x="30211" y="6608"/>
                    <a:pt x="30275" y="6631"/>
                    <a:pt x="30317" y="6694"/>
                  </a:cubicBezTo>
                  <a:lnTo>
                    <a:pt x="32239" y="6324"/>
                  </a:lnTo>
                  <a:lnTo>
                    <a:pt x="41334" y="6213"/>
                  </a:lnTo>
                  <a:cubicBezTo>
                    <a:pt x="41818" y="6065"/>
                    <a:pt x="42334" y="6019"/>
                    <a:pt x="42843" y="6019"/>
                  </a:cubicBezTo>
                  <a:cubicBezTo>
                    <a:pt x="43659" y="6019"/>
                    <a:pt x="44456" y="6137"/>
                    <a:pt x="45064" y="6137"/>
                  </a:cubicBezTo>
                  <a:cubicBezTo>
                    <a:pt x="45582" y="6137"/>
                    <a:pt x="45963" y="6051"/>
                    <a:pt x="46103" y="5733"/>
                  </a:cubicBezTo>
                  <a:cubicBezTo>
                    <a:pt x="46547" y="4808"/>
                    <a:pt x="46953" y="1037"/>
                    <a:pt x="46732" y="150"/>
                  </a:cubicBezTo>
                  <a:cubicBezTo>
                    <a:pt x="46722" y="62"/>
                    <a:pt x="46454" y="29"/>
                    <a:pt x="46063" y="29"/>
                  </a:cubicBezTo>
                  <a:cubicBezTo>
                    <a:pt x="44972" y="29"/>
                    <a:pt x="42922" y="290"/>
                    <a:pt x="42813" y="372"/>
                  </a:cubicBezTo>
                  <a:cubicBezTo>
                    <a:pt x="42785" y="381"/>
                    <a:pt x="42757" y="386"/>
                    <a:pt x="42731" y="386"/>
                  </a:cubicBezTo>
                  <a:cubicBezTo>
                    <a:pt x="42651" y="386"/>
                    <a:pt x="42582" y="344"/>
                    <a:pt x="42554" y="261"/>
                  </a:cubicBezTo>
                  <a:cubicBezTo>
                    <a:pt x="42554" y="187"/>
                    <a:pt x="39042" y="113"/>
                    <a:pt x="39042" y="113"/>
                  </a:cubicBezTo>
                  <a:cubicBezTo>
                    <a:pt x="39042" y="42"/>
                    <a:pt x="39011" y="1"/>
                    <a:pt x="38949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33"/>
            <p:cNvSpPr/>
            <p:nvPr/>
          </p:nvSpPr>
          <p:spPr>
            <a:xfrm>
              <a:off x="6031450" y="1597625"/>
              <a:ext cx="907650" cy="173875"/>
            </a:xfrm>
            <a:custGeom>
              <a:avLst/>
              <a:gdLst/>
              <a:ahLst/>
              <a:cxnLst/>
              <a:rect l="l" t="t" r="r" b="b"/>
              <a:pathLst>
                <a:path w="36306" h="6955" extrusionOk="0">
                  <a:moveTo>
                    <a:pt x="30114" y="1"/>
                  </a:moveTo>
                  <a:cubicBezTo>
                    <a:pt x="30083" y="1"/>
                    <a:pt x="30049" y="13"/>
                    <a:pt x="30021" y="41"/>
                  </a:cubicBezTo>
                  <a:cubicBezTo>
                    <a:pt x="29698" y="283"/>
                    <a:pt x="27593" y="447"/>
                    <a:pt x="26186" y="447"/>
                  </a:cubicBezTo>
                  <a:cubicBezTo>
                    <a:pt x="25660" y="447"/>
                    <a:pt x="25231" y="424"/>
                    <a:pt x="25030" y="374"/>
                  </a:cubicBezTo>
                  <a:cubicBezTo>
                    <a:pt x="24797" y="290"/>
                    <a:pt x="24556" y="252"/>
                    <a:pt x="24315" y="252"/>
                  </a:cubicBezTo>
                  <a:cubicBezTo>
                    <a:pt x="24020" y="252"/>
                    <a:pt x="23724" y="309"/>
                    <a:pt x="23440" y="411"/>
                  </a:cubicBezTo>
                  <a:cubicBezTo>
                    <a:pt x="23051" y="519"/>
                    <a:pt x="22362" y="537"/>
                    <a:pt x="21603" y="537"/>
                  </a:cubicBezTo>
                  <a:cubicBezTo>
                    <a:pt x="21249" y="537"/>
                    <a:pt x="20880" y="533"/>
                    <a:pt x="20519" y="533"/>
                  </a:cubicBezTo>
                  <a:cubicBezTo>
                    <a:pt x="19813" y="533"/>
                    <a:pt x="19139" y="547"/>
                    <a:pt x="18671" y="632"/>
                  </a:cubicBezTo>
                  <a:cubicBezTo>
                    <a:pt x="18583" y="650"/>
                    <a:pt x="18519" y="657"/>
                    <a:pt x="18470" y="657"/>
                  </a:cubicBezTo>
                  <a:cubicBezTo>
                    <a:pt x="18212" y="657"/>
                    <a:pt x="18410" y="448"/>
                    <a:pt x="18005" y="448"/>
                  </a:cubicBezTo>
                  <a:cubicBezTo>
                    <a:pt x="17470" y="473"/>
                    <a:pt x="12872" y="692"/>
                    <a:pt x="10021" y="692"/>
                  </a:cubicBezTo>
                  <a:cubicBezTo>
                    <a:pt x="8739" y="692"/>
                    <a:pt x="7810" y="648"/>
                    <a:pt x="7764" y="522"/>
                  </a:cubicBezTo>
                  <a:cubicBezTo>
                    <a:pt x="7758" y="491"/>
                    <a:pt x="7747" y="479"/>
                    <a:pt x="7732" y="479"/>
                  </a:cubicBezTo>
                  <a:cubicBezTo>
                    <a:pt x="7670" y="479"/>
                    <a:pt x="7545" y="698"/>
                    <a:pt x="7470" y="698"/>
                  </a:cubicBezTo>
                  <a:cubicBezTo>
                    <a:pt x="7455" y="698"/>
                    <a:pt x="7442" y="690"/>
                    <a:pt x="7432" y="669"/>
                  </a:cubicBezTo>
                  <a:cubicBezTo>
                    <a:pt x="7432" y="669"/>
                    <a:pt x="4041" y="888"/>
                    <a:pt x="2257" y="888"/>
                  </a:cubicBezTo>
                  <a:cubicBezTo>
                    <a:pt x="1722" y="888"/>
                    <a:pt x="1332" y="868"/>
                    <a:pt x="1221" y="817"/>
                  </a:cubicBezTo>
                  <a:cubicBezTo>
                    <a:pt x="1129" y="765"/>
                    <a:pt x="1051" y="740"/>
                    <a:pt x="986" y="740"/>
                  </a:cubicBezTo>
                  <a:cubicBezTo>
                    <a:pt x="866" y="740"/>
                    <a:pt x="788" y="822"/>
                    <a:pt x="740" y="965"/>
                  </a:cubicBezTo>
                  <a:cubicBezTo>
                    <a:pt x="444" y="1668"/>
                    <a:pt x="1" y="6474"/>
                    <a:pt x="333" y="6770"/>
                  </a:cubicBezTo>
                  <a:cubicBezTo>
                    <a:pt x="386" y="6794"/>
                    <a:pt x="525" y="6803"/>
                    <a:pt x="728" y="6803"/>
                  </a:cubicBezTo>
                  <a:cubicBezTo>
                    <a:pt x="1534" y="6803"/>
                    <a:pt x="3350" y="6651"/>
                    <a:pt x="4821" y="6651"/>
                  </a:cubicBezTo>
                  <a:cubicBezTo>
                    <a:pt x="5817" y="6651"/>
                    <a:pt x="6655" y="6721"/>
                    <a:pt x="6914" y="6954"/>
                  </a:cubicBezTo>
                  <a:cubicBezTo>
                    <a:pt x="7689" y="6874"/>
                    <a:pt x="10262" y="6485"/>
                    <a:pt x="12060" y="6485"/>
                  </a:cubicBezTo>
                  <a:cubicBezTo>
                    <a:pt x="12750" y="6485"/>
                    <a:pt x="13325" y="6542"/>
                    <a:pt x="13643" y="6696"/>
                  </a:cubicBezTo>
                  <a:cubicBezTo>
                    <a:pt x="13868" y="6457"/>
                    <a:pt x="14889" y="6394"/>
                    <a:pt x="16081" y="6394"/>
                  </a:cubicBezTo>
                  <a:cubicBezTo>
                    <a:pt x="17392" y="6394"/>
                    <a:pt x="18908" y="6470"/>
                    <a:pt x="19798" y="6470"/>
                  </a:cubicBezTo>
                  <a:cubicBezTo>
                    <a:pt x="20228" y="6470"/>
                    <a:pt x="20512" y="6452"/>
                    <a:pt x="20556" y="6400"/>
                  </a:cubicBezTo>
                  <a:cubicBezTo>
                    <a:pt x="20671" y="6302"/>
                    <a:pt x="20974" y="6254"/>
                    <a:pt x="21288" y="6254"/>
                  </a:cubicBezTo>
                  <a:cubicBezTo>
                    <a:pt x="21685" y="6254"/>
                    <a:pt x="22101" y="6330"/>
                    <a:pt x="22183" y="6474"/>
                  </a:cubicBezTo>
                  <a:cubicBezTo>
                    <a:pt x="22296" y="6628"/>
                    <a:pt x="22429" y="6679"/>
                    <a:pt x="22567" y="6679"/>
                  </a:cubicBezTo>
                  <a:cubicBezTo>
                    <a:pt x="22839" y="6679"/>
                    <a:pt x="23127" y="6478"/>
                    <a:pt x="23307" y="6478"/>
                  </a:cubicBezTo>
                  <a:cubicBezTo>
                    <a:pt x="23363" y="6478"/>
                    <a:pt x="23409" y="6497"/>
                    <a:pt x="23440" y="6548"/>
                  </a:cubicBezTo>
                  <a:lnTo>
                    <a:pt x="24919" y="6215"/>
                  </a:lnTo>
                  <a:lnTo>
                    <a:pt x="31943" y="6252"/>
                  </a:lnTo>
                  <a:cubicBezTo>
                    <a:pt x="32302" y="6109"/>
                    <a:pt x="32684" y="6063"/>
                    <a:pt x="33063" y="6063"/>
                  </a:cubicBezTo>
                  <a:cubicBezTo>
                    <a:pt x="33725" y="6063"/>
                    <a:pt x="34375" y="6203"/>
                    <a:pt x="34863" y="6203"/>
                  </a:cubicBezTo>
                  <a:cubicBezTo>
                    <a:pt x="35246" y="6203"/>
                    <a:pt x="35529" y="6116"/>
                    <a:pt x="35640" y="5808"/>
                  </a:cubicBezTo>
                  <a:cubicBezTo>
                    <a:pt x="35936" y="4884"/>
                    <a:pt x="36306" y="1113"/>
                    <a:pt x="36121" y="226"/>
                  </a:cubicBezTo>
                  <a:cubicBezTo>
                    <a:pt x="36111" y="149"/>
                    <a:pt x="35906" y="119"/>
                    <a:pt x="35606" y="119"/>
                  </a:cubicBezTo>
                  <a:cubicBezTo>
                    <a:pt x="34755" y="119"/>
                    <a:pt x="33144" y="356"/>
                    <a:pt x="33089" y="411"/>
                  </a:cubicBezTo>
                  <a:cubicBezTo>
                    <a:pt x="33069" y="431"/>
                    <a:pt x="33045" y="440"/>
                    <a:pt x="33022" y="440"/>
                  </a:cubicBezTo>
                  <a:cubicBezTo>
                    <a:pt x="32962" y="440"/>
                    <a:pt x="32905" y="380"/>
                    <a:pt x="32905" y="300"/>
                  </a:cubicBezTo>
                  <a:cubicBezTo>
                    <a:pt x="32905" y="226"/>
                    <a:pt x="30206" y="78"/>
                    <a:pt x="30206" y="78"/>
                  </a:cubicBezTo>
                  <a:cubicBezTo>
                    <a:pt x="30206" y="32"/>
                    <a:pt x="30163" y="1"/>
                    <a:pt x="30114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33"/>
            <p:cNvSpPr/>
            <p:nvPr/>
          </p:nvSpPr>
          <p:spPr>
            <a:xfrm>
              <a:off x="6070275" y="1383450"/>
              <a:ext cx="828175" cy="187475"/>
            </a:xfrm>
            <a:custGeom>
              <a:avLst/>
              <a:gdLst/>
              <a:ahLst/>
              <a:cxnLst/>
              <a:rect l="l" t="t" r="r" b="b"/>
              <a:pathLst>
                <a:path w="33127" h="7499" extrusionOk="0">
                  <a:moveTo>
                    <a:pt x="27486" y="1"/>
                  </a:moveTo>
                  <a:cubicBezTo>
                    <a:pt x="27458" y="1"/>
                    <a:pt x="27427" y="21"/>
                    <a:pt x="27396" y="68"/>
                  </a:cubicBezTo>
                  <a:cubicBezTo>
                    <a:pt x="27069" y="335"/>
                    <a:pt x="24769" y="554"/>
                    <a:pt x="23528" y="554"/>
                  </a:cubicBezTo>
                  <a:cubicBezTo>
                    <a:pt x="23222" y="554"/>
                    <a:pt x="22980" y="541"/>
                    <a:pt x="22848" y="511"/>
                  </a:cubicBezTo>
                  <a:cubicBezTo>
                    <a:pt x="22641" y="431"/>
                    <a:pt x="22419" y="393"/>
                    <a:pt x="22199" y="393"/>
                  </a:cubicBezTo>
                  <a:cubicBezTo>
                    <a:pt x="21909" y="393"/>
                    <a:pt x="21621" y="459"/>
                    <a:pt x="21369" y="585"/>
                  </a:cubicBezTo>
                  <a:cubicBezTo>
                    <a:pt x="20556" y="844"/>
                    <a:pt x="18116" y="659"/>
                    <a:pt x="17007" y="881"/>
                  </a:cubicBezTo>
                  <a:cubicBezTo>
                    <a:pt x="16903" y="911"/>
                    <a:pt x="16835" y="922"/>
                    <a:pt x="16789" y="922"/>
                  </a:cubicBezTo>
                  <a:cubicBezTo>
                    <a:pt x="16603" y="922"/>
                    <a:pt x="16763" y="733"/>
                    <a:pt x="16378" y="733"/>
                  </a:cubicBezTo>
                  <a:cubicBezTo>
                    <a:pt x="15839" y="762"/>
                    <a:pt x="10684" y="1160"/>
                    <a:pt x="8248" y="1160"/>
                  </a:cubicBezTo>
                  <a:cubicBezTo>
                    <a:pt x="7510" y="1160"/>
                    <a:pt x="7022" y="1123"/>
                    <a:pt x="6988" y="1029"/>
                  </a:cubicBezTo>
                  <a:cubicBezTo>
                    <a:pt x="6982" y="998"/>
                    <a:pt x="6972" y="986"/>
                    <a:pt x="6959" y="986"/>
                  </a:cubicBezTo>
                  <a:cubicBezTo>
                    <a:pt x="6904" y="986"/>
                    <a:pt x="6797" y="1205"/>
                    <a:pt x="6728" y="1205"/>
                  </a:cubicBezTo>
                  <a:cubicBezTo>
                    <a:pt x="6714" y="1205"/>
                    <a:pt x="6702" y="1197"/>
                    <a:pt x="6692" y="1177"/>
                  </a:cubicBezTo>
                  <a:cubicBezTo>
                    <a:pt x="6692" y="1177"/>
                    <a:pt x="3107" y="1528"/>
                    <a:pt x="1614" y="1528"/>
                  </a:cubicBezTo>
                  <a:cubicBezTo>
                    <a:pt x="1294" y="1528"/>
                    <a:pt x="1070" y="1512"/>
                    <a:pt x="999" y="1473"/>
                  </a:cubicBezTo>
                  <a:cubicBezTo>
                    <a:pt x="909" y="1434"/>
                    <a:pt x="838" y="1414"/>
                    <a:pt x="777" y="1414"/>
                  </a:cubicBezTo>
                  <a:cubicBezTo>
                    <a:pt x="663" y="1414"/>
                    <a:pt x="591" y="1488"/>
                    <a:pt x="518" y="1657"/>
                  </a:cubicBezTo>
                  <a:cubicBezTo>
                    <a:pt x="296" y="2360"/>
                    <a:pt x="0" y="7166"/>
                    <a:pt x="333" y="7425"/>
                  </a:cubicBezTo>
                  <a:cubicBezTo>
                    <a:pt x="374" y="7445"/>
                    <a:pt x="473" y="7454"/>
                    <a:pt x="617" y="7454"/>
                  </a:cubicBezTo>
                  <a:cubicBezTo>
                    <a:pt x="1357" y="7454"/>
                    <a:pt x="3294" y="7224"/>
                    <a:pt x="4742" y="7224"/>
                  </a:cubicBezTo>
                  <a:cubicBezTo>
                    <a:pt x="5526" y="7224"/>
                    <a:pt x="6166" y="7291"/>
                    <a:pt x="6396" y="7499"/>
                  </a:cubicBezTo>
                  <a:cubicBezTo>
                    <a:pt x="7130" y="7386"/>
                    <a:pt x="9697" y="6885"/>
                    <a:pt x="11330" y="6885"/>
                  </a:cubicBezTo>
                  <a:cubicBezTo>
                    <a:pt x="11836" y="6885"/>
                    <a:pt x="12252" y="6933"/>
                    <a:pt x="12496" y="7055"/>
                  </a:cubicBezTo>
                  <a:cubicBezTo>
                    <a:pt x="12762" y="6736"/>
                    <a:pt x="14183" y="6680"/>
                    <a:pt x="15615" y="6680"/>
                  </a:cubicBezTo>
                  <a:cubicBezTo>
                    <a:pt x="16383" y="6680"/>
                    <a:pt x="17155" y="6697"/>
                    <a:pt x="17753" y="6697"/>
                  </a:cubicBezTo>
                  <a:cubicBezTo>
                    <a:pt x="18366" y="6697"/>
                    <a:pt x="18797" y="6680"/>
                    <a:pt x="18855" y="6611"/>
                  </a:cubicBezTo>
                  <a:cubicBezTo>
                    <a:pt x="18985" y="6501"/>
                    <a:pt x="19318" y="6445"/>
                    <a:pt x="19641" y="6445"/>
                  </a:cubicBezTo>
                  <a:cubicBezTo>
                    <a:pt x="19965" y="6445"/>
                    <a:pt x="20279" y="6501"/>
                    <a:pt x="20371" y="6611"/>
                  </a:cubicBezTo>
                  <a:cubicBezTo>
                    <a:pt x="20475" y="6778"/>
                    <a:pt x="20597" y="6833"/>
                    <a:pt x="20721" y="6833"/>
                  </a:cubicBezTo>
                  <a:cubicBezTo>
                    <a:pt x="20966" y="6833"/>
                    <a:pt x="21222" y="6618"/>
                    <a:pt x="21375" y="6618"/>
                  </a:cubicBezTo>
                  <a:cubicBezTo>
                    <a:pt x="21420" y="6618"/>
                    <a:pt x="21456" y="6637"/>
                    <a:pt x="21480" y="6685"/>
                  </a:cubicBezTo>
                  <a:lnTo>
                    <a:pt x="22885" y="6316"/>
                  </a:lnTo>
                  <a:lnTo>
                    <a:pt x="29318" y="6205"/>
                  </a:lnTo>
                  <a:cubicBezTo>
                    <a:pt x="29660" y="6048"/>
                    <a:pt x="30025" y="5999"/>
                    <a:pt x="30385" y="5999"/>
                  </a:cubicBezTo>
                  <a:cubicBezTo>
                    <a:pt x="30966" y="5999"/>
                    <a:pt x="31534" y="6126"/>
                    <a:pt x="31969" y="6126"/>
                  </a:cubicBezTo>
                  <a:cubicBezTo>
                    <a:pt x="32342" y="6126"/>
                    <a:pt x="32617" y="6033"/>
                    <a:pt x="32719" y="5687"/>
                  </a:cubicBezTo>
                  <a:cubicBezTo>
                    <a:pt x="33015" y="3839"/>
                    <a:pt x="33126" y="1953"/>
                    <a:pt x="33015" y="105"/>
                  </a:cubicBezTo>
                  <a:cubicBezTo>
                    <a:pt x="33006" y="32"/>
                    <a:pt x="32837" y="4"/>
                    <a:pt x="32586" y="4"/>
                  </a:cubicBezTo>
                  <a:cubicBezTo>
                    <a:pt x="31813" y="4"/>
                    <a:pt x="30261" y="271"/>
                    <a:pt x="30205" y="326"/>
                  </a:cubicBezTo>
                  <a:cubicBezTo>
                    <a:pt x="30195" y="348"/>
                    <a:pt x="30177" y="357"/>
                    <a:pt x="30159" y="357"/>
                  </a:cubicBezTo>
                  <a:cubicBezTo>
                    <a:pt x="30113" y="357"/>
                    <a:pt x="30058" y="305"/>
                    <a:pt x="30058" y="253"/>
                  </a:cubicBezTo>
                  <a:cubicBezTo>
                    <a:pt x="30058" y="179"/>
                    <a:pt x="27581" y="105"/>
                    <a:pt x="27581" y="105"/>
                  </a:cubicBezTo>
                  <a:cubicBezTo>
                    <a:pt x="27559" y="40"/>
                    <a:pt x="27525" y="1"/>
                    <a:pt x="27486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33"/>
            <p:cNvSpPr/>
            <p:nvPr/>
          </p:nvSpPr>
          <p:spPr>
            <a:xfrm>
              <a:off x="5929775" y="1648425"/>
              <a:ext cx="941850" cy="237100"/>
            </a:xfrm>
            <a:custGeom>
              <a:avLst/>
              <a:gdLst/>
              <a:ahLst/>
              <a:cxnLst/>
              <a:rect l="l" t="t" r="r" b="b"/>
              <a:pathLst>
                <a:path w="37674" h="9484" extrusionOk="0">
                  <a:moveTo>
                    <a:pt x="37098" y="1"/>
                  </a:moveTo>
                  <a:cubicBezTo>
                    <a:pt x="36304" y="1"/>
                    <a:pt x="34296" y="426"/>
                    <a:pt x="34236" y="486"/>
                  </a:cubicBezTo>
                  <a:cubicBezTo>
                    <a:pt x="34214" y="508"/>
                    <a:pt x="34192" y="517"/>
                    <a:pt x="34172" y="517"/>
                  </a:cubicBezTo>
                  <a:cubicBezTo>
                    <a:pt x="34122" y="517"/>
                    <a:pt x="34077" y="464"/>
                    <a:pt x="34051" y="412"/>
                  </a:cubicBezTo>
                  <a:cubicBezTo>
                    <a:pt x="34041" y="393"/>
                    <a:pt x="33842" y="386"/>
                    <a:pt x="33553" y="386"/>
                  </a:cubicBezTo>
                  <a:cubicBezTo>
                    <a:pt x="32903" y="386"/>
                    <a:pt x="31799" y="420"/>
                    <a:pt x="31376" y="420"/>
                  </a:cubicBezTo>
                  <a:cubicBezTo>
                    <a:pt x="31268" y="420"/>
                    <a:pt x="31204" y="418"/>
                    <a:pt x="31204" y="412"/>
                  </a:cubicBezTo>
                  <a:cubicBezTo>
                    <a:pt x="31204" y="348"/>
                    <a:pt x="31167" y="308"/>
                    <a:pt x="31114" y="308"/>
                  </a:cubicBezTo>
                  <a:cubicBezTo>
                    <a:pt x="31075" y="308"/>
                    <a:pt x="31029" y="329"/>
                    <a:pt x="30982" y="375"/>
                  </a:cubicBezTo>
                  <a:cubicBezTo>
                    <a:pt x="30616" y="708"/>
                    <a:pt x="27343" y="1131"/>
                    <a:pt x="26128" y="1131"/>
                  </a:cubicBezTo>
                  <a:cubicBezTo>
                    <a:pt x="25993" y="1131"/>
                    <a:pt x="25884" y="1125"/>
                    <a:pt x="25806" y="1114"/>
                  </a:cubicBezTo>
                  <a:cubicBezTo>
                    <a:pt x="25610" y="1062"/>
                    <a:pt x="25409" y="1037"/>
                    <a:pt x="25208" y="1037"/>
                  </a:cubicBezTo>
                  <a:cubicBezTo>
                    <a:pt x="24842" y="1037"/>
                    <a:pt x="24477" y="1119"/>
                    <a:pt x="24143" y="1262"/>
                  </a:cubicBezTo>
                  <a:cubicBezTo>
                    <a:pt x="23218" y="1595"/>
                    <a:pt x="20409" y="1558"/>
                    <a:pt x="19152" y="1854"/>
                  </a:cubicBezTo>
                  <a:cubicBezTo>
                    <a:pt x="19030" y="1895"/>
                    <a:pt x="18952" y="1910"/>
                    <a:pt x="18900" y="1910"/>
                  </a:cubicBezTo>
                  <a:cubicBezTo>
                    <a:pt x="18729" y="1910"/>
                    <a:pt x="18836" y="1740"/>
                    <a:pt x="18525" y="1740"/>
                  </a:cubicBezTo>
                  <a:cubicBezTo>
                    <a:pt x="18502" y="1740"/>
                    <a:pt x="18477" y="1741"/>
                    <a:pt x="18449" y="1743"/>
                  </a:cubicBezTo>
                  <a:cubicBezTo>
                    <a:pt x="17754" y="1838"/>
                    <a:pt x="10556" y="2715"/>
                    <a:pt x="8359" y="2715"/>
                  </a:cubicBezTo>
                  <a:cubicBezTo>
                    <a:pt x="7984" y="2715"/>
                    <a:pt x="7755" y="2689"/>
                    <a:pt x="7728" y="2630"/>
                  </a:cubicBezTo>
                  <a:cubicBezTo>
                    <a:pt x="7716" y="2602"/>
                    <a:pt x="7702" y="2590"/>
                    <a:pt x="7686" y="2590"/>
                  </a:cubicBezTo>
                  <a:cubicBezTo>
                    <a:pt x="7612" y="2590"/>
                    <a:pt x="7495" y="2842"/>
                    <a:pt x="7404" y="2842"/>
                  </a:cubicBezTo>
                  <a:cubicBezTo>
                    <a:pt x="7388" y="2842"/>
                    <a:pt x="7372" y="2834"/>
                    <a:pt x="7358" y="2815"/>
                  </a:cubicBezTo>
                  <a:cubicBezTo>
                    <a:pt x="7358" y="2815"/>
                    <a:pt x="2529" y="3471"/>
                    <a:pt x="1195" y="3471"/>
                  </a:cubicBezTo>
                  <a:cubicBezTo>
                    <a:pt x="1044" y="3471"/>
                    <a:pt x="937" y="3462"/>
                    <a:pt x="888" y="3444"/>
                  </a:cubicBezTo>
                  <a:cubicBezTo>
                    <a:pt x="802" y="3422"/>
                    <a:pt x="732" y="3410"/>
                    <a:pt x="672" y="3410"/>
                  </a:cubicBezTo>
                  <a:cubicBezTo>
                    <a:pt x="528" y="3410"/>
                    <a:pt x="449" y="3482"/>
                    <a:pt x="371" y="3665"/>
                  </a:cubicBezTo>
                  <a:cubicBezTo>
                    <a:pt x="112" y="4368"/>
                    <a:pt x="1" y="9211"/>
                    <a:pt x="371" y="9470"/>
                  </a:cubicBezTo>
                  <a:cubicBezTo>
                    <a:pt x="399" y="9479"/>
                    <a:pt x="448" y="9484"/>
                    <a:pt x="516" y="9484"/>
                  </a:cubicBezTo>
                  <a:cubicBezTo>
                    <a:pt x="1276" y="9484"/>
                    <a:pt x="4356" y="8943"/>
                    <a:pt x="6138" y="8943"/>
                  </a:cubicBezTo>
                  <a:cubicBezTo>
                    <a:pt x="6698" y="8943"/>
                    <a:pt x="7130" y="8996"/>
                    <a:pt x="7321" y="9137"/>
                  </a:cubicBezTo>
                  <a:cubicBezTo>
                    <a:pt x="8212" y="8983"/>
                    <a:pt x="11605" y="8217"/>
                    <a:pt x="13427" y="8217"/>
                  </a:cubicBezTo>
                  <a:cubicBezTo>
                    <a:pt x="13797" y="8217"/>
                    <a:pt x="14102" y="8249"/>
                    <a:pt x="14308" y="8324"/>
                  </a:cubicBezTo>
                  <a:cubicBezTo>
                    <a:pt x="14900" y="7621"/>
                    <a:pt x="21296" y="7732"/>
                    <a:pt x="21555" y="7473"/>
                  </a:cubicBezTo>
                  <a:cubicBezTo>
                    <a:pt x="21699" y="7329"/>
                    <a:pt x="22153" y="7254"/>
                    <a:pt x="22566" y="7254"/>
                  </a:cubicBezTo>
                  <a:cubicBezTo>
                    <a:pt x="22893" y="7254"/>
                    <a:pt x="23194" y="7301"/>
                    <a:pt x="23292" y="7399"/>
                  </a:cubicBezTo>
                  <a:cubicBezTo>
                    <a:pt x="23407" y="7542"/>
                    <a:pt x="23533" y="7592"/>
                    <a:pt x="23662" y="7592"/>
                  </a:cubicBezTo>
                  <a:cubicBezTo>
                    <a:pt x="23955" y="7592"/>
                    <a:pt x="24259" y="7335"/>
                    <a:pt x="24455" y="7335"/>
                  </a:cubicBezTo>
                  <a:cubicBezTo>
                    <a:pt x="24507" y="7335"/>
                    <a:pt x="24552" y="7353"/>
                    <a:pt x="24586" y="7399"/>
                  </a:cubicBezTo>
                  <a:lnTo>
                    <a:pt x="26102" y="6919"/>
                  </a:lnTo>
                  <a:lnTo>
                    <a:pt x="33459" y="6401"/>
                  </a:lnTo>
                  <a:cubicBezTo>
                    <a:pt x="33991" y="6161"/>
                    <a:pt x="34580" y="6111"/>
                    <a:pt x="35134" y="6111"/>
                  </a:cubicBezTo>
                  <a:cubicBezTo>
                    <a:pt x="35524" y="6111"/>
                    <a:pt x="35897" y="6135"/>
                    <a:pt x="36221" y="6135"/>
                  </a:cubicBezTo>
                  <a:cubicBezTo>
                    <a:pt x="36781" y="6135"/>
                    <a:pt x="37197" y="6062"/>
                    <a:pt x="37304" y="5662"/>
                  </a:cubicBezTo>
                  <a:cubicBezTo>
                    <a:pt x="37600" y="4738"/>
                    <a:pt x="37674" y="967"/>
                    <a:pt x="37415" y="79"/>
                  </a:cubicBezTo>
                  <a:cubicBezTo>
                    <a:pt x="37401" y="24"/>
                    <a:pt x="37282" y="1"/>
                    <a:pt x="37098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3" name="Google Shape;483;p33"/>
          <p:cNvGrpSpPr/>
          <p:nvPr/>
        </p:nvGrpSpPr>
        <p:grpSpPr>
          <a:xfrm rot="-986207">
            <a:off x="10197208" y="863068"/>
            <a:ext cx="1477373" cy="1474592"/>
            <a:chOff x="6184211" y="3374741"/>
            <a:chExt cx="941234" cy="939562"/>
          </a:xfrm>
        </p:grpSpPr>
        <p:sp>
          <p:nvSpPr>
            <p:cNvPr id="484" name="Google Shape;484;p33"/>
            <p:cNvSpPr/>
            <p:nvPr/>
          </p:nvSpPr>
          <p:spPr>
            <a:xfrm>
              <a:off x="6184211" y="3374741"/>
              <a:ext cx="941234" cy="939562"/>
            </a:xfrm>
            <a:custGeom>
              <a:avLst/>
              <a:gdLst/>
              <a:ahLst/>
              <a:cxnLst/>
              <a:rect l="l" t="t" r="r" b="b"/>
              <a:pathLst>
                <a:path w="44466" h="44387" extrusionOk="0">
                  <a:moveTo>
                    <a:pt x="36940" y="1"/>
                  </a:moveTo>
                  <a:cubicBezTo>
                    <a:pt x="36903" y="1"/>
                    <a:pt x="36865" y="4"/>
                    <a:pt x="36827" y="11"/>
                  </a:cubicBezTo>
                  <a:lnTo>
                    <a:pt x="634" y="6783"/>
                  </a:lnTo>
                  <a:cubicBezTo>
                    <a:pt x="234" y="6849"/>
                    <a:pt x="0" y="7216"/>
                    <a:pt x="67" y="7617"/>
                  </a:cubicBezTo>
                  <a:lnTo>
                    <a:pt x="6838" y="43809"/>
                  </a:lnTo>
                  <a:cubicBezTo>
                    <a:pt x="6898" y="44138"/>
                    <a:pt x="7199" y="44386"/>
                    <a:pt x="7525" y="44386"/>
                  </a:cubicBezTo>
                  <a:cubicBezTo>
                    <a:pt x="7563" y="44386"/>
                    <a:pt x="7601" y="44383"/>
                    <a:pt x="7639" y="44376"/>
                  </a:cubicBezTo>
                  <a:lnTo>
                    <a:pt x="43832" y="37571"/>
                  </a:lnTo>
                  <a:cubicBezTo>
                    <a:pt x="44232" y="37505"/>
                    <a:pt x="44465" y="37138"/>
                    <a:pt x="44399" y="36771"/>
                  </a:cubicBezTo>
                  <a:lnTo>
                    <a:pt x="37627" y="578"/>
                  </a:lnTo>
                  <a:cubicBezTo>
                    <a:pt x="37567" y="249"/>
                    <a:pt x="37266" y="1"/>
                    <a:pt x="36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5" name="Google Shape;485;p33"/>
            <p:cNvSpPr/>
            <p:nvPr/>
          </p:nvSpPr>
          <p:spPr>
            <a:xfrm>
              <a:off x="6269643" y="3504879"/>
              <a:ext cx="151115" cy="794374"/>
            </a:xfrm>
            <a:custGeom>
              <a:avLst/>
              <a:gdLst/>
              <a:ahLst/>
              <a:cxnLst/>
              <a:rect l="l" t="t" r="r" b="b"/>
              <a:pathLst>
                <a:path w="7139" h="37528" extrusionOk="0">
                  <a:moveTo>
                    <a:pt x="101" y="1"/>
                  </a:moveTo>
                  <a:lnTo>
                    <a:pt x="0" y="34"/>
                  </a:lnTo>
                  <a:lnTo>
                    <a:pt x="7005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33"/>
            <p:cNvSpPr/>
            <p:nvPr/>
          </p:nvSpPr>
          <p:spPr>
            <a:xfrm>
              <a:off x="6196912" y="3446986"/>
              <a:ext cx="795072" cy="151115"/>
            </a:xfrm>
            <a:custGeom>
              <a:avLst/>
              <a:gdLst/>
              <a:ahLst/>
              <a:cxnLst/>
              <a:rect l="l" t="t" r="r" b="b"/>
              <a:pathLst>
                <a:path w="37561" h="7139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33"/>
            <p:cNvSpPr/>
            <p:nvPr/>
          </p:nvSpPr>
          <p:spPr>
            <a:xfrm>
              <a:off x="6211750" y="352748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33"/>
            <p:cNvSpPr/>
            <p:nvPr/>
          </p:nvSpPr>
          <p:spPr>
            <a:xfrm>
              <a:off x="6226568" y="3607965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33"/>
            <p:cNvSpPr/>
            <p:nvPr/>
          </p:nvSpPr>
          <p:spPr>
            <a:xfrm>
              <a:off x="6242105" y="3688465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33"/>
            <p:cNvSpPr/>
            <p:nvPr/>
          </p:nvSpPr>
          <p:spPr>
            <a:xfrm>
              <a:off x="6256943" y="3768965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9"/>
                  </a:lnTo>
                  <a:lnTo>
                    <a:pt x="33" y="7139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33"/>
            <p:cNvSpPr/>
            <p:nvPr/>
          </p:nvSpPr>
          <p:spPr>
            <a:xfrm>
              <a:off x="6271760" y="3849465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94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33"/>
            <p:cNvSpPr/>
            <p:nvPr/>
          </p:nvSpPr>
          <p:spPr>
            <a:xfrm>
              <a:off x="6287297" y="3929944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33"/>
            <p:cNvSpPr/>
            <p:nvPr/>
          </p:nvSpPr>
          <p:spPr>
            <a:xfrm>
              <a:off x="6302114" y="4010444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4" name="Google Shape;494;p33"/>
            <p:cNvSpPr/>
            <p:nvPr/>
          </p:nvSpPr>
          <p:spPr>
            <a:xfrm>
              <a:off x="6316953" y="4090944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94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95" name="Google Shape;495;p33"/>
          <p:cNvGrpSpPr/>
          <p:nvPr/>
        </p:nvGrpSpPr>
        <p:grpSpPr>
          <a:xfrm rot="-713365">
            <a:off x="9687025" y="749848"/>
            <a:ext cx="1374092" cy="1350937"/>
            <a:chOff x="5290308" y="3500646"/>
            <a:chExt cx="875551" cy="860798"/>
          </a:xfrm>
        </p:grpSpPr>
        <p:sp>
          <p:nvSpPr>
            <p:cNvPr id="496" name="Google Shape;496;p33"/>
            <p:cNvSpPr/>
            <p:nvPr/>
          </p:nvSpPr>
          <p:spPr>
            <a:xfrm>
              <a:off x="5745727" y="4155907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7" y="0"/>
                  </a:moveTo>
                  <a:cubicBezTo>
                    <a:pt x="67" y="0"/>
                    <a:pt x="34" y="67"/>
                    <a:pt x="0" y="134"/>
                  </a:cubicBezTo>
                  <a:lnTo>
                    <a:pt x="0" y="167"/>
                  </a:lnTo>
                  <a:cubicBezTo>
                    <a:pt x="17" y="250"/>
                    <a:pt x="84" y="292"/>
                    <a:pt x="151" y="292"/>
                  </a:cubicBezTo>
                  <a:cubicBezTo>
                    <a:pt x="217" y="292"/>
                    <a:pt x="284" y="250"/>
                    <a:pt x="301" y="167"/>
                  </a:cubicBezTo>
                  <a:lnTo>
                    <a:pt x="301" y="134"/>
                  </a:lnTo>
                  <a:cubicBezTo>
                    <a:pt x="267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5747843" y="410364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7" y="251"/>
                    <a:pt x="267" y="168"/>
                  </a:cubicBezTo>
                  <a:lnTo>
                    <a:pt x="267" y="101"/>
                  </a:lnTo>
                  <a:cubicBezTo>
                    <a:pt x="234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8" name="Google Shape;498;p33"/>
            <p:cNvSpPr/>
            <p:nvPr/>
          </p:nvSpPr>
          <p:spPr>
            <a:xfrm>
              <a:off x="5744308" y="4208847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8" y="251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9" name="Google Shape;499;p33"/>
            <p:cNvSpPr/>
            <p:nvPr/>
          </p:nvSpPr>
          <p:spPr>
            <a:xfrm>
              <a:off x="5741493" y="431407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0" name="Google Shape;500;p33"/>
            <p:cNvSpPr/>
            <p:nvPr/>
          </p:nvSpPr>
          <p:spPr>
            <a:xfrm>
              <a:off x="5742911" y="4261109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01"/>
                    <a:pt x="133" y="301"/>
                  </a:cubicBezTo>
                  <a:cubicBezTo>
                    <a:pt x="200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1" name="Google Shape;501;p33"/>
            <p:cNvSpPr/>
            <p:nvPr/>
          </p:nvSpPr>
          <p:spPr>
            <a:xfrm>
              <a:off x="5804339" y="4105063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201"/>
                  </a:lnTo>
                  <a:cubicBezTo>
                    <a:pt x="17" y="267"/>
                    <a:pt x="75" y="301"/>
                    <a:pt x="134" y="301"/>
                  </a:cubicBezTo>
                  <a:cubicBezTo>
                    <a:pt x="192" y="301"/>
                    <a:pt x="250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2" name="Google Shape;502;p33"/>
            <p:cNvSpPr/>
            <p:nvPr/>
          </p:nvSpPr>
          <p:spPr>
            <a:xfrm>
              <a:off x="5802921" y="4157833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209"/>
                  </a:lnTo>
                  <a:cubicBezTo>
                    <a:pt x="0" y="293"/>
                    <a:pt x="67" y="334"/>
                    <a:pt x="134" y="334"/>
                  </a:cubicBezTo>
                  <a:cubicBezTo>
                    <a:pt x="201" y="334"/>
                    <a:pt x="267" y="293"/>
                    <a:pt x="267" y="209"/>
                  </a:cubicBezTo>
                  <a:lnTo>
                    <a:pt x="267" y="143"/>
                  </a:lnTo>
                  <a:cubicBezTo>
                    <a:pt x="267" y="76"/>
                    <a:pt x="201" y="9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3" name="Google Shape;503;p33"/>
            <p:cNvSpPr/>
            <p:nvPr/>
          </p:nvSpPr>
          <p:spPr>
            <a:xfrm>
              <a:off x="5797968" y="4315468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8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4" name="Google Shape;504;p33"/>
            <p:cNvSpPr/>
            <p:nvPr/>
          </p:nvSpPr>
          <p:spPr>
            <a:xfrm>
              <a:off x="5799386" y="426322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51"/>
                    <a:pt x="67" y="292"/>
                    <a:pt x="134" y="292"/>
                  </a:cubicBezTo>
                  <a:cubicBezTo>
                    <a:pt x="201" y="292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1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5" name="Google Shape;505;p33"/>
            <p:cNvSpPr/>
            <p:nvPr/>
          </p:nvSpPr>
          <p:spPr>
            <a:xfrm>
              <a:off x="5801503" y="4210265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51"/>
                    <a:pt x="59" y="293"/>
                    <a:pt x="122" y="293"/>
                  </a:cubicBezTo>
                  <a:cubicBezTo>
                    <a:pt x="184" y="293"/>
                    <a:pt x="251" y="251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6" name="Google Shape;506;p33"/>
            <p:cNvSpPr/>
            <p:nvPr/>
          </p:nvSpPr>
          <p:spPr>
            <a:xfrm>
              <a:off x="5860814" y="4106989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" y="231"/>
                    <a:pt x="45" y="285"/>
                    <a:pt x="98" y="285"/>
                  </a:cubicBezTo>
                  <a:cubicBezTo>
                    <a:pt x="110" y="285"/>
                    <a:pt x="122" y="282"/>
                    <a:pt x="134" y="276"/>
                  </a:cubicBezTo>
                  <a:cubicBezTo>
                    <a:pt x="146" y="282"/>
                    <a:pt x="159" y="285"/>
                    <a:pt x="170" y="285"/>
                  </a:cubicBezTo>
                  <a:cubicBezTo>
                    <a:pt x="223" y="285"/>
                    <a:pt x="268" y="231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45" y="1"/>
                    <a:pt x="201" y="1"/>
                  </a:cubicBezTo>
                  <a:cubicBezTo>
                    <a:pt x="191" y="1"/>
                    <a:pt x="180" y="3"/>
                    <a:pt x="167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7" name="Google Shape;507;p33"/>
            <p:cNvSpPr/>
            <p:nvPr/>
          </p:nvSpPr>
          <p:spPr>
            <a:xfrm>
              <a:off x="5859396" y="4159421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8" name="Google Shape;508;p33"/>
            <p:cNvSpPr/>
            <p:nvPr/>
          </p:nvSpPr>
          <p:spPr>
            <a:xfrm>
              <a:off x="5857999" y="4212191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60"/>
                    <a:pt x="67" y="302"/>
                    <a:pt x="134" y="302"/>
                  </a:cubicBezTo>
                  <a:cubicBezTo>
                    <a:pt x="200" y="302"/>
                    <a:pt x="267" y="260"/>
                    <a:pt x="267" y="177"/>
                  </a:cubicBezTo>
                  <a:lnTo>
                    <a:pt x="267" y="143"/>
                  </a:lnTo>
                  <a:cubicBezTo>
                    <a:pt x="267" y="43"/>
                    <a:pt x="200" y="10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9" name="Google Shape;509;p33"/>
            <p:cNvSpPr/>
            <p:nvPr/>
          </p:nvSpPr>
          <p:spPr>
            <a:xfrm>
              <a:off x="5856581" y="4264644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0"/>
                  </a:moveTo>
                  <a:cubicBezTo>
                    <a:pt x="67" y="0"/>
                    <a:pt x="34" y="34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7" y="267"/>
                    <a:pt x="301" y="200"/>
                  </a:cubicBezTo>
                  <a:lnTo>
                    <a:pt x="301" y="134"/>
                  </a:lnTo>
                  <a:cubicBezTo>
                    <a:pt x="301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0" name="Google Shape;510;p33"/>
            <p:cNvSpPr/>
            <p:nvPr/>
          </p:nvSpPr>
          <p:spPr>
            <a:xfrm>
              <a:off x="5855163" y="4317415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2"/>
                    <a:pt x="34" y="276"/>
                    <a:pt x="134" y="276"/>
                  </a:cubicBezTo>
                  <a:cubicBezTo>
                    <a:pt x="201" y="276"/>
                    <a:pt x="234" y="242"/>
                    <a:pt x="268" y="176"/>
                  </a:cubicBezTo>
                  <a:lnTo>
                    <a:pt x="268" y="109"/>
                  </a:lnTo>
                  <a:cubicBezTo>
                    <a:pt x="234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1" name="Google Shape;511;p33"/>
            <p:cNvSpPr/>
            <p:nvPr/>
          </p:nvSpPr>
          <p:spPr>
            <a:xfrm>
              <a:off x="5914474" y="4213800"/>
              <a:ext cx="6393" cy="637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68" y="0"/>
                  </a:moveTo>
                  <a:cubicBezTo>
                    <a:pt x="101" y="0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34" y="234"/>
                    <a:pt x="68" y="301"/>
                    <a:pt x="134" y="301"/>
                  </a:cubicBezTo>
                  <a:cubicBezTo>
                    <a:pt x="234" y="301"/>
                    <a:pt x="268" y="234"/>
                    <a:pt x="301" y="167"/>
                  </a:cubicBezTo>
                  <a:lnTo>
                    <a:pt x="301" y="134"/>
                  </a:lnTo>
                  <a:cubicBezTo>
                    <a:pt x="301" y="34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2" name="Google Shape;512;p33"/>
            <p:cNvSpPr/>
            <p:nvPr/>
          </p:nvSpPr>
          <p:spPr>
            <a:xfrm>
              <a:off x="5916591" y="416083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68"/>
                    <a:pt x="34" y="301"/>
                    <a:pt x="134" y="301"/>
                  </a:cubicBezTo>
                  <a:cubicBezTo>
                    <a:pt x="147" y="307"/>
                    <a:pt x="158" y="310"/>
                    <a:pt x="168" y="310"/>
                  </a:cubicBezTo>
                  <a:cubicBezTo>
                    <a:pt x="213" y="310"/>
                    <a:pt x="241" y="255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3" name="Google Shape;513;p33"/>
            <p:cNvSpPr/>
            <p:nvPr/>
          </p:nvSpPr>
          <p:spPr>
            <a:xfrm>
              <a:off x="5911659" y="431900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4" name="Google Shape;514;p33"/>
            <p:cNvSpPr/>
            <p:nvPr/>
          </p:nvSpPr>
          <p:spPr>
            <a:xfrm>
              <a:off x="5913077" y="4266041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67" y="301"/>
                    <a:pt x="134" y="301"/>
                  </a:cubicBezTo>
                  <a:cubicBezTo>
                    <a:pt x="146" y="307"/>
                    <a:pt x="158" y="310"/>
                    <a:pt x="170" y="310"/>
                  </a:cubicBezTo>
                  <a:cubicBezTo>
                    <a:pt x="222" y="310"/>
                    <a:pt x="267" y="256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5" name="Google Shape;515;p33"/>
            <p:cNvSpPr/>
            <p:nvPr/>
          </p:nvSpPr>
          <p:spPr>
            <a:xfrm>
              <a:off x="5918009" y="410910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10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6" name="Google Shape;516;p33"/>
            <p:cNvSpPr/>
            <p:nvPr/>
          </p:nvSpPr>
          <p:spPr>
            <a:xfrm>
              <a:off x="5970271" y="4267989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4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2"/>
                    <a:pt x="67" y="309"/>
                    <a:pt x="133" y="309"/>
                  </a:cubicBezTo>
                  <a:cubicBezTo>
                    <a:pt x="200" y="309"/>
                    <a:pt x="267" y="242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2" y="0"/>
                    <a:pt x="170" y="0"/>
                  </a:cubicBezTo>
                  <a:cubicBezTo>
                    <a:pt x="158" y="0"/>
                    <a:pt x="146" y="3"/>
                    <a:pt x="133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7" name="Google Shape;517;p33"/>
            <p:cNvSpPr/>
            <p:nvPr/>
          </p:nvSpPr>
          <p:spPr>
            <a:xfrm>
              <a:off x="5973087" y="416295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8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8" name="Google Shape;518;p33"/>
            <p:cNvSpPr/>
            <p:nvPr/>
          </p:nvSpPr>
          <p:spPr>
            <a:xfrm>
              <a:off x="5974505" y="4109995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67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168"/>
                  </a:lnTo>
                  <a:cubicBezTo>
                    <a:pt x="0" y="268"/>
                    <a:pt x="67" y="301"/>
                    <a:pt x="134" y="301"/>
                  </a:cubicBezTo>
                  <a:cubicBezTo>
                    <a:pt x="200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9" name="Google Shape;519;p33"/>
            <p:cNvSpPr/>
            <p:nvPr/>
          </p:nvSpPr>
          <p:spPr>
            <a:xfrm>
              <a:off x="5968853" y="432092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34" y="310"/>
                    <a:pt x="100" y="310"/>
                  </a:cubicBezTo>
                  <a:cubicBezTo>
                    <a:pt x="167" y="310"/>
                    <a:pt x="234" y="243"/>
                    <a:pt x="267" y="177"/>
                  </a:cubicBezTo>
                  <a:lnTo>
                    <a:pt x="267" y="110"/>
                  </a:lnTo>
                  <a:cubicBezTo>
                    <a:pt x="234" y="43"/>
                    <a:pt x="200" y="10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0" name="Google Shape;520;p33"/>
            <p:cNvSpPr/>
            <p:nvPr/>
          </p:nvSpPr>
          <p:spPr>
            <a:xfrm>
              <a:off x="5971669" y="421521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1" name="Google Shape;521;p33"/>
            <p:cNvSpPr/>
            <p:nvPr/>
          </p:nvSpPr>
          <p:spPr>
            <a:xfrm>
              <a:off x="6031700" y="4111942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4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2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2" name="Google Shape;522;p33"/>
            <p:cNvSpPr/>
            <p:nvPr/>
          </p:nvSpPr>
          <p:spPr>
            <a:xfrm>
              <a:off x="6025328" y="4322347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60"/>
                    <a:pt x="68" y="301"/>
                    <a:pt x="134" y="301"/>
                  </a:cubicBezTo>
                  <a:cubicBezTo>
                    <a:pt x="201" y="301"/>
                    <a:pt x="268" y="260"/>
                    <a:pt x="268" y="176"/>
                  </a:cubicBezTo>
                  <a:lnTo>
                    <a:pt x="268" y="110"/>
                  </a:lnTo>
                  <a:cubicBezTo>
                    <a:pt x="268" y="43"/>
                    <a:pt x="201" y="9"/>
                    <a:pt x="134" y="9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3" name="Google Shape;523;p33"/>
            <p:cNvSpPr/>
            <p:nvPr/>
          </p:nvSpPr>
          <p:spPr>
            <a:xfrm>
              <a:off x="6037330" y="3901516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1" y="1"/>
                  </a:moveTo>
                  <a:cubicBezTo>
                    <a:pt x="79" y="1"/>
                    <a:pt x="34" y="55"/>
                    <a:pt x="34" y="110"/>
                  </a:cubicBezTo>
                  <a:lnTo>
                    <a:pt x="34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301" y="176"/>
                  </a:cubicBezTo>
                  <a:lnTo>
                    <a:pt x="301" y="110"/>
                  </a:lnTo>
                  <a:cubicBezTo>
                    <a:pt x="301" y="55"/>
                    <a:pt x="257" y="1"/>
                    <a:pt x="204" y="1"/>
                  </a:cubicBezTo>
                  <a:cubicBezTo>
                    <a:pt x="192" y="1"/>
                    <a:pt x="180" y="3"/>
                    <a:pt x="168" y="10"/>
                  </a:cubicBezTo>
                  <a:cubicBezTo>
                    <a:pt x="155" y="3"/>
                    <a:pt x="143" y="1"/>
                    <a:pt x="13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4" name="Google Shape;524;p33"/>
            <p:cNvSpPr/>
            <p:nvPr/>
          </p:nvSpPr>
          <p:spPr>
            <a:xfrm>
              <a:off x="6028165" y="4217144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18" y="0"/>
                  </a:moveTo>
                  <a:cubicBezTo>
                    <a:pt x="55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0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34" y="9"/>
                    <a:pt x="167" y="9"/>
                  </a:cubicBezTo>
                  <a:cubicBezTo>
                    <a:pt x="149" y="3"/>
                    <a:pt x="133" y="0"/>
                    <a:pt x="11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5" name="Google Shape;525;p33"/>
            <p:cNvSpPr/>
            <p:nvPr/>
          </p:nvSpPr>
          <p:spPr>
            <a:xfrm>
              <a:off x="6026746" y="426957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7" y="301"/>
                    <a:pt x="134" y="301"/>
                  </a:cubicBezTo>
                  <a:cubicBezTo>
                    <a:pt x="201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6" name="Google Shape;526;p33"/>
            <p:cNvSpPr/>
            <p:nvPr/>
          </p:nvSpPr>
          <p:spPr>
            <a:xfrm>
              <a:off x="6030281" y="4164374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7" name="Google Shape;527;p33"/>
            <p:cNvSpPr/>
            <p:nvPr/>
          </p:nvSpPr>
          <p:spPr>
            <a:xfrm>
              <a:off x="5980855" y="389959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8" name="Google Shape;528;p33"/>
            <p:cNvSpPr/>
            <p:nvPr/>
          </p:nvSpPr>
          <p:spPr>
            <a:xfrm>
              <a:off x="5753495" y="3893239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200"/>
                  </a:lnTo>
                  <a:cubicBezTo>
                    <a:pt x="0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34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9" name="Google Shape;529;p33"/>
            <p:cNvSpPr/>
            <p:nvPr/>
          </p:nvSpPr>
          <p:spPr>
            <a:xfrm>
              <a:off x="5924359" y="38981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68" y="234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0" name="Google Shape;530;p33"/>
            <p:cNvSpPr/>
            <p:nvPr/>
          </p:nvSpPr>
          <p:spPr>
            <a:xfrm>
              <a:off x="5867165" y="3896055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68"/>
                    <a:pt x="68" y="334"/>
                    <a:pt x="134" y="334"/>
                  </a:cubicBezTo>
                  <a:cubicBezTo>
                    <a:pt x="201" y="334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1" name="Google Shape;531;p33"/>
            <p:cNvSpPr/>
            <p:nvPr/>
          </p:nvSpPr>
          <p:spPr>
            <a:xfrm>
              <a:off x="5696999" y="389112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7" y="267"/>
                    <a:pt x="76" y="300"/>
                    <a:pt x="134" y="300"/>
                  </a:cubicBezTo>
                  <a:cubicBezTo>
                    <a:pt x="193" y="300"/>
                    <a:pt x="251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2" name="Google Shape;532;p33"/>
            <p:cNvSpPr/>
            <p:nvPr/>
          </p:nvSpPr>
          <p:spPr>
            <a:xfrm>
              <a:off x="5810690" y="389463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8"/>
                  </a:lnTo>
                  <a:cubicBezTo>
                    <a:pt x="17" y="251"/>
                    <a:pt x="75" y="293"/>
                    <a:pt x="134" y="293"/>
                  </a:cubicBezTo>
                  <a:cubicBezTo>
                    <a:pt x="192" y="293"/>
                    <a:pt x="250" y="251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3" name="Google Shape;533;p33"/>
            <p:cNvSpPr/>
            <p:nvPr/>
          </p:nvSpPr>
          <p:spPr>
            <a:xfrm>
              <a:off x="5699836" y="3785899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17" y="268"/>
                    <a:pt x="84" y="301"/>
                    <a:pt x="146" y="301"/>
                  </a:cubicBezTo>
                  <a:cubicBezTo>
                    <a:pt x="209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4" name="Google Shape;534;p33"/>
            <p:cNvSpPr/>
            <p:nvPr/>
          </p:nvSpPr>
          <p:spPr>
            <a:xfrm>
              <a:off x="5698417" y="3838860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7" y="251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5" name="Google Shape;535;p33"/>
            <p:cNvSpPr/>
            <p:nvPr/>
          </p:nvSpPr>
          <p:spPr>
            <a:xfrm>
              <a:off x="5701233" y="373365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6" name="Google Shape;536;p33"/>
            <p:cNvSpPr/>
            <p:nvPr/>
          </p:nvSpPr>
          <p:spPr>
            <a:xfrm>
              <a:off x="5695602" y="3944084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33" y="33"/>
                    <a:pt x="0" y="67"/>
                  </a:cubicBezTo>
                  <a:cubicBezTo>
                    <a:pt x="0" y="67"/>
                    <a:pt x="0" y="100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167"/>
                  </a:cubicBezTo>
                  <a:lnTo>
                    <a:pt x="267" y="133"/>
                  </a:lnTo>
                  <a:cubicBezTo>
                    <a:pt x="267" y="100"/>
                    <a:pt x="267" y="100"/>
                    <a:pt x="267" y="67"/>
                  </a:cubicBezTo>
                  <a:cubicBezTo>
                    <a:pt x="234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7" name="Google Shape;537;p33"/>
            <p:cNvSpPr/>
            <p:nvPr/>
          </p:nvSpPr>
          <p:spPr>
            <a:xfrm>
              <a:off x="5757030" y="3788037"/>
              <a:ext cx="5673" cy="5652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67" y="0"/>
                    <a:pt x="0" y="33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34" y="267"/>
                    <a:pt x="134" y="267"/>
                  </a:cubicBezTo>
                  <a:cubicBezTo>
                    <a:pt x="200" y="267"/>
                    <a:pt x="234" y="234"/>
                    <a:pt x="267" y="167"/>
                  </a:cubicBezTo>
                  <a:lnTo>
                    <a:pt x="267" y="100"/>
                  </a:lnTo>
                  <a:cubicBezTo>
                    <a:pt x="234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8" name="Google Shape;538;p33"/>
            <p:cNvSpPr/>
            <p:nvPr/>
          </p:nvSpPr>
          <p:spPr>
            <a:xfrm>
              <a:off x="5758427" y="373507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8" y="250"/>
                    <a:pt x="76" y="292"/>
                    <a:pt x="134" y="292"/>
                  </a:cubicBezTo>
                  <a:cubicBezTo>
                    <a:pt x="193" y="292"/>
                    <a:pt x="251" y="250"/>
                    <a:pt x="268" y="167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9" name="Google Shape;539;p33"/>
            <p:cNvSpPr/>
            <p:nvPr/>
          </p:nvSpPr>
          <p:spPr>
            <a:xfrm>
              <a:off x="5755612" y="384027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0" y="267"/>
                    <a:pt x="59" y="301"/>
                    <a:pt x="121" y="301"/>
                  </a:cubicBezTo>
                  <a:cubicBezTo>
                    <a:pt x="184" y="301"/>
                    <a:pt x="251" y="267"/>
                    <a:pt x="267" y="201"/>
                  </a:cubicBezTo>
                  <a:lnTo>
                    <a:pt x="267" y="134"/>
                  </a:lnTo>
                  <a:cubicBezTo>
                    <a:pt x="234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0" name="Google Shape;540;p33"/>
            <p:cNvSpPr/>
            <p:nvPr/>
          </p:nvSpPr>
          <p:spPr>
            <a:xfrm>
              <a:off x="5752077" y="3945481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34" y="1"/>
                  </a:moveTo>
                  <a:cubicBezTo>
                    <a:pt x="101" y="1"/>
                    <a:pt x="34" y="34"/>
                    <a:pt x="34" y="67"/>
                  </a:cubicBezTo>
                  <a:cubicBezTo>
                    <a:pt x="1" y="101"/>
                    <a:pt x="1" y="101"/>
                    <a:pt x="34" y="134"/>
                  </a:cubicBezTo>
                  <a:lnTo>
                    <a:pt x="34" y="201"/>
                  </a:lnTo>
                  <a:cubicBezTo>
                    <a:pt x="34" y="268"/>
                    <a:pt x="92" y="301"/>
                    <a:pt x="155" y="301"/>
                  </a:cubicBezTo>
                  <a:cubicBezTo>
                    <a:pt x="217" y="301"/>
                    <a:pt x="284" y="268"/>
                    <a:pt x="301" y="201"/>
                  </a:cubicBezTo>
                  <a:lnTo>
                    <a:pt x="301" y="134"/>
                  </a:lnTo>
                  <a:cubicBezTo>
                    <a:pt x="301" y="101"/>
                    <a:pt x="301" y="101"/>
                    <a:pt x="301" y="67"/>
                  </a:cubicBez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1" name="Google Shape;541;p33"/>
            <p:cNvSpPr/>
            <p:nvPr/>
          </p:nvSpPr>
          <p:spPr>
            <a:xfrm>
              <a:off x="5749262" y="405068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17" y="268"/>
                    <a:pt x="75" y="301"/>
                    <a:pt x="134" y="301"/>
                  </a:cubicBezTo>
                  <a:cubicBezTo>
                    <a:pt x="192" y="301"/>
                    <a:pt x="250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2" name="Google Shape;542;p33"/>
            <p:cNvSpPr/>
            <p:nvPr/>
          </p:nvSpPr>
          <p:spPr>
            <a:xfrm>
              <a:off x="5750659" y="399844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3" name="Google Shape;543;p33"/>
            <p:cNvSpPr/>
            <p:nvPr/>
          </p:nvSpPr>
          <p:spPr>
            <a:xfrm>
              <a:off x="5812108" y="3842205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1"/>
                  </a:moveTo>
                  <a:cubicBezTo>
                    <a:pt x="44" y="1"/>
                    <a:pt x="0" y="55"/>
                    <a:pt x="0" y="110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3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43"/>
                    <a:pt x="200" y="10"/>
                    <a:pt x="133" y="10"/>
                  </a:cubicBezTo>
                  <a:cubicBezTo>
                    <a:pt x="121" y="3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4" name="Google Shape;544;p33"/>
            <p:cNvSpPr/>
            <p:nvPr/>
          </p:nvSpPr>
          <p:spPr>
            <a:xfrm>
              <a:off x="5813505" y="378943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7" y="251"/>
                    <a:pt x="76" y="293"/>
                    <a:pt x="134" y="293"/>
                  </a:cubicBezTo>
                  <a:cubicBezTo>
                    <a:pt x="193" y="293"/>
                    <a:pt x="251" y="251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5" name="Google Shape;545;p33"/>
            <p:cNvSpPr/>
            <p:nvPr/>
          </p:nvSpPr>
          <p:spPr>
            <a:xfrm>
              <a:off x="5805737" y="4052631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276"/>
                    <a:pt x="134" y="276"/>
                  </a:cubicBezTo>
                  <a:cubicBezTo>
                    <a:pt x="201" y="276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6" name="Google Shape;546;p33"/>
            <p:cNvSpPr/>
            <p:nvPr/>
          </p:nvSpPr>
          <p:spPr>
            <a:xfrm>
              <a:off x="5814923" y="3737002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00" y="0"/>
                  </a:moveTo>
                  <a:cubicBezTo>
                    <a:pt x="55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0" y="260"/>
                    <a:pt x="67" y="301"/>
                    <a:pt x="134" y="301"/>
                  </a:cubicBezTo>
                  <a:cubicBezTo>
                    <a:pt x="201" y="301"/>
                    <a:pt x="267" y="260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01" y="9"/>
                    <a:pt x="134" y="9"/>
                  </a:cubicBezTo>
                  <a:cubicBezTo>
                    <a:pt x="122" y="3"/>
                    <a:pt x="111" y="0"/>
                    <a:pt x="10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7" name="Google Shape;547;p33"/>
            <p:cNvSpPr/>
            <p:nvPr/>
          </p:nvSpPr>
          <p:spPr>
            <a:xfrm>
              <a:off x="5807155" y="3999860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17" y="250"/>
                    <a:pt x="84" y="292"/>
                    <a:pt x="151" y="292"/>
                  </a:cubicBezTo>
                  <a:cubicBezTo>
                    <a:pt x="217" y="292"/>
                    <a:pt x="284" y="250"/>
                    <a:pt x="301" y="167"/>
                  </a:cubicBezTo>
                  <a:cubicBezTo>
                    <a:pt x="301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8" name="Google Shape;548;p33"/>
            <p:cNvSpPr/>
            <p:nvPr/>
          </p:nvSpPr>
          <p:spPr>
            <a:xfrm>
              <a:off x="5809271" y="3947322"/>
              <a:ext cx="5673" cy="6477"/>
            </a:xfrm>
            <a:custGeom>
              <a:avLst/>
              <a:gdLst/>
              <a:ahLst/>
              <a:cxnLst/>
              <a:rect l="l" t="t" r="r" b="b"/>
              <a:pathLst>
                <a:path w="268" h="306" extrusionOk="0">
                  <a:moveTo>
                    <a:pt x="87" y="1"/>
                  </a:moveTo>
                  <a:cubicBezTo>
                    <a:pt x="49" y="1"/>
                    <a:pt x="25" y="32"/>
                    <a:pt x="1" y="81"/>
                  </a:cubicBezTo>
                  <a:cubicBezTo>
                    <a:pt x="1" y="81"/>
                    <a:pt x="1" y="114"/>
                    <a:pt x="1" y="114"/>
                  </a:cubicBezTo>
                  <a:lnTo>
                    <a:pt x="1" y="181"/>
                  </a:lnTo>
                  <a:cubicBezTo>
                    <a:pt x="1" y="264"/>
                    <a:pt x="67" y="306"/>
                    <a:pt x="134" y="306"/>
                  </a:cubicBezTo>
                  <a:cubicBezTo>
                    <a:pt x="201" y="306"/>
                    <a:pt x="267" y="264"/>
                    <a:pt x="267" y="181"/>
                  </a:cubicBezTo>
                  <a:lnTo>
                    <a:pt x="267" y="147"/>
                  </a:lnTo>
                  <a:cubicBezTo>
                    <a:pt x="267" y="114"/>
                    <a:pt x="267" y="81"/>
                    <a:pt x="267" y="81"/>
                  </a:cubicBezTo>
                  <a:cubicBezTo>
                    <a:pt x="243" y="32"/>
                    <a:pt x="201" y="1"/>
                    <a:pt x="167" y="1"/>
                  </a:cubicBezTo>
                  <a:cubicBezTo>
                    <a:pt x="154" y="1"/>
                    <a:pt x="143" y="5"/>
                    <a:pt x="134" y="14"/>
                  </a:cubicBezTo>
                  <a:cubicBezTo>
                    <a:pt x="116" y="5"/>
                    <a:pt x="101" y="1"/>
                    <a:pt x="8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9" name="Google Shape;549;p33"/>
            <p:cNvSpPr/>
            <p:nvPr/>
          </p:nvSpPr>
          <p:spPr>
            <a:xfrm>
              <a:off x="5872118" y="3738420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43"/>
                    <a:pt x="75" y="276"/>
                    <a:pt x="134" y="276"/>
                  </a:cubicBezTo>
                  <a:cubicBezTo>
                    <a:pt x="192" y="276"/>
                    <a:pt x="251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0" name="Google Shape;550;p33"/>
            <p:cNvSpPr/>
            <p:nvPr/>
          </p:nvSpPr>
          <p:spPr>
            <a:xfrm>
              <a:off x="5868583" y="3844321"/>
              <a:ext cx="6371" cy="5863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51" y="276"/>
                  </a:cubicBezTo>
                  <a:cubicBezTo>
                    <a:pt x="217" y="276"/>
                    <a:pt x="284" y="243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46" y="1"/>
                    <a:pt x="201" y="1"/>
                  </a:cubicBezTo>
                  <a:cubicBezTo>
                    <a:pt x="191" y="1"/>
                    <a:pt x="180" y="4"/>
                    <a:pt x="167" y="10"/>
                  </a:cubicBezTo>
                  <a:cubicBezTo>
                    <a:pt x="149" y="4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1" name="Google Shape;551;p33"/>
            <p:cNvSpPr/>
            <p:nvPr/>
          </p:nvSpPr>
          <p:spPr>
            <a:xfrm>
              <a:off x="5870700" y="3791360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60"/>
                    <a:pt x="67" y="302"/>
                    <a:pt x="134" y="302"/>
                  </a:cubicBezTo>
                  <a:cubicBezTo>
                    <a:pt x="201" y="302"/>
                    <a:pt x="268" y="260"/>
                    <a:pt x="268" y="177"/>
                  </a:cubicBezTo>
                  <a:lnTo>
                    <a:pt x="268" y="110"/>
                  </a:lnTo>
                  <a:cubicBezTo>
                    <a:pt x="234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2" name="Google Shape;552;p33"/>
            <p:cNvSpPr/>
            <p:nvPr/>
          </p:nvSpPr>
          <p:spPr>
            <a:xfrm>
              <a:off x="5865768" y="394901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34" y="34"/>
                    <a:pt x="0" y="67"/>
                  </a:cubicBezTo>
                  <a:cubicBezTo>
                    <a:pt x="0" y="67"/>
                    <a:pt x="0" y="101"/>
                    <a:pt x="0" y="134"/>
                  </a:cubicBezTo>
                  <a:lnTo>
                    <a:pt x="0" y="167"/>
                  </a:lnTo>
                  <a:cubicBezTo>
                    <a:pt x="17" y="251"/>
                    <a:pt x="84" y="292"/>
                    <a:pt x="146" y="292"/>
                  </a:cubicBezTo>
                  <a:cubicBezTo>
                    <a:pt x="209" y="292"/>
                    <a:pt x="267" y="251"/>
                    <a:pt x="267" y="167"/>
                  </a:cubicBezTo>
                  <a:lnTo>
                    <a:pt x="267" y="134"/>
                  </a:lnTo>
                  <a:cubicBezTo>
                    <a:pt x="267" y="101"/>
                    <a:pt x="267" y="67"/>
                    <a:pt x="267" y="67"/>
                  </a:cubicBezTo>
                  <a:cubicBezTo>
                    <a:pt x="234" y="1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3" name="Google Shape;553;p33"/>
            <p:cNvSpPr/>
            <p:nvPr/>
          </p:nvSpPr>
          <p:spPr>
            <a:xfrm>
              <a:off x="5864349" y="4001786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1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4" name="Google Shape;554;p33"/>
            <p:cNvSpPr/>
            <p:nvPr/>
          </p:nvSpPr>
          <p:spPr>
            <a:xfrm>
              <a:off x="5862931" y="4054218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51"/>
                    <a:pt x="59" y="293"/>
                    <a:pt x="122" y="293"/>
                  </a:cubicBezTo>
                  <a:cubicBezTo>
                    <a:pt x="184" y="293"/>
                    <a:pt x="251" y="251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" name="Google Shape;555;p33"/>
            <p:cNvSpPr/>
            <p:nvPr/>
          </p:nvSpPr>
          <p:spPr>
            <a:xfrm>
              <a:off x="5922962" y="3950434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4" y="0"/>
                  </a:moveTo>
                  <a:cubicBezTo>
                    <a:pt x="67" y="0"/>
                    <a:pt x="33" y="34"/>
                    <a:pt x="0" y="67"/>
                  </a:cubicBezTo>
                  <a:cubicBezTo>
                    <a:pt x="0" y="100"/>
                    <a:pt x="0" y="100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7"/>
                    <a:pt x="158" y="309"/>
                    <a:pt x="170" y="309"/>
                  </a:cubicBezTo>
                  <a:cubicBezTo>
                    <a:pt x="222" y="309"/>
                    <a:pt x="267" y="255"/>
                    <a:pt x="267" y="200"/>
                  </a:cubicBezTo>
                  <a:lnTo>
                    <a:pt x="267" y="134"/>
                  </a:lnTo>
                  <a:cubicBezTo>
                    <a:pt x="267" y="134"/>
                    <a:pt x="267" y="100"/>
                    <a:pt x="267" y="100"/>
                  </a:cubicBezTo>
                  <a:cubicBezTo>
                    <a:pt x="234" y="34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" name="Google Shape;556;p33"/>
            <p:cNvSpPr/>
            <p:nvPr/>
          </p:nvSpPr>
          <p:spPr>
            <a:xfrm>
              <a:off x="5928593" y="3740008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8" y="326"/>
                    <a:pt x="134" y="326"/>
                  </a:cubicBezTo>
                  <a:cubicBezTo>
                    <a:pt x="201" y="326"/>
                    <a:pt x="268" y="284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" name="Google Shape;557;p33"/>
            <p:cNvSpPr/>
            <p:nvPr/>
          </p:nvSpPr>
          <p:spPr>
            <a:xfrm>
              <a:off x="5927196" y="3792969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300" y="167"/>
                  </a:cubicBezTo>
                  <a:lnTo>
                    <a:pt x="300" y="134"/>
                  </a:lnTo>
                  <a:cubicBezTo>
                    <a:pt x="300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" name="Google Shape;558;p33"/>
            <p:cNvSpPr/>
            <p:nvPr/>
          </p:nvSpPr>
          <p:spPr>
            <a:xfrm>
              <a:off x="5919427" y="4056144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9" name="Google Shape;559;p33"/>
            <p:cNvSpPr/>
            <p:nvPr/>
          </p:nvSpPr>
          <p:spPr>
            <a:xfrm>
              <a:off x="5920845" y="4003205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4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3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42"/>
                  </a:lnTo>
                  <a:cubicBezTo>
                    <a:pt x="267" y="60"/>
                    <a:pt x="244" y="0"/>
                    <a:pt x="181" y="0"/>
                  </a:cubicBezTo>
                  <a:cubicBezTo>
                    <a:pt x="167" y="0"/>
                    <a:pt x="151" y="3"/>
                    <a:pt x="133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0" name="Google Shape;560;p33"/>
            <p:cNvSpPr/>
            <p:nvPr/>
          </p:nvSpPr>
          <p:spPr>
            <a:xfrm>
              <a:off x="5925777" y="384521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7" y="268"/>
                    <a:pt x="267" y="168"/>
                  </a:cubicBezTo>
                  <a:lnTo>
                    <a:pt x="267" y="134"/>
                  </a:lnTo>
                  <a:cubicBezTo>
                    <a:pt x="267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1" name="Google Shape;561;p33"/>
            <p:cNvSpPr/>
            <p:nvPr/>
          </p:nvSpPr>
          <p:spPr>
            <a:xfrm>
              <a:off x="5978019" y="400479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168"/>
                  </a:lnTo>
                  <a:cubicBezTo>
                    <a:pt x="1" y="234"/>
                    <a:pt x="34" y="301"/>
                    <a:pt x="101" y="301"/>
                  </a:cubicBezTo>
                  <a:cubicBezTo>
                    <a:pt x="201" y="301"/>
                    <a:pt x="234" y="268"/>
                    <a:pt x="268" y="201"/>
                  </a:cubicBezTo>
                  <a:lnTo>
                    <a:pt x="268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2" name="Google Shape;562;p33"/>
            <p:cNvSpPr/>
            <p:nvPr/>
          </p:nvSpPr>
          <p:spPr>
            <a:xfrm>
              <a:off x="5982273" y="3847158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4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2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3" name="Google Shape;563;p33"/>
            <p:cNvSpPr/>
            <p:nvPr/>
          </p:nvSpPr>
          <p:spPr>
            <a:xfrm>
              <a:off x="5983671" y="379438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34" y="67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4" name="Google Shape;564;p33"/>
            <p:cNvSpPr/>
            <p:nvPr/>
          </p:nvSpPr>
          <p:spPr>
            <a:xfrm>
              <a:off x="5975902" y="4057563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34" y="310"/>
                    <a:pt x="268" y="243"/>
                    <a:pt x="301" y="176"/>
                  </a:cubicBezTo>
                  <a:lnTo>
                    <a:pt x="301" y="143"/>
                  </a:lnTo>
                  <a:cubicBezTo>
                    <a:pt x="301" y="43"/>
                    <a:pt x="234" y="10"/>
                    <a:pt x="168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5" name="Google Shape;565;p33"/>
            <p:cNvSpPr/>
            <p:nvPr/>
          </p:nvSpPr>
          <p:spPr>
            <a:xfrm>
              <a:off x="5985787" y="3741934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43"/>
                    <a:pt x="34" y="310"/>
                    <a:pt x="134" y="310"/>
                  </a:cubicBezTo>
                  <a:cubicBezTo>
                    <a:pt x="201" y="310"/>
                    <a:pt x="234" y="243"/>
                    <a:pt x="268" y="177"/>
                  </a:cubicBezTo>
                  <a:lnTo>
                    <a:pt x="268" y="110"/>
                  </a:lnTo>
                  <a:cubicBezTo>
                    <a:pt x="268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6" name="Google Shape;566;p33"/>
            <p:cNvSpPr/>
            <p:nvPr/>
          </p:nvSpPr>
          <p:spPr>
            <a:xfrm>
              <a:off x="5979437" y="3952276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86" y="0"/>
                  </a:moveTo>
                  <a:cubicBezTo>
                    <a:pt x="170" y="0"/>
                    <a:pt x="152" y="4"/>
                    <a:pt x="134" y="13"/>
                  </a:cubicBezTo>
                  <a:cubicBezTo>
                    <a:pt x="67" y="13"/>
                    <a:pt x="34" y="13"/>
                    <a:pt x="1" y="80"/>
                  </a:cubicBezTo>
                  <a:cubicBezTo>
                    <a:pt x="1" y="80"/>
                    <a:pt x="1" y="113"/>
                    <a:pt x="1" y="113"/>
                  </a:cubicBezTo>
                  <a:lnTo>
                    <a:pt x="1" y="180"/>
                  </a:lnTo>
                  <a:cubicBezTo>
                    <a:pt x="1" y="247"/>
                    <a:pt x="67" y="314"/>
                    <a:pt x="134" y="314"/>
                  </a:cubicBezTo>
                  <a:cubicBezTo>
                    <a:pt x="201" y="314"/>
                    <a:pt x="268" y="247"/>
                    <a:pt x="268" y="180"/>
                  </a:cubicBezTo>
                  <a:lnTo>
                    <a:pt x="268" y="113"/>
                  </a:lnTo>
                  <a:cubicBezTo>
                    <a:pt x="268" y="113"/>
                    <a:pt x="268" y="80"/>
                    <a:pt x="268" y="80"/>
                  </a:cubicBezTo>
                  <a:cubicBezTo>
                    <a:pt x="268" y="31"/>
                    <a:pt x="232" y="0"/>
                    <a:pt x="186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7" name="Google Shape;567;p33"/>
            <p:cNvSpPr/>
            <p:nvPr/>
          </p:nvSpPr>
          <p:spPr>
            <a:xfrm>
              <a:off x="6040865" y="3796313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43"/>
                  </a:lnTo>
                  <a:cubicBezTo>
                    <a:pt x="268" y="60"/>
                    <a:pt x="222" y="1"/>
                    <a:pt x="169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8" name="Google Shape;568;p33"/>
            <p:cNvSpPr/>
            <p:nvPr/>
          </p:nvSpPr>
          <p:spPr>
            <a:xfrm>
              <a:off x="6042283" y="374354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9" name="Google Shape;569;p33"/>
            <p:cNvSpPr/>
            <p:nvPr/>
          </p:nvSpPr>
          <p:spPr>
            <a:xfrm>
              <a:off x="6039468" y="3848745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8"/>
                  </a:lnTo>
                  <a:cubicBezTo>
                    <a:pt x="0" y="234"/>
                    <a:pt x="33" y="301"/>
                    <a:pt x="100" y="301"/>
                  </a:cubicBezTo>
                  <a:cubicBezTo>
                    <a:pt x="200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0" name="Google Shape;570;p33"/>
            <p:cNvSpPr/>
            <p:nvPr/>
          </p:nvSpPr>
          <p:spPr>
            <a:xfrm>
              <a:off x="6043702" y="3691111"/>
              <a:ext cx="5673" cy="6033"/>
            </a:xfrm>
            <a:custGeom>
              <a:avLst/>
              <a:gdLst/>
              <a:ahLst/>
              <a:cxnLst/>
              <a:rect l="l" t="t" r="r" b="b"/>
              <a:pathLst>
                <a:path w="268" h="285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30"/>
                    <a:pt x="45" y="285"/>
                    <a:pt x="97" y="285"/>
                  </a:cubicBezTo>
                  <a:cubicBezTo>
                    <a:pt x="109" y="285"/>
                    <a:pt x="121" y="282"/>
                    <a:pt x="134" y="276"/>
                  </a:cubicBezTo>
                  <a:cubicBezTo>
                    <a:pt x="146" y="282"/>
                    <a:pt x="158" y="285"/>
                    <a:pt x="170" y="285"/>
                  </a:cubicBezTo>
                  <a:cubicBezTo>
                    <a:pt x="223" y="285"/>
                    <a:pt x="267" y="23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1" name="Google Shape;571;p33"/>
            <p:cNvSpPr/>
            <p:nvPr/>
          </p:nvSpPr>
          <p:spPr>
            <a:xfrm>
              <a:off x="6033097" y="40591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2" name="Google Shape;572;p33"/>
            <p:cNvSpPr/>
            <p:nvPr/>
          </p:nvSpPr>
          <p:spPr>
            <a:xfrm>
              <a:off x="6045099" y="363834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34" y="234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3" name="Google Shape;573;p33"/>
            <p:cNvSpPr/>
            <p:nvPr/>
          </p:nvSpPr>
          <p:spPr>
            <a:xfrm>
              <a:off x="6036632" y="3953969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3"/>
                    <a:pt x="1" y="67"/>
                  </a:cubicBezTo>
                  <a:lnTo>
                    <a:pt x="1" y="133"/>
                  </a:lnTo>
                  <a:lnTo>
                    <a:pt x="1" y="167"/>
                  </a:lnTo>
                  <a:cubicBezTo>
                    <a:pt x="1" y="234"/>
                    <a:pt x="34" y="300"/>
                    <a:pt x="134" y="300"/>
                  </a:cubicBezTo>
                  <a:cubicBezTo>
                    <a:pt x="201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67" y="100"/>
                    <a:pt x="267" y="100"/>
                    <a:pt x="267" y="67"/>
                  </a:cubicBezTo>
                  <a:cubicBezTo>
                    <a:pt x="234" y="33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4" name="Google Shape;574;p33"/>
            <p:cNvSpPr/>
            <p:nvPr/>
          </p:nvSpPr>
          <p:spPr>
            <a:xfrm>
              <a:off x="6034515" y="4006718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31"/>
                    <a:pt x="45" y="286"/>
                    <a:pt x="98" y="286"/>
                  </a:cubicBezTo>
                  <a:cubicBezTo>
                    <a:pt x="109" y="286"/>
                    <a:pt x="122" y="283"/>
                    <a:pt x="134" y="277"/>
                  </a:cubicBezTo>
                  <a:cubicBezTo>
                    <a:pt x="146" y="283"/>
                    <a:pt x="158" y="286"/>
                    <a:pt x="170" y="286"/>
                  </a:cubicBezTo>
                  <a:cubicBezTo>
                    <a:pt x="223" y="286"/>
                    <a:pt x="267" y="231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2" y="4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5" name="Google Shape;575;p33"/>
            <p:cNvSpPr/>
            <p:nvPr/>
          </p:nvSpPr>
          <p:spPr>
            <a:xfrm>
              <a:off x="5988624" y="363673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43"/>
                    <a:pt x="200" y="10"/>
                    <a:pt x="134" y="10"/>
                  </a:cubicBezTo>
                  <a:cubicBezTo>
                    <a:pt x="121" y="3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6" name="Google Shape;576;p33"/>
            <p:cNvSpPr/>
            <p:nvPr/>
          </p:nvSpPr>
          <p:spPr>
            <a:xfrm>
              <a:off x="5761264" y="3629873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167"/>
                  </a:lnTo>
                  <a:cubicBezTo>
                    <a:pt x="17" y="250"/>
                    <a:pt x="84" y="292"/>
                    <a:pt x="146" y="292"/>
                  </a:cubicBezTo>
                  <a:cubicBezTo>
                    <a:pt x="209" y="292"/>
                    <a:pt x="267" y="250"/>
                    <a:pt x="267" y="167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7" name="Google Shape;577;p33"/>
            <p:cNvSpPr/>
            <p:nvPr/>
          </p:nvSpPr>
          <p:spPr>
            <a:xfrm>
              <a:off x="5932128" y="3634805"/>
              <a:ext cx="5313" cy="6901"/>
            </a:xfrm>
            <a:custGeom>
              <a:avLst/>
              <a:gdLst/>
              <a:ahLst/>
              <a:cxnLst/>
              <a:rect l="l" t="t" r="r" b="b"/>
              <a:pathLst>
                <a:path w="251" h="326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7" y="326"/>
                    <a:pt x="130" y="326"/>
                  </a:cubicBezTo>
                  <a:cubicBezTo>
                    <a:pt x="193" y="326"/>
                    <a:pt x="251" y="284"/>
                    <a:pt x="234" y="201"/>
                  </a:cubicBezTo>
                  <a:lnTo>
                    <a:pt x="234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8" name="Google Shape;578;p33"/>
            <p:cNvSpPr/>
            <p:nvPr/>
          </p:nvSpPr>
          <p:spPr>
            <a:xfrm>
              <a:off x="5874933" y="3633387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7" y="251"/>
                    <a:pt x="76" y="293"/>
                    <a:pt x="134" y="293"/>
                  </a:cubicBezTo>
                  <a:cubicBezTo>
                    <a:pt x="193" y="293"/>
                    <a:pt x="251" y="251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9" name="Google Shape;579;p33"/>
            <p:cNvSpPr/>
            <p:nvPr/>
          </p:nvSpPr>
          <p:spPr>
            <a:xfrm>
              <a:off x="5704768" y="3628455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1" y="34"/>
                    <a:pt x="1" y="100"/>
                  </a:cubicBezTo>
                  <a:lnTo>
                    <a:pt x="1" y="200"/>
                  </a:lnTo>
                  <a:cubicBezTo>
                    <a:pt x="1" y="284"/>
                    <a:pt x="67" y="326"/>
                    <a:pt x="134" y="326"/>
                  </a:cubicBezTo>
                  <a:cubicBezTo>
                    <a:pt x="201" y="326"/>
                    <a:pt x="268" y="284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0" name="Google Shape;580;p33"/>
            <p:cNvSpPr/>
            <p:nvPr/>
          </p:nvSpPr>
          <p:spPr>
            <a:xfrm>
              <a:off x="5818458" y="363180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0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40" y="55"/>
                    <a:pt x="213" y="0"/>
                    <a:pt x="167" y="0"/>
                  </a:cubicBezTo>
                  <a:cubicBezTo>
                    <a:pt x="157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5703370" y="3680697"/>
              <a:ext cx="5652" cy="6202"/>
            </a:xfrm>
            <a:custGeom>
              <a:avLst/>
              <a:gdLst/>
              <a:ahLst/>
              <a:cxnLst/>
              <a:rect l="l" t="t" r="r" b="b"/>
              <a:pathLst>
                <a:path w="267" h="293" extrusionOk="0">
                  <a:moveTo>
                    <a:pt x="133" y="1"/>
                  </a:moveTo>
                  <a:cubicBezTo>
                    <a:pt x="67" y="1"/>
                    <a:pt x="0" y="67"/>
                    <a:pt x="0" y="134"/>
                  </a:cubicBezTo>
                  <a:lnTo>
                    <a:pt x="0" y="168"/>
                  </a:lnTo>
                  <a:cubicBezTo>
                    <a:pt x="0" y="251"/>
                    <a:pt x="58" y="293"/>
                    <a:pt x="121" y="293"/>
                  </a:cubicBezTo>
                  <a:cubicBezTo>
                    <a:pt x="183" y="293"/>
                    <a:pt x="250" y="251"/>
                    <a:pt x="267" y="168"/>
                  </a:cubicBezTo>
                  <a:lnTo>
                    <a:pt x="267" y="134"/>
                  </a:lnTo>
                  <a:cubicBezTo>
                    <a:pt x="234" y="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5759845" y="368262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60"/>
                    <a:pt x="67" y="302"/>
                    <a:pt x="134" y="302"/>
                  </a:cubicBezTo>
                  <a:cubicBezTo>
                    <a:pt x="201" y="302"/>
                    <a:pt x="267" y="260"/>
                    <a:pt x="267" y="177"/>
                  </a:cubicBezTo>
                  <a:lnTo>
                    <a:pt x="267" y="143"/>
                  </a:lnTo>
                  <a:cubicBezTo>
                    <a:pt x="267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5817040" y="3684232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51"/>
                    <a:pt x="59" y="292"/>
                    <a:pt x="121" y="292"/>
                  </a:cubicBezTo>
                  <a:cubicBezTo>
                    <a:pt x="184" y="292"/>
                    <a:pt x="251" y="251"/>
                    <a:pt x="267" y="167"/>
                  </a:cubicBezTo>
                  <a:lnTo>
                    <a:pt x="267" y="134"/>
                  </a:lnTo>
                  <a:cubicBezTo>
                    <a:pt x="234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5873536" y="3685650"/>
              <a:ext cx="5652" cy="6901"/>
            </a:xfrm>
            <a:custGeom>
              <a:avLst/>
              <a:gdLst/>
              <a:ahLst/>
              <a:cxnLst/>
              <a:rect l="l" t="t" r="r" b="b"/>
              <a:pathLst>
                <a:path w="267" h="326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84"/>
                    <a:pt x="67" y="325"/>
                    <a:pt x="134" y="325"/>
                  </a:cubicBezTo>
                  <a:cubicBezTo>
                    <a:pt x="200" y="325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5930011" y="368776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00"/>
                  </a:cubicBezTo>
                  <a:lnTo>
                    <a:pt x="1" y="167"/>
                  </a:lnTo>
                  <a:cubicBezTo>
                    <a:pt x="17" y="251"/>
                    <a:pt x="84" y="292"/>
                    <a:pt x="147" y="292"/>
                  </a:cubicBezTo>
                  <a:cubicBezTo>
                    <a:pt x="209" y="292"/>
                    <a:pt x="268" y="251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5987205" y="368918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3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7" y="267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5290308" y="3566964"/>
              <a:ext cx="795771" cy="794480"/>
            </a:xfrm>
            <a:custGeom>
              <a:avLst/>
              <a:gdLst/>
              <a:ahLst/>
              <a:cxnLst/>
              <a:rect l="l" t="t" r="r" b="b"/>
              <a:pathLst>
                <a:path w="37594" h="37533" extrusionOk="0">
                  <a:moveTo>
                    <a:pt x="1712" y="1"/>
                  </a:moveTo>
                  <a:cubicBezTo>
                    <a:pt x="1368" y="1"/>
                    <a:pt x="1068" y="290"/>
                    <a:pt x="1068" y="670"/>
                  </a:cubicBezTo>
                  <a:lnTo>
                    <a:pt x="33" y="35796"/>
                  </a:lnTo>
                  <a:cubicBezTo>
                    <a:pt x="0" y="36162"/>
                    <a:pt x="334" y="36496"/>
                    <a:pt x="701" y="36496"/>
                  </a:cubicBezTo>
                  <a:lnTo>
                    <a:pt x="35826" y="37530"/>
                  </a:lnTo>
                  <a:cubicBezTo>
                    <a:pt x="35846" y="37532"/>
                    <a:pt x="35866" y="37533"/>
                    <a:pt x="35886" y="37533"/>
                  </a:cubicBezTo>
                  <a:cubicBezTo>
                    <a:pt x="36256" y="37533"/>
                    <a:pt x="36528" y="37243"/>
                    <a:pt x="36560" y="36863"/>
                  </a:cubicBezTo>
                  <a:lnTo>
                    <a:pt x="37560" y="1738"/>
                  </a:lnTo>
                  <a:cubicBezTo>
                    <a:pt x="37594" y="1371"/>
                    <a:pt x="37293" y="1037"/>
                    <a:pt x="36893" y="1037"/>
                  </a:cubicBezTo>
                  <a:lnTo>
                    <a:pt x="1768" y="3"/>
                  </a:lnTo>
                  <a:cubicBezTo>
                    <a:pt x="1749" y="2"/>
                    <a:pt x="1731" y="1"/>
                    <a:pt x="1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5736540" y="4146720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8" y="326"/>
                    <a:pt x="134" y="326"/>
                  </a:cubicBezTo>
                  <a:cubicBezTo>
                    <a:pt x="201" y="326"/>
                    <a:pt x="268" y="284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5738657" y="4094479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4" y="0"/>
                  </a:moveTo>
                  <a:cubicBezTo>
                    <a:pt x="68" y="0"/>
                    <a:pt x="1" y="33"/>
                    <a:pt x="1" y="100"/>
                  </a:cubicBezTo>
                  <a:lnTo>
                    <a:pt x="1" y="167"/>
                  </a:lnTo>
                  <a:cubicBezTo>
                    <a:pt x="1" y="250"/>
                    <a:pt x="59" y="292"/>
                    <a:pt x="122" y="292"/>
                  </a:cubicBezTo>
                  <a:cubicBezTo>
                    <a:pt x="184" y="292"/>
                    <a:pt x="251" y="250"/>
                    <a:pt x="268" y="167"/>
                  </a:cubicBezTo>
                  <a:lnTo>
                    <a:pt x="268" y="100"/>
                  </a:lnTo>
                  <a:cubicBezTo>
                    <a:pt x="234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5735143" y="4199681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5732306" y="430488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7" y="251"/>
                    <a:pt x="76" y="292"/>
                    <a:pt x="134" y="292"/>
                  </a:cubicBezTo>
                  <a:cubicBezTo>
                    <a:pt x="192" y="292"/>
                    <a:pt x="251" y="251"/>
                    <a:pt x="268" y="167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5733026" y="4251923"/>
              <a:ext cx="5652" cy="6901"/>
            </a:xfrm>
            <a:custGeom>
              <a:avLst/>
              <a:gdLst/>
              <a:ahLst/>
              <a:cxnLst/>
              <a:rect l="l" t="t" r="r" b="b"/>
              <a:pathLst>
                <a:path w="267" h="326" extrusionOk="0">
                  <a:moveTo>
                    <a:pt x="167" y="1"/>
                  </a:moveTo>
                  <a:cubicBezTo>
                    <a:pt x="67" y="1"/>
                    <a:pt x="33" y="67"/>
                    <a:pt x="0" y="134"/>
                  </a:cubicBezTo>
                  <a:lnTo>
                    <a:pt x="0" y="201"/>
                  </a:lnTo>
                  <a:cubicBezTo>
                    <a:pt x="0" y="284"/>
                    <a:pt x="67" y="326"/>
                    <a:pt x="133" y="326"/>
                  </a:cubicBezTo>
                  <a:cubicBezTo>
                    <a:pt x="200" y="326"/>
                    <a:pt x="267" y="284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5795153" y="4095876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67" y="334"/>
                    <a:pt x="134" y="334"/>
                  </a:cubicBezTo>
                  <a:cubicBezTo>
                    <a:pt x="201" y="334"/>
                    <a:pt x="267" y="268"/>
                    <a:pt x="267" y="201"/>
                  </a:cubicBezTo>
                  <a:lnTo>
                    <a:pt x="267" y="168"/>
                  </a:lnTo>
                  <a:cubicBezTo>
                    <a:pt x="267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5793735" y="414864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10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5788803" y="430630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5790200" y="4253849"/>
              <a:ext cx="6393" cy="6583"/>
            </a:xfrm>
            <a:custGeom>
              <a:avLst/>
              <a:gdLst/>
              <a:ahLst/>
              <a:cxnLst/>
              <a:rect l="l" t="t" r="r" b="b"/>
              <a:pathLst>
                <a:path w="302" h="311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7"/>
                  </a:lnTo>
                  <a:cubicBezTo>
                    <a:pt x="34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301" y="177"/>
                  </a:cubicBezTo>
                  <a:lnTo>
                    <a:pt x="301" y="110"/>
                  </a:lnTo>
                  <a:cubicBezTo>
                    <a:pt x="301" y="55"/>
                    <a:pt x="257" y="1"/>
                    <a:pt x="204" y="1"/>
                  </a:cubicBezTo>
                  <a:cubicBezTo>
                    <a:pt x="192" y="1"/>
                    <a:pt x="180" y="4"/>
                    <a:pt x="168" y="10"/>
                  </a:cubicBezTo>
                  <a:cubicBezTo>
                    <a:pt x="149" y="4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5792337" y="4201100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167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34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5851649" y="4097294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33" y="67"/>
                    <a:pt x="0" y="134"/>
                  </a:cubicBezTo>
                  <a:lnTo>
                    <a:pt x="0" y="201"/>
                  </a:lnTo>
                  <a:cubicBezTo>
                    <a:pt x="17" y="267"/>
                    <a:pt x="83" y="301"/>
                    <a:pt x="150" y="301"/>
                  </a:cubicBezTo>
                  <a:cubicBezTo>
                    <a:pt x="217" y="301"/>
                    <a:pt x="284" y="267"/>
                    <a:pt x="300" y="201"/>
                  </a:cubicBezTo>
                  <a:lnTo>
                    <a:pt x="300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5850231" y="415025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5848812" y="4203026"/>
              <a:ext cx="5673" cy="6033"/>
            </a:xfrm>
            <a:custGeom>
              <a:avLst/>
              <a:gdLst/>
              <a:ahLst/>
              <a:cxnLst/>
              <a:rect l="l" t="t" r="r" b="b"/>
              <a:pathLst>
                <a:path w="268" h="285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30"/>
                    <a:pt x="45" y="285"/>
                    <a:pt x="98" y="285"/>
                  </a:cubicBezTo>
                  <a:cubicBezTo>
                    <a:pt x="110" y="285"/>
                    <a:pt x="122" y="282"/>
                    <a:pt x="134" y="276"/>
                  </a:cubicBezTo>
                  <a:cubicBezTo>
                    <a:pt x="146" y="282"/>
                    <a:pt x="159" y="285"/>
                    <a:pt x="170" y="285"/>
                  </a:cubicBezTo>
                  <a:cubicBezTo>
                    <a:pt x="223" y="285"/>
                    <a:pt x="267" y="23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9" y="0"/>
                    <a:pt x="146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5847394" y="425545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5845997" y="4308228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43"/>
                  </a:lnTo>
                  <a:cubicBezTo>
                    <a:pt x="267" y="60"/>
                    <a:pt x="222" y="1"/>
                    <a:pt x="169" y="1"/>
                  </a:cubicBezTo>
                  <a:cubicBezTo>
                    <a:pt x="157" y="1"/>
                    <a:pt x="145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5905308" y="420461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8"/>
                  </a:lnTo>
                  <a:cubicBezTo>
                    <a:pt x="34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5907425" y="415167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200"/>
                  </a:lnTo>
                  <a:cubicBezTo>
                    <a:pt x="0" y="267"/>
                    <a:pt x="34" y="300"/>
                    <a:pt x="100" y="300"/>
                  </a:cubicBezTo>
                  <a:cubicBezTo>
                    <a:pt x="200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5902472" y="430983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3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8" y="234"/>
                    <a:pt x="268" y="167"/>
                  </a:cubicBezTo>
                  <a:lnTo>
                    <a:pt x="268" y="133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5903890" y="425687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7"/>
                    <a:pt x="158" y="309"/>
                    <a:pt x="170" y="309"/>
                  </a:cubicBezTo>
                  <a:cubicBezTo>
                    <a:pt x="223" y="309"/>
                    <a:pt x="267" y="255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5908822" y="409941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5961085" y="425899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5963900" y="4153600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309"/>
                    <a:pt x="134" y="309"/>
                  </a:cubicBezTo>
                  <a:cubicBezTo>
                    <a:pt x="201" y="309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5965318" y="4100829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17"/>
                    <a:pt x="134" y="317"/>
                  </a:cubicBezTo>
                  <a:cubicBezTo>
                    <a:pt x="201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5959667" y="4311234"/>
              <a:ext cx="5313" cy="6731"/>
            </a:xfrm>
            <a:custGeom>
              <a:avLst/>
              <a:gdLst/>
              <a:ahLst/>
              <a:cxnLst/>
              <a:rect l="l" t="t" r="r" b="b"/>
              <a:pathLst>
                <a:path w="251" h="318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0" y="318"/>
                  </a:cubicBezTo>
                  <a:cubicBezTo>
                    <a:pt x="192" y="318"/>
                    <a:pt x="251" y="268"/>
                    <a:pt x="234" y="168"/>
                  </a:cubicBezTo>
                  <a:lnTo>
                    <a:pt x="234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5962503" y="4206032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67" y="1"/>
                  </a:moveTo>
                  <a:cubicBezTo>
                    <a:pt x="67" y="1"/>
                    <a:pt x="33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6022513" y="4102755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43"/>
                    <a:pt x="76" y="276"/>
                    <a:pt x="134" y="276"/>
                  </a:cubicBezTo>
                  <a:cubicBezTo>
                    <a:pt x="192" y="276"/>
                    <a:pt x="251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6016163" y="4313160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17" y="243"/>
                    <a:pt x="75" y="277"/>
                    <a:pt x="134" y="277"/>
                  </a:cubicBezTo>
                  <a:cubicBezTo>
                    <a:pt x="192" y="277"/>
                    <a:pt x="250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6028165" y="3892350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1" y="0"/>
                  </a:moveTo>
                  <a:cubicBezTo>
                    <a:pt x="77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34" y="242"/>
                    <a:pt x="67" y="276"/>
                    <a:pt x="134" y="309"/>
                  </a:cubicBezTo>
                  <a:cubicBezTo>
                    <a:pt x="200" y="309"/>
                    <a:pt x="267" y="242"/>
                    <a:pt x="301" y="176"/>
                  </a:cubicBezTo>
                  <a:lnTo>
                    <a:pt x="301" y="109"/>
                  </a:lnTo>
                  <a:cubicBezTo>
                    <a:pt x="301" y="55"/>
                    <a:pt x="256" y="0"/>
                    <a:pt x="203" y="0"/>
                  </a:cubicBezTo>
                  <a:cubicBezTo>
                    <a:pt x="192" y="0"/>
                    <a:pt x="179" y="3"/>
                    <a:pt x="167" y="9"/>
                  </a:cubicBezTo>
                  <a:cubicBezTo>
                    <a:pt x="155" y="3"/>
                    <a:pt x="143" y="0"/>
                    <a:pt x="13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6018978" y="4207958"/>
              <a:ext cx="6371" cy="5863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51" y="276"/>
                  </a:cubicBezTo>
                  <a:cubicBezTo>
                    <a:pt x="217" y="276"/>
                    <a:pt x="284" y="243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46" y="1"/>
                    <a:pt x="201" y="1"/>
                  </a:cubicBezTo>
                  <a:cubicBezTo>
                    <a:pt x="191" y="1"/>
                    <a:pt x="180" y="3"/>
                    <a:pt x="167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6017560" y="426041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33"/>
                    <a:pt x="1" y="133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3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6020396" y="4155187"/>
              <a:ext cx="6012" cy="6731"/>
            </a:xfrm>
            <a:custGeom>
              <a:avLst/>
              <a:gdLst/>
              <a:ahLst/>
              <a:cxnLst/>
              <a:rect l="l" t="t" r="r" b="b"/>
              <a:pathLst>
                <a:path w="284" h="318" extrusionOk="0">
                  <a:moveTo>
                    <a:pt x="167" y="1"/>
                  </a:moveTo>
                  <a:cubicBezTo>
                    <a:pt x="100" y="1"/>
                    <a:pt x="34" y="34"/>
                    <a:pt x="0" y="134"/>
                  </a:cubicBezTo>
                  <a:lnTo>
                    <a:pt x="0" y="168"/>
                  </a:lnTo>
                  <a:cubicBezTo>
                    <a:pt x="17" y="268"/>
                    <a:pt x="92" y="318"/>
                    <a:pt x="159" y="318"/>
                  </a:cubicBezTo>
                  <a:cubicBezTo>
                    <a:pt x="226" y="318"/>
                    <a:pt x="284" y="268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5971669" y="3890403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8" y="268"/>
                    <a:pt x="268" y="168"/>
                  </a:cubicBezTo>
                  <a:lnTo>
                    <a:pt x="268" y="134"/>
                  </a:lnTo>
                  <a:cubicBezTo>
                    <a:pt x="268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5744308" y="3883862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47" y="276"/>
                  </a:cubicBezTo>
                  <a:cubicBezTo>
                    <a:pt x="209" y="276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0" y="1"/>
                  </a:cubicBezTo>
                  <a:cubicBezTo>
                    <a:pt x="159" y="1"/>
                    <a:pt x="146" y="4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5914474" y="3889006"/>
              <a:ext cx="6393" cy="637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68" y="0"/>
                  </a:moveTo>
                  <a:cubicBezTo>
                    <a:pt x="101" y="0"/>
                    <a:pt x="34" y="33"/>
                    <a:pt x="1" y="100"/>
                  </a:cubicBezTo>
                  <a:lnTo>
                    <a:pt x="1" y="167"/>
                  </a:lnTo>
                  <a:cubicBezTo>
                    <a:pt x="34" y="234"/>
                    <a:pt x="68" y="300"/>
                    <a:pt x="134" y="300"/>
                  </a:cubicBezTo>
                  <a:cubicBezTo>
                    <a:pt x="201" y="300"/>
                    <a:pt x="268" y="234"/>
                    <a:pt x="301" y="167"/>
                  </a:cubicBezTo>
                  <a:lnTo>
                    <a:pt x="301" y="134"/>
                  </a:lnTo>
                  <a:cubicBezTo>
                    <a:pt x="268" y="33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5857999" y="388688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6"/>
                    <a:pt x="158" y="309"/>
                    <a:pt x="170" y="309"/>
                  </a:cubicBezTo>
                  <a:cubicBezTo>
                    <a:pt x="223" y="309"/>
                    <a:pt x="267" y="255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5801503" y="38854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5747843" y="3778660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60"/>
                    <a:pt x="59" y="301"/>
                    <a:pt x="121" y="301"/>
                  </a:cubicBezTo>
                  <a:cubicBezTo>
                    <a:pt x="184" y="301"/>
                    <a:pt x="251" y="26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5749262" y="3725889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51"/>
                    <a:pt x="67" y="293"/>
                    <a:pt x="134" y="293"/>
                  </a:cubicBezTo>
                  <a:cubicBezTo>
                    <a:pt x="200" y="293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34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5745727" y="3831092"/>
              <a:ext cx="5673" cy="6922"/>
            </a:xfrm>
            <a:custGeom>
              <a:avLst/>
              <a:gdLst/>
              <a:ahLst/>
              <a:cxnLst/>
              <a:rect l="l" t="t" r="r" b="b"/>
              <a:pathLst>
                <a:path w="268" h="327" extrusionOk="0">
                  <a:moveTo>
                    <a:pt x="167" y="1"/>
                  </a:moveTo>
                  <a:cubicBezTo>
                    <a:pt x="67" y="1"/>
                    <a:pt x="34" y="68"/>
                    <a:pt x="0" y="134"/>
                  </a:cubicBezTo>
                  <a:lnTo>
                    <a:pt x="0" y="201"/>
                  </a:lnTo>
                  <a:cubicBezTo>
                    <a:pt x="0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5742911" y="3936315"/>
              <a:ext cx="6371" cy="6710"/>
            </a:xfrm>
            <a:custGeom>
              <a:avLst/>
              <a:gdLst/>
              <a:ahLst/>
              <a:cxnLst/>
              <a:rect l="l" t="t" r="r" b="b"/>
              <a:pathLst>
                <a:path w="301" h="317" extrusionOk="0">
                  <a:moveTo>
                    <a:pt x="133" y="0"/>
                  </a:moveTo>
                  <a:cubicBezTo>
                    <a:pt x="100" y="0"/>
                    <a:pt x="33" y="33"/>
                    <a:pt x="0" y="67"/>
                  </a:cubicBezTo>
                  <a:cubicBezTo>
                    <a:pt x="0" y="100"/>
                    <a:pt x="0" y="100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3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300" y="100"/>
                    <a:pt x="300" y="100"/>
                    <a:pt x="267" y="67"/>
                  </a:cubicBezTo>
                  <a:cubicBezTo>
                    <a:pt x="267" y="33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5740075" y="4041518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34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5741493" y="3989065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5802921" y="383303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2"/>
                    <a:pt x="67" y="309"/>
                    <a:pt x="134" y="309"/>
                  </a:cubicBezTo>
                  <a:cubicBezTo>
                    <a:pt x="201" y="309"/>
                    <a:pt x="267" y="242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5804339" y="3780268"/>
              <a:ext cx="5652" cy="6731"/>
            </a:xfrm>
            <a:custGeom>
              <a:avLst/>
              <a:gdLst/>
              <a:ahLst/>
              <a:cxnLst/>
              <a:rect l="l" t="t" r="r" b="b"/>
              <a:pathLst>
                <a:path w="267" h="318" extrusionOk="0">
                  <a:moveTo>
                    <a:pt x="134" y="0"/>
                  </a:moveTo>
                  <a:cubicBezTo>
                    <a:pt x="67" y="0"/>
                    <a:pt x="0" y="33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5796571" y="4043444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60"/>
                    <a:pt x="75" y="301"/>
                    <a:pt x="134" y="301"/>
                  </a:cubicBezTo>
                  <a:cubicBezTo>
                    <a:pt x="192" y="301"/>
                    <a:pt x="250" y="26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5805737" y="3727815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45" y="1"/>
                    <a:pt x="183" y="1"/>
                  </a:cubicBezTo>
                  <a:cubicBezTo>
                    <a:pt x="169" y="1"/>
                    <a:pt x="153" y="4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4" name="Google Shape;634;p33"/>
            <p:cNvSpPr/>
            <p:nvPr/>
          </p:nvSpPr>
          <p:spPr>
            <a:xfrm>
              <a:off x="5797968" y="399067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5" name="Google Shape;635;p33"/>
            <p:cNvSpPr/>
            <p:nvPr/>
          </p:nvSpPr>
          <p:spPr>
            <a:xfrm>
              <a:off x="5800085" y="3938157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87" y="0"/>
                  </a:moveTo>
                  <a:cubicBezTo>
                    <a:pt x="50" y="0"/>
                    <a:pt x="25" y="31"/>
                    <a:pt x="1" y="80"/>
                  </a:cubicBezTo>
                  <a:cubicBezTo>
                    <a:pt x="1" y="80"/>
                    <a:pt x="1" y="113"/>
                    <a:pt x="1" y="113"/>
                  </a:cubicBezTo>
                  <a:lnTo>
                    <a:pt x="1" y="180"/>
                  </a:lnTo>
                  <a:cubicBezTo>
                    <a:pt x="1" y="247"/>
                    <a:pt x="68" y="313"/>
                    <a:pt x="134" y="313"/>
                  </a:cubicBezTo>
                  <a:cubicBezTo>
                    <a:pt x="201" y="313"/>
                    <a:pt x="268" y="247"/>
                    <a:pt x="268" y="180"/>
                  </a:cubicBezTo>
                  <a:lnTo>
                    <a:pt x="268" y="113"/>
                  </a:lnTo>
                  <a:cubicBezTo>
                    <a:pt x="268" y="113"/>
                    <a:pt x="268" y="80"/>
                    <a:pt x="268" y="80"/>
                  </a:cubicBezTo>
                  <a:cubicBezTo>
                    <a:pt x="243" y="31"/>
                    <a:pt x="201" y="0"/>
                    <a:pt x="167" y="0"/>
                  </a:cubicBezTo>
                  <a:cubicBezTo>
                    <a:pt x="155" y="0"/>
                    <a:pt x="143" y="4"/>
                    <a:pt x="134" y="13"/>
                  </a:cubicBezTo>
                  <a:cubicBezTo>
                    <a:pt x="117" y="4"/>
                    <a:pt x="101" y="0"/>
                    <a:pt x="8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6" name="Google Shape;636;p33"/>
            <p:cNvSpPr/>
            <p:nvPr/>
          </p:nvSpPr>
          <p:spPr>
            <a:xfrm>
              <a:off x="5862931" y="3729424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7" name="Google Shape;637;p33"/>
            <p:cNvSpPr/>
            <p:nvPr/>
          </p:nvSpPr>
          <p:spPr>
            <a:xfrm>
              <a:off x="5859396" y="383462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8" name="Google Shape;638;p33"/>
            <p:cNvSpPr/>
            <p:nvPr/>
          </p:nvSpPr>
          <p:spPr>
            <a:xfrm>
              <a:off x="5861534" y="3782385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200" y="300"/>
                    <a:pt x="234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9" name="Google Shape;639;p33"/>
            <p:cNvSpPr/>
            <p:nvPr/>
          </p:nvSpPr>
          <p:spPr>
            <a:xfrm>
              <a:off x="5857279" y="3939829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34" y="34"/>
                    <a:pt x="1" y="68"/>
                  </a:cubicBezTo>
                  <a:cubicBezTo>
                    <a:pt x="1" y="68"/>
                    <a:pt x="1" y="101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168"/>
                  </a:cubicBezTo>
                  <a:lnTo>
                    <a:pt x="268" y="134"/>
                  </a:lnTo>
                  <a:cubicBezTo>
                    <a:pt x="268" y="101"/>
                    <a:pt x="268" y="101"/>
                    <a:pt x="268" y="68"/>
                  </a:cubicBezTo>
                  <a:cubicBezTo>
                    <a:pt x="234" y="34"/>
                    <a:pt x="168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0" name="Google Shape;640;p33"/>
            <p:cNvSpPr/>
            <p:nvPr/>
          </p:nvSpPr>
          <p:spPr>
            <a:xfrm>
              <a:off x="5855163" y="399209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8" y="301"/>
                    <a:pt x="134" y="301"/>
                  </a:cubicBezTo>
                  <a:cubicBezTo>
                    <a:pt x="146" y="307"/>
                    <a:pt x="159" y="309"/>
                    <a:pt x="171" y="309"/>
                  </a:cubicBezTo>
                  <a:cubicBezTo>
                    <a:pt x="223" y="309"/>
                    <a:pt x="268" y="255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1" name="Google Shape;641;p33"/>
            <p:cNvSpPr/>
            <p:nvPr/>
          </p:nvSpPr>
          <p:spPr>
            <a:xfrm>
              <a:off x="5853766" y="4045053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3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167" y="300"/>
                    <a:pt x="234" y="267"/>
                    <a:pt x="267" y="167"/>
                  </a:cubicBezTo>
                  <a:lnTo>
                    <a:pt x="267" y="134"/>
                  </a:lnTo>
                  <a:cubicBezTo>
                    <a:pt x="234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2" name="Google Shape;642;p33"/>
            <p:cNvSpPr/>
            <p:nvPr/>
          </p:nvSpPr>
          <p:spPr>
            <a:xfrm>
              <a:off x="5913775" y="394124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34" y="34"/>
                    <a:pt x="0" y="67"/>
                  </a:cubicBezTo>
                  <a:cubicBezTo>
                    <a:pt x="0" y="101"/>
                    <a:pt x="0" y="101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101"/>
                    <a:pt x="267" y="101"/>
                    <a:pt x="267" y="67"/>
                  </a:cubicBezTo>
                  <a:cubicBezTo>
                    <a:pt x="234" y="34"/>
                    <a:pt x="167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" name="Google Shape;643;p33"/>
            <p:cNvSpPr/>
            <p:nvPr/>
          </p:nvSpPr>
          <p:spPr>
            <a:xfrm>
              <a:off x="5919427" y="373084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5918009" y="3783782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5910240" y="404645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5911659" y="399420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5916591" y="383604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" name="Google Shape;648;p33"/>
            <p:cNvSpPr/>
            <p:nvPr/>
          </p:nvSpPr>
          <p:spPr>
            <a:xfrm>
              <a:off x="5968853" y="3995627"/>
              <a:ext cx="5673" cy="6710"/>
            </a:xfrm>
            <a:custGeom>
              <a:avLst/>
              <a:gdLst/>
              <a:ahLst/>
              <a:cxnLst/>
              <a:rect l="l" t="t" r="r" b="b"/>
              <a:pathLst>
                <a:path w="268" h="317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34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5973087" y="3837971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1" y="310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01" y="9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5974505" y="378520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67" y="1"/>
                  </a:moveTo>
                  <a:cubicBezTo>
                    <a:pt x="67" y="1"/>
                    <a:pt x="34" y="34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8"/>
                    <a:pt x="134" y="318"/>
                  </a:cubicBezTo>
                  <a:cubicBezTo>
                    <a:pt x="200" y="318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" name="Google Shape;651;p33"/>
            <p:cNvSpPr/>
            <p:nvPr/>
          </p:nvSpPr>
          <p:spPr>
            <a:xfrm>
              <a:off x="5967435" y="4048376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43"/>
                    <a:pt x="34" y="310"/>
                    <a:pt x="101" y="310"/>
                  </a:cubicBezTo>
                  <a:cubicBezTo>
                    <a:pt x="201" y="310"/>
                    <a:pt x="234" y="243"/>
                    <a:pt x="267" y="177"/>
                  </a:cubicBezTo>
                  <a:lnTo>
                    <a:pt x="267" y="110"/>
                  </a:lnTo>
                  <a:cubicBezTo>
                    <a:pt x="234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2" name="Google Shape;652;p33"/>
            <p:cNvSpPr/>
            <p:nvPr/>
          </p:nvSpPr>
          <p:spPr>
            <a:xfrm>
              <a:off x="5976622" y="373276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34" y="309"/>
                    <a:pt x="100" y="309"/>
                  </a:cubicBezTo>
                  <a:cubicBezTo>
                    <a:pt x="200" y="309"/>
                    <a:pt x="234" y="243"/>
                    <a:pt x="267" y="176"/>
                  </a:cubicBezTo>
                  <a:lnTo>
                    <a:pt x="267" y="109"/>
                  </a:lnTo>
                  <a:cubicBezTo>
                    <a:pt x="234" y="43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3" name="Google Shape;653;p33"/>
            <p:cNvSpPr/>
            <p:nvPr/>
          </p:nvSpPr>
          <p:spPr>
            <a:xfrm>
              <a:off x="5970271" y="3943089"/>
              <a:ext cx="5652" cy="6647"/>
            </a:xfrm>
            <a:custGeom>
              <a:avLst/>
              <a:gdLst/>
              <a:ahLst/>
              <a:cxnLst/>
              <a:rect l="l" t="t" r="r" b="b"/>
              <a:pathLst>
                <a:path w="267" h="314" extrusionOk="0">
                  <a:moveTo>
                    <a:pt x="86" y="1"/>
                  </a:moveTo>
                  <a:cubicBezTo>
                    <a:pt x="49" y="1"/>
                    <a:pt x="24" y="32"/>
                    <a:pt x="0" y="80"/>
                  </a:cubicBezTo>
                  <a:cubicBezTo>
                    <a:pt x="0" y="80"/>
                    <a:pt x="0" y="114"/>
                    <a:pt x="0" y="114"/>
                  </a:cubicBezTo>
                  <a:lnTo>
                    <a:pt x="0" y="180"/>
                  </a:lnTo>
                  <a:cubicBezTo>
                    <a:pt x="0" y="247"/>
                    <a:pt x="67" y="314"/>
                    <a:pt x="133" y="314"/>
                  </a:cubicBezTo>
                  <a:cubicBezTo>
                    <a:pt x="200" y="314"/>
                    <a:pt x="267" y="247"/>
                    <a:pt x="267" y="180"/>
                  </a:cubicBezTo>
                  <a:lnTo>
                    <a:pt x="267" y="114"/>
                  </a:lnTo>
                  <a:cubicBezTo>
                    <a:pt x="267" y="114"/>
                    <a:pt x="267" y="80"/>
                    <a:pt x="267" y="80"/>
                  </a:cubicBezTo>
                  <a:cubicBezTo>
                    <a:pt x="242" y="32"/>
                    <a:pt x="218" y="1"/>
                    <a:pt x="181" y="1"/>
                  </a:cubicBezTo>
                  <a:cubicBezTo>
                    <a:pt x="167" y="1"/>
                    <a:pt x="151" y="5"/>
                    <a:pt x="133" y="14"/>
                  </a:cubicBezTo>
                  <a:cubicBezTo>
                    <a:pt x="116" y="5"/>
                    <a:pt x="100" y="1"/>
                    <a:pt x="86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4" name="Google Shape;654;p33"/>
            <p:cNvSpPr/>
            <p:nvPr/>
          </p:nvSpPr>
          <p:spPr>
            <a:xfrm>
              <a:off x="6031700" y="3786619"/>
              <a:ext cx="5652" cy="7070"/>
            </a:xfrm>
            <a:custGeom>
              <a:avLst/>
              <a:gdLst/>
              <a:ahLst/>
              <a:cxnLst/>
              <a:rect l="l" t="t" r="r" b="b"/>
              <a:pathLst>
                <a:path w="267" h="334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1"/>
                    <a:pt x="134" y="334"/>
                  </a:cubicBezTo>
                  <a:cubicBezTo>
                    <a:pt x="200" y="334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5" name="Google Shape;655;p33"/>
            <p:cNvSpPr/>
            <p:nvPr/>
          </p:nvSpPr>
          <p:spPr>
            <a:xfrm>
              <a:off x="6033097" y="3734356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201"/>
                  </a:lnTo>
                  <a:cubicBezTo>
                    <a:pt x="1" y="268"/>
                    <a:pt x="68" y="301"/>
                    <a:pt x="134" y="301"/>
                  </a:cubicBezTo>
                  <a:cubicBezTo>
                    <a:pt x="146" y="307"/>
                    <a:pt x="159" y="310"/>
                    <a:pt x="171" y="310"/>
                  </a:cubicBezTo>
                  <a:cubicBezTo>
                    <a:pt x="223" y="310"/>
                    <a:pt x="268" y="256"/>
                    <a:pt x="268" y="201"/>
                  </a:cubicBezTo>
                  <a:lnTo>
                    <a:pt x="268" y="134"/>
                  </a:lnTo>
                  <a:cubicBezTo>
                    <a:pt x="301" y="68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6030281" y="383958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0" y="33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1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34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7" name="Google Shape;657;p33"/>
            <p:cNvSpPr/>
            <p:nvPr/>
          </p:nvSpPr>
          <p:spPr>
            <a:xfrm>
              <a:off x="6034515" y="368141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7" y="300"/>
                    <a:pt x="134" y="300"/>
                  </a:cubicBezTo>
                  <a:cubicBezTo>
                    <a:pt x="201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8" name="Google Shape;658;p33"/>
            <p:cNvSpPr/>
            <p:nvPr/>
          </p:nvSpPr>
          <p:spPr>
            <a:xfrm>
              <a:off x="6023931" y="4049985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9" name="Google Shape;659;p33"/>
            <p:cNvSpPr/>
            <p:nvPr/>
          </p:nvSpPr>
          <p:spPr>
            <a:xfrm>
              <a:off x="6035933" y="362915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7"/>
                  </a:lnTo>
                  <a:cubicBezTo>
                    <a:pt x="0" y="251"/>
                    <a:pt x="67" y="293"/>
                    <a:pt x="134" y="293"/>
                  </a:cubicBezTo>
                  <a:cubicBezTo>
                    <a:pt x="200" y="293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6026746" y="3944782"/>
              <a:ext cx="6371" cy="6731"/>
            </a:xfrm>
            <a:custGeom>
              <a:avLst/>
              <a:gdLst/>
              <a:ahLst/>
              <a:cxnLst/>
              <a:rect l="l" t="t" r="r" b="b"/>
              <a:pathLst>
                <a:path w="301" h="318" extrusionOk="0">
                  <a:moveTo>
                    <a:pt x="134" y="0"/>
                  </a:moveTo>
                  <a:cubicBezTo>
                    <a:pt x="101" y="0"/>
                    <a:pt x="34" y="34"/>
                    <a:pt x="34" y="67"/>
                  </a:cubicBezTo>
                  <a:cubicBezTo>
                    <a:pt x="1" y="100"/>
                    <a:pt x="1" y="100"/>
                    <a:pt x="34" y="134"/>
                  </a:cubicBezTo>
                  <a:lnTo>
                    <a:pt x="34" y="167"/>
                  </a:lnTo>
                  <a:cubicBezTo>
                    <a:pt x="34" y="267"/>
                    <a:pt x="101" y="317"/>
                    <a:pt x="167" y="317"/>
                  </a:cubicBezTo>
                  <a:cubicBezTo>
                    <a:pt x="234" y="317"/>
                    <a:pt x="301" y="267"/>
                    <a:pt x="301" y="167"/>
                  </a:cubicBezTo>
                  <a:lnTo>
                    <a:pt x="301" y="134"/>
                  </a:lnTo>
                  <a:cubicBezTo>
                    <a:pt x="301" y="100"/>
                    <a:pt x="301" y="67"/>
                    <a:pt x="301" y="67"/>
                  </a:cubicBezTo>
                  <a:cubicBezTo>
                    <a:pt x="267" y="0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6025328" y="3997553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309"/>
                    <a:pt x="134" y="309"/>
                  </a:cubicBezTo>
                  <a:cubicBezTo>
                    <a:pt x="201" y="309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55"/>
                    <a:pt x="223" y="0"/>
                    <a:pt x="171" y="0"/>
                  </a:cubicBezTo>
                  <a:cubicBezTo>
                    <a:pt x="159" y="0"/>
                    <a:pt x="147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5979437" y="362756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2"/>
                    <a:pt x="67" y="309"/>
                    <a:pt x="134" y="309"/>
                  </a:cubicBezTo>
                  <a:cubicBezTo>
                    <a:pt x="201" y="309"/>
                    <a:pt x="268" y="242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3" name="Google Shape;663;p33"/>
            <p:cNvSpPr/>
            <p:nvPr/>
          </p:nvSpPr>
          <p:spPr>
            <a:xfrm>
              <a:off x="5752077" y="3620687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17"/>
                    <a:pt x="134" y="317"/>
                  </a:cubicBezTo>
                  <a:cubicBezTo>
                    <a:pt x="201" y="317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4" name="Google Shape;664;p33"/>
            <p:cNvSpPr/>
            <p:nvPr/>
          </p:nvSpPr>
          <p:spPr>
            <a:xfrm>
              <a:off x="5922242" y="3625619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8" y="1"/>
                  </a:moveTo>
                  <a:cubicBezTo>
                    <a:pt x="101" y="1"/>
                    <a:pt x="34" y="68"/>
                    <a:pt x="1" y="134"/>
                  </a:cubicBezTo>
                  <a:lnTo>
                    <a:pt x="1" y="168"/>
                  </a:lnTo>
                  <a:cubicBezTo>
                    <a:pt x="17" y="251"/>
                    <a:pt x="84" y="293"/>
                    <a:pt x="151" y="293"/>
                  </a:cubicBezTo>
                  <a:cubicBezTo>
                    <a:pt x="218" y="293"/>
                    <a:pt x="284" y="251"/>
                    <a:pt x="301" y="168"/>
                  </a:cubicBezTo>
                  <a:lnTo>
                    <a:pt x="301" y="134"/>
                  </a:lnTo>
                  <a:cubicBezTo>
                    <a:pt x="268" y="68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5" name="Google Shape;665;p33"/>
            <p:cNvSpPr/>
            <p:nvPr/>
          </p:nvSpPr>
          <p:spPr>
            <a:xfrm>
              <a:off x="5865768" y="3624222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50"/>
                    <a:pt x="67" y="292"/>
                    <a:pt x="134" y="292"/>
                  </a:cubicBezTo>
                  <a:cubicBezTo>
                    <a:pt x="200" y="292"/>
                    <a:pt x="267" y="250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6" name="Google Shape;666;p33"/>
            <p:cNvSpPr/>
            <p:nvPr/>
          </p:nvSpPr>
          <p:spPr>
            <a:xfrm>
              <a:off x="5695602" y="3619268"/>
              <a:ext cx="5652" cy="6202"/>
            </a:xfrm>
            <a:custGeom>
              <a:avLst/>
              <a:gdLst/>
              <a:ahLst/>
              <a:cxnLst/>
              <a:rect l="l" t="t" r="r" b="b"/>
              <a:pathLst>
                <a:path w="267" h="293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7"/>
                  </a:lnTo>
                  <a:cubicBezTo>
                    <a:pt x="17" y="251"/>
                    <a:pt x="75" y="293"/>
                    <a:pt x="134" y="293"/>
                  </a:cubicBezTo>
                  <a:cubicBezTo>
                    <a:pt x="192" y="293"/>
                    <a:pt x="250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5809271" y="3622613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59" y="276"/>
                    <a:pt x="122" y="276"/>
                  </a:cubicBezTo>
                  <a:cubicBezTo>
                    <a:pt x="184" y="276"/>
                    <a:pt x="251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9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5750659" y="3673457"/>
              <a:ext cx="6393" cy="5863"/>
            </a:xfrm>
            <a:custGeom>
              <a:avLst/>
              <a:gdLst/>
              <a:ahLst/>
              <a:cxnLst/>
              <a:rect l="l" t="t" r="r" b="b"/>
              <a:pathLst>
                <a:path w="302" h="277" extrusionOk="0">
                  <a:moveTo>
                    <a:pt x="119" y="0"/>
                  </a:moveTo>
                  <a:cubicBezTo>
                    <a:pt x="55" y="0"/>
                    <a:pt x="28" y="55"/>
                    <a:pt x="1" y="109"/>
                  </a:cubicBezTo>
                  <a:lnTo>
                    <a:pt x="1" y="176"/>
                  </a:lnTo>
                  <a:cubicBezTo>
                    <a:pt x="18" y="243"/>
                    <a:pt x="84" y="276"/>
                    <a:pt x="151" y="276"/>
                  </a:cubicBezTo>
                  <a:cubicBezTo>
                    <a:pt x="218" y="276"/>
                    <a:pt x="284" y="243"/>
                    <a:pt x="301" y="176"/>
                  </a:cubicBezTo>
                  <a:lnTo>
                    <a:pt x="301" y="143"/>
                  </a:lnTo>
                  <a:cubicBezTo>
                    <a:pt x="301" y="85"/>
                    <a:pt x="251" y="3"/>
                    <a:pt x="195" y="3"/>
                  </a:cubicBezTo>
                  <a:cubicBezTo>
                    <a:pt x="186" y="3"/>
                    <a:pt x="177" y="5"/>
                    <a:pt x="168" y="9"/>
                  </a:cubicBezTo>
                  <a:cubicBezTo>
                    <a:pt x="149" y="3"/>
                    <a:pt x="133" y="0"/>
                    <a:pt x="119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5807155" y="3675045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67" y="1"/>
                  </a:moveTo>
                  <a:cubicBezTo>
                    <a:pt x="67" y="1"/>
                    <a:pt x="34" y="34"/>
                    <a:pt x="1" y="101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7" y="268"/>
                    <a:pt x="267" y="168"/>
                  </a:cubicBezTo>
                  <a:lnTo>
                    <a:pt x="267" y="101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5864349" y="367646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5920845" y="3678580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1"/>
                  </a:moveTo>
                  <a:cubicBezTo>
                    <a:pt x="67" y="1"/>
                    <a:pt x="33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3" y="301"/>
                  </a:cubicBezTo>
                  <a:cubicBezTo>
                    <a:pt x="200" y="301"/>
                    <a:pt x="267" y="234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5978019" y="367999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34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5896820" y="3500646"/>
              <a:ext cx="269039" cy="269759"/>
            </a:xfrm>
            <a:custGeom>
              <a:avLst/>
              <a:gdLst/>
              <a:ahLst/>
              <a:cxnLst/>
              <a:rect l="l" t="t" r="r" b="b"/>
              <a:pathLst>
                <a:path w="12710" h="12744" extrusionOk="0">
                  <a:moveTo>
                    <a:pt x="6372" y="1"/>
                  </a:moveTo>
                  <a:cubicBezTo>
                    <a:pt x="2836" y="1"/>
                    <a:pt x="1" y="2869"/>
                    <a:pt x="1" y="6372"/>
                  </a:cubicBezTo>
                  <a:cubicBezTo>
                    <a:pt x="1" y="9874"/>
                    <a:pt x="2836" y="12743"/>
                    <a:pt x="6372" y="12743"/>
                  </a:cubicBezTo>
                  <a:cubicBezTo>
                    <a:pt x="9875" y="12743"/>
                    <a:pt x="12710" y="9874"/>
                    <a:pt x="12710" y="6372"/>
                  </a:cubicBezTo>
                  <a:cubicBezTo>
                    <a:pt x="12710" y="2869"/>
                    <a:pt x="9875" y="1"/>
                    <a:pt x="63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74" name="Google Shape;674;p33"/>
          <p:cNvSpPr/>
          <p:nvPr/>
        </p:nvSpPr>
        <p:spPr>
          <a:xfrm rot="-4609478">
            <a:off x="1059583" y="598186"/>
            <a:ext cx="1113475" cy="144856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9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5" name="Google Shape;675;p33"/>
          <p:cNvSpPr/>
          <p:nvPr/>
        </p:nvSpPr>
        <p:spPr>
          <a:xfrm rot="-4609478">
            <a:off x="1262783" y="801386"/>
            <a:ext cx="1113475" cy="144856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9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5" name="Picture 4" descr="A yellow smiley face&#10;&#10;Description automatically generated with low confidence">
            <a:extLst>
              <a:ext uri="{FF2B5EF4-FFF2-40B4-BE49-F238E27FC236}">
                <a16:creationId xmlns:a16="http://schemas.microsoft.com/office/drawing/2014/main" id="{0A2BB45A-5BBC-4163-8A6D-04FD19F92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99" b="96154" l="4060" r="95299">
                        <a14:foregroundMark x1="4060" y1="14480" x2="8547" y2="19457"/>
                        <a14:foregroundMark x1="37821" y1="8824" x2="44017" y2="4299"/>
                        <a14:foregroundMark x1="18590" y1="79864" x2="26709" y2="85973"/>
                        <a14:foregroundMark x1="21795" y1="72851" x2="26496" y2="83710"/>
                        <a14:foregroundMark x1="26496" y1="83710" x2="27137" y2="84615"/>
                        <a14:foregroundMark x1="29060" y1="83032" x2="29701" y2="89819"/>
                        <a14:foregroundMark x1="17521" y1="76923" x2="17521" y2="77602"/>
                        <a14:foregroundMark x1="21581" y1="70136" x2="20299" y2="76697"/>
                        <a14:foregroundMark x1="18376" y1="80995" x2="19872" y2="86425"/>
                        <a14:foregroundMark x1="61538" y1="83710" x2="55342" y2="92986"/>
                        <a14:foregroundMark x1="65598" y1="80317" x2="52350" y2="87557"/>
                        <a14:foregroundMark x1="47222" y1="89140" x2="50855" y2="94344"/>
                        <a14:foregroundMark x1="49145" y1="96380" x2="51282" y2="96154"/>
                        <a14:foregroundMark x1="51923" y1="94796" x2="56410" y2="94118"/>
                        <a14:foregroundMark x1="90598" y1="33258" x2="95299" y2="343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3703" y="1228351"/>
            <a:ext cx="1904231" cy="1798440"/>
          </a:xfrm>
          <a:prstGeom prst="rect">
            <a:avLst/>
          </a:prstGeom>
        </p:spPr>
      </p:pic>
      <p:sp>
        <p:nvSpPr>
          <p:cNvPr id="6" name="AutoShape 2" descr="Mr. Happy White Phone Case">
            <a:extLst>
              <a:ext uri="{FF2B5EF4-FFF2-40B4-BE49-F238E27FC236}">
                <a16:creationId xmlns:a16="http://schemas.microsoft.com/office/drawing/2014/main" id="{3EB384F9-66EA-4060-9602-EC4484BF28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03" name="Picture 202">
            <a:extLst>
              <a:ext uri="{FF2B5EF4-FFF2-40B4-BE49-F238E27FC236}">
                <a16:creationId xmlns:a16="http://schemas.microsoft.com/office/drawing/2014/main" id="{418037F0-63F3-4DBB-BA0B-72837C0EB8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4324" y="3104310"/>
            <a:ext cx="6145301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6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31"/>
          <p:cNvGrpSpPr/>
          <p:nvPr/>
        </p:nvGrpSpPr>
        <p:grpSpPr>
          <a:xfrm>
            <a:off x="-1" y="766158"/>
            <a:ext cx="11953875" cy="1538892"/>
            <a:chOff x="603225" y="2182575"/>
            <a:chExt cx="2577800" cy="424450"/>
          </a:xfrm>
        </p:grpSpPr>
        <p:sp>
          <p:nvSpPr>
            <p:cNvPr id="342" name="Google Shape;342;p31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B3ABA8CA-2E21-4374-9B83-43D5215E6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183" y="1215120"/>
            <a:ext cx="9958553" cy="58720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nét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chung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đình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D843A9A-3AEE-43E2-BA9F-E7BE3F9A2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05" y="3364962"/>
            <a:ext cx="3129131" cy="2540802"/>
          </a:xfrm>
          <a:prstGeom prst="rect">
            <a:avLst/>
          </a:prstGeom>
        </p:spPr>
      </p:pic>
      <p:sp>
        <p:nvSpPr>
          <p:cNvPr id="25" name="Speech Bubble: Rectangle with Corners Rounded 4">
            <a:extLst>
              <a:ext uri="{FF2B5EF4-FFF2-40B4-BE49-F238E27FC236}">
                <a16:creationId xmlns:a16="http://schemas.microsoft.com/office/drawing/2014/main" id="{AD524332-9922-47DF-B273-3E2E21F42067}"/>
              </a:ext>
            </a:extLst>
          </p:cNvPr>
          <p:cNvSpPr/>
          <p:nvPr/>
        </p:nvSpPr>
        <p:spPr>
          <a:xfrm flipH="1">
            <a:off x="3409947" y="2571750"/>
            <a:ext cx="4857751" cy="214006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đặc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bề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ngoài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thừa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hưởng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đình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7A5FFD-E941-468D-89B3-D6CCF4AA4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0204" y="3228975"/>
            <a:ext cx="3254121" cy="2085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31"/>
          <p:cNvGrpSpPr/>
          <p:nvPr/>
        </p:nvGrpSpPr>
        <p:grpSpPr>
          <a:xfrm>
            <a:off x="-1" y="766158"/>
            <a:ext cx="11953875" cy="1062642"/>
            <a:chOff x="603225" y="2182575"/>
            <a:chExt cx="2577800" cy="424450"/>
          </a:xfrm>
        </p:grpSpPr>
        <p:sp>
          <p:nvSpPr>
            <p:cNvPr id="342" name="Google Shape;342;p31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B3ABA8CA-2E21-4374-9B83-43D5215E6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133" y="986520"/>
            <a:ext cx="9958553" cy="587200"/>
          </a:xfrm>
        </p:spPr>
        <p:txBody>
          <a:bodyPr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 chơi “Tôi nhận ra bạn nhờ điều gì?”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FD5A54-EE89-43BB-82CE-F26CA9E67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614" y="2390775"/>
            <a:ext cx="3463436" cy="3176587"/>
          </a:xfrm>
          <a:prstGeom prst="rect">
            <a:avLst/>
          </a:prstGeom>
        </p:spPr>
      </p:pic>
      <p:grpSp>
        <p:nvGrpSpPr>
          <p:cNvPr id="22" name="Google Shape;205;p28">
            <a:extLst>
              <a:ext uri="{FF2B5EF4-FFF2-40B4-BE49-F238E27FC236}">
                <a16:creationId xmlns:a16="http://schemas.microsoft.com/office/drawing/2014/main" id="{04485665-8B5B-4F46-9C3B-797C03569091}"/>
              </a:ext>
            </a:extLst>
          </p:cNvPr>
          <p:cNvGrpSpPr/>
          <p:nvPr/>
        </p:nvGrpSpPr>
        <p:grpSpPr>
          <a:xfrm>
            <a:off x="570603" y="1467290"/>
            <a:ext cx="7449447" cy="5062023"/>
            <a:chOff x="305309" y="699608"/>
            <a:chExt cx="9129180" cy="3470942"/>
          </a:xfrm>
        </p:grpSpPr>
        <p:sp>
          <p:nvSpPr>
            <p:cNvPr id="23" name="Google Shape;206;p28">
              <a:extLst>
                <a:ext uri="{FF2B5EF4-FFF2-40B4-BE49-F238E27FC236}">
                  <a16:creationId xmlns:a16="http://schemas.microsoft.com/office/drawing/2014/main" id="{433F45BE-1BAB-4847-8424-44FB7F6A78A7}"/>
                </a:ext>
              </a:extLst>
            </p:cNvPr>
            <p:cNvSpPr/>
            <p:nvPr/>
          </p:nvSpPr>
          <p:spPr>
            <a:xfrm rot="125998">
              <a:off x="359857" y="863815"/>
              <a:ext cx="9020083" cy="3142530"/>
            </a:xfrm>
            <a:custGeom>
              <a:avLst/>
              <a:gdLst/>
              <a:ahLst/>
              <a:cxnLst/>
              <a:rect l="l" t="t" r="r" b="b"/>
              <a:pathLst>
                <a:path w="73984" h="25776" extrusionOk="0">
                  <a:moveTo>
                    <a:pt x="62038" y="0"/>
                  </a:moveTo>
                  <a:lnTo>
                    <a:pt x="0" y="1854"/>
                  </a:lnTo>
                  <a:lnTo>
                    <a:pt x="699" y="25776"/>
                  </a:lnTo>
                  <a:lnTo>
                    <a:pt x="62737" y="23922"/>
                  </a:lnTo>
                  <a:lnTo>
                    <a:pt x="73983" y="11824"/>
                  </a:lnTo>
                  <a:lnTo>
                    <a:pt x="62038" y="0"/>
                  </a:lnTo>
                  <a:close/>
                </a:path>
              </a:pathLst>
            </a:custGeom>
            <a:solidFill>
              <a:srgbClr val="89E1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207;p28">
              <a:extLst>
                <a:ext uri="{FF2B5EF4-FFF2-40B4-BE49-F238E27FC236}">
                  <a16:creationId xmlns:a16="http://schemas.microsoft.com/office/drawing/2014/main" id="{8AC481A9-46EA-4338-A424-E1FED74515F7}"/>
                </a:ext>
              </a:extLst>
            </p:cNvPr>
            <p:cNvSpPr/>
            <p:nvPr/>
          </p:nvSpPr>
          <p:spPr>
            <a:xfrm rot="125998">
              <a:off x="358820" y="920372"/>
              <a:ext cx="585579" cy="2931369"/>
            </a:xfrm>
            <a:custGeom>
              <a:avLst/>
              <a:gdLst/>
              <a:ahLst/>
              <a:cxnLst/>
              <a:rect l="l" t="t" r="r" b="b"/>
              <a:pathLst>
                <a:path w="4803" h="24044" extrusionOk="0">
                  <a:moveTo>
                    <a:pt x="4104" y="1"/>
                  </a:moveTo>
                  <a:lnTo>
                    <a:pt x="0" y="122"/>
                  </a:lnTo>
                  <a:lnTo>
                    <a:pt x="699" y="24044"/>
                  </a:lnTo>
                  <a:lnTo>
                    <a:pt x="4803" y="23922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60D6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D2D5221-B7EC-4816-92F6-B7BB18B05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503" y="1837138"/>
            <a:ext cx="3084843" cy="10120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7D837C-AA70-43C2-878C-3026F2DF0443}"/>
              </a:ext>
            </a:extLst>
          </p:cNvPr>
          <p:cNvSpPr txBox="1"/>
          <p:nvPr/>
        </p:nvSpPr>
        <p:spPr>
          <a:xfrm>
            <a:off x="800100" y="3190875"/>
            <a:ext cx="6381749" cy="107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C</a:t>
            </a:r>
            <a:r>
              <a:rPr lang="nl-NL" sz="28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ùng quan sát lẫn nhau để tìm nét riêng của bạn.</a:t>
            </a:r>
            <a:endParaRPr lang="en-US" sz="2800" b="1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EB2F00-B719-40BC-9894-B9A722E52A1B}"/>
              </a:ext>
            </a:extLst>
          </p:cNvPr>
          <p:cNvSpPr txBox="1"/>
          <p:nvPr/>
        </p:nvSpPr>
        <p:spPr>
          <a:xfrm>
            <a:off x="800100" y="4219575"/>
            <a:ext cx="6381749" cy="1596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Tưởng tượng sau này bạn lớn lên, mình sẽ nhận ra bạn nhờ những nét riêng mà mình đã thấy.</a:t>
            </a:r>
            <a:endParaRPr lang="en-US" sz="2800" b="1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77D953E-6162-4A69-A3C5-D6CB9FBD6161}"/>
              </a:ext>
            </a:extLst>
          </p:cNvPr>
          <p:cNvSpPr txBox="1"/>
          <p:nvPr/>
        </p:nvSpPr>
        <p:spPr>
          <a:xfrm>
            <a:off x="847725" y="2590800"/>
            <a:ext cx="6381749" cy="561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Cùng nhau làm việc nhóm 2</a:t>
            </a:r>
            <a:endParaRPr lang="en-US" sz="2800" b="1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473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40026" y="1955527"/>
            <a:ext cx="4945599" cy="665751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CAD5C4-4F46-4E1E-9A39-CA358A8F8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623" y="503644"/>
            <a:ext cx="6053853" cy="8596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2648FE-937A-4953-8EA4-7C7EC87D673F}"/>
              </a:ext>
            </a:extLst>
          </p:cNvPr>
          <p:cNvSpPr txBox="1"/>
          <p:nvPr/>
        </p:nvSpPr>
        <p:spPr>
          <a:xfrm>
            <a:off x="2914650" y="1343025"/>
            <a:ext cx="9934575" cy="3288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“Mỗi người đều có,</a:t>
            </a:r>
            <a:endParaRPr lang="en-US" sz="4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indent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Nét đáng yêu riêng.</a:t>
            </a:r>
            <a:endParaRPr lang="en-US" sz="4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indent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Gặp rồi là nhớ,</a:t>
            </a:r>
            <a:endParaRPr lang="en-US" sz="44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indent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Xa rồi chẳng quên!”</a:t>
            </a:r>
            <a:endParaRPr lang="en-US" sz="4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4822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30"/>
          <p:cNvGrpSpPr/>
          <p:nvPr/>
        </p:nvGrpSpPr>
        <p:grpSpPr>
          <a:xfrm rot="740706">
            <a:off x="2749202" y="749455"/>
            <a:ext cx="8362897" cy="5943670"/>
            <a:chOff x="683398" y="2777187"/>
            <a:chExt cx="876552" cy="777046"/>
          </a:xfrm>
        </p:grpSpPr>
        <p:sp>
          <p:nvSpPr>
            <p:cNvPr id="294" name="Google Shape;294;p30"/>
            <p:cNvSpPr/>
            <p:nvPr/>
          </p:nvSpPr>
          <p:spPr>
            <a:xfrm>
              <a:off x="712814" y="2921258"/>
              <a:ext cx="731184" cy="632975"/>
            </a:xfrm>
            <a:custGeom>
              <a:avLst/>
              <a:gdLst/>
              <a:ahLst/>
              <a:cxnLst/>
              <a:rect l="l" t="t" r="r" b="b"/>
              <a:pathLst>
                <a:path w="56375" h="48803" extrusionOk="0">
                  <a:moveTo>
                    <a:pt x="48235" y="0"/>
                  </a:moveTo>
                  <a:lnTo>
                    <a:pt x="1" y="10141"/>
                  </a:lnTo>
                  <a:lnTo>
                    <a:pt x="8140" y="48802"/>
                  </a:lnTo>
                  <a:lnTo>
                    <a:pt x="56374" y="38661"/>
                  </a:lnTo>
                  <a:lnTo>
                    <a:pt x="48235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5" name="Google Shape;295;p30"/>
            <p:cNvSpPr/>
            <p:nvPr/>
          </p:nvSpPr>
          <p:spPr>
            <a:xfrm>
              <a:off x="683398" y="2777187"/>
              <a:ext cx="876552" cy="705659"/>
            </a:xfrm>
            <a:custGeom>
              <a:avLst/>
              <a:gdLst/>
              <a:ahLst/>
              <a:cxnLst/>
              <a:rect l="l" t="t" r="r" b="b"/>
              <a:pathLst>
                <a:path w="67583" h="54407" extrusionOk="0">
                  <a:moveTo>
                    <a:pt x="49836" y="0"/>
                  </a:moveTo>
                  <a:lnTo>
                    <a:pt x="0" y="10475"/>
                  </a:lnTo>
                  <a:cubicBezTo>
                    <a:pt x="0" y="10475"/>
                    <a:pt x="6071" y="46767"/>
                    <a:pt x="17780" y="54406"/>
                  </a:cubicBezTo>
                  <a:lnTo>
                    <a:pt x="67582" y="43932"/>
                  </a:lnTo>
                  <a:cubicBezTo>
                    <a:pt x="56374" y="36593"/>
                    <a:pt x="49836" y="0"/>
                    <a:pt x="498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6" name="Google Shape;296;p30"/>
            <p:cNvSpPr/>
            <p:nvPr/>
          </p:nvSpPr>
          <p:spPr>
            <a:xfrm>
              <a:off x="683398" y="2777187"/>
              <a:ext cx="669745" cy="248778"/>
            </a:xfrm>
            <a:custGeom>
              <a:avLst/>
              <a:gdLst/>
              <a:ahLst/>
              <a:cxnLst/>
              <a:rect l="l" t="t" r="r" b="b"/>
              <a:pathLst>
                <a:path w="51638" h="19181" extrusionOk="0">
                  <a:moveTo>
                    <a:pt x="49803" y="0"/>
                  </a:moveTo>
                  <a:lnTo>
                    <a:pt x="0" y="10475"/>
                  </a:lnTo>
                  <a:lnTo>
                    <a:pt x="1835" y="19181"/>
                  </a:lnTo>
                  <a:lnTo>
                    <a:pt x="51637" y="8673"/>
                  </a:lnTo>
                  <a:lnTo>
                    <a:pt x="49803" y="0"/>
                  </a:lnTo>
                  <a:close/>
                </a:path>
              </a:pathLst>
            </a:custGeom>
            <a:solidFill>
              <a:srgbClr val="FD4D89">
                <a:alpha val="508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00" name="Google Shape;300;p30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301" name="Google Shape;301;p30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05" name="Google Shape;305;p30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306" name="Google Shape;306;p30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15" name="Google Shape;315;p30"/>
          <p:cNvGrpSpPr/>
          <p:nvPr/>
        </p:nvGrpSpPr>
        <p:grpSpPr>
          <a:xfrm>
            <a:off x="1572480" y="4546962"/>
            <a:ext cx="1449195" cy="1444831"/>
            <a:chOff x="7043510" y="2506013"/>
            <a:chExt cx="941933" cy="939096"/>
          </a:xfrm>
        </p:grpSpPr>
        <p:sp>
          <p:nvSpPr>
            <p:cNvPr id="316" name="Google Shape;316;p30"/>
            <p:cNvSpPr/>
            <p:nvPr/>
          </p:nvSpPr>
          <p:spPr>
            <a:xfrm>
              <a:off x="7065397" y="2586746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17" name="Google Shape;317;p30"/>
            <p:cNvSpPr/>
            <p:nvPr/>
          </p:nvSpPr>
          <p:spPr>
            <a:xfrm>
              <a:off x="7043510" y="2506013"/>
              <a:ext cx="941933" cy="939096"/>
            </a:xfrm>
            <a:custGeom>
              <a:avLst/>
              <a:gdLst/>
              <a:ahLst/>
              <a:cxnLst/>
              <a:rect l="l" t="t" r="r" b="b"/>
              <a:pathLst>
                <a:path w="44499" h="44365" extrusionOk="0">
                  <a:moveTo>
                    <a:pt x="36962" y="1"/>
                  </a:moveTo>
                  <a:cubicBezTo>
                    <a:pt x="36918" y="1"/>
                    <a:pt x="36872" y="4"/>
                    <a:pt x="36827" y="12"/>
                  </a:cubicBezTo>
                  <a:lnTo>
                    <a:pt x="634" y="6784"/>
                  </a:lnTo>
                  <a:cubicBezTo>
                    <a:pt x="267" y="6850"/>
                    <a:pt x="0" y="7217"/>
                    <a:pt x="100" y="7617"/>
                  </a:cubicBezTo>
                  <a:lnTo>
                    <a:pt x="6872" y="43810"/>
                  </a:lnTo>
                  <a:cubicBezTo>
                    <a:pt x="6929" y="44124"/>
                    <a:pt x="7206" y="44365"/>
                    <a:pt x="7515" y="44365"/>
                  </a:cubicBezTo>
                  <a:cubicBezTo>
                    <a:pt x="7567" y="44365"/>
                    <a:pt x="7620" y="44358"/>
                    <a:pt x="7673" y="44344"/>
                  </a:cubicBezTo>
                  <a:lnTo>
                    <a:pt x="43865" y="37572"/>
                  </a:lnTo>
                  <a:cubicBezTo>
                    <a:pt x="44232" y="37506"/>
                    <a:pt x="44499" y="37139"/>
                    <a:pt x="44432" y="36772"/>
                  </a:cubicBezTo>
                  <a:lnTo>
                    <a:pt x="37661" y="579"/>
                  </a:lnTo>
                  <a:cubicBezTo>
                    <a:pt x="37602" y="224"/>
                    <a:pt x="37307" y="1"/>
                    <a:pt x="369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7128942" y="2636172"/>
              <a:ext cx="151136" cy="794374"/>
            </a:xfrm>
            <a:custGeom>
              <a:avLst/>
              <a:gdLst/>
              <a:ahLst/>
              <a:cxnLst/>
              <a:rect l="l" t="t" r="r" b="b"/>
              <a:pathLst>
                <a:path w="7140" h="37528" extrusionOk="0">
                  <a:moveTo>
                    <a:pt x="101" y="1"/>
                  </a:moveTo>
                  <a:lnTo>
                    <a:pt x="1" y="34"/>
                  </a:lnTo>
                  <a:lnTo>
                    <a:pt x="7039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19" name="Google Shape;319;p30"/>
            <p:cNvSpPr/>
            <p:nvPr/>
          </p:nvSpPr>
          <p:spPr>
            <a:xfrm>
              <a:off x="7056211" y="25782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94" y="0"/>
                  </a:moveTo>
                  <a:lnTo>
                    <a:pt x="1" y="7005"/>
                  </a:lnTo>
                  <a:lnTo>
                    <a:pt x="34" y="7106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7071748" y="26587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61" y="0"/>
                  </a:moveTo>
                  <a:lnTo>
                    <a:pt x="1" y="7005"/>
                  </a:lnTo>
                  <a:lnTo>
                    <a:pt x="1" y="7105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1" name="Google Shape;321;p30"/>
            <p:cNvSpPr/>
            <p:nvPr/>
          </p:nvSpPr>
          <p:spPr>
            <a:xfrm>
              <a:off x="7086586" y="2739258"/>
              <a:ext cx="795771" cy="151136"/>
            </a:xfrm>
            <a:custGeom>
              <a:avLst/>
              <a:gdLst/>
              <a:ahLst/>
              <a:cxnLst/>
              <a:rect l="l" t="t" r="r" b="b"/>
              <a:pathLst>
                <a:path w="37594" h="7140" extrusionOk="0">
                  <a:moveTo>
                    <a:pt x="37560" y="1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0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7101403" y="2819758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3" name="Google Shape;323;p30"/>
            <p:cNvSpPr/>
            <p:nvPr/>
          </p:nvSpPr>
          <p:spPr>
            <a:xfrm>
              <a:off x="7116940" y="2900258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4" name="Google Shape;324;p30"/>
            <p:cNvSpPr/>
            <p:nvPr/>
          </p:nvSpPr>
          <p:spPr>
            <a:xfrm>
              <a:off x="7131779" y="2980758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8"/>
                  </a:lnTo>
                  <a:lnTo>
                    <a:pt x="33" y="7138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5" name="Google Shape;325;p30"/>
            <p:cNvSpPr/>
            <p:nvPr/>
          </p:nvSpPr>
          <p:spPr>
            <a:xfrm>
              <a:off x="7147294" y="3061236"/>
              <a:ext cx="795094" cy="151136"/>
            </a:xfrm>
            <a:custGeom>
              <a:avLst/>
              <a:gdLst/>
              <a:ahLst/>
              <a:cxnLst/>
              <a:rect l="l" t="t" r="r" b="b"/>
              <a:pathLst>
                <a:path w="37562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6" name="Google Shape;326;p30"/>
            <p:cNvSpPr/>
            <p:nvPr/>
          </p:nvSpPr>
          <p:spPr>
            <a:xfrm>
              <a:off x="7162133" y="314173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1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7" name="Google Shape;327;p30"/>
            <p:cNvSpPr/>
            <p:nvPr/>
          </p:nvSpPr>
          <p:spPr>
            <a:xfrm>
              <a:off x="7176950" y="3222236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28" name="Google Shape;328;p30"/>
          <p:cNvGrpSpPr/>
          <p:nvPr/>
        </p:nvGrpSpPr>
        <p:grpSpPr>
          <a:xfrm>
            <a:off x="736695" y="4362665"/>
            <a:ext cx="1325892" cy="1316737"/>
            <a:chOff x="6500275" y="2386225"/>
            <a:chExt cx="861790" cy="855840"/>
          </a:xfrm>
        </p:grpSpPr>
        <p:sp>
          <p:nvSpPr>
            <p:cNvPr id="329" name="Google Shape;329;p30"/>
            <p:cNvSpPr/>
            <p:nvPr/>
          </p:nvSpPr>
          <p:spPr>
            <a:xfrm>
              <a:off x="6502725" y="2387575"/>
              <a:ext cx="859340" cy="854490"/>
            </a:xfrm>
            <a:custGeom>
              <a:avLst/>
              <a:gdLst/>
              <a:ahLst/>
              <a:cxnLst/>
              <a:rect l="l" t="t" r="r" b="b"/>
              <a:pathLst>
                <a:path w="40430" h="40368" extrusionOk="0">
                  <a:moveTo>
                    <a:pt x="37488" y="0"/>
                  </a:moveTo>
                  <a:cubicBezTo>
                    <a:pt x="37468" y="0"/>
                    <a:pt x="37448" y="1"/>
                    <a:pt x="37427" y="3"/>
                  </a:cubicBezTo>
                  <a:lnTo>
                    <a:pt x="668" y="2238"/>
                  </a:lnTo>
                  <a:cubicBezTo>
                    <a:pt x="301" y="2238"/>
                    <a:pt x="0" y="2571"/>
                    <a:pt x="34" y="2971"/>
                  </a:cubicBezTo>
                  <a:lnTo>
                    <a:pt x="2235" y="39698"/>
                  </a:lnTo>
                  <a:cubicBezTo>
                    <a:pt x="2267" y="40078"/>
                    <a:pt x="2569" y="40367"/>
                    <a:pt x="2942" y="40367"/>
                  </a:cubicBezTo>
                  <a:cubicBezTo>
                    <a:pt x="2962" y="40367"/>
                    <a:pt x="2982" y="40367"/>
                    <a:pt x="3003" y="40365"/>
                  </a:cubicBezTo>
                  <a:lnTo>
                    <a:pt x="39729" y="38130"/>
                  </a:lnTo>
                  <a:cubicBezTo>
                    <a:pt x="40129" y="38130"/>
                    <a:pt x="40429" y="37796"/>
                    <a:pt x="40396" y="37396"/>
                  </a:cubicBezTo>
                  <a:lnTo>
                    <a:pt x="38161" y="636"/>
                  </a:lnTo>
                  <a:cubicBezTo>
                    <a:pt x="38129" y="288"/>
                    <a:pt x="37857" y="0"/>
                    <a:pt x="37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30" name="Google Shape;330;p30"/>
            <p:cNvSpPr/>
            <p:nvPr/>
          </p:nvSpPr>
          <p:spPr>
            <a:xfrm>
              <a:off x="6500275" y="2386225"/>
              <a:ext cx="859400" cy="854542"/>
            </a:xfrm>
            <a:custGeom>
              <a:avLst/>
              <a:gdLst/>
              <a:ahLst/>
              <a:cxnLst/>
              <a:rect l="l" t="t" r="r" b="b"/>
              <a:pathLst>
                <a:path w="40997" h="41064" extrusionOk="0">
                  <a:moveTo>
                    <a:pt x="38628" y="101"/>
                  </a:moveTo>
                  <a:lnTo>
                    <a:pt x="38895" y="4304"/>
                  </a:lnTo>
                  <a:lnTo>
                    <a:pt x="34692" y="4571"/>
                  </a:lnTo>
                  <a:lnTo>
                    <a:pt x="34459" y="368"/>
                  </a:lnTo>
                  <a:lnTo>
                    <a:pt x="38628" y="101"/>
                  </a:lnTo>
                  <a:close/>
                  <a:moveTo>
                    <a:pt x="34359" y="368"/>
                  </a:moveTo>
                  <a:lnTo>
                    <a:pt x="34626" y="4571"/>
                  </a:lnTo>
                  <a:lnTo>
                    <a:pt x="30423" y="4837"/>
                  </a:lnTo>
                  <a:lnTo>
                    <a:pt x="30156" y="634"/>
                  </a:lnTo>
                  <a:lnTo>
                    <a:pt x="34359" y="368"/>
                  </a:lnTo>
                  <a:close/>
                  <a:moveTo>
                    <a:pt x="30056" y="634"/>
                  </a:moveTo>
                  <a:lnTo>
                    <a:pt x="30322" y="4837"/>
                  </a:lnTo>
                  <a:lnTo>
                    <a:pt x="26119" y="5071"/>
                  </a:lnTo>
                  <a:lnTo>
                    <a:pt x="25853" y="901"/>
                  </a:lnTo>
                  <a:lnTo>
                    <a:pt x="30056" y="634"/>
                  </a:lnTo>
                  <a:close/>
                  <a:moveTo>
                    <a:pt x="25753" y="868"/>
                  </a:moveTo>
                  <a:lnTo>
                    <a:pt x="26019" y="5071"/>
                  </a:lnTo>
                  <a:lnTo>
                    <a:pt x="21816" y="5338"/>
                  </a:lnTo>
                  <a:lnTo>
                    <a:pt x="21583" y="1135"/>
                  </a:lnTo>
                  <a:lnTo>
                    <a:pt x="25753" y="868"/>
                  </a:lnTo>
                  <a:close/>
                  <a:moveTo>
                    <a:pt x="21483" y="1168"/>
                  </a:moveTo>
                  <a:lnTo>
                    <a:pt x="21716" y="5371"/>
                  </a:lnTo>
                  <a:lnTo>
                    <a:pt x="17547" y="5605"/>
                  </a:lnTo>
                  <a:lnTo>
                    <a:pt x="17280" y="1435"/>
                  </a:lnTo>
                  <a:lnTo>
                    <a:pt x="21483" y="1168"/>
                  </a:lnTo>
                  <a:close/>
                  <a:moveTo>
                    <a:pt x="17180" y="1435"/>
                  </a:moveTo>
                  <a:lnTo>
                    <a:pt x="17447" y="5605"/>
                  </a:lnTo>
                  <a:lnTo>
                    <a:pt x="13244" y="5872"/>
                  </a:lnTo>
                  <a:lnTo>
                    <a:pt x="12977" y="1669"/>
                  </a:lnTo>
                  <a:lnTo>
                    <a:pt x="17180" y="1435"/>
                  </a:lnTo>
                  <a:close/>
                  <a:moveTo>
                    <a:pt x="12877" y="1669"/>
                  </a:moveTo>
                  <a:lnTo>
                    <a:pt x="13144" y="5872"/>
                  </a:lnTo>
                  <a:lnTo>
                    <a:pt x="8941" y="6138"/>
                  </a:lnTo>
                  <a:lnTo>
                    <a:pt x="8707" y="1935"/>
                  </a:lnTo>
                  <a:lnTo>
                    <a:pt x="12877" y="1669"/>
                  </a:lnTo>
                  <a:close/>
                  <a:moveTo>
                    <a:pt x="8607" y="1969"/>
                  </a:moveTo>
                  <a:lnTo>
                    <a:pt x="8874" y="6138"/>
                  </a:lnTo>
                  <a:lnTo>
                    <a:pt x="4671" y="6405"/>
                  </a:lnTo>
                  <a:lnTo>
                    <a:pt x="4404" y="2202"/>
                  </a:lnTo>
                  <a:lnTo>
                    <a:pt x="8607" y="1969"/>
                  </a:lnTo>
                  <a:close/>
                  <a:moveTo>
                    <a:pt x="4304" y="2202"/>
                  </a:moveTo>
                  <a:lnTo>
                    <a:pt x="4571" y="6405"/>
                  </a:lnTo>
                  <a:lnTo>
                    <a:pt x="368" y="6639"/>
                  </a:lnTo>
                  <a:lnTo>
                    <a:pt x="134" y="2436"/>
                  </a:lnTo>
                  <a:lnTo>
                    <a:pt x="4304" y="2202"/>
                  </a:lnTo>
                  <a:close/>
                  <a:moveTo>
                    <a:pt x="38895" y="4404"/>
                  </a:moveTo>
                  <a:lnTo>
                    <a:pt x="39162" y="8607"/>
                  </a:lnTo>
                  <a:lnTo>
                    <a:pt x="34959" y="8840"/>
                  </a:lnTo>
                  <a:lnTo>
                    <a:pt x="34692" y="4671"/>
                  </a:lnTo>
                  <a:lnTo>
                    <a:pt x="38895" y="4404"/>
                  </a:lnTo>
                  <a:close/>
                  <a:moveTo>
                    <a:pt x="34626" y="4671"/>
                  </a:moveTo>
                  <a:lnTo>
                    <a:pt x="34892" y="8874"/>
                  </a:lnTo>
                  <a:lnTo>
                    <a:pt x="30689" y="9107"/>
                  </a:lnTo>
                  <a:lnTo>
                    <a:pt x="30423" y="4904"/>
                  </a:lnTo>
                  <a:lnTo>
                    <a:pt x="34626" y="4671"/>
                  </a:lnTo>
                  <a:close/>
                  <a:moveTo>
                    <a:pt x="30322" y="4938"/>
                  </a:moveTo>
                  <a:lnTo>
                    <a:pt x="30589" y="9107"/>
                  </a:lnTo>
                  <a:lnTo>
                    <a:pt x="26386" y="9374"/>
                  </a:lnTo>
                  <a:lnTo>
                    <a:pt x="26119" y="5171"/>
                  </a:lnTo>
                  <a:lnTo>
                    <a:pt x="30322" y="4938"/>
                  </a:lnTo>
                  <a:close/>
                  <a:moveTo>
                    <a:pt x="26019" y="5171"/>
                  </a:moveTo>
                  <a:lnTo>
                    <a:pt x="26286" y="9374"/>
                  </a:lnTo>
                  <a:lnTo>
                    <a:pt x="22083" y="9608"/>
                  </a:lnTo>
                  <a:lnTo>
                    <a:pt x="21816" y="5438"/>
                  </a:lnTo>
                  <a:lnTo>
                    <a:pt x="26019" y="5171"/>
                  </a:lnTo>
                  <a:close/>
                  <a:moveTo>
                    <a:pt x="21750" y="5471"/>
                  </a:moveTo>
                  <a:lnTo>
                    <a:pt x="21983" y="9641"/>
                  </a:lnTo>
                  <a:lnTo>
                    <a:pt x="17814" y="9908"/>
                  </a:lnTo>
                  <a:lnTo>
                    <a:pt x="17547" y="5705"/>
                  </a:lnTo>
                  <a:lnTo>
                    <a:pt x="21750" y="5471"/>
                  </a:lnTo>
                  <a:close/>
                  <a:moveTo>
                    <a:pt x="17447" y="5705"/>
                  </a:moveTo>
                  <a:lnTo>
                    <a:pt x="17713" y="9908"/>
                  </a:lnTo>
                  <a:lnTo>
                    <a:pt x="13510" y="10175"/>
                  </a:lnTo>
                  <a:lnTo>
                    <a:pt x="13244" y="5972"/>
                  </a:lnTo>
                  <a:lnTo>
                    <a:pt x="17447" y="5705"/>
                  </a:lnTo>
                  <a:close/>
                  <a:moveTo>
                    <a:pt x="13144" y="5972"/>
                  </a:moveTo>
                  <a:lnTo>
                    <a:pt x="13410" y="10141"/>
                  </a:lnTo>
                  <a:lnTo>
                    <a:pt x="9207" y="10408"/>
                  </a:lnTo>
                  <a:lnTo>
                    <a:pt x="8974" y="6205"/>
                  </a:lnTo>
                  <a:lnTo>
                    <a:pt x="13144" y="5972"/>
                  </a:lnTo>
                  <a:close/>
                  <a:moveTo>
                    <a:pt x="8874" y="6238"/>
                  </a:moveTo>
                  <a:lnTo>
                    <a:pt x="9141" y="10442"/>
                  </a:lnTo>
                  <a:lnTo>
                    <a:pt x="4938" y="10708"/>
                  </a:lnTo>
                  <a:lnTo>
                    <a:pt x="4671" y="6505"/>
                  </a:lnTo>
                  <a:lnTo>
                    <a:pt x="8874" y="6238"/>
                  </a:lnTo>
                  <a:close/>
                  <a:moveTo>
                    <a:pt x="4571" y="6472"/>
                  </a:moveTo>
                  <a:lnTo>
                    <a:pt x="4838" y="10675"/>
                  </a:lnTo>
                  <a:lnTo>
                    <a:pt x="635" y="10942"/>
                  </a:lnTo>
                  <a:lnTo>
                    <a:pt x="368" y="6739"/>
                  </a:lnTo>
                  <a:lnTo>
                    <a:pt x="4571" y="6472"/>
                  </a:lnTo>
                  <a:close/>
                  <a:moveTo>
                    <a:pt x="39162" y="8707"/>
                  </a:moveTo>
                  <a:lnTo>
                    <a:pt x="39429" y="12877"/>
                  </a:lnTo>
                  <a:lnTo>
                    <a:pt x="35226" y="13143"/>
                  </a:lnTo>
                  <a:lnTo>
                    <a:pt x="34959" y="8940"/>
                  </a:lnTo>
                  <a:lnTo>
                    <a:pt x="39162" y="8707"/>
                  </a:lnTo>
                  <a:close/>
                  <a:moveTo>
                    <a:pt x="34859" y="8940"/>
                  </a:moveTo>
                  <a:lnTo>
                    <a:pt x="35126" y="13143"/>
                  </a:lnTo>
                  <a:lnTo>
                    <a:pt x="30956" y="13410"/>
                  </a:lnTo>
                  <a:lnTo>
                    <a:pt x="30656" y="9207"/>
                  </a:lnTo>
                  <a:lnTo>
                    <a:pt x="34859" y="8940"/>
                  </a:lnTo>
                  <a:close/>
                  <a:moveTo>
                    <a:pt x="30589" y="9207"/>
                  </a:moveTo>
                  <a:lnTo>
                    <a:pt x="30823" y="13410"/>
                  </a:lnTo>
                  <a:lnTo>
                    <a:pt x="26653" y="13677"/>
                  </a:lnTo>
                  <a:lnTo>
                    <a:pt x="26386" y="9474"/>
                  </a:lnTo>
                  <a:lnTo>
                    <a:pt x="30589" y="9207"/>
                  </a:lnTo>
                  <a:close/>
                  <a:moveTo>
                    <a:pt x="26286" y="9474"/>
                  </a:moveTo>
                  <a:lnTo>
                    <a:pt x="26553" y="13644"/>
                  </a:lnTo>
                  <a:lnTo>
                    <a:pt x="22350" y="13911"/>
                  </a:lnTo>
                  <a:lnTo>
                    <a:pt x="22083" y="9741"/>
                  </a:lnTo>
                  <a:lnTo>
                    <a:pt x="26286" y="9474"/>
                  </a:lnTo>
                  <a:close/>
                  <a:moveTo>
                    <a:pt x="21983" y="9741"/>
                  </a:moveTo>
                  <a:lnTo>
                    <a:pt x="22250" y="13944"/>
                  </a:lnTo>
                  <a:lnTo>
                    <a:pt x="18047" y="14211"/>
                  </a:lnTo>
                  <a:lnTo>
                    <a:pt x="17814" y="10008"/>
                  </a:lnTo>
                  <a:lnTo>
                    <a:pt x="21983" y="9741"/>
                  </a:lnTo>
                  <a:close/>
                  <a:moveTo>
                    <a:pt x="17713" y="10008"/>
                  </a:moveTo>
                  <a:lnTo>
                    <a:pt x="17947" y="14178"/>
                  </a:lnTo>
                  <a:lnTo>
                    <a:pt x="13777" y="14444"/>
                  </a:lnTo>
                  <a:lnTo>
                    <a:pt x="13510" y="10241"/>
                  </a:lnTo>
                  <a:lnTo>
                    <a:pt x="17713" y="10008"/>
                  </a:lnTo>
                  <a:close/>
                  <a:moveTo>
                    <a:pt x="13410" y="10241"/>
                  </a:moveTo>
                  <a:lnTo>
                    <a:pt x="13677" y="14444"/>
                  </a:lnTo>
                  <a:lnTo>
                    <a:pt x="9474" y="14711"/>
                  </a:lnTo>
                  <a:lnTo>
                    <a:pt x="9207" y="10508"/>
                  </a:lnTo>
                  <a:lnTo>
                    <a:pt x="13410" y="10241"/>
                  </a:lnTo>
                  <a:close/>
                  <a:moveTo>
                    <a:pt x="9141" y="10542"/>
                  </a:moveTo>
                  <a:lnTo>
                    <a:pt x="9408" y="14745"/>
                  </a:lnTo>
                  <a:lnTo>
                    <a:pt x="5205" y="14978"/>
                  </a:lnTo>
                  <a:lnTo>
                    <a:pt x="4938" y="10775"/>
                  </a:lnTo>
                  <a:lnTo>
                    <a:pt x="9141" y="10542"/>
                  </a:lnTo>
                  <a:close/>
                  <a:moveTo>
                    <a:pt x="4838" y="10775"/>
                  </a:moveTo>
                  <a:lnTo>
                    <a:pt x="5104" y="14945"/>
                  </a:lnTo>
                  <a:lnTo>
                    <a:pt x="901" y="15212"/>
                  </a:lnTo>
                  <a:lnTo>
                    <a:pt x="635" y="11042"/>
                  </a:lnTo>
                  <a:lnTo>
                    <a:pt x="4838" y="10775"/>
                  </a:lnTo>
                  <a:close/>
                  <a:moveTo>
                    <a:pt x="39429" y="12977"/>
                  </a:moveTo>
                  <a:lnTo>
                    <a:pt x="39662" y="17146"/>
                  </a:lnTo>
                  <a:lnTo>
                    <a:pt x="35493" y="17413"/>
                  </a:lnTo>
                  <a:lnTo>
                    <a:pt x="35259" y="13244"/>
                  </a:lnTo>
                  <a:lnTo>
                    <a:pt x="39429" y="12977"/>
                  </a:lnTo>
                  <a:close/>
                  <a:moveTo>
                    <a:pt x="35126" y="13210"/>
                  </a:moveTo>
                  <a:lnTo>
                    <a:pt x="35393" y="17447"/>
                  </a:lnTo>
                  <a:lnTo>
                    <a:pt x="31190" y="17680"/>
                  </a:lnTo>
                  <a:lnTo>
                    <a:pt x="30923" y="13477"/>
                  </a:lnTo>
                  <a:lnTo>
                    <a:pt x="35126" y="13210"/>
                  </a:lnTo>
                  <a:close/>
                  <a:moveTo>
                    <a:pt x="30823" y="13510"/>
                  </a:moveTo>
                  <a:lnTo>
                    <a:pt x="31090" y="17713"/>
                  </a:lnTo>
                  <a:lnTo>
                    <a:pt x="26887" y="17947"/>
                  </a:lnTo>
                  <a:lnTo>
                    <a:pt x="26653" y="13744"/>
                  </a:lnTo>
                  <a:lnTo>
                    <a:pt x="30823" y="13510"/>
                  </a:lnTo>
                  <a:close/>
                  <a:moveTo>
                    <a:pt x="26553" y="13744"/>
                  </a:moveTo>
                  <a:lnTo>
                    <a:pt x="26820" y="17947"/>
                  </a:lnTo>
                  <a:lnTo>
                    <a:pt x="22617" y="18214"/>
                  </a:lnTo>
                  <a:lnTo>
                    <a:pt x="22350" y="14011"/>
                  </a:lnTo>
                  <a:lnTo>
                    <a:pt x="26553" y="13744"/>
                  </a:lnTo>
                  <a:close/>
                  <a:moveTo>
                    <a:pt x="22250" y="14044"/>
                  </a:moveTo>
                  <a:lnTo>
                    <a:pt x="22517" y="18247"/>
                  </a:lnTo>
                  <a:lnTo>
                    <a:pt x="18314" y="18481"/>
                  </a:lnTo>
                  <a:lnTo>
                    <a:pt x="18047" y="14311"/>
                  </a:lnTo>
                  <a:lnTo>
                    <a:pt x="22250" y="14044"/>
                  </a:lnTo>
                  <a:close/>
                  <a:moveTo>
                    <a:pt x="17980" y="14278"/>
                  </a:moveTo>
                  <a:lnTo>
                    <a:pt x="18214" y="18481"/>
                  </a:lnTo>
                  <a:lnTo>
                    <a:pt x="14044" y="18747"/>
                  </a:lnTo>
                  <a:lnTo>
                    <a:pt x="13777" y="14544"/>
                  </a:lnTo>
                  <a:lnTo>
                    <a:pt x="17980" y="14278"/>
                  </a:lnTo>
                  <a:close/>
                  <a:moveTo>
                    <a:pt x="13677" y="14544"/>
                  </a:moveTo>
                  <a:lnTo>
                    <a:pt x="13944" y="18747"/>
                  </a:lnTo>
                  <a:lnTo>
                    <a:pt x="9741" y="18981"/>
                  </a:lnTo>
                  <a:lnTo>
                    <a:pt x="9474" y="14811"/>
                  </a:lnTo>
                  <a:lnTo>
                    <a:pt x="13677" y="14544"/>
                  </a:lnTo>
                  <a:close/>
                  <a:moveTo>
                    <a:pt x="9374" y="14811"/>
                  </a:moveTo>
                  <a:lnTo>
                    <a:pt x="9641" y="18981"/>
                  </a:lnTo>
                  <a:lnTo>
                    <a:pt x="5438" y="19248"/>
                  </a:lnTo>
                  <a:lnTo>
                    <a:pt x="5205" y="15045"/>
                  </a:lnTo>
                  <a:lnTo>
                    <a:pt x="9374" y="14811"/>
                  </a:lnTo>
                  <a:close/>
                  <a:moveTo>
                    <a:pt x="5104" y="15045"/>
                  </a:moveTo>
                  <a:lnTo>
                    <a:pt x="5338" y="19248"/>
                  </a:lnTo>
                  <a:lnTo>
                    <a:pt x="1168" y="19515"/>
                  </a:lnTo>
                  <a:lnTo>
                    <a:pt x="901" y="15312"/>
                  </a:lnTo>
                  <a:lnTo>
                    <a:pt x="5104" y="15045"/>
                  </a:lnTo>
                  <a:close/>
                  <a:moveTo>
                    <a:pt x="39696" y="17246"/>
                  </a:moveTo>
                  <a:lnTo>
                    <a:pt x="39929" y="21449"/>
                  </a:lnTo>
                  <a:lnTo>
                    <a:pt x="35726" y="21716"/>
                  </a:lnTo>
                  <a:lnTo>
                    <a:pt x="35493" y="17513"/>
                  </a:lnTo>
                  <a:lnTo>
                    <a:pt x="39696" y="17246"/>
                  </a:lnTo>
                  <a:close/>
                  <a:moveTo>
                    <a:pt x="35393" y="17513"/>
                  </a:moveTo>
                  <a:lnTo>
                    <a:pt x="35660" y="21716"/>
                  </a:lnTo>
                  <a:lnTo>
                    <a:pt x="31457" y="21983"/>
                  </a:lnTo>
                  <a:lnTo>
                    <a:pt x="31223" y="17780"/>
                  </a:lnTo>
                  <a:lnTo>
                    <a:pt x="35393" y="17513"/>
                  </a:lnTo>
                  <a:close/>
                  <a:moveTo>
                    <a:pt x="31090" y="17813"/>
                  </a:moveTo>
                  <a:lnTo>
                    <a:pt x="31357" y="21983"/>
                  </a:lnTo>
                  <a:lnTo>
                    <a:pt x="27154" y="22250"/>
                  </a:lnTo>
                  <a:lnTo>
                    <a:pt x="26920" y="18080"/>
                  </a:lnTo>
                  <a:lnTo>
                    <a:pt x="31090" y="17813"/>
                  </a:lnTo>
                  <a:close/>
                  <a:moveTo>
                    <a:pt x="26820" y="18047"/>
                  </a:moveTo>
                  <a:lnTo>
                    <a:pt x="27053" y="22250"/>
                  </a:lnTo>
                  <a:lnTo>
                    <a:pt x="22884" y="22483"/>
                  </a:lnTo>
                  <a:lnTo>
                    <a:pt x="22617" y="18280"/>
                  </a:lnTo>
                  <a:lnTo>
                    <a:pt x="26820" y="18047"/>
                  </a:lnTo>
                  <a:close/>
                  <a:moveTo>
                    <a:pt x="22517" y="18347"/>
                  </a:moveTo>
                  <a:lnTo>
                    <a:pt x="22784" y="22517"/>
                  </a:lnTo>
                  <a:lnTo>
                    <a:pt x="18581" y="22784"/>
                  </a:lnTo>
                  <a:lnTo>
                    <a:pt x="18314" y="18581"/>
                  </a:lnTo>
                  <a:lnTo>
                    <a:pt x="22517" y="18347"/>
                  </a:lnTo>
                  <a:close/>
                  <a:moveTo>
                    <a:pt x="18214" y="18581"/>
                  </a:moveTo>
                  <a:lnTo>
                    <a:pt x="18481" y="22750"/>
                  </a:lnTo>
                  <a:lnTo>
                    <a:pt x="14278" y="23017"/>
                  </a:lnTo>
                  <a:lnTo>
                    <a:pt x="14011" y="18814"/>
                  </a:lnTo>
                  <a:lnTo>
                    <a:pt x="18214" y="18581"/>
                  </a:lnTo>
                  <a:close/>
                  <a:moveTo>
                    <a:pt x="13944" y="18848"/>
                  </a:moveTo>
                  <a:lnTo>
                    <a:pt x="14178" y="23017"/>
                  </a:lnTo>
                  <a:lnTo>
                    <a:pt x="10008" y="23284"/>
                  </a:lnTo>
                  <a:lnTo>
                    <a:pt x="9741" y="19081"/>
                  </a:lnTo>
                  <a:lnTo>
                    <a:pt x="13944" y="18848"/>
                  </a:lnTo>
                  <a:close/>
                  <a:moveTo>
                    <a:pt x="9641" y="19081"/>
                  </a:moveTo>
                  <a:lnTo>
                    <a:pt x="9908" y="23284"/>
                  </a:lnTo>
                  <a:lnTo>
                    <a:pt x="5705" y="23551"/>
                  </a:lnTo>
                  <a:lnTo>
                    <a:pt x="5438" y="19348"/>
                  </a:lnTo>
                  <a:lnTo>
                    <a:pt x="9641" y="19081"/>
                  </a:lnTo>
                  <a:close/>
                  <a:moveTo>
                    <a:pt x="5371" y="19348"/>
                  </a:moveTo>
                  <a:lnTo>
                    <a:pt x="5605" y="23551"/>
                  </a:lnTo>
                  <a:lnTo>
                    <a:pt x="1402" y="23784"/>
                  </a:lnTo>
                  <a:lnTo>
                    <a:pt x="1168" y="19615"/>
                  </a:lnTo>
                  <a:lnTo>
                    <a:pt x="5371" y="19348"/>
                  </a:lnTo>
                  <a:close/>
                  <a:moveTo>
                    <a:pt x="39929" y="21549"/>
                  </a:moveTo>
                  <a:lnTo>
                    <a:pt x="40196" y="25752"/>
                  </a:lnTo>
                  <a:lnTo>
                    <a:pt x="35993" y="25986"/>
                  </a:lnTo>
                  <a:lnTo>
                    <a:pt x="35760" y="21816"/>
                  </a:lnTo>
                  <a:lnTo>
                    <a:pt x="39929" y="21549"/>
                  </a:lnTo>
                  <a:close/>
                  <a:moveTo>
                    <a:pt x="35660" y="21816"/>
                  </a:moveTo>
                  <a:lnTo>
                    <a:pt x="35893" y="26019"/>
                  </a:lnTo>
                  <a:lnTo>
                    <a:pt x="31723" y="26286"/>
                  </a:lnTo>
                  <a:lnTo>
                    <a:pt x="31457" y="22083"/>
                  </a:lnTo>
                  <a:lnTo>
                    <a:pt x="35660" y="21816"/>
                  </a:lnTo>
                  <a:close/>
                  <a:moveTo>
                    <a:pt x="31357" y="22083"/>
                  </a:moveTo>
                  <a:lnTo>
                    <a:pt x="31623" y="26286"/>
                  </a:lnTo>
                  <a:lnTo>
                    <a:pt x="27420" y="26553"/>
                  </a:lnTo>
                  <a:lnTo>
                    <a:pt x="27154" y="22350"/>
                  </a:lnTo>
                  <a:lnTo>
                    <a:pt x="31357" y="22083"/>
                  </a:lnTo>
                  <a:close/>
                  <a:moveTo>
                    <a:pt x="27053" y="22350"/>
                  </a:moveTo>
                  <a:lnTo>
                    <a:pt x="27320" y="26553"/>
                  </a:lnTo>
                  <a:lnTo>
                    <a:pt x="23117" y="26787"/>
                  </a:lnTo>
                  <a:lnTo>
                    <a:pt x="22884" y="22584"/>
                  </a:lnTo>
                  <a:lnTo>
                    <a:pt x="27053" y="22350"/>
                  </a:lnTo>
                  <a:close/>
                  <a:moveTo>
                    <a:pt x="22750" y="22617"/>
                  </a:moveTo>
                  <a:lnTo>
                    <a:pt x="23051" y="26820"/>
                  </a:lnTo>
                  <a:lnTo>
                    <a:pt x="18848" y="27087"/>
                  </a:lnTo>
                  <a:lnTo>
                    <a:pt x="18581" y="22850"/>
                  </a:lnTo>
                  <a:lnTo>
                    <a:pt x="22750" y="22617"/>
                  </a:lnTo>
                  <a:close/>
                  <a:moveTo>
                    <a:pt x="18481" y="22850"/>
                  </a:moveTo>
                  <a:lnTo>
                    <a:pt x="18748" y="27053"/>
                  </a:lnTo>
                  <a:lnTo>
                    <a:pt x="14545" y="27320"/>
                  </a:lnTo>
                  <a:lnTo>
                    <a:pt x="14278" y="23117"/>
                  </a:lnTo>
                  <a:lnTo>
                    <a:pt x="18481" y="22850"/>
                  </a:lnTo>
                  <a:close/>
                  <a:moveTo>
                    <a:pt x="14211" y="23117"/>
                  </a:moveTo>
                  <a:lnTo>
                    <a:pt x="14444" y="27320"/>
                  </a:lnTo>
                  <a:lnTo>
                    <a:pt x="10241" y="27587"/>
                  </a:lnTo>
                  <a:lnTo>
                    <a:pt x="10008" y="23384"/>
                  </a:lnTo>
                  <a:lnTo>
                    <a:pt x="14211" y="23117"/>
                  </a:lnTo>
                  <a:close/>
                  <a:moveTo>
                    <a:pt x="9908" y="23384"/>
                  </a:moveTo>
                  <a:lnTo>
                    <a:pt x="10175" y="27587"/>
                  </a:lnTo>
                  <a:lnTo>
                    <a:pt x="5972" y="27821"/>
                  </a:lnTo>
                  <a:lnTo>
                    <a:pt x="5705" y="23651"/>
                  </a:lnTo>
                  <a:lnTo>
                    <a:pt x="9908" y="23384"/>
                  </a:lnTo>
                  <a:close/>
                  <a:moveTo>
                    <a:pt x="5605" y="23651"/>
                  </a:moveTo>
                  <a:lnTo>
                    <a:pt x="5872" y="27821"/>
                  </a:lnTo>
                  <a:lnTo>
                    <a:pt x="1669" y="28087"/>
                  </a:lnTo>
                  <a:lnTo>
                    <a:pt x="1435" y="23918"/>
                  </a:lnTo>
                  <a:lnTo>
                    <a:pt x="5605" y="23651"/>
                  </a:lnTo>
                  <a:close/>
                  <a:moveTo>
                    <a:pt x="40196" y="25853"/>
                  </a:moveTo>
                  <a:lnTo>
                    <a:pt x="40463" y="30022"/>
                  </a:lnTo>
                  <a:lnTo>
                    <a:pt x="36260" y="30289"/>
                  </a:lnTo>
                  <a:lnTo>
                    <a:pt x="35993" y="26086"/>
                  </a:lnTo>
                  <a:lnTo>
                    <a:pt x="40196" y="25853"/>
                  </a:lnTo>
                  <a:close/>
                  <a:moveTo>
                    <a:pt x="35926" y="26119"/>
                  </a:moveTo>
                  <a:lnTo>
                    <a:pt x="36160" y="30322"/>
                  </a:lnTo>
                  <a:lnTo>
                    <a:pt x="31957" y="30556"/>
                  </a:lnTo>
                  <a:lnTo>
                    <a:pt x="31723" y="26353"/>
                  </a:lnTo>
                  <a:lnTo>
                    <a:pt x="35926" y="26119"/>
                  </a:lnTo>
                  <a:close/>
                  <a:moveTo>
                    <a:pt x="31623" y="26386"/>
                  </a:moveTo>
                  <a:lnTo>
                    <a:pt x="31890" y="30589"/>
                  </a:lnTo>
                  <a:lnTo>
                    <a:pt x="27687" y="30823"/>
                  </a:lnTo>
                  <a:lnTo>
                    <a:pt x="27420" y="26620"/>
                  </a:lnTo>
                  <a:lnTo>
                    <a:pt x="31623" y="26386"/>
                  </a:lnTo>
                  <a:close/>
                  <a:moveTo>
                    <a:pt x="27354" y="26620"/>
                  </a:moveTo>
                  <a:lnTo>
                    <a:pt x="27587" y="30856"/>
                  </a:lnTo>
                  <a:lnTo>
                    <a:pt x="23384" y="31090"/>
                  </a:lnTo>
                  <a:lnTo>
                    <a:pt x="23151" y="26887"/>
                  </a:lnTo>
                  <a:lnTo>
                    <a:pt x="27354" y="26620"/>
                  </a:lnTo>
                  <a:close/>
                  <a:moveTo>
                    <a:pt x="23051" y="26887"/>
                  </a:moveTo>
                  <a:lnTo>
                    <a:pt x="23317" y="31090"/>
                  </a:lnTo>
                  <a:lnTo>
                    <a:pt x="19114" y="31356"/>
                  </a:lnTo>
                  <a:lnTo>
                    <a:pt x="18848" y="27153"/>
                  </a:lnTo>
                  <a:lnTo>
                    <a:pt x="23051" y="26887"/>
                  </a:lnTo>
                  <a:close/>
                  <a:moveTo>
                    <a:pt x="18748" y="27153"/>
                  </a:moveTo>
                  <a:lnTo>
                    <a:pt x="18981" y="31356"/>
                  </a:lnTo>
                  <a:lnTo>
                    <a:pt x="14811" y="31590"/>
                  </a:lnTo>
                  <a:lnTo>
                    <a:pt x="14545" y="27420"/>
                  </a:lnTo>
                  <a:lnTo>
                    <a:pt x="18748" y="27153"/>
                  </a:lnTo>
                  <a:close/>
                  <a:moveTo>
                    <a:pt x="14444" y="27387"/>
                  </a:moveTo>
                  <a:lnTo>
                    <a:pt x="14711" y="31623"/>
                  </a:lnTo>
                  <a:lnTo>
                    <a:pt x="10508" y="31857"/>
                  </a:lnTo>
                  <a:lnTo>
                    <a:pt x="10275" y="27654"/>
                  </a:lnTo>
                  <a:lnTo>
                    <a:pt x="14444" y="27387"/>
                  </a:lnTo>
                  <a:close/>
                  <a:moveTo>
                    <a:pt x="10175" y="27687"/>
                  </a:moveTo>
                  <a:lnTo>
                    <a:pt x="10408" y="31857"/>
                  </a:lnTo>
                  <a:lnTo>
                    <a:pt x="6239" y="32124"/>
                  </a:lnTo>
                  <a:lnTo>
                    <a:pt x="5972" y="27921"/>
                  </a:lnTo>
                  <a:lnTo>
                    <a:pt x="10175" y="27687"/>
                  </a:lnTo>
                  <a:close/>
                  <a:moveTo>
                    <a:pt x="5872" y="27921"/>
                  </a:moveTo>
                  <a:lnTo>
                    <a:pt x="6139" y="32124"/>
                  </a:lnTo>
                  <a:lnTo>
                    <a:pt x="1936" y="32391"/>
                  </a:lnTo>
                  <a:lnTo>
                    <a:pt x="1669" y="28188"/>
                  </a:lnTo>
                  <a:lnTo>
                    <a:pt x="5872" y="27921"/>
                  </a:lnTo>
                  <a:close/>
                  <a:moveTo>
                    <a:pt x="40463" y="30122"/>
                  </a:moveTo>
                  <a:lnTo>
                    <a:pt x="40730" y="34325"/>
                  </a:lnTo>
                  <a:lnTo>
                    <a:pt x="36527" y="34592"/>
                  </a:lnTo>
                  <a:lnTo>
                    <a:pt x="36260" y="30389"/>
                  </a:lnTo>
                  <a:lnTo>
                    <a:pt x="40463" y="30122"/>
                  </a:lnTo>
                  <a:close/>
                  <a:moveTo>
                    <a:pt x="36160" y="30389"/>
                  </a:moveTo>
                  <a:lnTo>
                    <a:pt x="36427" y="34592"/>
                  </a:lnTo>
                  <a:lnTo>
                    <a:pt x="32224" y="34859"/>
                  </a:lnTo>
                  <a:lnTo>
                    <a:pt x="31990" y="30656"/>
                  </a:lnTo>
                  <a:lnTo>
                    <a:pt x="36160" y="30389"/>
                  </a:lnTo>
                  <a:close/>
                  <a:moveTo>
                    <a:pt x="31890" y="30656"/>
                  </a:moveTo>
                  <a:lnTo>
                    <a:pt x="32124" y="34826"/>
                  </a:lnTo>
                  <a:lnTo>
                    <a:pt x="27954" y="35092"/>
                  </a:lnTo>
                  <a:lnTo>
                    <a:pt x="27687" y="30889"/>
                  </a:lnTo>
                  <a:lnTo>
                    <a:pt x="31890" y="30656"/>
                  </a:lnTo>
                  <a:close/>
                  <a:moveTo>
                    <a:pt x="27587" y="30956"/>
                  </a:moveTo>
                  <a:lnTo>
                    <a:pt x="27854" y="35126"/>
                  </a:lnTo>
                  <a:lnTo>
                    <a:pt x="23651" y="35393"/>
                  </a:lnTo>
                  <a:lnTo>
                    <a:pt x="23384" y="31190"/>
                  </a:lnTo>
                  <a:lnTo>
                    <a:pt x="27587" y="30956"/>
                  </a:lnTo>
                  <a:close/>
                  <a:moveTo>
                    <a:pt x="23317" y="31190"/>
                  </a:moveTo>
                  <a:lnTo>
                    <a:pt x="23584" y="35393"/>
                  </a:lnTo>
                  <a:lnTo>
                    <a:pt x="19381" y="35626"/>
                  </a:lnTo>
                  <a:lnTo>
                    <a:pt x="19114" y="31423"/>
                  </a:lnTo>
                  <a:lnTo>
                    <a:pt x="23317" y="31190"/>
                  </a:lnTo>
                  <a:close/>
                  <a:moveTo>
                    <a:pt x="19014" y="31457"/>
                  </a:moveTo>
                  <a:lnTo>
                    <a:pt x="19248" y="35626"/>
                  </a:lnTo>
                  <a:lnTo>
                    <a:pt x="15045" y="35893"/>
                  </a:lnTo>
                  <a:lnTo>
                    <a:pt x="14811" y="31690"/>
                  </a:lnTo>
                  <a:lnTo>
                    <a:pt x="19014" y="31457"/>
                  </a:lnTo>
                  <a:close/>
                  <a:moveTo>
                    <a:pt x="14711" y="31690"/>
                  </a:moveTo>
                  <a:lnTo>
                    <a:pt x="14978" y="35893"/>
                  </a:lnTo>
                  <a:lnTo>
                    <a:pt x="10775" y="36160"/>
                  </a:lnTo>
                  <a:lnTo>
                    <a:pt x="10508" y="31957"/>
                  </a:lnTo>
                  <a:lnTo>
                    <a:pt x="14711" y="31690"/>
                  </a:lnTo>
                  <a:close/>
                  <a:moveTo>
                    <a:pt x="10442" y="31990"/>
                  </a:moveTo>
                  <a:lnTo>
                    <a:pt x="10675" y="36160"/>
                  </a:lnTo>
                  <a:lnTo>
                    <a:pt x="6472" y="36427"/>
                  </a:lnTo>
                  <a:lnTo>
                    <a:pt x="6239" y="32257"/>
                  </a:lnTo>
                  <a:lnTo>
                    <a:pt x="10442" y="31990"/>
                  </a:lnTo>
                  <a:close/>
                  <a:moveTo>
                    <a:pt x="6139" y="32257"/>
                  </a:moveTo>
                  <a:lnTo>
                    <a:pt x="6405" y="36427"/>
                  </a:lnTo>
                  <a:lnTo>
                    <a:pt x="2202" y="36660"/>
                  </a:lnTo>
                  <a:lnTo>
                    <a:pt x="1936" y="32457"/>
                  </a:lnTo>
                  <a:lnTo>
                    <a:pt x="6139" y="32257"/>
                  </a:lnTo>
                  <a:close/>
                  <a:moveTo>
                    <a:pt x="40947" y="37844"/>
                  </a:moveTo>
                  <a:lnTo>
                    <a:pt x="40990" y="38629"/>
                  </a:lnTo>
                  <a:lnTo>
                    <a:pt x="40990" y="38629"/>
                  </a:lnTo>
                  <a:lnTo>
                    <a:pt x="40997" y="38628"/>
                  </a:lnTo>
                  <a:lnTo>
                    <a:pt x="40947" y="37844"/>
                  </a:lnTo>
                  <a:close/>
                  <a:moveTo>
                    <a:pt x="36427" y="34692"/>
                  </a:moveTo>
                  <a:lnTo>
                    <a:pt x="36694" y="38895"/>
                  </a:lnTo>
                  <a:lnTo>
                    <a:pt x="32491" y="39129"/>
                  </a:lnTo>
                  <a:lnTo>
                    <a:pt x="32224" y="34959"/>
                  </a:lnTo>
                  <a:lnTo>
                    <a:pt x="36427" y="34692"/>
                  </a:lnTo>
                  <a:close/>
                  <a:moveTo>
                    <a:pt x="32157" y="34926"/>
                  </a:moveTo>
                  <a:lnTo>
                    <a:pt x="32391" y="39129"/>
                  </a:lnTo>
                  <a:lnTo>
                    <a:pt x="28188" y="39396"/>
                  </a:lnTo>
                  <a:lnTo>
                    <a:pt x="27954" y="35193"/>
                  </a:lnTo>
                  <a:lnTo>
                    <a:pt x="32157" y="34926"/>
                  </a:lnTo>
                  <a:close/>
                  <a:moveTo>
                    <a:pt x="27854" y="35226"/>
                  </a:moveTo>
                  <a:lnTo>
                    <a:pt x="28121" y="39429"/>
                  </a:lnTo>
                  <a:lnTo>
                    <a:pt x="23918" y="39696"/>
                  </a:lnTo>
                  <a:lnTo>
                    <a:pt x="23651" y="35493"/>
                  </a:lnTo>
                  <a:lnTo>
                    <a:pt x="27854" y="35226"/>
                  </a:lnTo>
                  <a:close/>
                  <a:moveTo>
                    <a:pt x="23551" y="35493"/>
                  </a:moveTo>
                  <a:lnTo>
                    <a:pt x="23818" y="39662"/>
                  </a:lnTo>
                  <a:lnTo>
                    <a:pt x="19615" y="39929"/>
                  </a:lnTo>
                  <a:lnTo>
                    <a:pt x="19381" y="35726"/>
                  </a:lnTo>
                  <a:lnTo>
                    <a:pt x="23551" y="35493"/>
                  </a:lnTo>
                  <a:close/>
                  <a:moveTo>
                    <a:pt x="19281" y="35726"/>
                  </a:moveTo>
                  <a:lnTo>
                    <a:pt x="19515" y="39929"/>
                  </a:lnTo>
                  <a:lnTo>
                    <a:pt x="15312" y="40196"/>
                  </a:lnTo>
                  <a:lnTo>
                    <a:pt x="15078" y="35993"/>
                  </a:lnTo>
                  <a:lnTo>
                    <a:pt x="19281" y="35726"/>
                  </a:lnTo>
                  <a:close/>
                  <a:moveTo>
                    <a:pt x="14978" y="35993"/>
                  </a:moveTo>
                  <a:lnTo>
                    <a:pt x="15245" y="40196"/>
                  </a:lnTo>
                  <a:lnTo>
                    <a:pt x="11042" y="40430"/>
                  </a:lnTo>
                  <a:lnTo>
                    <a:pt x="10775" y="36260"/>
                  </a:lnTo>
                  <a:lnTo>
                    <a:pt x="14978" y="35993"/>
                  </a:lnTo>
                  <a:close/>
                  <a:moveTo>
                    <a:pt x="10675" y="36260"/>
                  </a:moveTo>
                  <a:lnTo>
                    <a:pt x="10942" y="40463"/>
                  </a:lnTo>
                  <a:lnTo>
                    <a:pt x="6739" y="40696"/>
                  </a:lnTo>
                  <a:lnTo>
                    <a:pt x="6505" y="36527"/>
                  </a:lnTo>
                  <a:lnTo>
                    <a:pt x="10675" y="36260"/>
                  </a:lnTo>
                  <a:close/>
                  <a:moveTo>
                    <a:pt x="6405" y="36527"/>
                  </a:moveTo>
                  <a:lnTo>
                    <a:pt x="6672" y="40730"/>
                  </a:lnTo>
                  <a:lnTo>
                    <a:pt x="2469" y="40963"/>
                  </a:lnTo>
                  <a:lnTo>
                    <a:pt x="2202" y="36760"/>
                  </a:lnTo>
                  <a:lnTo>
                    <a:pt x="6405" y="36527"/>
                  </a:lnTo>
                  <a:close/>
                  <a:moveTo>
                    <a:pt x="38728" y="1"/>
                  </a:moveTo>
                  <a:lnTo>
                    <a:pt x="34425" y="268"/>
                  </a:lnTo>
                  <a:lnTo>
                    <a:pt x="34359" y="268"/>
                  </a:lnTo>
                  <a:lnTo>
                    <a:pt x="30156" y="534"/>
                  </a:lnTo>
                  <a:lnTo>
                    <a:pt x="30056" y="534"/>
                  </a:lnTo>
                  <a:lnTo>
                    <a:pt x="25853" y="768"/>
                  </a:lnTo>
                  <a:lnTo>
                    <a:pt x="25753" y="768"/>
                  </a:lnTo>
                  <a:lnTo>
                    <a:pt x="21550" y="1035"/>
                  </a:lnTo>
                  <a:lnTo>
                    <a:pt x="21483" y="1035"/>
                  </a:lnTo>
                  <a:lnTo>
                    <a:pt x="17280" y="1302"/>
                  </a:lnTo>
                  <a:lnTo>
                    <a:pt x="17180" y="1302"/>
                  </a:lnTo>
                  <a:lnTo>
                    <a:pt x="13010" y="1535"/>
                  </a:lnTo>
                  <a:lnTo>
                    <a:pt x="12910" y="1535"/>
                  </a:lnTo>
                  <a:lnTo>
                    <a:pt x="8707" y="1802"/>
                  </a:lnTo>
                  <a:lnTo>
                    <a:pt x="8607" y="1802"/>
                  </a:lnTo>
                  <a:lnTo>
                    <a:pt x="4404" y="2102"/>
                  </a:lnTo>
                  <a:lnTo>
                    <a:pt x="4304" y="2102"/>
                  </a:lnTo>
                  <a:lnTo>
                    <a:pt x="1" y="2369"/>
                  </a:lnTo>
                  <a:lnTo>
                    <a:pt x="268" y="6639"/>
                  </a:lnTo>
                  <a:lnTo>
                    <a:pt x="268" y="6739"/>
                  </a:lnTo>
                  <a:lnTo>
                    <a:pt x="501" y="10942"/>
                  </a:lnTo>
                  <a:lnTo>
                    <a:pt x="501" y="11042"/>
                  </a:lnTo>
                  <a:lnTo>
                    <a:pt x="768" y="15212"/>
                  </a:lnTo>
                  <a:lnTo>
                    <a:pt x="768" y="15312"/>
                  </a:lnTo>
                  <a:lnTo>
                    <a:pt x="1035" y="19515"/>
                  </a:lnTo>
                  <a:lnTo>
                    <a:pt x="1035" y="19615"/>
                  </a:lnTo>
                  <a:lnTo>
                    <a:pt x="1268" y="23818"/>
                  </a:lnTo>
                  <a:lnTo>
                    <a:pt x="1268" y="23918"/>
                  </a:lnTo>
                  <a:lnTo>
                    <a:pt x="1535" y="28087"/>
                  </a:lnTo>
                  <a:lnTo>
                    <a:pt x="1535" y="28188"/>
                  </a:lnTo>
                  <a:lnTo>
                    <a:pt x="1802" y="32391"/>
                  </a:lnTo>
                  <a:lnTo>
                    <a:pt x="1802" y="32491"/>
                  </a:lnTo>
                  <a:lnTo>
                    <a:pt x="2036" y="36694"/>
                  </a:lnTo>
                  <a:lnTo>
                    <a:pt x="2036" y="36760"/>
                  </a:lnTo>
                  <a:lnTo>
                    <a:pt x="2302" y="41063"/>
                  </a:lnTo>
                  <a:lnTo>
                    <a:pt x="6606" y="40797"/>
                  </a:lnTo>
                  <a:lnTo>
                    <a:pt x="6706" y="40797"/>
                  </a:lnTo>
                  <a:lnTo>
                    <a:pt x="10875" y="40563"/>
                  </a:lnTo>
                  <a:lnTo>
                    <a:pt x="10975" y="40563"/>
                  </a:lnTo>
                  <a:lnTo>
                    <a:pt x="15178" y="40296"/>
                  </a:lnTo>
                  <a:lnTo>
                    <a:pt x="15278" y="40296"/>
                  </a:lnTo>
                  <a:lnTo>
                    <a:pt x="19481" y="40029"/>
                  </a:lnTo>
                  <a:lnTo>
                    <a:pt x="19548" y="40029"/>
                  </a:lnTo>
                  <a:lnTo>
                    <a:pt x="23751" y="39796"/>
                  </a:lnTo>
                  <a:lnTo>
                    <a:pt x="23851" y="39796"/>
                  </a:lnTo>
                  <a:lnTo>
                    <a:pt x="28054" y="39529"/>
                  </a:lnTo>
                  <a:lnTo>
                    <a:pt x="28154" y="39529"/>
                  </a:lnTo>
                  <a:lnTo>
                    <a:pt x="32324" y="39262"/>
                  </a:lnTo>
                  <a:lnTo>
                    <a:pt x="32424" y="39262"/>
                  </a:lnTo>
                  <a:lnTo>
                    <a:pt x="36627" y="39029"/>
                  </a:lnTo>
                  <a:lnTo>
                    <a:pt x="36727" y="39029"/>
                  </a:lnTo>
                  <a:lnTo>
                    <a:pt x="40997" y="38762"/>
                  </a:lnTo>
                  <a:lnTo>
                    <a:pt x="40990" y="38629"/>
                  </a:lnTo>
                  <a:lnTo>
                    <a:pt x="40990" y="38629"/>
                  </a:lnTo>
                  <a:lnTo>
                    <a:pt x="36794" y="38895"/>
                  </a:lnTo>
                  <a:lnTo>
                    <a:pt x="36560" y="34692"/>
                  </a:lnTo>
                  <a:lnTo>
                    <a:pt x="40730" y="34425"/>
                  </a:lnTo>
                  <a:lnTo>
                    <a:pt x="40947" y="37844"/>
                  </a:lnTo>
                  <a:lnTo>
                    <a:pt x="40763" y="34459"/>
                  </a:lnTo>
                  <a:lnTo>
                    <a:pt x="40763" y="34325"/>
                  </a:lnTo>
                  <a:lnTo>
                    <a:pt x="40563" y="30156"/>
                  </a:lnTo>
                  <a:lnTo>
                    <a:pt x="40563" y="30056"/>
                  </a:lnTo>
                  <a:lnTo>
                    <a:pt x="40296" y="25853"/>
                  </a:lnTo>
                  <a:lnTo>
                    <a:pt x="40296" y="25752"/>
                  </a:lnTo>
                  <a:lnTo>
                    <a:pt x="40029" y="21583"/>
                  </a:lnTo>
                  <a:lnTo>
                    <a:pt x="40029" y="21483"/>
                  </a:lnTo>
                  <a:lnTo>
                    <a:pt x="39796" y="17280"/>
                  </a:lnTo>
                  <a:lnTo>
                    <a:pt x="39796" y="17180"/>
                  </a:lnTo>
                  <a:lnTo>
                    <a:pt x="39529" y="12977"/>
                  </a:lnTo>
                  <a:lnTo>
                    <a:pt x="39529" y="12910"/>
                  </a:lnTo>
                  <a:lnTo>
                    <a:pt x="39262" y="8707"/>
                  </a:lnTo>
                  <a:lnTo>
                    <a:pt x="39262" y="8607"/>
                  </a:lnTo>
                  <a:lnTo>
                    <a:pt x="38995" y="4404"/>
                  </a:lnTo>
                  <a:lnTo>
                    <a:pt x="38995" y="4304"/>
                  </a:lnTo>
                  <a:lnTo>
                    <a:pt x="38728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331" name="Google Shape;331;p30"/>
          <p:cNvSpPr/>
          <p:nvPr/>
        </p:nvSpPr>
        <p:spPr>
          <a:xfrm>
            <a:off x="2603028" y="4319587"/>
            <a:ext cx="426949" cy="390019"/>
          </a:xfrm>
          <a:custGeom>
            <a:avLst/>
            <a:gdLst/>
            <a:ahLst/>
            <a:cxnLst/>
            <a:rect l="l" t="t" r="r" b="b"/>
            <a:pathLst>
              <a:path w="13110" h="11976" extrusionOk="0">
                <a:moveTo>
                  <a:pt x="6555" y="1"/>
                </a:moveTo>
                <a:cubicBezTo>
                  <a:pt x="5029" y="1"/>
                  <a:pt x="3503" y="584"/>
                  <a:pt x="2335" y="1752"/>
                </a:cubicBezTo>
                <a:cubicBezTo>
                  <a:pt x="0" y="4087"/>
                  <a:pt x="0" y="7890"/>
                  <a:pt x="2335" y="10225"/>
                </a:cubicBezTo>
                <a:cubicBezTo>
                  <a:pt x="3503" y="11392"/>
                  <a:pt x="5029" y="11976"/>
                  <a:pt x="6555" y="11976"/>
                </a:cubicBezTo>
                <a:cubicBezTo>
                  <a:pt x="8081" y="11976"/>
                  <a:pt x="9607" y="11392"/>
                  <a:pt x="10775" y="10225"/>
                </a:cubicBezTo>
                <a:cubicBezTo>
                  <a:pt x="13110" y="7890"/>
                  <a:pt x="13110" y="4087"/>
                  <a:pt x="10775" y="1752"/>
                </a:cubicBezTo>
                <a:cubicBezTo>
                  <a:pt x="9607" y="584"/>
                  <a:pt x="8081" y="1"/>
                  <a:pt x="655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332" name="Google Shape;332;p30"/>
          <p:cNvGrpSpPr/>
          <p:nvPr/>
        </p:nvGrpSpPr>
        <p:grpSpPr>
          <a:xfrm>
            <a:off x="794942" y="1024130"/>
            <a:ext cx="1681817" cy="838653"/>
            <a:chOff x="3491529" y="3490033"/>
            <a:chExt cx="713441" cy="365585"/>
          </a:xfrm>
        </p:grpSpPr>
        <p:sp>
          <p:nvSpPr>
            <p:cNvPr id="333" name="Google Shape;333;p30"/>
            <p:cNvSpPr/>
            <p:nvPr/>
          </p:nvSpPr>
          <p:spPr>
            <a:xfrm>
              <a:off x="3540426" y="3536751"/>
              <a:ext cx="664544" cy="318867"/>
            </a:xfrm>
            <a:custGeom>
              <a:avLst/>
              <a:gdLst/>
              <a:ahLst/>
              <a:cxnLst/>
              <a:rect l="l" t="t" r="r" b="b"/>
              <a:pathLst>
                <a:path w="51237" h="24585" extrusionOk="0">
                  <a:moveTo>
                    <a:pt x="48168" y="1"/>
                  </a:moveTo>
                  <a:lnTo>
                    <a:pt x="0" y="10508"/>
                  </a:lnTo>
                  <a:lnTo>
                    <a:pt x="3103" y="24585"/>
                  </a:lnTo>
                  <a:lnTo>
                    <a:pt x="51237" y="14077"/>
                  </a:lnTo>
                  <a:lnTo>
                    <a:pt x="48168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3491529" y="3490033"/>
              <a:ext cx="713441" cy="310722"/>
            </a:xfrm>
            <a:custGeom>
              <a:avLst/>
              <a:gdLst/>
              <a:ahLst/>
              <a:cxnLst/>
              <a:rect l="l" t="t" r="r" b="b"/>
              <a:pathLst>
                <a:path w="55007" h="23957" extrusionOk="0">
                  <a:moveTo>
                    <a:pt x="51171" y="0"/>
                  </a:moveTo>
                  <a:cubicBezTo>
                    <a:pt x="51171" y="0"/>
                    <a:pt x="25819" y="6157"/>
                    <a:pt x="10213" y="6157"/>
                  </a:cubicBezTo>
                  <a:cubicBezTo>
                    <a:pt x="5724" y="6157"/>
                    <a:pt x="2042" y="5648"/>
                    <a:pt x="1" y="4337"/>
                  </a:cubicBezTo>
                  <a:lnTo>
                    <a:pt x="1" y="4337"/>
                  </a:lnTo>
                  <a:lnTo>
                    <a:pt x="3837" y="21983"/>
                  </a:lnTo>
                  <a:cubicBezTo>
                    <a:pt x="6053" y="23407"/>
                    <a:pt x="9925" y="23956"/>
                    <a:pt x="14581" y="23956"/>
                  </a:cubicBezTo>
                  <a:cubicBezTo>
                    <a:pt x="30317" y="23956"/>
                    <a:pt x="55007" y="17679"/>
                    <a:pt x="55007" y="17679"/>
                  </a:cubicBezTo>
                  <a:lnTo>
                    <a:pt x="511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4042287" y="3490033"/>
              <a:ext cx="162683" cy="253966"/>
            </a:xfrm>
            <a:custGeom>
              <a:avLst/>
              <a:gdLst/>
              <a:ahLst/>
              <a:cxnLst/>
              <a:rect l="l" t="t" r="r" b="b"/>
              <a:pathLst>
                <a:path w="12543" h="19581" extrusionOk="0">
                  <a:moveTo>
                    <a:pt x="8673" y="0"/>
                  </a:moveTo>
                  <a:lnTo>
                    <a:pt x="1" y="1902"/>
                  </a:lnTo>
                  <a:lnTo>
                    <a:pt x="3870" y="19581"/>
                  </a:lnTo>
                  <a:lnTo>
                    <a:pt x="12543" y="17679"/>
                  </a:lnTo>
                  <a:lnTo>
                    <a:pt x="8673" y="0"/>
                  </a:lnTo>
                  <a:close/>
                </a:path>
              </a:pathLst>
            </a:custGeom>
            <a:solidFill>
              <a:srgbClr val="A8D8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336" name="Google Shape;336;p30"/>
          <p:cNvSpPr/>
          <p:nvPr/>
        </p:nvSpPr>
        <p:spPr>
          <a:xfrm rot="1701045">
            <a:off x="9946793" y="4630737"/>
            <a:ext cx="1449119" cy="1465228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E48800">
              <a:alpha val="31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50" name="Google Shape;250;p29">
            <a:extLst>
              <a:ext uri="{FF2B5EF4-FFF2-40B4-BE49-F238E27FC236}">
                <a16:creationId xmlns:a16="http://schemas.microsoft.com/office/drawing/2014/main" id="{B5E02789-8A7F-4BC8-B6BA-930ACC8B9C8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934052" y="2497887"/>
            <a:ext cx="6053950" cy="53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l"/>
            <a:r>
              <a:rPr lang="vi-VN" sz="6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 HOẠT LỚP</a:t>
            </a:r>
            <a:endParaRPr lang="en-US" sz="6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541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30"/>
          <p:cNvGrpSpPr/>
          <p:nvPr/>
        </p:nvGrpSpPr>
        <p:grpSpPr>
          <a:xfrm rot="740706">
            <a:off x="2791032" y="551651"/>
            <a:ext cx="6492091" cy="5754696"/>
            <a:chOff x="683398" y="2777187"/>
            <a:chExt cx="876552" cy="777046"/>
          </a:xfrm>
        </p:grpSpPr>
        <p:sp>
          <p:nvSpPr>
            <p:cNvPr id="294" name="Google Shape;294;p30"/>
            <p:cNvSpPr/>
            <p:nvPr/>
          </p:nvSpPr>
          <p:spPr>
            <a:xfrm>
              <a:off x="712814" y="2921258"/>
              <a:ext cx="731184" cy="632975"/>
            </a:xfrm>
            <a:custGeom>
              <a:avLst/>
              <a:gdLst/>
              <a:ahLst/>
              <a:cxnLst/>
              <a:rect l="l" t="t" r="r" b="b"/>
              <a:pathLst>
                <a:path w="56375" h="48803" extrusionOk="0">
                  <a:moveTo>
                    <a:pt x="48235" y="0"/>
                  </a:moveTo>
                  <a:lnTo>
                    <a:pt x="1" y="10141"/>
                  </a:lnTo>
                  <a:lnTo>
                    <a:pt x="8140" y="48802"/>
                  </a:lnTo>
                  <a:lnTo>
                    <a:pt x="56374" y="38661"/>
                  </a:lnTo>
                  <a:lnTo>
                    <a:pt x="48235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5" name="Google Shape;295;p30"/>
            <p:cNvSpPr/>
            <p:nvPr/>
          </p:nvSpPr>
          <p:spPr>
            <a:xfrm>
              <a:off x="683398" y="2777187"/>
              <a:ext cx="876552" cy="705659"/>
            </a:xfrm>
            <a:custGeom>
              <a:avLst/>
              <a:gdLst/>
              <a:ahLst/>
              <a:cxnLst/>
              <a:rect l="l" t="t" r="r" b="b"/>
              <a:pathLst>
                <a:path w="67583" h="54407" extrusionOk="0">
                  <a:moveTo>
                    <a:pt x="49836" y="0"/>
                  </a:moveTo>
                  <a:lnTo>
                    <a:pt x="0" y="10475"/>
                  </a:lnTo>
                  <a:cubicBezTo>
                    <a:pt x="0" y="10475"/>
                    <a:pt x="6071" y="46767"/>
                    <a:pt x="17780" y="54406"/>
                  </a:cubicBezTo>
                  <a:lnTo>
                    <a:pt x="67582" y="43932"/>
                  </a:lnTo>
                  <a:cubicBezTo>
                    <a:pt x="56374" y="36593"/>
                    <a:pt x="49836" y="0"/>
                    <a:pt x="498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6" name="Google Shape;296;p30"/>
            <p:cNvSpPr/>
            <p:nvPr/>
          </p:nvSpPr>
          <p:spPr>
            <a:xfrm>
              <a:off x="683398" y="2777187"/>
              <a:ext cx="669745" cy="248778"/>
            </a:xfrm>
            <a:custGeom>
              <a:avLst/>
              <a:gdLst/>
              <a:ahLst/>
              <a:cxnLst/>
              <a:rect l="l" t="t" r="r" b="b"/>
              <a:pathLst>
                <a:path w="51638" h="19181" extrusionOk="0">
                  <a:moveTo>
                    <a:pt x="49803" y="0"/>
                  </a:moveTo>
                  <a:lnTo>
                    <a:pt x="0" y="10475"/>
                  </a:lnTo>
                  <a:lnTo>
                    <a:pt x="1835" y="19181"/>
                  </a:lnTo>
                  <a:lnTo>
                    <a:pt x="51637" y="8673"/>
                  </a:lnTo>
                  <a:lnTo>
                    <a:pt x="49803" y="0"/>
                  </a:lnTo>
                  <a:close/>
                </a:path>
              </a:pathLst>
            </a:custGeom>
            <a:solidFill>
              <a:srgbClr val="FD4D89">
                <a:alpha val="508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298" name="Google Shape;298;p30"/>
          <p:cNvSpPr txBox="1">
            <a:spLocks noGrp="1"/>
          </p:cNvSpPr>
          <p:nvPr>
            <p:ph type="title" idx="2"/>
          </p:nvPr>
        </p:nvSpPr>
        <p:spPr>
          <a:xfrm>
            <a:off x="4655421" y="1862783"/>
            <a:ext cx="2103476" cy="116540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01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00" name="Google Shape;300;p30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301" name="Google Shape;301;p30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05" name="Google Shape;305;p30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306" name="Google Shape;306;p30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15" name="Google Shape;315;p30"/>
          <p:cNvGrpSpPr/>
          <p:nvPr/>
        </p:nvGrpSpPr>
        <p:grpSpPr>
          <a:xfrm>
            <a:off x="1572480" y="4546962"/>
            <a:ext cx="1449195" cy="1444831"/>
            <a:chOff x="7043510" y="2506013"/>
            <a:chExt cx="941933" cy="939096"/>
          </a:xfrm>
        </p:grpSpPr>
        <p:sp>
          <p:nvSpPr>
            <p:cNvPr id="316" name="Google Shape;316;p30"/>
            <p:cNvSpPr/>
            <p:nvPr/>
          </p:nvSpPr>
          <p:spPr>
            <a:xfrm>
              <a:off x="7065397" y="2586746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17" name="Google Shape;317;p30"/>
            <p:cNvSpPr/>
            <p:nvPr/>
          </p:nvSpPr>
          <p:spPr>
            <a:xfrm>
              <a:off x="7043510" y="2506013"/>
              <a:ext cx="941933" cy="939096"/>
            </a:xfrm>
            <a:custGeom>
              <a:avLst/>
              <a:gdLst/>
              <a:ahLst/>
              <a:cxnLst/>
              <a:rect l="l" t="t" r="r" b="b"/>
              <a:pathLst>
                <a:path w="44499" h="44365" extrusionOk="0">
                  <a:moveTo>
                    <a:pt x="36962" y="1"/>
                  </a:moveTo>
                  <a:cubicBezTo>
                    <a:pt x="36918" y="1"/>
                    <a:pt x="36872" y="4"/>
                    <a:pt x="36827" y="12"/>
                  </a:cubicBezTo>
                  <a:lnTo>
                    <a:pt x="634" y="6784"/>
                  </a:lnTo>
                  <a:cubicBezTo>
                    <a:pt x="267" y="6850"/>
                    <a:pt x="0" y="7217"/>
                    <a:pt x="100" y="7617"/>
                  </a:cubicBezTo>
                  <a:lnTo>
                    <a:pt x="6872" y="43810"/>
                  </a:lnTo>
                  <a:cubicBezTo>
                    <a:pt x="6929" y="44124"/>
                    <a:pt x="7206" y="44365"/>
                    <a:pt x="7515" y="44365"/>
                  </a:cubicBezTo>
                  <a:cubicBezTo>
                    <a:pt x="7567" y="44365"/>
                    <a:pt x="7620" y="44358"/>
                    <a:pt x="7673" y="44344"/>
                  </a:cubicBezTo>
                  <a:lnTo>
                    <a:pt x="43865" y="37572"/>
                  </a:lnTo>
                  <a:cubicBezTo>
                    <a:pt x="44232" y="37506"/>
                    <a:pt x="44499" y="37139"/>
                    <a:pt x="44432" y="36772"/>
                  </a:cubicBezTo>
                  <a:lnTo>
                    <a:pt x="37661" y="579"/>
                  </a:lnTo>
                  <a:cubicBezTo>
                    <a:pt x="37602" y="224"/>
                    <a:pt x="37307" y="1"/>
                    <a:pt x="369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7128942" y="2636172"/>
              <a:ext cx="151136" cy="794374"/>
            </a:xfrm>
            <a:custGeom>
              <a:avLst/>
              <a:gdLst/>
              <a:ahLst/>
              <a:cxnLst/>
              <a:rect l="l" t="t" r="r" b="b"/>
              <a:pathLst>
                <a:path w="7140" h="37528" extrusionOk="0">
                  <a:moveTo>
                    <a:pt x="101" y="1"/>
                  </a:moveTo>
                  <a:lnTo>
                    <a:pt x="1" y="34"/>
                  </a:lnTo>
                  <a:lnTo>
                    <a:pt x="7039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19" name="Google Shape;319;p30"/>
            <p:cNvSpPr/>
            <p:nvPr/>
          </p:nvSpPr>
          <p:spPr>
            <a:xfrm>
              <a:off x="7056211" y="25782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94" y="0"/>
                  </a:moveTo>
                  <a:lnTo>
                    <a:pt x="1" y="7005"/>
                  </a:lnTo>
                  <a:lnTo>
                    <a:pt x="34" y="7106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7071748" y="26587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61" y="0"/>
                  </a:moveTo>
                  <a:lnTo>
                    <a:pt x="1" y="7005"/>
                  </a:lnTo>
                  <a:lnTo>
                    <a:pt x="1" y="7105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1" name="Google Shape;321;p30"/>
            <p:cNvSpPr/>
            <p:nvPr/>
          </p:nvSpPr>
          <p:spPr>
            <a:xfrm>
              <a:off x="7086586" y="2739258"/>
              <a:ext cx="795771" cy="151136"/>
            </a:xfrm>
            <a:custGeom>
              <a:avLst/>
              <a:gdLst/>
              <a:ahLst/>
              <a:cxnLst/>
              <a:rect l="l" t="t" r="r" b="b"/>
              <a:pathLst>
                <a:path w="37594" h="7140" extrusionOk="0">
                  <a:moveTo>
                    <a:pt x="37560" y="1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0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7101403" y="2819758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3" name="Google Shape;323;p30"/>
            <p:cNvSpPr/>
            <p:nvPr/>
          </p:nvSpPr>
          <p:spPr>
            <a:xfrm>
              <a:off x="7116940" y="2900258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4" name="Google Shape;324;p30"/>
            <p:cNvSpPr/>
            <p:nvPr/>
          </p:nvSpPr>
          <p:spPr>
            <a:xfrm>
              <a:off x="7131779" y="2980758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8"/>
                  </a:lnTo>
                  <a:lnTo>
                    <a:pt x="33" y="7138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5" name="Google Shape;325;p30"/>
            <p:cNvSpPr/>
            <p:nvPr/>
          </p:nvSpPr>
          <p:spPr>
            <a:xfrm>
              <a:off x="7147294" y="3061236"/>
              <a:ext cx="795094" cy="151136"/>
            </a:xfrm>
            <a:custGeom>
              <a:avLst/>
              <a:gdLst/>
              <a:ahLst/>
              <a:cxnLst/>
              <a:rect l="l" t="t" r="r" b="b"/>
              <a:pathLst>
                <a:path w="37562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6" name="Google Shape;326;p30"/>
            <p:cNvSpPr/>
            <p:nvPr/>
          </p:nvSpPr>
          <p:spPr>
            <a:xfrm>
              <a:off x="7162133" y="314173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1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7" name="Google Shape;327;p30"/>
            <p:cNvSpPr/>
            <p:nvPr/>
          </p:nvSpPr>
          <p:spPr>
            <a:xfrm>
              <a:off x="7176950" y="3222236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28" name="Google Shape;328;p30"/>
          <p:cNvGrpSpPr/>
          <p:nvPr/>
        </p:nvGrpSpPr>
        <p:grpSpPr>
          <a:xfrm>
            <a:off x="736695" y="4362665"/>
            <a:ext cx="1325892" cy="1316737"/>
            <a:chOff x="6500275" y="2386225"/>
            <a:chExt cx="861790" cy="855840"/>
          </a:xfrm>
        </p:grpSpPr>
        <p:sp>
          <p:nvSpPr>
            <p:cNvPr id="329" name="Google Shape;329;p30"/>
            <p:cNvSpPr/>
            <p:nvPr/>
          </p:nvSpPr>
          <p:spPr>
            <a:xfrm>
              <a:off x="6502725" y="2387575"/>
              <a:ext cx="859340" cy="854490"/>
            </a:xfrm>
            <a:custGeom>
              <a:avLst/>
              <a:gdLst/>
              <a:ahLst/>
              <a:cxnLst/>
              <a:rect l="l" t="t" r="r" b="b"/>
              <a:pathLst>
                <a:path w="40430" h="40368" extrusionOk="0">
                  <a:moveTo>
                    <a:pt x="37488" y="0"/>
                  </a:moveTo>
                  <a:cubicBezTo>
                    <a:pt x="37468" y="0"/>
                    <a:pt x="37448" y="1"/>
                    <a:pt x="37427" y="3"/>
                  </a:cubicBezTo>
                  <a:lnTo>
                    <a:pt x="668" y="2238"/>
                  </a:lnTo>
                  <a:cubicBezTo>
                    <a:pt x="301" y="2238"/>
                    <a:pt x="0" y="2571"/>
                    <a:pt x="34" y="2971"/>
                  </a:cubicBezTo>
                  <a:lnTo>
                    <a:pt x="2235" y="39698"/>
                  </a:lnTo>
                  <a:cubicBezTo>
                    <a:pt x="2267" y="40078"/>
                    <a:pt x="2569" y="40367"/>
                    <a:pt x="2942" y="40367"/>
                  </a:cubicBezTo>
                  <a:cubicBezTo>
                    <a:pt x="2962" y="40367"/>
                    <a:pt x="2982" y="40367"/>
                    <a:pt x="3003" y="40365"/>
                  </a:cubicBezTo>
                  <a:lnTo>
                    <a:pt x="39729" y="38130"/>
                  </a:lnTo>
                  <a:cubicBezTo>
                    <a:pt x="40129" y="38130"/>
                    <a:pt x="40429" y="37796"/>
                    <a:pt x="40396" y="37396"/>
                  </a:cubicBezTo>
                  <a:lnTo>
                    <a:pt x="38161" y="636"/>
                  </a:lnTo>
                  <a:cubicBezTo>
                    <a:pt x="38129" y="288"/>
                    <a:pt x="37857" y="0"/>
                    <a:pt x="37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30" name="Google Shape;330;p30"/>
            <p:cNvSpPr/>
            <p:nvPr/>
          </p:nvSpPr>
          <p:spPr>
            <a:xfrm>
              <a:off x="6500275" y="2386225"/>
              <a:ext cx="859400" cy="854542"/>
            </a:xfrm>
            <a:custGeom>
              <a:avLst/>
              <a:gdLst/>
              <a:ahLst/>
              <a:cxnLst/>
              <a:rect l="l" t="t" r="r" b="b"/>
              <a:pathLst>
                <a:path w="40997" h="41064" extrusionOk="0">
                  <a:moveTo>
                    <a:pt x="38628" y="101"/>
                  </a:moveTo>
                  <a:lnTo>
                    <a:pt x="38895" y="4304"/>
                  </a:lnTo>
                  <a:lnTo>
                    <a:pt x="34692" y="4571"/>
                  </a:lnTo>
                  <a:lnTo>
                    <a:pt x="34459" y="368"/>
                  </a:lnTo>
                  <a:lnTo>
                    <a:pt x="38628" y="101"/>
                  </a:lnTo>
                  <a:close/>
                  <a:moveTo>
                    <a:pt x="34359" y="368"/>
                  </a:moveTo>
                  <a:lnTo>
                    <a:pt x="34626" y="4571"/>
                  </a:lnTo>
                  <a:lnTo>
                    <a:pt x="30423" y="4837"/>
                  </a:lnTo>
                  <a:lnTo>
                    <a:pt x="30156" y="634"/>
                  </a:lnTo>
                  <a:lnTo>
                    <a:pt x="34359" y="368"/>
                  </a:lnTo>
                  <a:close/>
                  <a:moveTo>
                    <a:pt x="30056" y="634"/>
                  </a:moveTo>
                  <a:lnTo>
                    <a:pt x="30322" y="4837"/>
                  </a:lnTo>
                  <a:lnTo>
                    <a:pt x="26119" y="5071"/>
                  </a:lnTo>
                  <a:lnTo>
                    <a:pt x="25853" y="901"/>
                  </a:lnTo>
                  <a:lnTo>
                    <a:pt x="30056" y="634"/>
                  </a:lnTo>
                  <a:close/>
                  <a:moveTo>
                    <a:pt x="25753" y="868"/>
                  </a:moveTo>
                  <a:lnTo>
                    <a:pt x="26019" y="5071"/>
                  </a:lnTo>
                  <a:lnTo>
                    <a:pt x="21816" y="5338"/>
                  </a:lnTo>
                  <a:lnTo>
                    <a:pt x="21583" y="1135"/>
                  </a:lnTo>
                  <a:lnTo>
                    <a:pt x="25753" y="868"/>
                  </a:lnTo>
                  <a:close/>
                  <a:moveTo>
                    <a:pt x="21483" y="1168"/>
                  </a:moveTo>
                  <a:lnTo>
                    <a:pt x="21716" y="5371"/>
                  </a:lnTo>
                  <a:lnTo>
                    <a:pt x="17547" y="5605"/>
                  </a:lnTo>
                  <a:lnTo>
                    <a:pt x="17280" y="1435"/>
                  </a:lnTo>
                  <a:lnTo>
                    <a:pt x="21483" y="1168"/>
                  </a:lnTo>
                  <a:close/>
                  <a:moveTo>
                    <a:pt x="17180" y="1435"/>
                  </a:moveTo>
                  <a:lnTo>
                    <a:pt x="17447" y="5605"/>
                  </a:lnTo>
                  <a:lnTo>
                    <a:pt x="13244" y="5872"/>
                  </a:lnTo>
                  <a:lnTo>
                    <a:pt x="12977" y="1669"/>
                  </a:lnTo>
                  <a:lnTo>
                    <a:pt x="17180" y="1435"/>
                  </a:lnTo>
                  <a:close/>
                  <a:moveTo>
                    <a:pt x="12877" y="1669"/>
                  </a:moveTo>
                  <a:lnTo>
                    <a:pt x="13144" y="5872"/>
                  </a:lnTo>
                  <a:lnTo>
                    <a:pt x="8941" y="6138"/>
                  </a:lnTo>
                  <a:lnTo>
                    <a:pt x="8707" y="1935"/>
                  </a:lnTo>
                  <a:lnTo>
                    <a:pt x="12877" y="1669"/>
                  </a:lnTo>
                  <a:close/>
                  <a:moveTo>
                    <a:pt x="8607" y="1969"/>
                  </a:moveTo>
                  <a:lnTo>
                    <a:pt x="8874" y="6138"/>
                  </a:lnTo>
                  <a:lnTo>
                    <a:pt x="4671" y="6405"/>
                  </a:lnTo>
                  <a:lnTo>
                    <a:pt x="4404" y="2202"/>
                  </a:lnTo>
                  <a:lnTo>
                    <a:pt x="8607" y="1969"/>
                  </a:lnTo>
                  <a:close/>
                  <a:moveTo>
                    <a:pt x="4304" y="2202"/>
                  </a:moveTo>
                  <a:lnTo>
                    <a:pt x="4571" y="6405"/>
                  </a:lnTo>
                  <a:lnTo>
                    <a:pt x="368" y="6639"/>
                  </a:lnTo>
                  <a:lnTo>
                    <a:pt x="134" y="2436"/>
                  </a:lnTo>
                  <a:lnTo>
                    <a:pt x="4304" y="2202"/>
                  </a:lnTo>
                  <a:close/>
                  <a:moveTo>
                    <a:pt x="38895" y="4404"/>
                  </a:moveTo>
                  <a:lnTo>
                    <a:pt x="39162" y="8607"/>
                  </a:lnTo>
                  <a:lnTo>
                    <a:pt x="34959" y="8840"/>
                  </a:lnTo>
                  <a:lnTo>
                    <a:pt x="34692" y="4671"/>
                  </a:lnTo>
                  <a:lnTo>
                    <a:pt x="38895" y="4404"/>
                  </a:lnTo>
                  <a:close/>
                  <a:moveTo>
                    <a:pt x="34626" y="4671"/>
                  </a:moveTo>
                  <a:lnTo>
                    <a:pt x="34892" y="8874"/>
                  </a:lnTo>
                  <a:lnTo>
                    <a:pt x="30689" y="9107"/>
                  </a:lnTo>
                  <a:lnTo>
                    <a:pt x="30423" y="4904"/>
                  </a:lnTo>
                  <a:lnTo>
                    <a:pt x="34626" y="4671"/>
                  </a:lnTo>
                  <a:close/>
                  <a:moveTo>
                    <a:pt x="30322" y="4938"/>
                  </a:moveTo>
                  <a:lnTo>
                    <a:pt x="30589" y="9107"/>
                  </a:lnTo>
                  <a:lnTo>
                    <a:pt x="26386" y="9374"/>
                  </a:lnTo>
                  <a:lnTo>
                    <a:pt x="26119" y="5171"/>
                  </a:lnTo>
                  <a:lnTo>
                    <a:pt x="30322" y="4938"/>
                  </a:lnTo>
                  <a:close/>
                  <a:moveTo>
                    <a:pt x="26019" y="5171"/>
                  </a:moveTo>
                  <a:lnTo>
                    <a:pt x="26286" y="9374"/>
                  </a:lnTo>
                  <a:lnTo>
                    <a:pt x="22083" y="9608"/>
                  </a:lnTo>
                  <a:lnTo>
                    <a:pt x="21816" y="5438"/>
                  </a:lnTo>
                  <a:lnTo>
                    <a:pt x="26019" y="5171"/>
                  </a:lnTo>
                  <a:close/>
                  <a:moveTo>
                    <a:pt x="21750" y="5471"/>
                  </a:moveTo>
                  <a:lnTo>
                    <a:pt x="21983" y="9641"/>
                  </a:lnTo>
                  <a:lnTo>
                    <a:pt x="17814" y="9908"/>
                  </a:lnTo>
                  <a:lnTo>
                    <a:pt x="17547" y="5705"/>
                  </a:lnTo>
                  <a:lnTo>
                    <a:pt x="21750" y="5471"/>
                  </a:lnTo>
                  <a:close/>
                  <a:moveTo>
                    <a:pt x="17447" y="5705"/>
                  </a:moveTo>
                  <a:lnTo>
                    <a:pt x="17713" y="9908"/>
                  </a:lnTo>
                  <a:lnTo>
                    <a:pt x="13510" y="10175"/>
                  </a:lnTo>
                  <a:lnTo>
                    <a:pt x="13244" y="5972"/>
                  </a:lnTo>
                  <a:lnTo>
                    <a:pt x="17447" y="5705"/>
                  </a:lnTo>
                  <a:close/>
                  <a:moveTo>
                    <a:pt x="13144" y="5972"/>
                  </a:moveTo>
                  <a:lnTo>
                    <a:pt x="13410" y="10141"/>
                  </a:lnTo>
                  <a:lnTo>
                    <a:pt x="9207" y="10408"/>
                  </a:lnTo>
                  <a:lnTo>
                    <a:pt x="8974" y="6205"/>
                  </a:lnTo>
                  <a:lnTo>
                    <a:pt x="13144" y="5972"/>
                  </a:lnTo>
                  <a:close/>
                  <a:moveTo>
                    <a:pt x="8874" y="6238"/>
                  </a:moveTo>
                  <a:lnTo>
                    <a:pt x="9141" y="10442"/>
                  </a:lnTo>
                  <a:lnTo>
                    <a:pt x="4938" y="10708"/>
                  </a:lnTo>
                  <a:lnTo>
                    <a:pt x="4671" y="6505"/>
                  </a:lnTo>
                  <a:lnTo>
                    <a:pt x="8874" y="6238"/>
                  </a:lnTo>
                  <a:close/>
                  <a:moveTo>
                    <a:pt x="4571" y="6472"/>
                  </a:moveTo>
                  <a:lnTo>
                    <a:pt x="4838" y="10675"/>
                  </a:lnTo>
                  <a:lnTo>
                    <a:pt x="635" y="10942"/>
                  </a:lnTo>
                  <a:lnTo>
                    <a:pt x="368" y="6739"/>
                  </a:lnTo>
                  <a:lnTo>
                    <a:pt x="4571" y="6472"/>
                  </a:lnTo>
                  <a:close/>
                  <a:moveTo>
                    <a:pt x="39162" y="8707"/>
                  </a:moveTo>
                  <a:lnTo>
                    <a:pt x="39429" y="12877"/>
                  </a:lnTo>
                  <a:lnTo>
                    <a:pt x="35226" y="13143"/>
                  </a:lnTo>
                  <a:lnTo>
                    <a:pt x="34959" y="8940"/>
                  </a:lnTo>
                  <a:lnTo>
                    <a:pt x="39162" y="8707"/>
                  </a:lnTo>
                  <a:close/>
                  <a:moveTo>
                    <a:pt x="34859" y="8940"/>
                  </a:moveTo>
                  <a:lnTo>
                    <a:pt x="35126" y="13143"/>
                  </a:lnTo>
                  <a:lnTo>
                    <a:pt x="30956" y="13410"/>
                  </a:lnTo>
                  <a:lnTo>
                    <a:pt x="30656" y="9207"/>
                  </a:lnTo>
                  <a:lnTo>
                    <a:pt x="34859" y="8940"/>
                  </a:lnTo>
                  <a:close/>
                  <a:moveTo>
                    <a:pt x="30589" y="9207"/>
                  </a:moveTo>
                  <a:lnTo>
                    <a:pt x="30823" y="13410"/>
                  </a:lnTo>
                  <a:lnTo>
                    <a:pt x="26653" y="13677"/>
                  </a:lnTo>
                  <a:lnTo>
                    <a:pt x="26386" y="9474"/>
                  </a:lnTo>
                  <a:lnTo>
                    <a:pt x="30589" y="9207"/>
                  </a:lnTo>
                  <a:close/>
                  <a:moveTo>
                    <a:pt x="26286" y="9474"/>
                  </a:moveTo>
                  <a:lnTo>
                    <a:pt x="26553" y="13644"/>
                  </a:lnTo>
                  <a:lnTo>
                    <a:pt x="22350" y="13911"/>
                  </a:lnTo>
                  <a:lnTo>
                    <a:pt x="22083" y="9741"/>
                  </a:lnTo>
                  <a:lnTo>
                    <a:pt x="26286" y="9474"/>
                  </a:lnTo>
                  <a:close/>
                  <a:moveTo>
                    <a:pt x="21983" y="9741"/>
                  </a:moveTo>
                  <a:lnTo>
                    <a:pt x="22250" y="13944"/>
                  </a:lnTo>
                  <a:lnTo>
                    <a:pt x="18047" y="14211"/>
                  </a:lnTo>
                  <a:lnTo>
                    <a:pt x="17814" y="10008"/>
                  </a:lnTo>
                  <a:lnTo>
                    <a:pt x="21983" y="9741"/>
                  </a:lnTo>
                  <a:close/>
                  <a:moveTo>
                    <a:pt x="17713" y="10008"/>
                  </a:moveTo>
                  <a:lnTo>
                    <a:pt x="17947" y="14178"/>
                  </a:lnTo>
                  <a:lnTo>
                    <a:pt x="13777" y="14444"/>
                  </a:lnTo>
                  <a:lnTo>
                    <a:pt x="13510" y="10241"/>
                  </a:lnTo>
                  <a:lnTo>
                    <a:pt x="17713" y="10008"/>
                  </a:lnTo>
                  <a:close/>
                  <a:moveTo>
                    <a:pt x="13410" y="10241"/>
                  </a:moveTo>
                  <a:lnTo>
                    <a:pt x="13677" y="14444"/>
                  </a:lnTo>
                  <a:lnTo>
                    <a:pt x="9474" y="14711"/>
                  </a:lnTo>
                  <a:lnTo>
                    <a:pt x="9207" y="10508"/>
                  </a:lnTo>
                  <a:lnTo>
                    <a:pt x="13410" y="10241"/>
                  </a:lnTo>
                  <a:close/>
                  <a:moveTo>
                    <a:pt x="9141" y="10542"/>
                  </a:moveTo>
                  <a:lnTo>
                    <a:pt x="9408" y="14745"/>
                  </a:lnTo>
                  <a:lnTo>
                    <a:pt x="5205" y="14978"/>
                  </a:lnTo>
                  <a:lnTo>
                    <a:pt x="4938" y="10775"/>
                  </a:lnTo>
                  <a:lnTo>
                    <a:pt x="9141" y="10542"/>
                  </a:lnTo>
                  <a:close/>
                  <a:moveTo>
                    <a:pt x="4838" y="10775"/>
                  </a:moveTo>
                  <a:lnTo>
                    <a:pt x="5104" y="14945"/>
                  </a:lnTo>
                  <a:lnTo>
                    <a:pt x="901" y="15212"/>
                  </a:lnTo>
                  <a:lnTo>
                    <a:pt x="635" y="11042"/>
                  </a:lnTo>
                  <a:lnTo>
                    <a:pt x="4838" y="10775"/>
                  </a:lnTo>
                  <a:close/>
                  <a:moveTo>
                    <a:pt x="39429" y="12977"/>
                  </a:moveTo>
                  <a:lnTo>
                    <a:pt x="39662" y="17146"/>
                  </a:lnTo>
                  <a:lnTo>
                    <a:pt x="35493" y="17413"/>
                  </a:lnTo>
                  <a:lnTo>
                    <a:pt x="35259" y="13244"/>
                  </a:lnTo>
                  <a:lnTo>
                    <a:pt x="39429" y="12977"/>
                  </a:lnTo>
                  <a:close/>
                  <a:moveTo>
                    <a:pt x="35126" y="13210"/>
                  </a:moveTo>
                  <a:lnTo>
                    <a:pt x="35393" y="17447"/>
                  </a:lnTo>
                  <a:lnTo>
                    <a:pt x="31190" y="17680"/>
                  </a:lnTo>
                  <a:lnTo>
                    <a:pt x="30923" y="13477"/>
                  </a:lnTo>
                  <a:lnTo>
                    <a:pt x="35126" y="13210"/>
                  </a:lnTo>
                  <a:close/>
                  <a:moveTo>
                    <a:pt x="30823" y="13510"/>
                  </a:moveTo>
                  <a:lnTo>
                    <a:pt x="31090" y="17713"/>
                  </a:lnTo>
                  <a:lnTo>
                    <a:pt x="26887" y="17947"/>
                  </a:lnTo>
                  <a:lnTo>
                    <a:pt x="26653" y="13744"/>
                  </a:lnTo>
                  <a:lnTo>
                    <a:pt x="30823" y="13510"/>
                  </a:lnTo>
                  <a:close/>
                  <a:moveTo>
                    <a:pt x="26553" y="13744"/>
                  </a:moveTo>
                  <a:lnTo>
                    <a:pt x="26820" y="17947"/>
                  </a:lnTo>
                  <a:lnTo>
                    <a:pt x="22617" y="18214"/>
                  </a:lnTo>
                  <a:lnTo>
                    <a:pt x="22350" y="14011"/>
                  </a:lnTo>
                  <a:lnTo>
                    <a:pt x="26553" y="13744"/>
                  </a:lnTo>
                  <a:close/>
                  <a:moveTo>
                    <a:pt x="22250" y="14044"/>
                  </a:moveTo>
                  <a:lnTo>
                    <a:pt x="22517" y="18247"/>
                  </a:lnTo>
                  <a:lnTo>
                    <a:pt x="18314" y="18481"/>
                  </a:lnTo>
                  <a:lnTo>
                    <a:pt x="18047" y="14311"/>
                  </a:lnTo>
                  <a:lnTo>
                    <a:pt x="22250" y="14044"/>
                  </a:lnTo>
                  <a:close/>
                  <a:moveTo>
                    <a:pt x="17980" y="14278"/>
                  </a:moveTo>
                  <a:lnTo>
                    <a:pt x="18214" y="18481"/>
                  </a:lnTo>
                  <a:lnTo>
                    <a:pt x="14044" y="18747"/>
                  </a:lnTo>
                  <a:lnTo>
                    <a:pt x="13777" y="14544"/>
                  </a:lnTo>
                  <a:lnTo>
                    <a:pt x="17980" y="14278"/>
                  </a:lnTo>
                  <a:close/>
                  <a:moveTo>
                    <a:pt x="13677" y="14544"/>
                  </a:moveTo>
                  <a:lnTo>
                    <a:pt x="13944" y="18747"/>
                  </a:lnTo>
                  <a:lnTo>
                    <a:pt x="9741" y="18981"/>
                  </a:lnTo>
                  <a:lnTo>
                    <a:pt x="9474" y="14811"/>
                  </a:lnTo>
                  <a:lnTo>
                    <a:pt x="13677" y="14544"/>
                  </a:lnTo>
                  <a:close/>
                  <a:moveTo>
                    <a:pt x="9374" y="14811"/>
                  </a:moveTo>
                  <a:lnTo>
                    <a:pt x="9641" y="18981"/>
                  </a:lnTo>
                  <a:lnTo>
                    <a:pt x="5438" y="19248"/>
                  </a:lnTo>
                  <a:lnTo>
                    <a:pt x="5205" y="15045"/>
                  </a:lnTo>
                  <a:lnTo>
                    <a:pt x="9374" y="14811"/>
                  </a:lnTo>
                  <a:close/>
                  <a:moveTo>
                    <a:pt x="5104" y="15045"/>
                  </a:moveTo>
                  <a:lnTo>
                    <a:pt x="5338" y="19248"/>
                  </a:lnTo>
                  <a:lnTo>
                    <a:pt x="1168" y="19515"/>
                  </a:lnTo>
                  <a:lnTo>
                    <a:pt x="901" y="15312"/>
                  </a:lnTo>
                  <a:lnTo>
                    <a:pt x="5104" y="15045"/>
                  </a:lnTo>
                  <a:close/>
                  <a:moveTo>
                    <a:pt x="39696" y="17246"/>
                  </a:moveTo>
                  <a:lnTo>
                    <a:pt x="39929" y="21449"/>
                  </a:lnTo>
                  <a:lnTo>
                    <a:pt x="35726" y="21716"/>
                  </a:lnTo>
                  <a:lnTo>
                    <a:pt x="35493" y="17513"/>
                  </a:lnTo>
                  <a:lnTo>
                    <a:pt x="39696" y="17246"/>
                  </a:lnTo>
                  <a:close/>
                  <a:moveTo>
                    <a:pt x="35393" y="17513"/>
                  </a:moveTo>
                  <a:lnTo>
                    <a:pt x="35660" y="21716"/>
                  </a:lnTo>
                  <a:lnTo>
                    <a:pt x="31457" y="21983"/>
                  </a:lnTo>
                  <a:lnTo>
                    <a:pt x="31223" y="17780"/>
                  </a:lnTo>
                  <a:lnTo>
                    <a:pt x="35393" y="17513"/>
                  </a:lnTo>
                  <a:close/>
                  <a:moveTo>
                    <a:pt x="31090" y="17813"/>
                  </a:moveTo>
                  <a:lnTo>
                    <a:pt x="31357" y="21983"/>
                  </a:lnTo>
                  <a:lnTo>
                    <a:pt x="27154" y="22250"/>
                  </a:lnTo>
                  <a:lnTo>
                    <a:pt x="26920" y="18080"/>
                  </a:lnTo>
                  <a:lnTo>
                    <a:pt x="31090" y="17813"/>
                  </a:lnTo>
                  <a:close/>
                  <a:moveTo>
                    <a:pt x="26820" y="18047"/>
                  </a:moveTo>
                  <a:lnTo>
                    <a:pt x="27053" y="22250"/>
                  </a:lnTo>
                  <a:lnTo>
                    <a:pt x="22884" y="22483"/>
                  </a:lnTo>
                  <a:lnTo>
                    <a:pt x="22617" y="18280"/>
                  </a:lnTo>
                  <a:lnTo>
                    <a:pt x="26820" y="18047"/>
                  </a:lnTo>
                  <a:close/>
                  <a:moveTo>
                    <a:pt x="22517" y="18347"/>
                  </a:moveTo>
                  <a:lnTo>
                    <a:pt x="22784" y="22517"/>
                  </a:lnTo>
                  <a:lnTo>
                    <a:pt x="18581" y="22784"/>
                  </a:lnTo>
                  <a:lnTo>
                    <a:pt x="18314" y="18581"/>
                  </a:lnTo>
                  <a:lnTo>
                    <a:pt x="22517" y="18347"/>
                  </a:lnTo>
                  <a:close/>
                  <a:moveTo>
                    <a:pt x="18214" y="18581"/>
                  </a:moveTo>
                  <a:lnTo>
                    <a:pt x="18481" y="22750"/>
                  </a:lnTo>
                  <a:lnTo>
                    <a:pt x="14278" y="23017"/>
                  </a:lnTo>
                  <a:lnTo>
                    <a:pt x="14011" y="18814"/>
                  </a:lnTo>
                  <a:lnTo>
                    <a:pt x="18214" y="18581"/>
                  </a:lnTo>
                  <a:close/>
                  <a:moveTo>
                    <a:pt x="13944" y="18848"/>
                  </a:moveTo>
                  <a:lnTo>
                    <a:pt x="14178" y="23017"/>
                  </a:lnTo>
                  <a:lnTo>
                    <a:pt x="10008" y="23284"/>
                  </a:lnTo>
                  <a:lnTo>
                    <a:pt x="9741" y="19081"/>
                  </a:lnTo>
                  <a:lnTo>
                    <a:pt x="13944" y="18848"/>
                  </a:lnTo>
                  <a:close/>
                  <a:moveTo>
                    <a:pt x="9641" y="19081"/>
                  </a:moveTo>
                  <a:lnTo>
                    <a:pt x="9908" y="23284"/>
                  </a:lnTo>
                  <a:lnTo>
                    <a:pt x="5705" y="23551"/>
                  </a:lnTo>
                  <a:lnTo>
                    <a:pt x="5438" y="19348"/>
                  </a:lnTo>
                  <a:lnTo>
                    <a:pt x="9641" y="19081"/>
                  </a:lnTo>
                  <a:close/>
                  <a:moveTo>
                    <a:pt x="5371" y="19348"/>
                  </a:moveTo>
                  <a:lnTo>
                    <a:pt x="5605" y="23551"/>
                  </a:lnTo>
                  <a:lnTo>
                    <a:pt x="1402" y="23784"/>
                  </a:lnTo>
                  <a:lnTo>
                    <a:pt x="1168" y="19615"/>
                  </a:lnTo>
                  <a:lnTo>
                    <a:pt x="5371" y="19348"/>
                  </a:lnTo>
                  <a:close/>
                  <a:moveTo>
                    <a:pt x="39929" y="21549"/>
                  </a:moveTo>
                  <a:lnTo>
                    <a:pt x="40196" y="25752"/>
                  </a:lnTo>
                  <a:lnTo>
                    <a:pt x="35993" y="25986"/>
                  </a:lnTo>
                  <a:lnTo>
                    <a:pt x="35760" y="21816"/>
                  </a:lnTo>
                  <a:lnTo>
                    <a:pt x="39929" y="21549"/>
                  </a:lnTo>
                  <a:close/>
                  <a:moveTo>
                    <a:pt x="35660" y="21816"/>
                  </a:moveTo>
                  <a:lnTo>
                    <a:pt x="35893" y="26019"/>
                  </a:lnTo>
                  <a:lnTo>
                    <a:pt x="31723" y="26286"/>
                  </a:lnTo>
                  <a:lnTo>
                    <a:pt x="31457" y="22083"/>
                  </a:lnTo>
                  <a:lnTo>
                    <a:pt x="35660" y="21816"/>
                  </a:lnTo>
                  <a:close/>
                  <a:moveTo>
                    <a:pt x="31357" y="22083"/>
                  </a:moveTo>
                  <a:lnTo>
                    <a:pt x="31623" y="26286"/>
                  </a:lnTo>
                  <a:lnTo>
                    <a:pt x="27420" y="26553"/>
                  </a:lnTo>
                  <a:lnTo>
                    <a:pt x="27154" y="22350"/>
                  </a:lnTo>
                  <a:lnTo>
                    <a:pt x="31357" y="22083"/>
                  </a:lnTo>
                  <a:close/>
                  <a:moveTo>
                    <a:pt x="27053" y="22350"/>
                  </a:moveTo>
                  <a:lnTo>
                    <a:pt x="27320" y="26553"/>
                  </a:lnTo>
                  <a:lnTo>
                    <a:pt x="23117" y="26787"/>
                  </a:lnTo>
                  <a:lnTo>
                    <a:pt x="22884" y="22584"/>
                  </a:lnTo>
                  <a:lnTo>
                    <a:pt x="27053" y="22350"/>
                  </a:lnTo>
                  <a:close/>
                  <a:moveTo>
                    <a:pt x="22750" y="22617"/>
                  </a:moveTo>
                  <a:lnTo>
                    <a:pt x="23051" y="26820"/>
                  </a:lnTo>
                  <a:lnTo>
                    <a:pt x="18848" y="27087"/>
                  </a:lnTo>
                  <a:lnTo>
                    <a:pt x="18581" y="22850"/>
                  </a:lnTo>
                  <a:lnTo>
                    <a:pt x="22750" y="22617"/>
                  </a:lnTo>
                  <a:close/>
                  <a:moveTo>
                    <a:pt x="18481" y="22850"/>
                  </a:moveTo>
                  <a:lnTo>
                    <a:pt x="18748" y="27053"/>
                  </a:lnTo>
                  <a:lnTo>
                    <a:pt x="14545" y="27320"/>
                  </a:lnTo>
                  <a:lnTo>
                    <a:pt x="14278" y="23117"/>
                  </a:lnTo>
                  <a:lnTo>
                    <a:pt x="18481" y="22850"/>
                  </a:lnTo>
                  <a:close/>
                  <a:moveTo>
                    <a:pt x="14211" y="23117"/>
                  </a:moveTo>
                  <a:lnTo>
                    <a:pt x="14444" y="27320"/>
                  </a:lnTo>
                  <a:lnTo>
                    <a:pt x="10241" y="27587"/>
                  </a:lnTo>
                  <a:lnTo>
                    <a:pt x="10008" y="23384"/>
                  </a:lnTo>
                  <a:lnTo>
                    <a:pt x="14211" y="23117"/>
                  </a:lnTo>
                  <a:close/>
                  <a:moveTo>
                    <a:pt x="9908" y="23384"/>
                  </a:moveTo>
                  <a:lnTo>
                    <a:pt x="10175" y="27587"/>
                  </a:lnTo>
                  <a:lnTo>
                    <a:pt x="5972" y="27821"/>
                  </a:lnTo>
                  <a:lnTo>
                    <a:pt x="5705" y="23651"/>
                  </a:lnTo>
                  <a:lnTo>
                    <a:pt x="9908" y="23384"/>
                  </a:lnTo>
                  <a:close/>
                  <a:moveTo>
                    <a:pt x="5605" y="23651"/>
                  </a:moveTo>
                  <a:lnTo>
                    <a:pt x="5872" y="27821"/>
                  </a:lnTo>
                  <a:lnTo>
                    <a:pt x="1669" y="28087"/>
                  </a:lnTo>
                  <a:lnTo>
                    <a:pt x="1435" y="23918"/>
                  </a:lnTo>
                  <a:lnTo>
                    <a:pt x="5605" y="23651"/>
                  </a:lnTo>
                  <a:close/>
                  <a:moveTo>
                    <a:pt x="40196" y="25853"/>
                  </a:moveTo>
                  <a:lnTo>
                    <a:pt x="40463" y="30022"/>
                  </a:lnTo>
                  <a:lnTo>
                    <a:pt x="36260" y="30289"/>
                  </a:lnTo>
                  <a:lnTo>
                    <a:pt x="35993" y="26086"/>
                  </a:lnTo>
                  <a:lnTo>
                    <a:pt x="40196" y="25853"/>
                  </a:lnTo>
                  <a:close/>
                  <a:moveTo>
                    <a:pt x="35926" y="26119"/>
                  </a:moveTo>
                  <a:lnTo>
                    <a:pt x="36160" y="30322"/>
                  </a:lnTo>
                  <a:lnTo>
                    <a:pt x="31957" y="30556"/>
                  </a:lnTo>
                  <a:lnTo>
                    <a:pt x="31723" y="26353"/>
                  </a:lnTo>
                  <a:lnTo>
                    <a:pt x="35926" y="26119"/>
                  </a:lnTo>
                  <a:close/>
                  <a:moveTo>
                    <a:pt x="31623" y="26386"/>
                  </a:moveTo>
                  <a:lnTo>
                    <a:pt x="31890" y="30589"/>
                  </a:lnTo>
                  <a:lnTo>
                    <a:pt x="27687" y="30823"/>
                  </a:lnTo>
                  <a:lnTo>
                    <a:pt x="27420" y="26620"/>
                  </a:lnTo>
                  <a:lnTo>
                    <a:pt x="31623" y="26386"/>
                  </a:lnTo>
                  <a:close/>
                  <a:moveTo>
                    <a:pt x="27354" y="26620"/>
                  </a:moveTo>
                  <a:lnTo>
                    <a:pt x="27587" y="30856"/>
                  </a:lnTo>
                  <a:lnTo>
                    <a:pt x="23384" y="31090"/>
                  </a:lnTo>
                  <a:lnTo>
                    <a:pt x="23151" y="26887"/>
                  </a:lnTo>
                  <a:lnTo>
                    <a:pt x="27354" y="26620"/>
                  </a:lnTo>
                  <a:close/>
                  <a:moveTo>
                    <a:pt x="23051" y="26887"/>
                  </a:moveTo>
                  <a:lnTo>
                    <a:pt x="23317" y="31090"/>
                  </a:lnTo>
                  <a:lnTo>
                    <a:pt x="19114" y="31356"/>
                  </a:lnTo>
                  <a:lnTo>
                    <a:pt x="18848" y="27153"/>
                  </a:lnTo>
                  <a:lnTo>
                    <a:pt x="23051" y="26887"/>
                  </a:lnTo>
                  <a:close/>
                  <a:moveTo>
                    <a:pt x="18748" y="27153"/>
                  </a:moveTo>
                  <a:lnTo>
                    <a:pt x="18981" y="31356"/>
                  </a:lnTo>
                  <a:lnTo>
                    <a:pt x="14811" y="31590"/>
                  </a:lnTo>
                  <a:lnTo>
                    <a:pt x="14545" y="27420"/>
                  </a:lnTo>
                  <a:lnTo>
                    <a:pt x="18748" y="27153"/>
                  </a:lnTo>
                  <a:close/>
                  <a:moveTo>
                    <a:pt x="14444" y="27387"/>
                  </a:moveTo>
                  <a:lnTo>
                    <a:pt x="14711" y="31623"/>
                  </a:lnTo>
                  <a:lnTo>
                    <a:pt x="10508" y="31857"/>
                  </a:lnTo>
                  <a:lnTo>
                    <a:pt x="10275" y="27654"/>
                  </a:lnTo>
                  <a:lnTo>
                    <a:pt x="14444" y="27387"/>
                  </a:lnTo>
                  <a:close/>
                  <a:moveTo>
                    <a:pt x="10175" y="27687"/>
                  </a:moveTo>
                  <a:lnTo>
                    <a:pt x="10408" y="31857"/>
                  </a:lnTo>
                  <a:lnTo>
                    <a:pt x="6239" y="32124"/>
                  </a:lnTo>
                  <a:lnTo>
                    <a:pt x="5972" y="27921"/>
                  </a:lnTo>
                  <a:lnTo>
                    <a:pt x="10175" y="27687"/>
                  </a:lnTo>
                  <a:close/>
                  <a:moveTo>
                    <a:pt x="5872" y="27921"/>
                  </a:moveTo>
                  <a:lnTo>
                    <a:pt x="6139" y="32124"/>
                  </a:lnTo>
                  <a:lnTo>
                    <a:pt x="1936" y="32391"/>
                  </a:lnTo>
                  <a:lnTo>
                    <a:pt x="1669" y="28188"/>
                  </a:lnTo>
                  <a:lnTo>
                    <a:pt x="5872" y="27921"/>
                  </a:lnTo>
                  <a:close/>
                  <a:moveTo>
                    <a:pt x="40463" y="30122"/>
                  </a:moveTo>
                  <a:lnTo>
                    <a:pt x="40730" y="34325"/>
                  </a:lnTo>
                  <a:lnTo>
                    <a:pt x="36527" y="34592"/>
                  </a:lnTo>
                  <a:lnTo>
                    <a:pt x="36260" y="30389"/>
                  </a:lnTo>
                  <a:lnTo>
                    <a:pt x="40463" y="30122"/>
                  </a:lnTo>
                  <a:close/>
                  <a:moveTo>
                    <a:pt x="36160" y="30389"/>
                  </a:moveTo>
                  <a:lnTo>
                    <a:pt x="36427" y="34592"/>
                  </a:lnTo>
                  <a:lnTo>
                    <a:pt x="32224" y="34859"/>
                  </a:lnTo>
                  <a:lnTo>
                    <a:pt x="31990" y="30656"/>
                  </a:lnTo>
                  <a:lnTo>
                    <a:pt x="36160" y="30389"/>
                  </a:lnTo>
                  <a:close/>
                  <a:moveTo>
                    <a:pt x="31890" y="30656"/>
                  </a:moveTo>
                  <a:lnTo>
                    <a:pt x="32124" y="34826"/>
                  </a:lnTo>
                  <a:lnTo>
                    <a:pt x="27954" y="35092"/>
                  </a:lnTo>
                  <a:lnTo>
                    <a:pt x="27687" y="30889"/>
                  </a:lnTo>
                  <a:lnTo>
                    <a:pt x="31890" y="30656"/>
                  </a:lnTo>
                  <a:close/>
                  <a:moveTo>
                    <a:pt x="27587" y="30956"/>
                  </a:moveTo>
                  <a:lnTo>
                    <a:pt x="27854" y="35126"/>
                  </a:lnTo>
                  <a:lnTo>
                    <a:pt x="23651" y="35393"/>
                  </a:lnTo>
                  <a:lnTo>
                    <a:pt x="23384" y="31190"/>
                  </a:lnTo>
                  <a:lnTo>
                    <a:pt x="27587" y="30956"/>
                  </a:lnTo>
                  <a:close/>
                  <a:moveTo>
                    <a:pt x="23317" y="31190"/>
                  </a:moveTo>
                  <a:lnTo>
                    <a:pt x="23584" y="35393"/>
                  </a:lnTo>
                  <a:lnTo>
                    <a:pt x="19381" y="35626"/>
                  </a:lnTo>
                  <a:lnTo>
                    <a:pt x="19114" y="31423"/>
                  </a:lnTo>
                  <a:lnTo>
                    <a:pt x="23317" y="31190"/>
                  </a:lnTo>
                  <a:close/>
                  <a:moveTo>
                    <a:pt x="19014" y="31457"/>
                  </a:moveTo>
                  <a:lnTo>
                    <a:pt x="19248" y="35626"/>
                  </a:lnTo>
                  <a:lnTo>
                    <a:pt x="15045" y="35893"/>
                  </a:lnTo>
                  <a:lnTo>
                    <a:pt x="14811" y="31690"/>
                  </a:lnTo>
                  <a:lnTo>
                    <a:pt x="19014" y="31457"/>
                  </a:lnTo>
                  <a:close/>
                  <a:moveTo>
                    <a:pt x="14711" y="31690"/>
                  </a:moveTo>
                  <a:lnTo>
                    <a:pt x="14978" y="35893"/>
                  </a:lnTo>
                  <a:lnTo>
                    <a:pt x="10775" y="36160"/>
                  </a:lnTo>
                  <a:lnTo>
                    <a:pt x="10508" y="31957"/>
                  </a:lnTo>
                  <a:lnTo>
                    <a:pt x="14711" y="31690"/>
                  </a:lnTo>
                  <a:close/>
                  <a:moveTo>
                    <a:pt x="10442" y="31990"/>
                  </a:moveTo>
                  <a:lnTo>
                    <a:pt x="10675" y="36160"/>
                  </a:lnTo>
                  <a:lnTo>
                    <a:pt x="6472" y="36427"/>
                  </a:lnTo>
                  <a:lnTo>
                    <a:pt x="6239" y="32257"/>
                  </a:lnTo>
                  <a:lnTo>
                    <a:pt x="10442" y="31990"/>
                  </a:lnTo>
                  <a:close/>
                  <a:moveTo>
                    <a:pt x="6139" y="32257"/>
                  </a:moveTo>
                  <a:lnTo>
                    <a:pt x="6405" y="36427"/>
                  </a:lnTo>
                  <a:lnTo>
                    <a:pt x="2202" y="36660"/>
                  </a:lnTo>
                  <a:lnTo>
                    <a:pt x="1936" y="32457"/>
                  </a:lnTo>
                  <a:lnTo>
                    <a:pt x="6139" y="32257"/>
                  </a:lnTo>
                  <a:close/>
                  <a:moveTo>
                    <a:pt x="40947" y="37844"/>
                  </a:moveTo>
                  <a:lnTo>
                    <a:pt x="40990" y="38629"/>
                  </a:lnTo>
                  <a:lnTo>
                    <a:pt x="40990" y="38629"/>
                  </a:lnTo>
                  <a:lnTo>
                    <a:pt x="40997" y="38628"/>
                  </a:lnTo>
                  <a:lnTo>
                    <a:pt x="40947" y="37844"/>
                  </a:lnTo>
                  <a:close/>
                  <a:moveTo>
                    <a:pt x="36427" y="34692"/>
                  </a:moveTo>
                  <a:lnTo>
                    <a:pt x="36694" y="38895"/>
                  </a:lnTo>
                  <a:lnTo>
                    <a:pt x="32491" y="39129"/>
                  </a:lnTo>
                  <a:lnTo>
                    <a:pt x="32224" y="34959"/>
                  </a:lnTo>
                  <a:lnTo>
                    <a:pt x="36427" y="34692"/>
                  </a:lnTo>
                  <a:close/>
                  <a:moveTo>
                    <a:pt x="32157" y="34926"/>
                  </a:moveTo>
                  <a:lnTo>
                    <a:pt x="32391" y="39129"/>
                  </a:lnTo>
                  <a:lnTo>
                    <a:pt x="28188" y="39396"/>
                  </a:lnTo>
                  <a:lnTo>
                    <a:pt x="27954" y="35193"/>
                  </a:lnTo>
                  <a:lnTo>
                    <a:pt x="32157" y="34926"/>
                  </a:lnTo>
                  <a:close/>
                  <a:moveTo>
                    <a:pt x="27854" y="35226"/>
                  </a:moveTo>
                  <a:lnTo>
                    <a:pt x="28121" y="39429"/>
                  </a:lnTo>
                  <a:lnTo>
                    <a:pt x="23918" y="39696"/>
                  </a:lnTo>
                  <a:lnTo>
                    <a:pt x="23651" y="35493"/>
                  </a:lnTo>
                  <a:lnTo>
                    <a:pt x="27854" y="35226"/>
                  </a:lnTo>
                  <a:close/>
                  <a:moveTo>
                    <a:pt x="23551" y="35493"/>
                  </a:moveTo>
                  <a:lnTo>
                    <a:pt x="23818" y="39662"/>
                  </a:lnTo>
                  <a:lnTo>
                    <a:pt x="19615" y="39929"/>
                  </a:lnTo>
                  <a:lnTo>
                    <a:pt x="19381" y="35726"/>
                  </a:lnTo>
                  <a:lnTo>
                    <a:pt x="23551" y="35493"/>
                  </a:lnTo>
                  <a:close/>
                  <a:moveTo>
                    <a:pt x="19281" y="35726"/>
                  </a:moveTo>
                  <a:lnTo>
                    <a:pt x="19515" y="39929"/>
                  </a:lnTo>
                  <a:lnTo>
                    <a:pt x="15312" y="40196"/>
                  </a:lnTo>
                  <a:lnTo>
                    <a:pt x="15078" y="35993"/>
                  </a:lnTo>
                  <a:lnTo>
                    <a:pt x="19281" y="35726"/>
                  </a:lnTo>
                  <a:close/>
                  <a:moveTo>
                    <a:pt x="14978" y="35993"/>
                  </a:moveTo>
                  <a:lnTo>
                    <a:pt x="15245" y="40196"/>
                  </a:lnTo>
                  <a:lnTo>
                    <a:pt x="11042" y="40430"/>
                  </a:lnTo>
                  <a:lnTo>
                    <a:pt x="10775" y="36260"/>
                  </a:lnTo>
                  <a:lnTo>
                    <a:pt x="14978" y="35993"/>
                  </a:lnTo>
                  <a:close/>
                  <a:moveTo>
                    <a:pt x="10675" y="36260"/>
                  </a:moveTo>
                  <a:lnTo>
                    <a:pt x="10942" y="40463"/>
                  </a:lnTo>
                  <a:lnTo>
                    <a:pt x="6739" y="40696"/>
                  </a:lnTo>
                  <a:lnTo>
                    <a:pt x="6505" y="36527"/>
                  </a:lnTo>
                  <a:lnTo>
                    <a:pt x="10675" y="36260"/>
                  </a:lnTo>
                  <a:close/>
                  <a:moveTo>
                    <a:pt x="6405" y="36527"/>
                  </a:moveTo>
                  <a:lnTo>
                    <a:pt x="6672" y="40730"/>
                  </a:lnTo>
                  <a:lnTo>
                    <a:pt x="2469" y="40963"/>
                  </a:lnTo>
                  <a:lnTo>
                    <a:pt x="2202" y="36760"/>
                  </a:lnTo>
                  <a:lnTo>
                    <a:pt x="6405" y="36527"/>
                  </a:lnTo>
                  <a:close/>
                  <a:moveTo>
                    <a:pt x="38728" y="1"/>
                  </a:moveTo>
                  <a:lnTo>
                    <a:pt x="34425" y="268"/>
                  </a:lnTo>
                  <a:lnTo>
                    <a:pt x="34359" y="268"/>
                  </a:lnTo>
                  <a:lnTo>
                    <a:pt x="30156" y="534"/>
                  </a:lnTo>
                  <a:lnTo>
                    <a:pt x="30056" y="534"/>
                  </a:lnTo>
                  <a:lnTo>
                    <a:pt x="25853" y="768"/>
                  </a:lnTo>
                  <a:lnTo>
                    <a:pt x="25753" y="768"/>
                  </a:lnTo>
                  <a:lnTo>
                    <a:pt x="21550" y="1035"/>
                  </a:lnTo>
                  <a:lnTo>
                    <a:pt x="21483" y="1035"/>
                  </a:lnTo>
                  <a:lnTo>
                    <a:pt x="17280" y="1302"/>
                  </a:lnTo>
                  <a:lnTo>
                    <a:pt x="17180" y="1302"/>
                  </a:lnTo>
                  <a:lnTo>
                    <a:pt x="13010" y="1535"/>
                  </a:lnTo>
                  <a:lnTo>
                    <a:pt x="12910" y="1535"/>
                  </a:lnTo>
                  <a:lnTo>
                    <a:pt x="8707" y="1802"/>
                  </a:lnTo>
                  <a:lnTo>
                    <a:pt x="8607" y="1802"/>
                  </a:lnTo>
                  <a:lnTo>
                    <a:pt x="4404" y="2102"/>
                  </a:lnTo>
                  <a:lnTo>
                    <a:pt x="4304" y="2102"/>
                  </a:lnTo>
                  <a:lnTo>
                    <a:pt x="1" y="2369"/>
                  </a:lnTo>
                  <a:lnTo>
                    <a:pt x="268" y="6639"/>
                  </a:lnTo>
                  <a:lnTo>
                    <a:pt x="268" y="6739"/>
                  </a:lnTo>
                  <a:lnTo>
                    <a:pt x="501" y="10942"/>
                  </a:lnTo>
                  <a:lnTo>
                    <a:pt x="501" y="11042"/>
                  </a:lnTo>
                  <a:lnTo>
                    <a:pt x="768" y="15212"/>
                  </a:lnTo>
                  <a:lnTo>
                    <a:pt x="768" y="15312"/>
                  </a:lnTo>
                  <a:lnTo>
                    <a:pt x="1035" y="19515"/>
                  </a:lnTo>
                  <a:lnTo>
                    <a:pt x="1035" y="19615"/>
                  </a:lnTo>
                  <a:lnTo>
                    <a:pt x="1268" y="23818"/>
                  </a:lnTo>
                  <a:lnTo>
                    <a:pt x="1268" y="23918"/>
                  </a:lnTo>
                  <a:lnTo>
                    <a:pt x="1535" y="28087"/>
                  </a:lnTo>
                  <a:lnTo>
                    <a:pt x="1535" y="28188"/>
                  </a:lnTo>
                  <a:lnTo>
                    <a:pt x="1802" y="32391"/>
                  </a:lnTo>
                  <a:lnTo>
                    <a:pt x="1802" y="32491"/>
                  </a:lnTo>
                  <a:lnTo>
                    <a:pt x="2036" y="36694"/>
                  </a:lnTo>
                  <a:lnTo>
                    <a:pt x="2036" y="36760"/>
                  </a:lnTo>
                  <a:lnTo>
                    <a:pt x="2302" y="41063"/>
                  </a:lnTo>
                  <a:lnTo>
                    <a:pt x="6606" y="40797"/>
                  </a:lnTo>
                  <a:lnTo>
                    <a:pt x="6706" y="40797"/>
                  </a:lnTo>
                  <a:lnTo>
                    <a:pt x="10875" y="40563"/>
                  </a:lnTo>
                  <a:lnTo>
                    <a:pt x="10975" y="40563"/>
                  </a:lnTo>
                  <a:lnTo>
                    <a:pt x="15178" y="40296"/>
                  </a:lnTo>
                  <a:lnTo>
                    <a:pt x="15278" y="40296"/>
                  </a:lnTo>
                  <a:lnTo>
                    <a:pt x="19481" y="40029"/>
                  </a:lnTo>
                  <a:lnTo>
                    <a:pt x="19548" y="40029"/>
                  </a:lnTo>
                  <a:lnTo>
                    <a:pt x="23751" y="39796"/>
                  </a:lnTo>
                  <a:lnTo>
                    <a:pt x="23851" y="39796"/>
                  </a:lnTo>
                  <a:lnTo>
                    <a:pt x="28054" y="39529"/>
                  </a:lnTo>
                  <a:lnTo>
                    <a:pt x="28154" y="39529"/>
                  </a:lnTo>
                  <a:lnTo>
                    <a:pt x="32324" y="39262"/>
                  </a:lnTo>
                  <a:lnTo>
                    <a:pt x="32424" y="39262"/>
                  </a:lnTo>
                  <a:lnTo>
                    <a:pt x="36627" y="39029"/>
                  </a:lnTo>
                  <a:lnTo>
                    <a:pt x="36727" y="39029"/>
                  </a:lnTo>
                  <a:lnTo>
                    <a:pt x="40997" y="38762"/>
                  </a:lnTo>
                  <a:lnTo>
                    <a:pt x="40990" y="38629"/>
                  </a:lnTo>
                  <a:lnTo>
                    <a:pt x="40990" y="38629"/>
                  </a:lnTo>
                  <a:lnTo>
                    <a:pt x="36794" y="38895"/>
                  </a:lnTo>
                  <a:lnTo>
                    <a:pt x="36560" y="34692"/>
                  </a:lnTo>
                  <a:lnTo>
                    <a:pt x="40730" y="34425"/>
                  </a:lnTo>
                  <a:lnTo>
                    <a:pt x="40947" y="37844"/>
                  </a:lnTo>
                  <a:lnTo>
                    <a:pt x="40763" y="34459"/>
                  </a:lnTo>
                  <a:lnTo>
                    <a:pt x="40763" y="34325"/>
                  </a:lnTo>
                  <a:lnTo>
                    <a:pt x="40563" y="30156"/>
                  </a:lnTo>
                  <a:lnTo>
                    <a:pt x="40563" y="30056"/>
                  </a:lnTo>
                  <a:lnTo>
                    <a:pt x="40296" y="25853"/>
                  </a:lnTo>
                  <a:lnTo>
                    <a:pt x="40296" y="25752"/>
                  </a:lnTo>
                  <a:lnTo>
                    <a:pt x="40029" y="21583"/>
                  </a:lnTo>
                  <a:lnTo>
                    <a:pt x="40029" y="21483"/>
                  </a:lnTo>
                  <a:lnTo>
                    <a:pt x="39796" y="17280"/>
                  </a:lnTo>
                  <a:lnTo>
                    <a:pt x="39796" y="17180"/>
                  </a:lnTo>
                  <a:lnTo>
                    <a:pt x="39529" y="12977"/>
                  </a:lnTo>
                  <a:lnTo>
                    <a:pt x="39529" y="12910"/>
                  </a:lnTo>
                  <a:lnTo>
                    <a:pt x="39262" y="8707"/>
                  </a:lnTo>
                  <a:lnTo>
                    <a:pt x="39262" y="8607"/>
                  </a:lnTo>
                  <a:lnTo>
                    <a:pt x="38995" y="4404"/>
                  </a:lnTo>
                  <a:lnTo>
                    <a:pt x="38995" y="4304"/>
                  </a:lnTo>
                  <a:lnTo>
                    <a:pt x="38728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331" name="Google Shape;331;p30"/>
          <p:cNvSpPr/>
          <p:nvPr/>
        </p:nvSpPr>
        <p:spPr>
          <a:xfrm>
            <a:off x="2603028" y="4319587"/>
            <a:ext cx="426949" cy="390019"/>
          </a:xfrm>
          <a:custGeom>
            <a:avLst/>
            <a:gdLst/>
            <a:ahLst/>
            <a:cxnLst/>
            <a:rect l="l" t="t" r="r" b="b"/>
            <a:pathLst>
              <a:path w="13110" h="11976" extrusionOk="0">
                <a:moveTo>
                  <a:pt x="6555" y="1"/>
                </a:moveTo>
                <a:cubicBezTo>
                  <a:pt x="5029" y="1"/>
                  <a:pt x="3503" y="584"/>
                  <a:pt x="2335" y="1752"/>
                </a:cubicBezTo>
                <a:cubicBezTo>
                  <a:pt x="0" y="4087"/>
                  <a:pt x="0" y="7890"/>
                  <a:pt x="2335" y="10225"/>
                </a:cubicBezTo>
                <a:cubicBezTo>
                  <a:pt x="3503" y="11392"/>
                  <a:pt x="5029" y="11976"/>
                  <a:pt x="6555" y="11976"/>
                </a:cubicBezTo>
                <a:cubicBezTo>
                  <a:pt x="8081" y="11976"/>
                  <a:pt x="9607" y="11392"/>
                  <a:pt x="10775" y="10225"/>
                </a:cubicBezTo>
                <a:cubicBezTo>
                  <a:pt x="13110" y="7890"/>
                  <a:pt x="13110" y="4087"/>
                  <a:pt x="10775" y="1752"/>
                </a:cubicBezTo>
                <a:cubicBezTo>
                  <a:pt x="9607" y="584"/>
                  <a:pt x="8081" y="1"/>
                  <a:pt x="655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332" name="Google Shape;332;p30"/>
          <p:cNvGrpSpPr/>
          <p:nvPr/>
        </p:nvGrpSpPr>
        <p:grpSpPr>
          <a:xfrm>
            <a:off x="794942" y="1024130"/>
            <a:ext cx="1681817" cy="838653"/>
            <a:chOff x="3491529" y="3490033"/>
            <a:chExt cx="713441" cy="365585"/>
          </a:xfrm>
        </p:grpSpPr>
        <p:sp>
          <p:nvSpPr>
            <p:cNvPr id="333" name="Google Shape;333;p30"/>
            <p:cNvSpPr/>
            <p:nvPr/>
          </p:nvSpPr>
          <p:spPr>
            <a:xfrm>
              <a:off x="3540426" y="3536751"/>
              <a:ext cx="664544" cy="318867"/>
            </a:xfrm>
            <a:custGeom>
              <a:avLst/>
              <a:gdLst/>
              <a:ahLst/>
              <a:cxnLst/>
              <a:rect l="l" t="t" r="r" b="b"/>
              <a:pathLst>
                <a:path w="51237" h="24585" extrusionOk="0">
                  <a:moveTo>
                    <a:pt x="48168" y="1"/>
                  </a:moveTo>
                  <a:lnTo>
                    <a:pt x="0" y="10508"/>
                  </a:lnTo>
                  <a:lnTo>
                    <a:pt x="3103" y="24585"/>
                  </a:lnTo>
                  <a:lnTo>
                    <a:pt x="51237" y="14077"/>
                  </a:lnTo>
                  <a:lnTo>
                    <a:pt x="48168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3491529" y="3490033"/>
              <a:ext cx="713441" cy="310722"/>
            </a:xfrm>
            <a:custGeom>
              <a:avLst/>
              <a:gdLst/>
              <a:ahLst/>
              <a:cxnLst/>
              <a:rect l="l" t="t" r="r" b="b"/>
              <a:pathLst>
                <a:path w="55007" h="23957" extrusionOk="0">
                  <a:moveTo>
                    <a:pt x="51171" y="0"/>
                  </a:moveTo>
                  <a:cubicBezTo>
                    <a:pt x="51171" y="0"/>
                    <a:pt x="25819" y="6157"/>
                    <a:pt x="10213" y="6157"/>
                  </a:cubicBezTo>
                  <a:cubicBezTo>
                    <a:pt x="5724" y="6157"/>
                    <a:pt x="2042" y="5648"/>
                    <a:pt x="1" y="4337"/>
                  </a:cubicBezTo>
                  <a:lnTo>
                    <a:pt x="1" y="4337"/>
                  </a:lnTo>
                  <a:lnTo>
                    <a:pt x="3837" y="21983"/>
                  </a:lnTo>
                  <a:cubicBezTo>
                    <a:pt x="6053" y="23407"/>
                    <a:pt x="9925" y="23956"/>
                    <a:pt x="14581" y="23956"/>
                  </a:cubicBezTo>
                  <a:cubicBezTo>
                    <a:pt x="30317" y="23956"/>
                    <a:pt x="55007" y="17679"/>
                    <a:pt x="55007" y="17679"/>
                  </a:cubicBezTo>
                  <a:lnTo>
                    <a:pt x="511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4042287" y="3490033"/>
              <a:ext cx="162683" cy="253966"/>
            </a:xfrm>
            <a:custGeom>
              <a:avLst/>
              <a:gdLst/>
              <a:ahLst/>
              <a:cxnLst/>
              <a:rect l="l" t="t" r="r" b="b"/>
              <a:pathLst>
                <a:path w="12543" h="19581" extrusionOk="0">
                  <a:moveTo>
                    <a:pt x="8673" y="0"/>
                  </a:moveTo>
                  <a:lnTo>
                    <a:pt x="1" y="1902"/>
                  </a:lnTo>
                  <a:lnTo>
                    <a:pt x="3870" y="19581"/>
                  </a:lnTo>
                  <a:lnTo>
                    <a:pt x="12543" y="17679"/>
                  </a:lnTo>
                  <a:lnTo>
                    <a:pt x="8673" y="0"/>
                  </a:lnTo>
                  <a:close/>
                </a:path>
              </a:pathLst>
            </a:custGeom>
            <a:solidFill>
              <a:srgbClr val="A8D8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336" name="Google Shape;336;p30"/>
          <p:cNvSpPr/>
          <p:nvPr/>
        </p:nvSpPr>
        <p:spPr>
          <a:xfrm rot="1701045">
            <a:off x="9946793" y="4630737"/>
            <a:ext cx="1449119" cy="1465228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E48800">
              <a:alpha val="31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50" name="Google Shape;250;p29">
            <a:extLst>
              <a:ext uri="{FF2B5EF4-FFF2-40B4-BE49-F238E27FC236}">
                <a16:creationId xmlns:a16="http://schemas.microsoft.com/office/drawing/2014/main" id="{B5E02789-8A7F-4BC8-B6BA-930ACC8B9C8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77977" y="3028189"/>
            <a:ext cx="4912988" cy="53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l"/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xét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tuần</a:t>
            </a:r>
            <a:endParaRPr lang="en-US" sz="6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884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" grpId="0"/>
      <p:bldP spid="5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0" name="Google Shape;680;p34"/>
          <p:cNvGrpSpPr/>
          <p:nvPr/>
        </p:nvGrpSpPr>
        <p:grpSpPr>
          <a:xfrm>
            <a:off x="6096001" y="1489739"/>
            <a:ext cx="4980513" cy="4585700"/>
            <a:chOff x="4837200" y="1008600"/>
            <a:chExt cx="3127800" cy="3439275"/>
          </a:xfrm>
        </p:grpSpPr>
        <p:sp>
          <p:nvSpPr>
            <p:cNvPr id="681" name="Google Shape;681;p34"/>
            <p:cNvSpPr/>
            <p:nvPr/>
          </p:nvSpPr>
          <p:spPr>
            <a:xfrm>
              <a:off x="4837200" y="1392675"/>
              <a:ext cx="3127800" cy="305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4837200" y="1008600"/>
              <a:ext cx="3127800" cy="440400"/>
            </a:xfrm>
            <a:prstGeom prst="rect">
              <a:avLst/>
            </a:prstGeom>
            <a:solidFill>
              <a:srgbClr val="00C3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3" name="Google Shape;683;p34"/>
          <p:cNvGrpSpPr/>
          <p:nvPr/>
        </p:nvGrpSpPr>
        <p:grpSpPr>
          <a:xfrm>
            <a:off x="751382" y="798857"/>
            <a:ext cx="4565417" cy="780948"/>
            <a:chOff x="611550" y="2773950"/>
            <a:chExt cx="2698875" cy="344475"/>
          </a:xfrm>
        </p:grpSpPr>
        <p:sp>
          <p:nvSpPr>
            <p:cNvPr id="684" name="Google Shape;684;p34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87" name="Google Shape;687;p34"/>
          <p:cNvSpPr txBox="1">
            <a:spLocks noGrp="1"/>
          </p:cNvSpPr>
          <p:nvPr>
            <p:ph type="title"/>
          </p:nvPr>
        </p:nvSpPr>
        <p:spPr>
          <a:xfrm>
            <a:off x="1255291" y="927599"/>
            <a:ext cx="4227271" cy="58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>
                <a:latin typeface="+mj-lt"/>
              </a:rPr>
              <a:t>Tự nhận xét</a:t>
            </a:r>
            <a:endParaRPr dirty="0">
              <a:latin typeface="+mj-lt"/>
            </a:endParaRPr>
          </a:p>
        </p:txBody>
      </p:sp>
      <p:sp>
        <p:nvSpPr>
          <p:cNvPr id="688" name="Google Shape;688;p34"/>
          <p:cNvSpPr/>
          <p:nvPr/>
        </p:nvSpPr>
        <p:spPr>
          <a:xfrm rot="-4609478">
            <a:off x="10235563" y="5233353"/>
            <a:ext cx="1113475" cy="144856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D3D3">
              <a:alpha val="656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9" name="Google Shape;689;p34"/>
          <p:cNvSpPr/>
          <p:nvPr/>
        </p:nvSpPr>
        <p:spPr>
          <a:xfrm rot="-4609478">
            <a:off x="6142983" y="669886"/>
            <a:ext cx="1113475" cy="144856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D3D3">
              <a:alpha val="656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690" name="Google Shape;69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31453">
            <a:off x="1079436" y="2408793"/>
            <a:ext cx="4649595" cy="3103219"/>
          </a:xfrm>
          <a:prstGeom prst="roundRect">
            <a:avLst>
              <a:gd name="adj" fmla="val 16667"/>
            </a:avLst>
          </a:prstGeom>
          <a:noFill/>
          <a:ln w="1143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691" name="Google Shape;691;p34"/>
          <p:cNvGrpSpPr/>
          <p:nvPr/>
        </p:nvGrpSpPr>
        <p:grpSpPr>
          <a:xfrm>
            <a:off x="10620005" y="633982"/>
            <a:ext cx="396012" cy="587217"/>
            <a:chOff x="4508863" y="1528200"/>
            <a:chExt cx="318850" cy="472800"/>
          </a:xfrm>
        </p:grpSpPr>
        <p:sp>
          <p:nvSpPr>
            <p:cNvPr id="692" name="Google Shape;692;p34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693;p34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4" name="Google Shape;694;p34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5" name="Google Shape;695;p34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1" name="Google Shape;701;p34"/>
          <p:cNvGrpSpPr/>
          <p:nvPr/>
        </p:nvGrpSpPr>
        <p:grpSpPr>
          <a:xfrm>
            <a:off x="11144733" y="633985"/>
            <a:ext cx="396012" cy="587217"/>
            <a:chOff x="4508863" y="1528200"/>
            <a:chExt cx="318850" cy="472800"/>
          </a:xfrm>
        </p:grpSpPr>
        <p:sp>
          <p:nvSpPr>
            <p:cNvPr id="702" name="Google Shape;702;p34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703;p34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4" name="Google Shape;704;p34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5" name="Google Shape;705;p34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2" name="Google Shape;687;p34">
            <a:extLst>
              <a:ext uri="{FF2B5EF4-FFF2-40B4-BE49-F238E27FC236}">
                <a16:creationId xmlns:a16="http://schemas.microsoft.com/office/drawing/2014/main" id="{AA0C8FEC-F88D-4A43-B33F-42FAC850B123}"/>
              </a:ext>
            </a:extLst>
          </p:cNvPr>
          <p:cNvSpPr txBox="1">
            <a:spLocks/>
          </p:cNvSpPr>
          <p:nvPr/>
        </p:nvSpPr>
        <p:spPr>
          <a:xfrm>
            <a:off x="6049301" y="2089492"/>
            <a:ext cx="4980515" cy="1949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Just Another Hand"/>
              <a:buNone/>
              <a:tabLst/>
              <a:defRPr/>
            </a:pPr>
            <a:r>
              <a:rPr kumimoji="0" lang="en-US" sz="42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Trong</a:t>
            </a:r>
            <a:r>
              <a:rPr kumimoji="0" lang="en-US" sz="42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 </a:t>
            </a:r>
            <a:r>
              <a:rPr kumimoji="0" lang="en-US" sz="42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tuần</a:t>
            </a:r>
            <a:r>
              <a:rPr kumimoji="0" lang="en-US" sz="42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 qua </a:t>
            </a:r>
            <a:r>
              <a:rPr kumimoji="0" lang="en-US" sz="42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em</a:t>
            </a:r>
            <a:r>
              <a:rPr kumimoji="0" lang="en-US" sz="42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 </a:t>
            </a:r>
            <a:r>
              <a:rPr kumimoji="0" lang="en-US" sz="42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đã</a:t>
            </a:r>
            <a:r>
              <a:rPr kumimoji="0" lang="en-US" sz="42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 </a:t>
            </a:r>
            <a:r>
              <a:rPr kumimoji="0" lang="en-US" sz="42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làm</a:t>
            </a:r>
            <a:r>
              <a:rPr kumimoji="0" lang="en-US" sz="42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 </a:t>
            </a:r>
            <a:r>
              <a:rPr kumimoji="0" lang="en-US" sz="42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tốt</a:t>
            </a:r>
            <a:r>
              <a:rPr kumimoji="0" lang="en-US" sz="42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 </a:t>
            </a:r>
            <a:r>
              <a:rPr kumimoji="0" lang="en-US" sz="42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những</a:t>
            </a:r>
            <a:r>
              <a:rPr kumimoji="0" lang="en-US" sz="42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 </a:t>
            </a:r>
            <a:r>
              <a:rPr kumimoji="0" lang="en-US" sz="42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việc</a:t>
            </a:r>
            <a:r>
              <a:rPr kumimoji="0" lang="en-US" sz="42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 </a:t>
            </a:r>
            <a:r>
              <a:rPr kumimoji="0" lang="en-US" sz="42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gì</a:t>
            </a:r>
            <a:r>
              <a:rPr kumimoji="0" lang="en-US" sz="42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sym typeface="Just Another Hand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12059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225</Words>
  <Application>Microsoft Office PowerPoint</Application>
  <PresentationFormat>Widescreen</PresentationFormat>
  <Paragraphs>30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Arial</vt:lpstr>
      <vt:lpstr>Calibri</vt:lpstr>
      <vt:lpstr>Cambria</vt:lpstr>
      <vt:lpstr>Georgia</vt:lpstr>
      <vt:lpstr>Just Another Hand</vt:lpstr>
      <vt:lpstr>Livvic</vt:lpstr>
      <vt:lpstr>Montserrat</vt:lpstr>
      <vt:lpstr>Nunito</vt:lpstr>
      <vt:lpstr>Nunito SemiBold</vt:lpstr>
      <vt:lpstr>Roboto</vt:lpstr>
      <vt:lpstr>Roboto Condensed Light</vt:lpstr>
      <vt:lpstr>Times New Roman</vt:lpstr>
      <vt:lpstr>Volicy Bulletin Board Thesis by Slidesgo</vt:lpstr>
      <vt:lpstr>1_Simple Light</vt:lpstr>
      <vt:lpstr>PowerPoint Presentation</vt:lpstr>
      <vt:lpstr>PowerPoint Presentation</vt:lpstr>
      <vt:lpstr>Chia sẻ nét chung của các thành viên trong gia đình em</vt:lpstr>
      <vt:lpstr>Trò chơi “Tôi nhận ra bạn nhờ điều gì?”</vt:lpstr>
      <vt:lpstr>PowerPoint Presentation</vt:lpstr>
      <vt:lpstr>PowerPoint Presentation</vt:lpstr>
      <vt:lpstr>PowerPoint Presentation</vt:lpstr>
      <vt:lpstr>01</vt:lpstr>
      <vt:lpstr>Tự nhận xét</vt:lpstr>
      <vt:lpstr>Những điều đã làm tốt</vt:lpstr>
      <vt:lpstr>Những điều cần cố  gắng</vt:lpstr>
      <vt:lpstr>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19</cp:revision>
  <dcterms:created xsi:type="dcterms:W3CDTF">2022-09-03T23:05:04Z</dcterms:created>
  <dcterms:modified xsi:type="dcterms:W3CDTF">2024-09-01T08:48:01Z</dcterms:modified>
</cp:coreProperties>
</file>