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1" r:id="rId6"/>
    <p:sldId id="262" r:id="rId7"/>
    <p:sldId id="259" r:id="rId8"/>
    <p:sldId id="263" r:id="rId9"/>
    <p:sldId id="265" r:id="rId10"/>
    <p:sldId id="264" r:id="rId11"/>
    <p:sldId id="266" r:id="rId12"/>
    <p:sldId id="267" r:id="rId13"/>
    <p:sldId id="270" r:id="rId14"/>
    <p:sldId id="268" r:id="rId15"/>
    <p:sldId id="269" r:id="rId16"/>
    <p:sldId id="26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978"/>
    <a:srgbClr val="5A8624"/>
    <a:srgbClr val="E13B3D"/>
    <a:srgbClr val="E13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4" autoAdjust="0"/>
    <p:restoredTop sz="94660"/>
  </p:normalViewPr>
  <p:slideViewPr>
    <p:cSldViewPr snapToGrid="0">
      <p:cViewPr varScale="1">
        <p:scale>
          <a:sx n="77" d="100"/>
          <a:sy n="77" d="100"/>
        </p:scale>
        <p:origin x="8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31755D0-53AD-B5F1-EA18-45CE624B2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7142267-C718-6454-7D2E-3F69079EB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5314412-F54E-0F73-F43E-D4489CCD2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BD50-7555-4C47-B265-5BEFE4DFC54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8B892CA-F2CC-54B1-5236-1794531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8C92D-7BF7-87E3-133D-99401B9E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A9D7-F5CC-4558-80A9-6EC06102464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4D98CDE-A3AA-75C8-4F69-0252CDD458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31076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1413669-D962-1F97-9501-2385C7985B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1733"/>
          <a:stretch/>
        </p:blipFill>
        <p:spPr>
          <a:xfrm>
            <a:off x="2887236" y="558507"/>
            <a:ext cx="7109623" cy="5505165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id="{47C8E88D-B9B3-9036-576F-343AC384B6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062" y="0"/>
            <a:ext cx="3644348" cy="36443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8DEAA88-EABD-5A34-77D1-F15A59502083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8584220-FA51-44FF-0F48-DAE2B6F48704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9908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14D6CD-0BE2-E696-C9DB-31C60F90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0D82832-46C6-6235-23A6-006FA22D7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F9F62F5-9728-5ACB-55FD-97FBE5DC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BD50-7555-4C47-B265-5BEFE4DFC54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AB751FF-669B-DED6-CB6F-272251596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99D7A2-67D0-32D4-F8C2-1A3F8AC1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A9D7-F5CC-4558-80A9-6EC061024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0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85A78E5-72CF-40FD-1A6C-2EA24FB82B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979D7B6-9084-3211-3BE9-FE7DE4F02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3E52D24-7F38-D937-1879-DECF6858B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BD50-7555-4C47-B265-5BEFE4DFC54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3DC6AE9-4B35-EA04-A958-1B2208B0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CB1516E-A401-7220-11A6-DBC6D7508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A9D7-F5CC-4558-80A9-6EC061024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11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46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4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4250CE-B63C-2C30-7136-CECCEBFF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31E0FFC-FF8F-DC96-AFA9-03B311FD2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0B7F36-BFBD-6F27-72D8-33C61D19B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BD50-7555-4C47-B265-5BEFE4DFC54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C5FDF17-1DAF-6511-8ADB-5F5B1ABB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F69D0B2-1008-CB0C-96C2-4C5A00F9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A9D7-F5CC-4558-80A9-6EC061024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08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1F3CCA-6A7C-95CD-598A-72B0BC9A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D224D6-CCC0-F4DF-1180-E04EC9D73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2667F81-E285-E646-9281-B61C3EBEA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BD50-7555-4C47-B265-5BEFE4DFC54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2D16048-2C04-AF89-9A46-54A8DE26A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934BCE-C3DE-9E79-094E-B09C07CE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A9D7-F5CC-4558-80A9-6EC06102464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74EFA66-FDCF-FF2F-4C44-989D480CF5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9873331-084E-270B-2D96-E1121FB8EFB5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CA69D4-E457-87ED-EE3C-B8416552F758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9251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4F02C4-F2B3-857F-6B3F-20FF0DD3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0578CF1-A8BA-9917-2994-BE901E52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BB2D876-C808-478C-2FAA-0D2C94EDD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55B764A-1217-AF37-5DAB-077E0B4B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BD50-7555-4C47-B265-5BEFE4DFC54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4C51E4-F744-F6EE-38A6-80D6A40C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07E4FF-7B24-EE85-B1DA-9E3F6DB0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A9D7-F5CC-4558-80A9-6EC061024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01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97296D3-74AE-7366-DCDC-5D3EC67D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A11C262-4B10-8DF2-2322-1F7DA4AED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14A0394-5BEE-BD56-2934-94B206C67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F71CB30-F972-B5E4-BF4A-781BB7275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3EE9EA5-9E6C-AC47-E2B7-A3BC3917D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54287D0-4DCB-1940-2A02-CFA1FE6D2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BD50-7555-4C47-B265-5BEFE4DFC54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257E2A8-2C33-68EB-4FE6-DDCA79C9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B682BF3-9D12-3A5F-8E04-A66D20A2E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A9D7-F5CC-4558-80A9-6EC061024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31B706-0CE5-CA3A-79B0-795F72917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EED08EF-10CB-3FD0-D401-19C065045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BD50-7555-4C47-B265-5BEFE4DFC54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C1D83DC-59FE-2A8F-65C8-E6300CE2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F34A5FA-F6A5-066A-A247-66DF036E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A9D7-F5CC-4558-80A9-6EC061024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1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A3EE1C2-57AB-CB29-6880-A5D37F9AB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BD50-7555-4C47-B265-5BEFE4DFC54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FB40B43-063D-FC75-3363-9AE7150D7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03D95B9-3C64-5722-7E64-A4ED39E5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A9D7-F5CC-4558-80A9-6EC061024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2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65CD49-C1FB-CF62-9CF4-10D0C8AF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0949B82-BEED-88FA-0678-C85B2A9DF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4D5EFF1-A645-6176-3F8C-DE3737BAE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69466B9-B6C4-E732-7821-7C314C03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BD50-7555-4C47-B265-5BEFE4DFC54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54DE8C2-D6F2-CBE2-2355-B0E13969A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7B2666D-1591-D786-70EB-4D580509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A9D7-F5CC-4558-80A9-6EC061024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9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1C779D-0D7D-7AC3-417E-251846EE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B7C6C8A-88C1-21E9-3101-2552C0BB2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C429F74-0AAC-C958-C950-F53BBB48E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0858B54-4063-56A9-5DE9-D9EE1D59B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BD50-7555-4C47-B265-5BEFE4DFC54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990E807-683E-C48D-CA93-C5677D17F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43F0E79-8610-CA06-1A6A-97713D62A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A9D7-F5CC-4558-80A9-6EC061024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3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3DAB522-B121-E32A-8DC5-E819D1C8A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F03746C-3898-FF0C-9623-2670F3906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E5BDBA-04D3-083B-4D6A-3D7658CAB0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FBD50-7555-4C47-B265-5BEFE4DFC54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C943B1B-E959-DE55-0AE2-8D5DE3682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78458B-29C4-60F1-87B0-4E9EBDC93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9A9D7-F5CC-4558-80A9-6EC06102464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A54A33C0-0AEB-818F-A77C-FB6C600A1A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235191" cy="6858000"/>
          </a:xfrm>
          <a:prstGeom prst="rect">
            <a:avLst/>
          </a:prstGeom>
        </p:spPr>
      </p:pic>
      <p:sp>
        <p:nvSpPr>
          <p:cNvPr id="10" name="矩形 1">
            <a:extLst>
              <a:ext uri="{FF2B5EF4-FFF2-40B4-BE49-F238E27FC236}">
                <a16:creationId xmlns:a16="http://schemas.microsoft.com/office/drawing/2014/main" id="{B8BDCA69-1EB4-185C-32AF-06FD9C1C532F}"/>
              </a:ext>
            </a:extLst>
          </p:cNvPr>
          <p:cNvSpPr/>
          <p:nvPr userDrawn="1"/>
        </p:nvSpPr>
        <p:spPr>
          <a:xfrm>
            <a:off x="139700" y="165100"/>
            <a:ext cx="11899900" cy="652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8E481EF-45ED-199D-87F4-3C33043EBD1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D2890EBD-F1CD-0B15-D9F1-CF839749BC9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2E188714-EC63-DB38-CEF6-769781FF028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59A3E4-3521-2A1E-5448-7772E811EA3D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25688E21-C426-C68C-13BB-CECD18E2ECB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720C8E9D-929E-97E7-DD56-4AF6CDC60CD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5CB6B20-82A3-02E3-97BD-F99A683E1E5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1705B335-3EF7-1B5F-FF50-94AFF5F9C70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46C5C83E-4085-3A6F-5D2E-BD0E60720F0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7C2BF3A-A3F3-0B83-AEF1-EDED58031212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DD978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DD978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6566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52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760F253E-57E8-F89A-6519-344587108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011" y="909925"/>
            <a:ext cx="2847079" cy="177409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C7CDFFB8-545F-F473-58EA-634C89D10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388" y="1925762"/>
            <a:ext cx="5578323" cy="2566638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941A976A-C6F5-256C-0246-8E845D31A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537" y="3699852"/>
            <a:ext cx="4480948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30530A00-1BA7-A271-B3DF-33B4DF92CC1D}"/>
              </a:ext>
            </a:extLst>
          </p:cNvPr>
          <p:cNvGrpSpPr/>
          <p:nvPr/>
        </p:nvGrpSpPr>
        <p:grpSpPr>
          <a:xfrm>
            <a:off x="228139" y="498126"/>
            <a:ext cx="7936964" cy="1107996"/>
            <a:chOff x="258619" y="360294"/>
            <a:chExt cx="7936964" cy="1107996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79E150C0-4852-6249-3BEE-239D68B9C10E}"/>
                </a:ext>
              </a:extLst>
            </p:cNvPr>
            <p:cNvSpPr txBox="1"/>
            <p:nvPr/>
          </p:nvSpPr>
          <p:spPr>
            <a:xfrm>
              <a:off x="258619" y="591127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75D314C-11D5-DE41-439D-D17B25642F35}"/>
                </a:ext>
              </a:extLst>
            </p:cNvPr>
            <p:cNvSpPr txBox="1"/>
            <p:nvPr/>
          </p:nvSpPr>
          <p:spPr>
            <a:xfrm>
              <a:off x="6061665" y="360294"/>
              <a:ext cx="213391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Ô, Ơ</a:t>
              </a:r>
            </a:p>
          </p:txBody>
        </p:sp>
      </p:grp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8BE0B96-39DD-E399-89EE-DABB140CE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328" y="1391345"/>
            <a:ext cx="4533421" cy="4608000"/>
          </a:xfrm>
          <a:prstGeom prst="rect">
            <a:avLst/>
          </a:prstGeom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4BC5C938-0DCC-93D3-DECE-E895AB9ADC58}"/>
              </a:ext>
            </a:extLst>
          </p:cNvPr>
          <p:cNvGrpSpPr/>
          <p:nvPr/>
        </p:nvGrpSpPr>
        <p:grpSpPr>
          <a:xfrm>
            <a:off x="289560" y="1813560"/>
            <a:ext cx="6431280" cy="1615440"/>
            <a:chOff x="378691" y="1981200"/>
            <a:chExt cx="6431280" cy="1615440"/>
          </a:xfrm>
        </p:grpSpPr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48D887F3-8C6A-6E04-B32C-1D0B946ABA0C}"/>
                </a:ext>
              </a:extLst>
            </p:cNvPr>
            <p:cNvGrpSpPr/>
            <p:nvPr/>
          </p:nvGrpSpPr>
          <p:grpSpPr>
            <a:xfrm>
              <a:off x="378691" y="1981200"/>
              <a:ext cx="6431280" cy="1615440"/>
              <a:chOff x="378691" y="1981200"/>
              <a:chExt cx="6431280" cy="1447800"/>
            </a:xfrm>
          </p:grpSpPr>
          <p:sp>
            <p:nvSpPr>
              <p:cNvPr id="15" name="Mũi tên: Hình ngũ giác 5">
                <a:extLst>
                  <a:ext uri="{FF2B5EF4-FFF2-40B4-BE49-F238E27FC236}">
                    <a16:creationId xmlns:a16="http://schemas.microsoft.com/office/drawing/2014/main" id="{D3F6F0E6-4F59-09C1-59F0-415B7DA3F6AE}"/>
                  </a:ext>
                </a:extLst>
              </p:cNvPr>
              <p:cNvSpPr/>
              <p:nvPr/>
            </p:nvSpPr>
            <p:spPr>
              <a:xfrm>
                <a:off x="378691" y="1981200"/>
                <a:ext cx="6431280" cy="14478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E13B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Mũi tên: Hình ngũ giác 9">
                <a:extLst>
                  <a:ext uri="{FF2B5EF4-FFF2-40B4-BE49-F238E27FC236}">
                    <a16:creationId xmlns:a16="http://schemas.microsoft.com/office/drawing/2014/main" id="{AE7C49CE-5A11-6E9D-067F-160A92934B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2920" y="2067086"/>
                <a:ext cx="6172199" cy="126375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E13B3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FB90353E-0EA6-267F-6372-F05AA1519DA9}"/>
                </a:ext>
              </a:extLst>
            </p:cNvPr>
            <p:cNvSpPr txBox="1"/>
            <p:nvPr/>
          </p:nvSpPr>
          <p:spPr>
            <a:xfrm>
              <a:off x="641483" y="2198619"/>
              <a:ext cx="5562601" cy="119181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2A7CB241-A894-C735-E662-D6A3857E1CBE}"/>
              </a:ext>
            </a:extLst>
          </p:cNvPr>
          <p:cNvGrpSpPr/>
          <p:nvPr/>
        </p:nvGrpSpPr>
        <p:grpSpPr>
          <a:xfrm>
            <a:off x="289560" y="3900203"/>
            <a:ext cx="6431280" cy="1615440"/>
            <a:chOff x="378691" y="1981200"/>
            <a:chExt cx="6431280" cy="1615440"/>
          </a:xfrm>
        </p:grpSpPr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48E964B3-B388-3A59-2382-C9AD08C5C16F}"/>
                </a:ext>
              </a:extLst>
            </p:cNvPr>
            <p:cNvGrpSpPr/>
            <p:nvPr/>
          </p:nvGrpSpPr>
          <p:grpSpPr>
            <a:xfrm>
              <a:off x="378691" y="1981200"/>
              <a:ext cx="6431280" cy="1615440"/>
              <a:chOff x="378691" y="1981200"/>
              <a:chExt cx="6431280" cy="1447800"/>
            </a:xfrm>
          </p:grpSpPr>
          <p:sp>
            <p:nvSpPr>
              <p:cNvPr id="20" name="Mũi tên: Hình ngũ giác 15">
                <a:extLst>
                  <a:ext uri="{FF2B5EF4-FFF2-40B4-BE49-F238E27FC236}">
                    <a16:creationId xmlns:a16="http://schemas.microsoft.com/office/drawing/2014/main" id="{919F24CA-005A-F384-BA86-657EBCB79E13}"/>
                  </a:ext>
                </a:extLst>
              </p:cNvPr>
              <p:cNvSpPr/>
              <p:nvPr/>
            </p:nvSpPr>
            <p:spPr>
              <a:xfrm>
                <a:off x="378691" y="1981200"/>
                <a:ext cx="6431280" cy="14478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5A86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Mũi tên: Hình ngũ giác 16">
                <a:extLst>
                  <a:ext uri="{FF2B5EF4-FFF2-40B4-BE49-F238E27FC236}">
                    <a16:creationId xmlns:a16="http://schemas.microsoft.com/office/drawing/2014/main" id="{D8043817-6244-85B9-D083-4B3C14917F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7680" y="2067086"/>
                <a:ext cx="6172199" cy="126375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5A862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6CEAE28B-3F6F-0A50-B4F9-B0BFEEF7E0F1}"/>
                </a:ext>
              </a:extLst>
            </p:cNvPr>
            <p:cNvSpPr txBox="1"/>
            <p:nvPr/>
          </p:nvSpPr>
          <p:spPr>
            <a:xfrm>
              <a:off x="641483" y="2198619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Ơ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图片 5">
            <a:extLst>
              <a:ext uri="{FF2B5EF4-FFF2-40B4-BE49-F238E27FC236}">
                <a16:creationId xmlns:a16="http://schemas.microsoft.com/office/drawing/2014/main" id="{F0A7C3B2-05ED-8E0C-7EFD-E468E00FB2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276" y="4277215"/>
            <a:ext cx="3444259" cy="3444259"/>
          </a:xfrm>
          <a:prstGeom prst="rect">
            <a:avLst/>
          </a:prstGeom>
        </p:spPr>
      </p:pic>
      <p:pic>
        <p:nvPicPr>
          <p:cNvPr id="24" name="图片 3">
            <a:extLst>
              <a:ext uri="{FF2B5EF4-FFF2-40B4-BE49-F238E27FC236}">
                <a16:creationId xmlns:a16="http://schemas.microsoft.com/office/drawing/2014/main" id="{B2EF753F-E1F2-D813-095F-C2F45D23E3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3" y="74224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6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469F55C9-0931-14F3-A646-22A9A4CC91BF}"/>
              </a:ext>
            </a:extLst>
          </p:cNvPr>
          <p:cNvGrpSpPr/>
          <p:nvPr/>
        </p:nvGrpSpPr>
        <p:grpSpPr>
          <a:xfrm>
            <a:off x="258619" y="565835"/>
            <a:ext cx="7749204" cy="1107996"/>
            <a:chOff x="258619" y="565835"/>
            <a:chExt cx="7749204" cy="1107996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010B90B-BFB8-8841-F43D-F5DD4C32CC48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966049D-8D0B-2EF5-D3CC-7100D95D263D}"/>
                </a:ext>
              </a:extLst>
            </p:cNvPr>
            <p:cNvSpPr txBox="1"/>
            <p:nvPr/>
          </p:nvSpPr>
          <p:spPr>
            <a:xfrm>
              <a:off x="5873905" y="565835"/>
              <a:ext cx="213391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Ô, Ơ</a:t>
              </a:r>
            </a:p>
          </p:txBody>
        </p:sp>
      </p:grpSp>
      <p:pic>
        <p:nvPicPr>
          <p:cNvPr id="5" name="Video chưa đặt tên ‐ Được tạo bằng Clipchamp (2)">
            <a:hlinkClick r:id="" action="ppaction://media"/>
            <a:extLst>
              <a:ext uri="{FF2B5EF4-FFF2-40B4-BE49-F238E27FC236}">
                <a16:creationId xmlns:a16="http://schemas.microsoft.com/office/drawing/2014/main" id="{D95ECA93-8D24-45DD-3DB1-2742FC2EC3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023" t="11346" r="11550" b="3697"/>
          <a:stretch/>
        </p:blipFill>
        <p:spPr>
          <a:xfrm>
            <a:off x="7117081" y="1299013"/>
            <a:ext cx="4434840" cy="5062367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FDDFAE2E-00CC-0A4C-ED10-6CFF9770F022}"/>
              </a:ext>
            </a:extLst>
          </p:cNvPr>
          <p:cNvGrpSpPr/>
          <p:nvPr/>
        </p:nvGrpSpPr>
        <p:grpSpPr>
          <a:xfrm>
            <a:off x="421341" y="2621280"/>
            <a:ext cx="6431280" cy="1615440"/>
            <a:chOff x="378691" y="1981200"/>
            <a:chExt cx="6431280" cy="1615440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4E5DFB9D-A1CE-7FBF-5ED6-9F2FBC78E121}"/>
                </a:ext>
              </a:extLst>
            </p:cNvPr>
            <p:cNvGrpSpPr/>
            <p:nvPr/>
          </p:nvGrpSpPr>
          <p:grpSpPr>
            <a:xfrm>
              <a:off x="378691" y="1981200"/>
              <a:ext cx="6431280" cy="1615440"/>
              <a:chOff x="378691" y="1981200"/>
              <a:chExt cx="6431280" cy="1447800"/>
            </a:xfrm>
          </p:grpSpPr>
          <p:sp>
            <p:nvSpPr>
              <p:cNvPr id="10" name="Mũi tên: Hình ngũ giác 5">
                <a:extLst>
                  <a:ext uri="{FF2B5EF4-FFF2-40B4-BE49-F238E27FC236}">
                    <a16:creationId xmlns:a16="http://schemas.microsoft.com/office/drawing/2014/main" id="{4A38C062-64A2-7379-AF8F-E42E8A056156}"/>
                  </a:ext>
                </a:extLst>
              </p:cNvPr>
              <p:cNvSpPr/>
              <p:nvPr/>
            </p:nvSpPr>
            <p:spPr>
              <a:xfrm>
                <a:off x="378691" y="1981200"/>
                <a:ext cx="6431280" cy="1447800"/>
              </a:xfrm>
              <a:prstGeom prst="homePlate">
                <a:avLst/>
              </a:prstGeom>
              <a:solidFill>
                <a:schemeClr val="bg1"/>
              </a:solidFill>
              <a:ln w="28575">
                <a:solidFill>
                  <a:srgbClr val="E13B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Mũi tên: Hình ngũ giác 9">
                <a:extLst>
                  <a:ext uri="{FF2B5EF4-FFF2-40B4-BE49-F238E27FC236}">
                    <a16:creationId xmlns:a16="http://schemas.microsoft.com/office/drawing/2014/main" id="{4EBF64D0-2FCF-892A-6257-B569E6A15E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2920" y="2067086"/>
                <a:ext cx="6172199" cy="1263758"/>
              </a:xfrm>
              <a:prstGeom prst="homePlate">
                <a:avLst/>
              </a:prstGeom>
              <a:solidFill>
                <a:schemeClr val="bg1"/>
              </a:solidFill>
              <a:ln w="28575">
                <a:solidFill>
                  <a:srgbClr val="E13B3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625BC30-8961-8E33-4BBF-530149E1A004}"/>
                </a:ext>
              </a:extLst>
            </p:cNvPr>
            <p:cNvSpPr txBox="1"/>
            <p:nvPr/>
          </p:nvSpPr>
          <p:spPr>
            <a:xfrm>
              <a:off x="641483" y="2198619"/>
              <a:ext cx="6033636" cy="1077218"/>
            </a:xfrm>
            <a:prstGeom prst="homePlate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Ô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3">
            <a:extLst>
              <a:ext uri="{FF2B5EF4-FFF2-40B4-BE49-F238E27FC236}">
                <a16:creationId xmlns:a16="http://schemas.microsoft.com/office/drawing/2014/main" id="{97312A36-3ED4-A508-A56D-6DA6B52C4D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3" y="74224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2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9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469F55C9-0931-14F3-A646-22A9A4CC91BF}"/>
              </a:ext>
            </a:extLst>
          </p:cNvPr>
          <p:cNvGrpSpPr/>
          <p:nvPr/>
        </p:nvGrpSpPr>
        <p:grpSpPr>
          <a:xfrm>
            <a:off x="258619" y="375682"/>
            <a:ext cx="6978513" cy="1015663"/>
            <a:chOff x="258619" y="375682"/>
            <a:chExt cx="6978513" cy="1015663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010B90B-BFB8-8841-F43D-F5DD4C32CC48}"/>
                </a:ext>
              </a:extLst>
            </p:cNvPr>
            <p:cNvSpPr txBox="1"/>
            <p:nvPr/>
          </p:nvSpPr>
          <p:spPr>
            <a:xfrm>
              <a:off x="258619" y="591127"/>
              <a:ext cx="43865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966049D-8D0B-2EF5-D3CC-7100D95D263D}"/>
                </a:ext>
              </a:extLst>
            </p:cNvPr>
            <p:cNvSpPr txBox="1"/>
            <p:nvPr/>
          </p:nvSpPr>
          <p:spPr>
            <a:xfrm>
              <a:off x="5279545" y="375682"/>
              <a:ext cx="19575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Hp001 5H" panose="020B0603050302020204" pitchFamily="34" charset="0"/>
                  <a:cs typeface="Hp001 5H" panose="020B0603050302020204" pitchFamily="34" charset="0"/>
                </a:rPr>
                <a:t>Ô, Ơ</a:t>
              </a:r>
            </a:p>
          </p:txBody>
        </p:sp>
      </p:grpSp>
      <p:pic>
        <p:nvPicPr>
          <p:cNvPr id="6" name="Video chưa đặt tên ‐ Được tạo bằng Clipchamp (4)">
            <a:hlinkClick r:id="" action="ppaction://media"/>
            <a:extLst>
              <a:ext uri="{FF2B5EF4-FFF2-40B4-BE49-F238E27FC236}">
                <a16:creationId xmlns:a16="http://schemas.microsoft.com/office/drawing/2014/main" id="{A4151273-A97C-0996-C833-EC907502DA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9048" y="1175902"/>
            <a:ext cx="5041611" cy="5041611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9C813338-235E-0F12-796C-0585A94432F8}"/>
              </a:ext>
            </a:extLst>
          </p:cNvPr>
          <p:cNvGrpSpPr/>
          <p:nvPr/>
        </p:nvGrpSpPr>
        <p:grpSpPr>
          <a:xfrm>
            <a:off x="421341" y="2994908"/>
            <a:ext cx="6431280" cy="1615440"/>
            <a:chOff x="378691" y="1981200"/>
            <a:chExt cx="6431280" cy="161544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62347E20-E52C-8481-881A-3FF47C8047EF}"/>
                </a:ext>
              </a:extLst>
            </p:cNvPr>
            <p:cNvGrpSpPr/>
            <p:nvPr/>
          </p:nvGrpSpPr>
          <p:grpSpPr>
            <a:xfrm>
              <a:off x="378691" y="1981200"/>
              <a:ext cx="6431280" cy="1615440"/>
              <a:chOff x="378691" y="1981200"/>
              <a:chExt cx="6431280" cy="1447800"/>
            </a:xfrm>
          </p:grpSpPr>
          <p:sp>
            <p:nvSpPr>
              <p:cNvPr id="11" name="Mũi tên: Hình ngũ giác 15">
                <a:extLst>
                  <a:ext uri="{FF2B5EF4-FFF2-40B4-BE49-F238E27FC236}">
                    <a16:creationId xmlns:a16="http://schemas.microsoft.com/office/drawing/2014/main" id="{53F04B01-D096-0EDC-8029-206509FBE7D2}"/>
                  </a:ext>
                </a:extLst>
              </p:cNvPr>
              <p:cNvSpPr/>
              <p:nvPr/>
            </p:nvSpPr>
            <p:spPr>
              <a:xfrm>
                <a:off x="378691" y="1981200"/>
                <a:ext cx="6431280" cy="1447800"/>
              </a:xfrm>
              <a:prstGeom prst="homePlate">
                <a:avLst/>
              </a:prstGeom>
              <a:solidFill>
                <a:schemeClr val="bg1"/>
              </a:solidFill>
              <a:ln w="28575">
                <a:solidFill>
                  <a:srgbClr val="5A86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Mũi tên: Hình ngũ giác 16">
                <a:extLst>
                  <a:ext uri="{FF2B5EF4-FFF2-40B4-BE49-F238E27FC236}">
                    <a16:creationId xmlns:a16="http://schemas.microsoft.com/office/drawing/2014/main" id="{64D8EDAD-2FB4-2B91-0937-D91119953B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7680" y="2067086"/>
                <a:ext cx="6172199" cy="1263758"/>
              </a:xfrm>
              <a:prstGeom prst="homePlate">
                <a:avLst/>
              </a:prstGeom>
              <a:solidFill>
                <a:schemeClr val="bg1"/>
              </a:solidFill>
              <a:ln w="28575">
                <a:solidFill>
                  <a:srgbClr val="5A862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E9882C3D-CEBB-CE2E-AB98-2B78525D4DB2}"/>
                </a:ext>
              </a:extLst>
            </p:cNvPr>
            <p:cNvSpPr txBox="1"/>
            <p:nvPr/>
          </p:nvSpPr>
          <p:spPr>
            <a:xfrm>
              <a:off x="641483" y="2198619"/>
              <a:ext cx="5982917" cy="1077218"/>
            </a:xfrm>
            <a:prstGeom prst="homePlate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Ơ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3">
            <a:extLst>
              <a:ext uri="{FF2B5EF4-FFF2-40B4-BE49-F238E27FC236}">
                <a16:creationId xmlns:a16="http://schemas.microsoft.com/office/drawing/2014/main" id="{6000112D-43F9-9900-37CF-C79050A262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014" y="102177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0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469F55C9-0931-14F3-A646-22A9A4CC91BF}"/>
              </a:ext>
            </a:extLst>
          </p:cNvPr>
          <p:cNvGrpSpPr/>
          <p:nvPr/>
        </p:nvGrpSpPr>
        <p:grpSpPr>
          <a:xfrm>
            <a:off x="258619" y="502705"/>
            <a:ext cx="8810425" cy="1107996"/>
            <a:chOff x="258619" y="502705"/>
            <a:chExt cx="8810425" cy="1107996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010B90B-BFB8-8841-F43D-F5DD4C32CC48}"/>
                </a:ext>
              </a:extLst>
            </p:cNvPr>
            <p:cNvSpPr txBox="1"/>
            <p:nvPr/>
          </p:nvSpPr>
          <p:spPr>
            <a:xfrm>
              <a:off x="258619" y="591127"/>
              <a:ext cx="88104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966049D-8D0B-2EF5-D3CC-7100D95D263D}"/>
                </a:ext>
              </a:extLst>
            </p:cNvPr>
            <p:cNvSpPr txBox="1"/>
            <p:nvPr/>
          </p:nvSpPr>
          <p:spPr>
            <a:xfrm>
              <a:off x="3807313" y="502705"/>
              <a:ext cx="213391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Ô, Ơ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D4746A8F-CF42-1FDE-DB67-68AAF30BB849}"/>
              </a:ext>
            </a:extLst>
          </p:cNvPr>
          <p:cNvGrpSpPr/>
          <p:nvPr/>
        </p:nvGrpSpPr>
        <p:grpSpPr>
          <a:xfrm>
            <a:off x="4512277" y="1928252"/>
            <a:ext cx="3698240" cy="4409977"/>
            <a:chOff x="405707" y="2168236"/>
            <a:chExt cx="3698240" cy="4409977"/>
          </a:xfrm>
        </p:grpSpPr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58B2C18C-13A9-AFD8-2725-B9D0590B7CC2}"/>
                </a:ext>
              </a:extLst>
            </p:cNvPr>
            <p:cNvSpPr txBox="1"/>
            <p:nvPr/>
          </p:nvSpPr>
          <p:spPr>
            <a:xfrm>
              <a:off x="1307003" y="5931882"/>
              <a:ext cx="2108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96F55F4B-39EF-0E11-FF9B-8F581A425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A841A3B-B932-A35B-B555-A8C99C9E61F0}"/>
              </a:ext>
            </a:extLst>
          </p:cNvPr>
          <p:cNvGrpSpPr/>
          <p:nvPr/>
        </p:nvGrpSpPr>
        <p:grpSpPr>
          <a:xfrm>
            <a:off x="9456216" y="1754374"/>
            <a:ext cx="1798679" cy="4583855"/>
            <a:chOff x="5349646" y="1994358"/>
            <a:chExt cx="1798679" cy="4583855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F02FE84-479C-F081-5123-E03A24970855}"/>
                </a:ext>
              </a:extLst>
            </p:cNvPr>
            <p:cNvSpPr txBox="1"/>
            <p:nvPr/>
          </p:nvSpPr>
          <p:spPr>
            <a:xfrm>
              <a:off x="5674148" y="5931882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AF7CC7D2-479B-696B-842D-F70F72D4A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1994358"/>
              <a:ext cx="1798679" cy="2852938"/>
            </a:xfrm>
            <a:prstGeom prst="rect">
              <a:avLst/>
            </a:prstGeom>
          </p:spPr>
        </p:pic>
      </p:grpSp>
      <p:pic>
        <p:nvPicPr>
          <p:cNvPr id="5" name="图片 5">
            <a:extLst>
              <a:ext uri="{FF2B5EF4-FFF2-40B4-BE49-F238E27FC236}">
                <a16:creationId xmlns:a16="http://schemas.microsoft.com/office/drawing/2014/main" id="{9D56A1B9-150B-92B7-8648-5E698742D0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8292" y="1237458"/>
            <a:ext cx="4617720" cy="461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6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469F55C9-0931-14F3-A646-22A9A4CC91BF}"/>
              </a:ext>
            </a:extLst>
          </p:cNvPr>
          <p:cNvGrpSpPr/>
          <p:nvPr/>
        </p:nvGrpSpPr>
        <p:grpSpPr>
          <a:xfrm>
            <a:off x="258619" y="591127"/>
            <a:ext cx="9167894" cy="1107996"/>
            <a:chOff x="258619" y="591127"/>
            <a:chExt cx="9167894" cy="1107996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010B90B-BFB8-8841-F43D-F5DD4C32CC48}"/>
                </a:ext>
              </a:extLst>
            </p:cNvPr>
            <p:cNvSpPr txBox="1"/>
            <p:nvPr/>
          </p:nvSpPr>
          <p:spPr>
            <a:xfrm>
              <a:off x="258619" y="591127"/>
              <a:ext cx="91678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966049D-8D0B-2EF5-D3CC-7100D95D263D}"/>
                </a:ext>
              </a:extLst>
            </p:cNvPr>
            <p:cNvSpPr txBox="1"/>
            <p:nvPr/>
          </p:nvSpPr>
          <p:spPr>
            <a:xfrm>
              <a:off x="3775607" y="591127"/>
              <a:ext cx="213391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Ô, Ơ</a:t>
              </a: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6FCB9B64-31B3-9F38-F5E2-E9D00DAF2544}"/>
              </a:ext>
            </a:extLst>
          </p:cNvPr>
          <p:cNvGrpSpPr/>
          <p:nvPr/>
        </p:nvGrpSpPr>
        <p:grpSpPr>
          <a:xfrm>
            <a:off x="4956230" y="1411331"/>
            <a:ext cx="3091543" cy="5178707"/>
            <a:chOff x="7875851" y="1411331"/>
            <a:chExt cx="3091543" cy="5178707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AACA50F2-B086-BF12-7E93-594422E6F07F}"/>
                </a:ext>
              </a:extLst>
            </p:cNvPr>
            <p:cNvSpPr txBox="1"/>
            <p:nvPr/>
          </p:nvSpPr>
          <p:spPr>
            <a:xfrm>
              <a:off x="8186540" y="5943707"/>
              <a:ext cx="2470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5597B335-1593-4C83-B354-A4B417646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821" t="17551" r="36327" b="12633"/>
            <a:stretch/>
          </p:blipFill>
          <p:spPr>
            <a:xfrm>
              <a:off x="7875851" y="1411331"/>
              <a:ext cx="3091543" cy="4207987"/>
            </a:xfrm>
            <a:prstGeom prst="rect">
              <a:avLst/>
            </a:prstGeom>
          </p:spPr>
        </p:pic>
      </p:grpSp>
      <p:pic>
        <p:nvPicPr>
          <p:cNvPr id="9" name="图片 6">
            <a:extLst>
              <a:ext uri="{FF2B5EF4-FFF2-40B4-BE49-F238E27FC236}">
                <a16:creationId xmlns:a16="http://schemas.microsoft.com/office/drawing/2014/main" id="{160E9425-D8E6-5BE4-BAAD-9A3DC5AB24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08003"/>
            <a:ext cx="2822630" cy="282263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65CE9AC-B1DF-0EB6-4886-B604789ACA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848" y="-317830"/>
            <a:ext cx="3110575" cy="311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9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DAB07D4-1EC1-1A9B-DCE4-F90049E68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78" y="509286"/>
            <a:ext cx="9878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0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B7912D53-F173-B5DE-E339-48C44DA451AE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0B7B151D-2A2F-9910-DE1D-03DC2A6A3799}"/>
              </a:ext>
            </a:extLst>
          </p:cNvPr>
          <p:cNvGrpSpPr/>
          <p:nvPr/>
        </p:nvGrpSpPr>
        <p:grpSpPr>
          <a:xfrm>
            <a:off x="403095" y="4111823"/>
            <a:ext cx="6828926" cy="749923"/>
            <a:chOff x="403095" y="4111823"/>
            <a:chExt cx="6828926" cy="749923"/>
          </a:xfrm>
        </p:grpSpPr>
        <p:sp>
          <p:nvSpPr>
            <p:cNvPr id="3" name="Bong bóng Lời nói: Hình chữ nhật với Góc Tròn 2">
              <a:extLst>
                <a:ext uri="{FF2B5EF4-FFF2-40B4-BE49-F238E27FC236}">
                  <a16:creationId xmlns:a16="http://schemas.microsoft.com/office/drawing/2014/main" id="{71A97AF4-A86B-F4B5-B157-D7E72397229E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F2DBB6E2-C44A-8E00-3040-4F0FB6064F6A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32A475BA-D891-B37C-605B-84D986026B84}"/>
              </a:ext>
            </a:extLst>
          </p:cNvPr>
          <p:cNvSpPr txBox="1"/>
          <p:nvPr/>
        </p:nvSpPr>
        <p:spPr>
          <a:xfrm>
            <a:off x="6281672" y="5333898"/>
            <a:ext cx="5157587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Ô, g, b, y, h 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cao 2,5 li</a:t>
            </a:r>
          </a:p>
        </p:txBody>
      </p: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CDBAFDE5-B691-E636-78DA-2D185B1278AA}"/>
              </a:ext>
            </a:extLst>
          </p:cNvPr>
          <p:cNvGrpSpPr/>
          <p:nvPr/>
        </p:nvGrpSpPr>
        <p:grpSpPr>
          <a:xfrm>
            <a:off x="811072" y="1606750"/>
            <a:ext cx="10941200" cy="2032921"/>
            <a:chOff x="811072" y="2653552"/>
            <a:chExt cx="8781163" cy="1631577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84EA4884-BE9F-25E0-3626-0982292F0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505" r="16923" b="17437"/>
            <a:stretch/>
          </p:blipFill>
          <p:spPr>
            <a:xfrm>
              <a:off x="811072" y="2653552"/>
              <a:ext cx="8781163" cy="1631577"/>
            </a:xfrm>
            <a:prstGeom prst="rect">
              <a:avLst/>
            </a:prstGeom>
          </p:spPr>
        </p:pic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BD8E320A-146A-4134-286A-7B733BA065DB}"/>
                </a:ext>
              </a:extLst>
            </p:cNvPr>
            <p:cNvSpPr txBox="1"/>
            <p:nvPr/>
          </p:nvSpPr>
          <p:spPr>
            <a:xfrm>
              <a:off x="1713011" y="3325340"/>
              <a:ext cx="7727624" cy="666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Ông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bà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sum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vầy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cùng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con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cháu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.</a:t>
              </a:r>
              <a:endParaRPr lang="en-US" sz="2400" b="1" dirty="0">
                <a:effectLst/>
                <a:latin typeface="Times New Roman" panose="02020603050405020304" pitchFamily="18" charset="0"/>
                <a:ea typeface="Batang" panose="02030600000101010101" pitchFamily="18" charset="-127"/>
              </a:endParaRPr>
            </a:p>
          </p:txBody>
        </p:sp>
      </p:grpSp>
      <p:pic>
        <p:nvPicPr>
          <p:cNvPr id="5" name="图片 3">
            <a:extLst>
              <a:ext uri="{FF2B5EF4-FFF2-40B4-BE49-F238E27FC236}">
                <a16:creationId xmlns:a16="http://schemas.microsoft.com/office/drawing/2014/main" id="{5103ADEE-BB16-EC9F-8127-E50EDBD350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3500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B7912D53-F173-B5DE-E339-48C44DA451AE}"/>
              </a:ext>
            </a:extLst>
          </p:cNvPr>
          <p:cNvSpPr txBox="1"/>
          <p:nvPr/>
        </p:nvSpPr>
        <p:spPr>
          <a:xfrm>
            <a:off x="760594" y="723648"/>
            <a:ext cx="3491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0DD7EADD-7072-9B96-6D39-5652E70A0176}"/>
              </a:ext>
            </a:extLst>
          </p:cNvPr>
          <p:cNvGrpSpPr/>
          <p:nvPr/>
        </p:nvGrpSpPr>
        <p:grpSpPr>
          <a:xfrm>
            <a:off x="811072" y="1606750"/>
            <a:ext cx="10941200" cy="2032921"/>
            <a:chOff x="811072" y="2653552"/>
            <a:chExt cx="8781163" cy="1631577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E608091E-A874-683B-2DF8-B1DE116C1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505" r="16923" b="17437"/>
            <a:stretch/>
          </p:blipFill>
          <p:spPr>
            <a:xfrm>
              <a:off x="811072" y="2653552"/>
              <a:ext cx="8781163" cy="1631577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5D0CA796-DBC7-FBAD-CB9F-FC7A8A3BF75B}"/>
                </a:ext>
              </a:extLst>
            </p:cNvPr>
            <p:cNvSpPr txBox="1"/>
            <p:nvPr/>
          </p:nvSpPr>
          <p:spPr>
            <a:xfrm>
              <a:off x="1713011" y="3325340"/>
              <a:ext cx="7727624" cy="666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Ông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bà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sum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vầy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cùng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con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cháu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.</a:t>
              </a:r>
              <a:endParaRPr lang="en-US" sz="2400" b="1" dirty="0">
                <a:effectLst/>
                <a:latin typeface="Times New Roman" panose="02020603050405020304" pitchFamily="18" charset="0"/>
                <a:ea typeface="Batang" panose="02030600000101010101" pitchFamily="18" charset="-127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2FB91950-9BEA-42CA-5A54-C23B36C19FDD}"/>
              </a:ext>
            </a:extLst>
          </p:cNvPr>
          <p:cNvGrpSpPr/>
          <p:nvPr/>
        </p:nvGrpSpPr>
        <p:grpSpPr>
          <a:xfrm>
            <a:off x="572653" y="4101747"/>
            <a:ext cx="6828926" cy="749923"/>
            <a:chOff x="403095" y="4111823"/>
            <a:chExt cx="6828926" cy="749923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4FBA9D4E-7F69-4754-B6B4-5E58E6E03E66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BFC3A6D1-C496-5626-0C67-F0C4BD5D135B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7EEEBFD-6A59-0982-90EF-D1EE004E537F}"/>
              </a:ext>
            </a:extLst>
          </p:cNvPr>
          <p:cNvSpPr txBox="1"/>
          <p:nvPr/>
        </p:nvSpPr>
        <p:spPr>
          <a:xfrm>
            <a:off x="7401579" y="5365383"/>
            <a:ext cx="4013181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Những chữ còn lại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AB535710-83B1-1623-35AC-EDC1ECD800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3500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B7912D53-F173-B5DE-E339-48C44DA451AE}"/>
              </a:ext>
            </a:extLst>
          </p:cNvPr>
          <p:cNvSpPr txBox="1"/>
          <p:nvPr/>
        </p:nvSpPr>
        <p:spPr>
          <a:xfrm>
            <a:off x="760594" y="723648"/>
            <a:ext cx="2957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043A7DFC-AA18-80B8-BEA5-F77700AD5A27}"/>
              </a:ext>
            </a:extLst>
          </p:cNvPr>
          <p:cNvGrpSpPr/>
          <p:nvPr/>
        </p:nvGrpSpPr>
        <p:grpSpPr>
          <a:xfrm>
            <a:off x="811072" y="1606750"/>
            <a:ext cx="10941200" cy="2032921"/>
            <a:chOff x="811072" y="2653552"/>
            <a:chExt cx="8781163" cy="1631577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052E03FC-B814-1E45-92C3-FB3AEF4483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505" r="16923" b="17437"/>
            <a:stretch/>
          </p:blipFill>
          <p:spPr>
            <a:xfrm>
              <a:off x="811072" y="2653552"/>
              <a:ext cx="8781163" cy="1631577"/>
            </a:xfrm>
            <a:prstGeom prst="rect">
              <a:avLst/>
            </a:prstGeom>
          </p:spPr>
        </p:pic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9D184AC4-415E-BED0-8C26-51D8ADCE7FB4}"/>
                </a:ext>
              </a:extLst>
            </p:cNvPr>
            <p:cNvSpPr txBox="1"/>
            <p:nvPr/>
          </p:nvSpPr>
          <p:spPr>
            <a:xfrm>
              <a:off x="1713011" y="3325340"/>
              <a:ext cx="7727624" cy="666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Ông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bà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sum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vầy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cùng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con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cháu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.</a:t>
              </a:r>
              <a:endParaRPr lang="en-US" sz="2400" b="1" dirty="0">
                <a:effectLst/>
                <a:latin typeface="Times New Roman" panose="02020603050405020304" pitchFamily="18" charset="0"/>
                <a:ea typeface="Batang" panose="02030600000101010101" pitchFamily="18" charset="-127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FD34CCE2-556C-7D6C-3E74-02814315EB35}"/>
              </a:ext>
            </a:extLst>
          </p:cNvPr>
          <p:cNvGrpSpPr/>
          <p:nvPr/>
        </p:nvGrpSpPr>
        <p:grpSpPr>
          <a:xfrm>
            <a:off x="337509" y="3937998"/>
            <a:ext cx="6760764" cy="749923"/>
            <a:chOff x="403095" y="4111823"/>
            <a:chExt cx="6862764" cy="749923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77587047-44CE-BD18-70C5-D3030C35E1FD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46EA4ECE-D01B-94A8-2FBD-1925C22C99C0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5974DBF-81D8-0282-64D3-3D3367069541}"/>
              </a:ext>
            </a:extLst>
          </p:cNvPr>
          <p:cNvSpPr txBox="1"/>
          <p:nvPr/>
        </p:nvSpPr>
        <p:spPr>
          <a:xfrm>
            <a:off x="337509" y="5005266"/>
            <a:ext cx="11414763" cy="1514773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Dấu huyền đặt trên 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a, â, u (bà, vầy, cùng),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dấu sắc đặt trên 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a (cháu)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5802A62C-D2B3-32A2-C7AD-2ACB945D79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3500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8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B7912D53-F173-B5DE-E339-48C44DA451AE}"/>
              </a:ext>
            </a:extLst>
          </p:cNvPr>
          <p:cNvSpPr txBox="1"/>
          <p:nvPr/>
        </p:nvSpPr>
        <p:spPr>
          <a:xfrm>
            <a:off x="760594" y="723648"/>
            <a:ext cx="3613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D443F811-C37C-9146-0C5A-66625BED6FAF}"/>
              </a:ext>
            </a:extLst>
          </p:cNvPr>
          <p:cNvGrpSpPr/>
          <p:nvPr/>
        </p:nvGrpSpPr>
        <p:grpSpPr>
          <a:xfrm>
            <a:off x="811072" y="1606750"/>
            <a:ext cx="10941200" cy="2032921"/>
            <a:chOff x="811072" y="2653552"/>
            <a:chExt cx="8781163" cy="1631577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3F70309D-52BB-1017-A07D-B9B72639F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505" r="16923" b="17437"/>
            <a:stretch/>
          </p:blipFill>
          <p:spPr>
            <a:xfrm>
              <a:off x="811072" y="2653552"/>
              <a:ext cx="8781163" cy="1631577"/>
            </a:xfrm>
            <a:prstGeom prst="rect">
              <a:avLst/>
            </a:prstGeom>
          </p:spPr>
        </p:pic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B6A253E-E951-049C-E84C-0C897E5350F2}"/>
                </a:ext>
              </a:extLst>
            </p:cNvPr>
            <p:cNvSpPr txBox="1"/>
            <p:nvPr/>
          </p:nvSpPr>
          <p:spPr>
            <a:xfrm>
              <a:off x="1713011" y="3325340"/>
              <a:ext cx="7727624" cy="666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Ông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bà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sum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vầy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cùng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con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cháu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.</a:t>
              </a:r>
              <a:endParaRPr lang="en-US" sz="2400" b="1" dirty="0">
                <a:effectLst/>
                <a:latin typeface="Times New Roman" panose="02020603050405020304" pitchFamily="18" charset="0"/>
                <a:ea typeface="Batang" panose="02030600000101010101" pitchFamily="18" charset="-127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1171660C-3864-939F-C6C5-21842A7F59C1}"/>
              </a:ext>
            </a:extLst>
          </p:cNvPr>
          <p:cNvGrpSpPr/>
          <p:nvPr/>
        </p:nvGrpSpPr>
        <p:grpSpPr>
          <a:xfrm>
            <a:off x="368960" y="4264318"/>
            <a:ext cx="8273091" cy="1149716"/>
            <a:chOff x="403095" y="4111823"/>
            <a:chExt cx="6862764" cy="1149716"/>
          </a:xfrm>
        </p:grpSpPr>
        <p:sp>
          <p:nvSpPr>
            <p:cNvPr id="6" name="Bong bóng Lời nói: Hình chữ nhật với Góc Tròn 5">
              <a:extLst>
                <a:ext uri="{FF2B5EF4-FFF2-40B4-BE49-F238E27FC236}">
                  <a16:creationId xmlns:a16="http://schemas.microsoft.com/office/drawing/2014/main" id="{C13420DC-AC75-6AAD-DB6F-99D827CCAC01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8B97CAC3-CDC4-D092-9E9C-AE191A271882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1750DB3-CF18-897B-C404-618C87810A1F}"/>
              </a:ext>
            </a:extLst>
          </p:cNvPr>
          <p:cNvSpPr txBox="1"/>
          <p:nvPr/>
        </p:nvSpPr>
        <p:spPr>
          <a:xfrm>
            <a:off x="4263997" y="5530034"/>
            <a:ext cx="7623203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Ngay sau chữ cái u trong tiếng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2" name="图片 3">
            <a:extLst>
              <a:ext uri="{FF2B5EF4-FFF2-40B4-BE49-F238E27FC236}">
                <a16:creationId xmlns:a16="http://schemas.microsoft.com/office/drawing/2014/main" id="{E8A638AC-28E5-4AD9-E8EF-E57CBBDEF6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3500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3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1A3EF71-A9B2-B316-B6CA-613898A1D2A4}"/>
              </a:ext>
            </a:extLst>
          </p:cNvPr>
          <p:cNvSpPr txBox="1"/>
          <p:nvPr/>
        </p:nvSpPr>
        <p:spPr>
          <a:xfrm>
            <a:off x="941108" y="1982667"/>
            <a:ext cx="10309783" cy="3337837"/>
          </a:xfrm>
          <a:prstGeom prst="rect">
            <a:avLst/>
          </a:prstGeom>
          <a:noFill/>
          <a:ln w="19050">
            <a:solidFill>
              <a:srgbClr val="5A8624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Ô, Ơ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nhẫn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mỹ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382177AE-6364-5E8E-6DB1-8289327402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3" y="74224"/>
            <a:ext cx="977900" cy="977900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6698C168-87CD-4E71-9D93-60AC2B576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541" y="-106217"/>
            <a:ext cx="6950042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1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21ACBBC5-F8FE-9ACD-3AC4-938582A21D2D}"/>
              </a:ext>
            </a:extLst>
          </p:cNvPr>
          <p:cNvGrpSpPr/>
          <p:nvPr/>
        </p:nvGrpSpPr>
        <p:grpSpPr>
          <a:xfrm>
            <a:off x="625400" y="2412539"/>
            <a:ext cx="10941200" cy="2032921"/>
            <a:chOff x="811072" y="2653552"/>
            <a:chExt cx="8781163" cy="1631577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63223EAD-61A5-362B-2DCC-121508271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0505" r="16923" b="17437"/>
            <a:stretch/>
          </p:blipFill>
          <p:spPr>
            <a:xfrm>
              <a:off x="811072" y="2653552"/>
              <a:ext cx="8781163" cy="1631577"/>
            </a:xfrm>
            <a:prstGeom prst="rect">
              <a:avLst/>
            </a:prstGeom>
          </p:spPr>
        </p:pic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5559EB1-510F-12B7-DC88-30758746D3BE}"/>
                </a:ext>
              </a:extLst>
            </p:cNvPr>
            <p:cNvSpPr txBox="1"/>
            <p:nvPr/>
          </p:nvSpPr>
          <p:spPr>
            <a:xfrm>
              <a:off x="1713011" y="3325340"/>
              <a:ext cx="7727624" cy="6669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Ông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bà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sum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vầy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cùng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 con </a:t>
              </a:r>
              <a:r>
                <a:rPr lang="en-US" sz="4800" b="1" dirty="0" err="1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cháu</a:t>
              </a:r>
              <a:r>
                <a:rPr lang="en-US" sz="4800" b="1" dirty="0">
                  <a:effectLst/>
                  <a:latin typeface="HP001 5 hàng" panose="020B0603050302020204" pitchFamily="34" charset="-93"/>
                  <a:ea typeface="Batang" panose="02030600000101010101" pitchFamily="18" charset="-127"/>
                </a:rPr>
                <a:t>.</a:t>
              </a:r>
              <a:endParaRPr lang="en-US" sz="2400" b="1" dirty="0">
                <a:effectLst/>
                <a:latin typeface="Times New Roman" panose="02020603050405020304" pitchFamily="18" charset="0"/>
                <a:ea typeface="Batang" panose="02030600000101010101" pitchFamily="18" charset="-127"/>
              </a:endParaRPr>
            </a:p>
          </p:txBody>
        </p:sp>
      </p:grpSp>
      <p:sp>
        <p:nvSpPr>
          <p:cNvPr id="3" name="TextBox 6">
            <a:extLst>
              <a:ext uri="{FF2B5EF4-FFF2-40B4-BE49-F238E27FC236}">
                <a16:creationId xmlns:a16="http://schemas.microsoft.com/office/drawing/2014/main" id="{E5017EF2-DE1F-7489-AED2-8F85DAAC1B5D}"/>
              </a:ext>
            </a:extLst>
          </p:cNvPr>
          <p:cNvSpPr txBox="1"/>
          <p:nvPr/>
        </p:nvSpPr>
        <p:spPr>
          <a:xfrm>
            <a:off x="811072" y="618349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:</a:t>
            </a:r>
          </a:p>
        </p:txBody>
      </p:sp>
      <p:pic>
        <p:nvPicPr>
          <p:cNvPr id="2" name="图片 3">
            <a:extLst>
              <a:ext uri="{FF2B5EF4-FFF2-40B4-BE49-F238E27FC236}">
                <a16:creationId xmlns:a16="http://schemas.microsoft.com/office/drawing/2014/main" id="{61C4A2CA-6098-654E-3FF7-F3CCBAFD32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3500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8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DA7AD506-37CA-9C6A-2D27-243F940B08AB}"/>
              </a:ext>
            </a:extLst>
          </p:cNvPr>
          <p:cNvSpPr txBox="1"/>
          <p:nvPr/>
        </p:nvSpPr>
        <p:spPr>
          <a:xfrm>
            <a:off x="1564194" y="2790037"/>
            <a:ext cx="9063612" cy="1659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nhà</a:t>
            </a:r>
            <a:endParaRPr lang="en-US" sz="4400" b="1" dirty="0">
              <a:solidFill>
                <a:srgbClr val="5A8624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rgbClr val="5A8624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图片 3">
            <a:extLst>
              <a:ext uri="{FF2B5EF4-FFF2-40B4-BE49-F238E27FC236}">
                <a16:creationId xmlns:a16="http://schemas.microsoft.com/office/drawing/2014/main" id="{76A69097-75A3-409B-ED79-33EE054B18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272" y="353936"/>
            <a:ext cx="1659492" cy="1659492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749221A4-5B11-E647-DFBD-3B82D0E89D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9311" y="353936"/>
            <a:ext cx="1659492" cy="165949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3888867-CC68-BEBA-1F30-D705F7302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884" y="130275"/>
            <a:ext cx="6815919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0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1020216-1474-0A54-195D-D8CBD8245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4246" y="1133717"/>
            <a:ext cx="2761727" cy="89619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2B86D0B-E3F7-932F-E4FF-A36F47846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143" y="1683058"/>
            <a:ext cx="10479932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2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72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2C4A53D-78F0-70AC-163D-D94694409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000" y="648182"/>
            <a:ext cx="646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𝑵𝑬𝑾 A Ram Sam Sam - Best SONGS For KIDS _ LooLoo Kids Nursery Rhymes and Chil">
            <a:hlinkClick r:id="" action="ppaction://media"/>
            <a:extLst>
              <a:ext uri="{FF2B5EF4-FFF2-40B4-BE49-F238E27FC236}">
                <a16:creationId xmlns:a16="http://schemas.microsoft.com/office/drawing/2014/main" id="{C0F8C89B-2B17-AB20-7CD8-2BA99808A0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1FEFAAAF-2447-F1AD-BC77-FA568F35F8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3" y="74224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3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04A04EFD-3300-A1F2-36CE-084A93616FCE}"/>
              </a:ext>
            </a:extLst>
          </p:cNvPr>
          <p:cNvGrpSpPr/>
          <p:nvPr/>
        </p:nvGrpSpPr>
        <p:grpSpPr>
          <a:xfrm>
            <a:off x="405707" y="2458524"/>
            <a:ext cx="3698240" cy="3827385"/>
            <a:chOff x="405707" y="2168236"/>
            <a:chExt cx="3698240" cy="3827385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D11BD84-E298-F984-3AB8-B4182EA00B7D}"/>
                </a:ext>
              </a:extLst>
            </p:cNvPr>
            <p:cNvSpPr txBox="1"/>
            <p:nvPr/>
          </p:nvSpPr>
          <p:spPr>
            <a:xfrm>
              <a:off x="1305688" y="5349290"/>
              <a:ext cx="2111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524ED460-59B6-750F-7898-8DE87DE00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3E9C68F2-76F0-E1D3-CFE4-EE69ADA15AE9}"/>
              </a:ext>
            </a:extLst>
          </p:cNvPr>
          <p:cNvGrpSpPr/>
          <p:nvPr/>
        </p:nvGrpSpPr>
        <p:grpSpPr>
          <a:xfrm>
            <a:off x="5355397" y="2277055"/>
            <a:ext cx="1798679" cy="4008855"/>
            <a:chOff x="5349646" y="2306875"/>
            <a:chExt cx="1798679" cy="4008855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C89B3E56-4E5F-47BF-532A-D7511C2AFA0A}"/>
                </a:ext>
              </a:extLst>
            </p:cNvPr>
            <p:cNvSpPr txBox="1"/>
            <p:nvPr/>
          </p:nvSpPr>
          <p:spPr>
            <a:xfrm>
              <a:off x="5674148" y="5669399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53AF9625-B029-5623-0650-608B86CDE6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2306875"/>
              <a:ext cx="1798679" cy="2852938"/>
            </a:xfrm>
            <a:prstGeom prst="rect">
              <a:avLst/>
            </a:prstGeom>
          </p:spPr>
        </p:pic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DF3AF94-68B7-703F-20EF-61A1D6C25693}"/>
              </a:ext>
            </a:extLst>
          </p:cNvPr>
          <p:cNvGrpSpPr/>
          <p:nvPr/>
        </p:nvGrpSpPr>
        <p:grpSpPr>
          <a:xfrm>
            <a:off x="8405526" y="1249157"/>
            <a:ext cx="3091543" cy="5036753"/>
            <a:chOff x="7875851" y="1411331"/>
            <a:chExt cx="3091543" cy="5036753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82E1BA7F-776D-28A6-3AD6-EAF70A1990ED}"/>
                </a:ext>
              </a:extLst>
            </p:cNvPr>
            <p:cNvSpPr txBox="1"/>
            <p:nvPr/>
          </p:nvSpPr>
          <p:spPr>
            <a:xfrm>
              <a:off x="8304168" y="5801753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1E5B63D4-79DC-D01D-BD9D-34A53163F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821" t="17551" r="36327" b="12633"/>
            <a:stretch/>
          </p:blipFill>
          <p:spPr>
            <a:xfrm>
              <a:off x="7875851" y="1411331"/>
              <a:ext cx="3091543" cy="4207987"/>
            </a:xfrm>
            <a:prstGeom prst="rect">
              <a:avLst/>
            </a:prstGeom>
          </p:spPr>
        </p:pic>
      </p:grpSp>
      <p:pic>
        <p:nvPicPr>
          <p:cNvPr id="18" name="图片 3">
            <a:extLst>
              <a:ext uri="{FF2B5EF4-FFF2-40B4-BE49-F238E27FC236}">
                <a16:creationId xmlns:a16="http://schemas.microsoft.com/office/drawing/2014/main" id="{48766A8D-7F92-2101-4FF7-24439E8675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3" y="74224"/>
            <a:ext cx="977900" cy="9779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3A5D3C6-9D13-BB1D-C018-44D9FDC0D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267" y="-53002"/>
            <a:ext cx="6389162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40C77C0-D3EB-A5AF-7D5B-7EA90E528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138" y="509286"/>
            <a:ext cx="8827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7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858B9EFA-6E4F-CE35-80B4-AF73DF65D295}"/>
              </a:ext>
            </a:extLst>
          </p:cNvPr>
          <p:cNvGrpSpPr/>
          <p:nvPr/>
        </p:nvGrpSpPr>
        <p:grpSpPr>
          <a:xfrm>
            <a:off x="725273" y="1997978"/>
            <a:ext cx="6317236" cy="2330181"/>
            <a:chOff x="725273" y="1997978"/>
            <a:chExt cx="6317236" cy="2330181"/>
          </a:xfrm>
        </p:grpSpPr>
        <p:sp>
          <p:nvSpPr>
            <p:cNvPr id="6" name="Bong bóng Ý nghĩ: Hình đám mây 5">
              <a:extLst>
                <a:ext uri="{FF2B5EF4-FFF2-40B4-BE49-F238E27FC236}">
                  <a16:creationId xmlns:a16="http://schemas.microsoft.com/office/drawing/2014/main" id="{5CC61083-13D7-791A-79B5-32496852E08A}"/>
                </a:ext>
              </a:extLst>
            </p:cNvPr>
            <p:cNvSpPr/>
            <p:nvPr/>
          </p:nvSpPr>
          <p:spPr>
            <a:xfrm>
              <a:off x="725273" y="1997978"/>
              <a:ext cx="6317236" cy="2330181"/>
            </a:xfrm>
            <a:prstGeom prst="cloudCallout">
              <a:avLst>
                <a:gd name="adj1" fmla="val -40856"/>
                <a:gd name="adj2" fmla="val 51652"/>
              </a:avLst>
            </a:prstGeom>
            <a:solidFill>
              <a:srgbClr val="FDD978"/>
            </a:solidFill>
            <a:ln w="28575">
              <a:solidFill>
                <a:srgbClr val="E13B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800A886-14E2-3E53-DD37-B49F8B814F27}"/>
                </a:ext>
              </a:extLst>
            </p:cNvPr>
            <p:cNvSpPr txBox="1"/>
            <p:nvPr/>
          </p:nvSpPr>
          <p:spPr>
            <a:xfrm>
              <a:off x="1074468" y="2500899"/>
              <a:ext cx="561884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Ô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01F0544-306C-D34A-4C48-45B4FBC57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316" y="1459054"/>
            <a:ext cx="4366993" cy="4346822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F6E9AA9E-F03F-2835-54DD-DF22C6F3AD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3880" y="3429000"/>
            <a:ext cx="3634600" cy="363460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55352808-5EEC-C786-2C13-3705BCDB82B7}"/>
              </a:ext>
            </a:extLst>
          </p:cNvPr>
          <p:cNvGrpSpPr/>
          <p:nvPr/>
        </p:nvGrpSpPr>
        <p:grpSpPr>
          <a:xfrm>
            <a:off x="175962" y="520346"/>
            <a:ext cx="7880573" cy="1107996"/>
            <a:chOff x="258619" y="459435"/>
            <a:chExt cx="7880573" cy="1107996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1119DFA6-1123-942C-24C0-3D36BFE56785}"/>
                </a:ext>
              </a:extLst>
            </p:cNvPr>
            <p:cNvSpPr txBox="1"/>
            <p:nvPr/>
          </p:nvSpPr>
          <p:spPr>
            <a:xfrm>
              <a:off x="258619" y="591127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07952582-89EF-5F43-AAFC-A2D31F29626C}"/>
                </a:ext>
              </a:extLst>
            </p:cNvPr>
            <p:cNvSpPr txBox="1"/>
            <p:nvPr/>
          </p:nvSpPr>
          <p:spPr>
            <a:xfrm>
              <a:off x="6005274" y="459435"/>
              <a:ext cx="213391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Ô, Ơ</a:t>
              </a:r>
            </a:p>
          </p:txBody>
        </p:sp>
      </p:grpSp>
      <p:pic>
        <p:nvPicPr>
          <p:cNvPr id="13" name="图片 3">
            <a:extLst>
              <a:ext uri="{FF2B5EF4-FFF2-40B4-BE49-F238E27FC236}">
                <a16:creationId xmlns:a16="http://schemas.microsoft.com/office/drawing/2014/main" id="{257C0003-BE36-6804-75AF-0D35A626FD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3" y="74224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2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F1FE3A57-2079-56FC-1969-592E381EA43D}"/>
              </a:ext>
            </a:extLst>
          </p:cNvPr>
          <p:cNvGrpSpPr/>
          <p:nvPr/>
        </p:nvGrpSpPr>
        <p:grpSpPr>
          <a:xfrm>
            <a:off x="470131" y="1632693"/>
            <a:ext cx="6431280" cy="1615440"/>
            <a:chOff x="378691" y="1981200"/>
            <a:chExt cx="6431280" cy="161544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D2DA2CAA-1518-91E8-BC72-04CBE6350623}"/>
                </a:ext>
              </a:extLst>
            </p:cNvPr>
            <p:cNvGrpSpPr/>
            <p:nvPr/>
          </p:nvGrpSpPr>
          <p:grpSpPr>
            <a:xfrm>
              <a:off x="378691" y="1981200"/>
              <a:ext cx="6431280" cy="1615440"/>
              <a:chOff x="378691" y="1981200"/>
              <a:chExt cx="6431280" cy="1447800"/>
            </a:xfrm>
          </p:grpSpPr>
          <p:sp>
            <p:nvSpPr>
              <p:cNvPr id="6" name="Mũi tên: Hình ngũ giác 5">
                <a:extLst>
                  <a:ext uri="{FF2B5EF4-FFF2-40B4-BE49-F238E27FC236}">
                    <a16:creationId xmlns:a16="http://schemas.microsoft.com/office/drawing/2014/main" id="{449C631F-D763-900B-2A41-2B0B9B1AC338}"/>
                  </a:ext>
                </a:extLst>
              </p:cNvPr>
              <p:cNvSpPr/>
              <p:nvPr/>
            </p:nvSpPr>
            <p:spPr>
              <a:xfrm>
                <a:off x="378691" y="1981200"/>
                <a:ext cx="6431280" cy="14478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E13B3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Mũi tên: Hình ngũ giác 9">
                <a:extLst>
                  <a:ext uri="{FF2B5EF4-FFF2-40B4-BE49-F238E27FC236}">
                    <a16:creationId xmlns:a16="http://schemas.microsoft.com/office/drawing/2014/main" id="{588A11D2-F48E-E6CE-4A8E-B678DBC7E4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2920" y="2067086"/>
                <a:ext cx="6172199" cy="126375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E13B3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800A886-14E2-3E53-DD37-B49F8B814F27}"/>
                </a:ext>
              </a:extLst>
            </p:cNvPr>
            <p:cNvSpPr txBox="1"/>
            <p:nvPr/>
          </p:nvSpPr>
          <p:spPr>
            <a:xfrm>
              <a:off x="641483" y="2198619"/>
              <a:ext cx="5562601" cy="1191816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Ô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9AB9A1E-9A68-8480-1951-35DEEE391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624" y="1391345"/>
            <a:ext cx="4366993" cy="4346822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8F91E940-29F8-0241-51AB-5F45D64A0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76040"/>
            <a:ext cx="3124253" cy="3124253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08FD5834-140F-1683-1F26-F4BFE4C32E00}"/>
              </a:ext>
            </a:extLst>
          </p:cNvPr>
          <p:cNvGrpSpPr/>
          <p:nvPr/>
        </p:nvGrpSpPr>
        <p:grpSpPr>
          <a:xfrm>
            <a:off x="470131" y="3719336"/>
            <a:ext cx="6431280" cy="1615440"/>
            <a:chOff x="378691" y="1981200"/>
            <a:chExt cx="6431280" cy="1615440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EE99823A-BB23-0156-841D-F28AAFC572AD}"/>
                </a:ext>
              </a:extLst>
            </p:cNvPr>
            <p:cNvGrpSpPr/>
            <p:nvPr/>
          </p:nvGrpSpPr>
          <p:grpSpPr>
            <a:xfrm>
              <a:off x="378691" y="1981200"/>
              <a:ext cx="6431280" cy="1615440"/>
              <a:chOff x="378691" y="1981200"/>
              <a:chExt cx="6431280" cy="1447800"/>
            </a:xfrm>
          </p:grpSpPr>
          <p:sp>
            <p:nvSpPr>
              <p:cNvPr id="16" name="Mũi tên: Hình ngũ giác 15">
                <a:extLst>
                  <a:ext uri="{FF2B5EF4-FFF2-40B4-BE49-F238E27FC236}">
                    <a16:creationId xmlns:a16="http://schemas.microsoft.com/office/drawing/2014/main" id="{291F5DC0-0730-E6D1-5A66-8D09B16A5DA9}"/>
                  </a:ext>
                </a:extLst>
              </p:cNvPr>
              <p:cNvSpPr/>
              <p:nvPr/>
            </p:nvSpPr>
            <p:spPr>
              <a:xfrm>
                <a:off x="378691" y="1981200"/>
                <a:ext cx="6431280" cy="14478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5A862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Mũi tên: Hình ngũ giác 16">
                <a:extLst>
                  <a:ext uri="{FF2B5EF4-FFF2-40B4-BE49-F238E27FC236}">
                    <a16:creationId xmlns:a16="http://schemas.microsoft.com/office/drawing/2014/main" id="{4C8E0F85-EEA7-A4C7-B8BF-186FD364FF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7680" y="2067086"/>
                <a:ext cx="6172199" cy="126375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rgbClr val="5A8624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C29CAB87-58AA-C737-6EAF-5D7704F7E50E}"/>
                </a:ext>
              </a:extLst>
            </p:cNvPr>
            <p:cNvSpPr txBox="1"/>
            <p:nvPr/>
          </p:nvSpPr>
          <p:spPr>
            <a:xfrm>
              <a:off x="641483" y="2198619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 Ô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F3625338-2F79-C08E-B58F-5C11FC583E23}"/>
              </a:ext>
            </a:extLst>
          </p:cNvPr>
          <p:cNvGrpSpPr/>
          <p:nvPr/>
        </p:nvGrpSpPr>
        <p:grpSpPr>
          <a:xfrm>
            <a:off x="175962" y="520346"/>
            <a:ext cx="7880573" cy="1107996"/>
            <a:chOff x="258619" y="459435"/>
            <a:chExt cx="7880573" cy="1107996"/>
          </a:xfrm>
        </p:grpSpPr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0289806F-3EA5-BC16-AAC9-D555C4B1AEFA}"/>
                </a:ext>
              </a:extLst>
            </p:cNvPr>
            <p:cNvSpPr txBox="1"/>
            <p:nvPr/>
          </p:nvSpPr>
          <p:spPr>
            <a:xfrm>
              <a:off x="258619" y="591127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45A6AE34-0DBF-D15E-3A06-0C21332976FE}"/>
                </a:ext>
              </a:extLst>
            </p:cNvPr>
            <p:cNvSpPr txBox="1"/>
            <p:nvPr/>
          </p:nvSpPr>
          <p:spPr>
            <a:xfrm>
              <a:off x="6005274" y="459435"/>
              <a:ext cx="213391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Ô, Ơ</a:t>
              </a:r>
            </a:p>
          </p:txBody>
        </p:sp>
      </p:grpSp>
      <p:pic>
        <p:nvPicPr>
          <p:cNvPr id="21" name="图片 3">
            <a:extLst>
              <a:ext uri="{FF2B5EF4-FFF2-40B4-BE49-F238E27FC236}">
                <a16:creationId xmlns:a16="http://schemas.microsoft.com/office/drawing/2014/main" id="{BAC7B934-8EC4-C0A3-DB7A-B6076FE768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3" y="74224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1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888C8388-44E2-67AA-4FAF-C89A08CBB365}"/>
              </a:ext>
            </a:extLst>
          </p:cNvPr>
          <p:cNvGrpSpPr/>
          <p:nvPr/>
        </p:nvGrpSpPr>
        <p:grpSpPr>
          <a:xfrm>
            <a:off x="725273" y="1997978"/>
            <a:ext cx="6317236" cy="2330181"/>
            <a:chOff x="725273" y="1997978"/>
            <a:chExt cx="6317236" cy="2330181"/>
          </a:xfrm>
        </p:grpSpPr>
        <p:sp>
          <p:nvSpPr>
            <p:cNvPr id="7" name="Bong bóng Ý nghĩ: Hình đám mây 6">
              <a:extLst>
                <a:ext uri="{FF2B5EF4-FFF2-40B4-BE49-F238E27FC236}">
                  <a16:creationId xmlns:a16="http://schemas.microsoft.com/office/drawing/2014/main" id="{356C04F7-4221-2DCD-E0E6-3CF9508A1389}"/>
                </a:ext>
              </a:extLst>
            </p:cNvPr>
            <p:cNvSpPr/>
            <p:nvPr/>
          </p:nvSpPr>
          <p:spPr>
            <a:xfrm>
              <a:off x="725273" y="1997978"/>
              <a:ext cx="6317236" cy="2330181"/>
            </a:xfrm>
            <a:prstGeom prst="cloudCallout">
              <a:avLst>
                <a:gd name="adj1" fmla="val -39409"/>
                <a:gd name="adj2" fmla="val 66695"/>
              </a:avLst>
            </a:prstGeom>
            <a:solidFill>
              <a:srgbClr val="FDD978"/>
            </a:solidFill>
            <a:ln w="28575">
              <a:solidFill>
                <a:srgbClr val="E13B3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612AAEE-6C7C-A834-7126-ACE86B697674}"/>
                </a:ext>
              </a:extLst>
            </p:cNvPr>
            <p:cNvSpPr txBox="1"/>
            <p:nvPr/>
          </p:nvSpPr>
          <p:spPr>
            <a:xfrm>
              <a:off x="1373428" y="2340595"/>
              <a:ext cx="502092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Ơ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32EE92F-EE5A-66B3-6253-493D29142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6328" y="1391345"/>
            <a:ext cx="4533421" cy="4608000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D835EB29-41F9-8870-E120-BD3902D141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55"/>
            <a:ext cx="3426460" cy="3426460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CE74BEA0-A9A9-C495-1073-D650A43A0B9F}"/>
              </a:ext>
            </a:extLst>
          </p:cNvPr>
          <p:cNvGrpSpPr/>
          <p:nvPr/>
        </p:nvGrpSpPr>
        <p:grpSpPr>
          <a:xfrm>
            <a:off x="175962" y="520346"/>
            <a:ext cx="7880573" cy="1107996"/>
            <a:chOff x="258619" y="459435"/>
            <a:chExt cx="7880573" cy="1107996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4184330F-7037-CCC3-6DB4-30D3C876E7F4}"/>
                </a:ext>
              </a:extLst>
            </p:cNvPr>
            <p:cNvSpPr txBox="1"/>
            <p:nvPr/>
          </p:nvSpPr>
          <p:spPr>
            <a:xfrm>
              <a:off x="258619" y="591127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A1321AA7-B75B-C18E-3056-EC02122D6997}"/>
                </a:ext>
              </a:extLst>
            </p:cNvPr>
            <p:cNvSpPr txBox="1"/>
            <p:nvPr/>
          </p:nvSpPr>
          <p:spPr>
            <a:xfrm>
              <a:off x="6005274" y="459435"/>
              <a:ext cx="213391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Ô, Ơ</a:t>
              </a:r>
            </a:p>
          </p:txBody>
        </p:sp>
      </p:grpSp>
      <p:pic>
        <p:nvPicPr>
          <p:cNvPr id="16" name="图片 3">
            <a:extLst>
              <a:ext uri="{FF2B5EF4-FFF2-40B4-BE49-F238E27FC236}">
                <a16:creationId xmlns:a16="http://schemas.microsoft.com/office/drawing/2014/main" id="{AB2B912A-F414-55D8-427F-140F31A009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3" y="74224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02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448</Words>
  <Application>Microsoft Office PowerPoint</Application>
  <PresentationFormat>Widescreen</PresentationFormat>
  <Paragraphs>56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#9Slide07 HoneyCream</vt:lpstr>
      <vt:lpstr>Arial</vt:lpstr>
      <vt:lpstr>Calibri</vt:lpstr>
      <vt:lpstr>Calibri Light</vt:lpstr>
      <vt:lpstr>Cambria</vt:lpstr>
      <vt:lpstr>Fredoka One</vt:lpstr>
      <vt:lpstr>HP001 5 hàng</vt:lpstr>
      <vt:lpstr>Hp001 5H</vt:lpstr>
      <vt:lpstr>M PLUS Rounded 1c</vt:lpstr>
      <vt:lpstr>SVN-Dancing Script</vt:lpstr>
      <vt:lpstr>SVN-Newton</vt:lpstr>
      <vt:lpstr>SVN-Ready</vt:lpstr>
      <vt:lpstr>Times New Roman</vt:lpstr>
      <vt:lpstr>UTM Avo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Windows User</cp:lastModifiedBy>
  <cp:revision>7</cp:revision>
  <dcterms:created xsi:type="dcterms:W3CDTF">2022-11-23T13:30:14Z</dcterms:created>
  <dcterms:modified xsi:type="dcterms:W3CDTF">2022-11-29T01:17:31Z</dcterms:modified>
</cp:coreProperties>
</file>