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94" r:id="rId3"/>
    <p:sldId id="314" r:id="rId4"/>
    <p:sldId id="295" r:id="rId5"/>
    <p:sldId id="270" r:id="rId6"/>
    <p:sldId id="300" r:id="rId7"/>
    <p:sldId id="301" r:id="rId8"/>
    <p:sldId id="302" r:id="rId9"/>
    <p:sldId id="273" r:id="rId10"/>
    <p:sldId id="271" r:id="rId11"/>
    <p:sldId id="275" r:id="rId12"/>
  </p:sldIdLst>
  <p:sldSz cx="12192000" cy="6858000"/>
  <p:notesSz cx="6858000" cy="9144000"/>
  <p:embeddedFontLst>
    <p:embeddedFont>
      <p:font typeface="微軟正黑體" panose="020B0604030504040204" pitchFamily="34" charset="-120"/>
      <p:regular r:id="rId13"/>
      <p:bold r:id="rId14"/>
    </p:embeddedFont>
    <p:embeddedFont>
      <p:font typeface="Cooper Black" panose="0208090404030B020404" pitchFamily="18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Bernard MT Condensed" panose="02050806060905020404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BDA"/>
    <a:srgbClr val="9CE0C6"/>
    <a:srgbClr val="4EC799"/>
    <a:srgbClr val="A2D086"/>
    <a:srgbClr val="BE1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1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94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/>
          <a:srcRect l="1720" t="438" b="1104"/>
          <a:stretch/>
        </p:blipFill>
        <p:spPr>
          <a:xfrm>
            <a:off x="0" y="-19050"/>
            <a:ext cx="12201523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54157" y="4881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853005" y="14100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19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53005" y="3016435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6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Which place would you like to visit?</a:t>
            </a:r>
            <a:endParaRPr lang="zh-CN" altLang="en-US" sz="660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oper Black" panose="0208090404030B0204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08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6628" y="35476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circle a or b.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2857" y="755005"/>
            <a:ext cx="892628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 thinks Phu Quoc is more ___________ </a:t>
            </a:r>
          </a:p>
          <a:p>
            <a:pPr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 he expected.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exciting	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Phong thinks Dam Sen Park is more ___________ </a:t>
            </a:r>
          </a:p>
          <a:p>
            <a:pPr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 he expected.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interesting 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exciting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Tony thinks Nha Trang is more ___________ </a:t>
            </a:r>
          </a:p>
          <a:p>
            <a:pPr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 he expected.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attractive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exciting</a:t>
            </a:r>
          </a:p>
        </p:txBody>
      </p:sp>
      <p:sp>
        <p:nvSpPr>
          <p:cNvPr id="5" name="Oval 4"/>
          <p:cNvSpPr/>
          <p:nvPr/>
        </p:nvSpPr>
        <p:spPr>
          <a:xfrm>
            <a:off x="6074231" y="2090058"/>
            <a:ext cx="640080" cy="64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61168" y="4044633"/>
            <a:ext cx="640080" cy="64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75992" y="5984692"/>
            <a:ext cx="640080" cy="64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4524325" y="297740"/>
            <a:ext cx="365759" cy="365760"/>
          </a:xfrm>
          <a:prstGeom prst="ellipse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146628" y="928373"/>
            <a:ext cx="457199" cy="45720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146628" y="2773680"/>
            <a:ext cx="457199" cy="45720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146628" y="4720585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82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9 Which place would you like to visit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9 Which place would you like to visit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6628" y="35476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65713" y="932881"/>
            <a:ext cx="83747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Tom: What did you do last weekend?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Nam: I went to (1)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Tom: What do you think of it?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Nam: It's more (2) 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 than I expected. The food was (3) 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 and the people were (4)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. I had a good time there.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Tom: Will you go there (5)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 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Nam: Yes, I will!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9906" y="1133584"/>
            <a:ext cx="2369483" cy="4912197"/>
            <a:chOff x="439704" y="915873"/>
            <a:chExt cx="2369483" cy="4912197"/>
          </a:xfrm>
        </p:grpSpPr>
        <p:sp>
          <p:nvSpPr>
            <p:cNvPr id="5" name="Vertical Scroll 4"/>
            <p:cNvSpPr/>
            <p:nvPr/>
          </p:nvSpPr>
          <p:spPr>
            <a:xfrm>
              <a:off x="439704" y="1497112"/>
              <a:ext cx="2369483" cy="4330958"/>
            </a:xfrm>
            <a:prstGeom prst="verticalScroll">
              <a:avLst>
                <a:gd name="adj" fmla="val 754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friendly</a:t>
              </a:r>
            </a:p>
            <a:p>
              <a:pPr algn="ctr">
                <a:lnSpc>
                  <a:spcPct val="200000"/>
                </a:lnSpc>
              </a:pP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again</a:t>
              </a:r>
            </a:p>
            <a:p>
              <a:pPr algn="ctr">
                <a:lnSpc>
                  <a:spcPct val="200000"/>
                </a:lnSpc>
              </a:pP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delicious</a:t>
              </a:r>
            </a:p>
            <a:p>
              <a:pPr algn="ctr">
                <a:lnSpc>
                  <a:spcPct val="200000"/>
                </a:lnSpc>
              </a:pP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exciting</a:t>
              </a:r>
            </a:p>
            <a:p>
              <a:pPr algn="ctr">
                <a:lnSpc>
                  <a:spcPct val="200000"/>
                </a:lnSpc>
              </a:pP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Tho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4976" b="33547"/>
            <a:stretch/>
          </p:blipFill>
          <p:spPr>
            <a:xfrm flipH="1">
              <a:off x="837945" y="915873"/>
              <a:ext cx="1602028" cy="717417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012543" y="1729365"/>
            <a:ext cx="2315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Tho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0770" y="3018292"/>
            <a:ext cx="2315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81170" y="3670251"/>
            <a:ext cx="2315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delicious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69389" y="4277812"/>
            <a:ext cx="2315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85652" y="4933055"/>
            <a:ext cx="2315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51691" y="5602514"/>
            <a:ext cx="1648484" cy="1043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43686" y="4813797"/>
            <a:ext cx="1648484" cy="1043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87229" y="4030298"/>
            <a:ext cx="1648484" cy="1043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43686" y="2422348"/>
            <a:ext cx="1648484" cy="1043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17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590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0647" y="1009595"/>
            <a:ext cx="38398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expect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exciting		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ttractive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delicious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2189" y="352773"/>
            <a:ext cx="2592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7639" y="1009594"/>
            <a:ext cx="38398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/ɪkˈspekt/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/ɪkˈsaɪtɪŋ/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/ˈbjuːtɪfl/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/ˈɪntrestɪŋ/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/əˈtræktɪv/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/dɪˈlɪʃəs/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/ˈfrendli/</a:t>
            </a:r>
          </a:p>
        </p:txBody>
      </p:sp>
      <p:sp>
        <p:nvSpPr>
          <p:cNvPr id="9" name="Rectangle 8"/>
          <p:cNvSpPr/>
          <p:nvPr/>
        </p:nvSpPr>
        <p:spPr>
          <a:xfrm>
            <a:off x="7545081" y="1009593"/>
            <a:ext cx="38398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đ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ợi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t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ưởng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Thú vị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Đẹp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 dẫn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 dẫn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 ngon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thiện </a:t>
            </a:r>
          </a:p>
        </p:txBody>
      </p:sp>
    </p:spTree>
    <p:extLst>
      <p:ext uri="{BB962C8B-B14F-4D97-AF65-F5344CB8AC3E}">
        <p14:creationId xmlns:p14="http://schemas.microsoft.com/office/powerpoint/2010/main" val="209362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00206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 </a:t>
            </a:r>
            <a:endParaRPr lang="zh-CN" altLang="en-US" sz="8800" dirty="0">
              <a:solidFill>
                <a:srgbClr val="00206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04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7918" y="2800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24100" y="661085"/>
            <a:ext cx="7658100" cy="578882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399314" y="1396666"/>
            <a:ext cx="4312235" cy="1055608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more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than I expected.</a:t>
            </a:r>
          </a:p>
        </p:txBody>
      </p:sp>
      <p:pic>
        <p:nvPicPr>
          <p:cNvPr id="6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394392" y="716757"/>
            <a:ext cx="2382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Ha Long Bay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4824" y="1458391"/>
            <a:ext cx="1786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attractive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2289" name="Picture 1" descr="https://s.sachmem.vn/public/images/TA5T2SHS/U19-L2-2-1-719d8d9c7c28f943158dbbf9ab34a6f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27" y="2627381"/>
            <a:ext cx="5881963" cy="394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10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7918" y="2800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24100" y="661085"/>
            <a:ext cx="7658100" cy="578882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399314" y="1396666"/>
            <a:ext cx="4312235" cy="1055608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more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than I expected.</a:t>
            </a:r>
          </a:p>
        </p:txBody>
      </p:sp>
      <p:pic>
        <p:nvPicPr>
          <p:cNvPr id="6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394392" y="716757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Dam Sen Park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4824" y="1458391"/>
            <a:ext cx="154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exciting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2291" name="Picture 3" descr="https://s.sachmem.vn/public/images/TA5T2SHS/U19-L2-2-2-c5f87f2f9e521103c2df224ba405a13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12" y="2581566"/>
            <a:ext cx="5881963" cy="394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3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7918" y="2800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24100" y="661085"/>
            <a:ext cx="7658100" cy="578882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399314" y="1396666"/>
            <a:ext cx="4312235" cy="1055608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more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than I expected.</a:t>
            </a:r>
          </a:p>
        </p:txBody>
      </p:sp>
      <p:pic>
        <p:nvPicPr>
          <p:cNvPr id="6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394392" y="716757"/>
            <a:ext cx="2081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Thu Le zoo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4824" y="1458391"/>
            <a:ext cx="2023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interesting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2292" name="Picture 4" descr="https://s.sachmem.vn/public/images/TA5T2SHS/U19-L2-2-3-d61d9d45436cc870bb012f05076da37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68" y="2608963"/>
            <a:ext cx="5881964" cy="394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77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https://s.sachmem.vn/public/images/TA5T2SHS/U19-L2-2-4-1ff4af3a140c5e952c0af23b6179b1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36" y="2513999"/>
            <a:ext cx="5881963" cy="394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7918" y="2800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24100" y="661085"/>
            <a:ext cx="7658100" cy="578882"/>
          </a:xfrm>
          <a:prstGeom prst="wedgeRoundRectCallout">
            <a:avLst>
              <a:gd name="adj1" fmla="val -54166"/>
              <a:gd name="adj2" fmla="val -66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 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399314" y="1396666"/>
            <a:ext cx="4312235" cy="1055608"/>
          </a:xfrm>
          <a:prstGeom prst="wedgeRoundRectCallout">
            <a:avLst>
              <a:gd name="adj1" fmla="val 57292"/>
              <a:gd name="adj2" fmla="val 164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 more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than I expected.</a:t>
            </a:r>
          </a:p>
        </p:txBody>
      </p:sp>
      <p:pic>
        <p:nvPicPr>
          <p:cNvPr id="6" name="Picture 10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0" y="1235882"/>
            <a:ext cx="822960" cy="82296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15550" y="1552112"/>
            <a:ext cx="822960" cy="82296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394392" y="716757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Phu Quoc Island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4824" y="1458391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Helvetica Neue"/>
              </a:rPr>
              <a:t>beautiful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3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Li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4910" y="2296863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16" y="1344364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16" y="3391241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Li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1710" y="4285103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22138" y="36041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Let’s talk.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629509"/>
              </p:ext>
            </p:extLst>
          </p:nvPr>
        </p:nvGraphicFramePr>
        <p:xfrm>
          <a:off x="2364451" y="1237125"/>
          <a:ext cx="7438677" cy="4026768"/>
        </p:xfrm>
        <a:graphic>
          <a:graphicData uri="http://schemas.openxmlformats.org/drawingml/2006/table">
            <a:tbl>
              <a:tblPr/>
              <a:tblGrid>
                <a:gridCol w="7438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3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 did you go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4546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went to </a:t>
                      </a:r>
                      <a:r>
                        <a:rPr lang="en-US" sz="2800" b="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454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do you think of 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546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 more 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than I expected.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2546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402</Words>
  <Application>Microsoft Office PowerPoint</Application>
  <PresentationFormat>Widescreen</PresentationFormat>
  <Paragraphs>83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微軟正黑體</vt:lpstr>
      <vt:lpstr>字魂59号-创粗黑</vt:lpstr>
      <vt:lpstr>Cooper Black</vt:lpstr>
      <vt:lpstr>黑体</vt:lpstr>
      <vt:lpstr>Calibri</vt:lpstr>
      <vt:lpstr>Bernard MT Condensed</vt:lpstr>
      <vt:lpstr>Arial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skipbeat</cp:lastModifiedBy>
  <cp:revision>92</cp:revision>
  <dcterms:created xsi:type="dcterms:W3CDTF">2021-02-09T08:35:23Z</dcterms:created>
  <dcterms:modified xsi:type="dcterms:W3CDTF">2024-05-16T10:45:57Z</dcterms:modified>
</cp:coreProperties>
</file>