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4" r:id="rId5"/>
    <p:sldId id="285" r:id="rId6"/>
    <p:sldId id="290" r:id="rId7"/>
    <p:sldId id="298" r:id="rId8"/>
    <p:sldId id="299" r:id="rId9"/>
    <p:sldId id="292" r:id="rId10"/>
    <p:sldId id="286" r:id="rId11"/>
    <p:sldId id="288" r:id="rId12"/>
    <p:sldId id="287" r:id="rId13"/>
    <p:sldId id="293" r:id="rId14"/>
    <p:sldId id="301" r:id="rId15"/>
    <p:sldId id="302" r:id="rId16"/>
    <p:sldId id="300" r:id="rId17"/>
    <p:sldId id="303" r:id="rId18"/>
    <p:sldId id="304" r:id="rId19"/>
    <p:sldId id="30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xmlns="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xmlns="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xmlns="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xmlns="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xmlns="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xmlns="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xmlns="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 smtClean="0"/>
              <a:t>5</a:t>
            </a:r>
            <a:r>
              <a:rPr lang="en-US" sz="2400" dirty="0" smtClean="0"/>
              <a:t>12</a:t>
            </a:r>
            <a:endParaRPr lang="x-none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xmlns="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xmlns="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xmlns="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xmlns="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xmlns="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xmlns="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3200" dirty="0">
                <a:sym typeface="Wingdings" pitchFamily="2" charset="2"/>
              </a:rPr>
              <a:t>Số liền trước của 999 là: </a:t>
            </a:r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xmlns="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xmlns="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3200" dirty="0">
                <a:sym typeface="Wingdings" pitchFamily="2" charset="2"/>
              </a:rPr>
              <a:t>Số liền sau của 999 là: </a:t>
            </a:r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x-non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xmlns="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000" dirty="0"/>
                  <a:t>Số liền trước </a:t>
                </a:r>
              </a:p>
              <a:p>
                <a:pPr algn="ctr"/>
                <a:r>
                  <a:rPr lang="x-none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xmlns="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x-none" sz="2000" dirty="0"/>
                  <a:t>ủa 900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x-none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x-none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xmlns="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x-none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xmlns="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x-none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xmlns="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xmlns="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xmlns="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xmlns="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x-none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400" dirty="0"/>
                <a:t>Chuẩn bị: 1 xúc xắc, 5 quân cờ.</a:t>
              </a:r>
            </a:p>
            <a:p>
              <a:pPr algn="just"/>
              <a:r>
                <a:rPr lang="x-none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x-none" sz="2400" dirty="0">
                  <a:solidFill>
                    <a:schemeClr val="bg1"/>
                  </a:solidFill>
                </a:rPr>
                <a:t>với</a:t>
              </a:r>
              <a:r>
                <a:rPr lang="x-none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xmlns="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xmlns="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xmlns="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xmlns="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xmlns="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xmlns="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xmlns="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xmlns="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xmlns="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xmlns="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xmlns="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xmlns="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xmlns="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xmlns="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xmlns="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xmlns="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xmlns="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xmlns="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xmlns="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xmlns="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xmlns="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xmlns="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xmlns="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xmlns="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xmlns="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xmlns="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xmlns="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xmlns="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xmlns="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xmlns="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xmlns="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xmlns="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xmlns="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xmlns="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xmlns="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xmlns="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xmlns="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xmlns="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xmlns="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xmlns="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xmlns="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xmlns="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xmlns="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xmlns="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xmlns="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xmlns="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xmlns="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xmlns="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xmlns="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xmlns="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xmlns="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xmlns="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xmlns="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xmlns="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xmlns="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xmlns="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xmlns="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xmlns="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xmlns="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xmlns="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xmlns="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xmlns="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="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xmlns="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xmlns="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xmlns="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xmlns="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xmlns="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xmlns="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xmlns="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xmlns="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xmlns="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xmlns="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xmlns="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xmlns="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xmlns="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xmlns="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xmlns="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xmlns="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xmlns="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xmlns="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xmlns="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xmlns="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xmlns="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xmlns="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xmlns="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xmlns="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xmlns="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xmlns="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xmlns="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xmlns="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xmlns="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483</Words>
  <Application>Microsoft Office PowerPoint</Application>
  <PresentationFormat>Widescreen</PresentationFormat>
  <Paragraphs>153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UTM Cookies</vt:lpstr>
      <vt:lpstr>UTM 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184</cp:revision>
  <dcterms:created xsi:type="dcterms:W3CDTF">2021-06-02T01:34:28Z</dcterms:created>
  <dcterms:modified xsi:type="dcterms:W3CDTF">2024-03-07T03:05:17Z</dcterms:modified>
</cp:coreProperties>
</file>