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4" r:id="rId2"/>
    <p:sldId id="295" r:id="rId3"/>
    <p:sldId id="296" r:id="rId4"/>
    <p:sldId id="317" r:id="rId5"/>
    <p:sldId id="258" r:id="rId6"/>
    <p:sldId id="261" r:id="rId7"/>
    <p:sldId id="297" r:id="rId8"/>
    <p:sldId id="304" r:id="rId9"/>
    <p:sldId id="313" r:id="rId10"/>
    <p:sldId id="305" r:id="rId11"/>
    <p:sldId id="306" r:id="rId12"/>
    <p:sldId id="307" r:id="rId13"/>
    <p:sldId id="308" r:id="rId14"/>
    <p:sldId id="309" r:id="rId15"/>
    <p:sldId id="310" r:id="rId16"/>
    <p:sldId id="270" r:id="rId17"/>
    <p:sldId id="311" r:id="rId18"/>
    <p:sldId id="312" r:id="rId19"/>
    <p:sldId id="273" r:id="rId20"/>
    <p:sldId id="276" r:id="rId21"/>
    <p:sldId id="279" r:id="rId22"/>
    <p:sldId id="303" r:id="rId23"/>
    <p:sldId id="288" r:id="rId24"/>
    <p:sldId id="293" r:id="rId25"/>
    <p:sldId id="314" r:id="rId26"/>
    <p:sldId id="316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98EDB-D1AF-4373-8E39-9E5471F648E6}" type="datetimeFigureOut">
              <a:rPr lang="vi-VN" smtClean="0"/>
              <a:t>19/02/2021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E73A8-93C9-41E6-B63A-54CEE46A82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155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051175" y="819150"/>
            <a:ext cx="2587625" cy="74295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54429" y="156210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 DIỀU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0"/>
            <a:ext cx="8382000" cy="32575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11" y="2038350"/>
            <a:ext cx="6248400" cy="290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265238" y="2470919"/>
            <a:ext cx="6629400" cy="18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7: GIỮ GÌN VỆ SINH</a:t>
            </a:r>
          </a:p>
          <a:p>
            <a:pPr algn="ctr"/>
            <a:endParaRPr lang="en-US" sz="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pPr algn="ctr"/>
            <a:endParaRPr lang="en-US" sz="105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Son – La –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1770063"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80458" y="1580410"/>
            <a:ext cx="61798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538621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+ 2: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17.3272" end="69277.92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8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445.7368" end="69213.845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1352550"/>
            <a:ext cx="4575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666750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51.3728" end="65166.47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8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685.48" end="65299.96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1" y="2119020"/>
            <a:ext cx="5389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1364226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3.968" end="60849.45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8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805.352" end="60974.10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66258" y="1646932"/>
            <a:ext cx="53896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" y="785158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+ 4: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6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51.3728" end="60849.45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7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891.4736" end="60768.10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001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86233" y="1728847"/>
            <a:ext cx="6340775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187" y="566796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7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17.3272" end="60849.45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8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445.7368" end="60768.10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8906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 dẫn học hát lời 2:</a:t>
            </a:r>
            <a:br>
              <a:rPr lang="en-US" sz="40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2601" y="1805047"/>
            <a:ext cx="627928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85.4176" end="43786.9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7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5543.2048" end="43464.64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05700"/>
            <a:ext cx="67852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3066" y="135914"/>
            <a:ext cx="22637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dirty="0"/>
          </a:p>
        </p:txBody>
      </p:sp>
      <p:pic>
        <p:nvPicPr>
          <p:cNvPr id="4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258.6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365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4826" y="514350"/>
            <a:ext cx="43765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599" y="1943100"/>
            <a:ext cx="581120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nhảnh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295484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9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258.65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365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7705" y="485835"/>
            <a:ext cx="54011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906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indent="10906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indent="10906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indent="10906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indent="1090613"/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258.65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365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33350"/>
            <a:ext cx="605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904928"/>
            <a:ext cx="7848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258.6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365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Xoè hoa - SGK Âm nhạc 1 - Cánh diều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382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17405"/>
            <a:ext cx="408632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0" y="514350"/>
            <a:ext cx="148381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34610"/>
            <a:ext cx="41231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258.65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365" y="4324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ẫu đọc nhạc ở Chủ đề 7 - SGK Âm nhạc lớp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3335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253331" y="482203"/>
            <a:ext cx="6561137" cy="40719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legacyPerspectiveBottom"/>
              <a:lightRig rig="legacyFlat3" dir="b"/>
            </a:scene3d>
            <a:sp3d extrusionH="887400" prstMaterial="legacyMatte">
              <a:extrusionClr>
                <a:schemeClr val="bg1"/>
              </a:extrusionClr>
            </a:sp3d>
          </a:bodyPr>
          <a:lstStyle/>
          <a:p>
            <a:pPr algn="ctr"/>
            <a:r>
              <a:rPr lang="en-US" sz="2400" b="1" kern="10" dirty="0" smtClean="0">
                <a:ln w="25400"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 ÂM MỞ RỘNG</a:t>
            </a:r>
            <a:endParaRPr lang="en-US" sz="2400" b="1" kern="10" dirty="0">
              <a:ln w="25400"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108"/>
          <p:cNvGrpSpPr>
            <a:grpSpLocks/>
          </p:cNvGrpSpPr>
          <p:nvPr/>
        </p:nvGrpSpPr>
        <p:grpSpPr bwMode="auto">
          <a:xfrm>
            <a:off x="1042989" y="1513285"/>
            <a:ext cx="6664325" cy="355997"/>
            <a:chOff x="204" y="935"/>
            <a:chExt cx="5352" cy="400"/>
          </a:xfrm>
        </p:grpSpPr>
        <p:sp>
          <p:nvSpPr>
            <p:cNvPr id="9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14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383507"/>
            <a:ext cx="323850" cy="589360"/>
          </a:xfrm>
          <a:prstGeom prst="rect">
            <a:avLst/>
          </a:prstGeom>
          <a:noFill/>
        </p:spPr>
      </p:pic>
      <p:pic>
        <p:nvPicPr>
          <p:cNvPr id="15" name="Picture 115" descr="tempo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738" y="1529954"/>
            <a:ext cx="184150" cy="321469"/>
          </a:xfrm>
          <a:prstGeom prst="rect">
            <a:avLst/>
          </a:prstGeom>
          <a:noFill/>
        </p:spPr>
      </p:pic>
      <p:sp>
        <p:nvSpPr>
          <p:cNvPr id="16" name="Line 116"/>
          <p:cNvSpPr>
            <a:spLocks noChangeShapeType="1"/>
          </p:cNvSpPr>
          <p:nvPr/>
        </p:nvSpPr>
        <p:spPr bwMode="auto">
          <a:xfrm>
            <a:off x="3429000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117"/>
          <p:cNvSpPr>
            <a:spLocks noChangeShapeType="1"/>
          </p:cNvSpPr>
          <p:nvPr/>
        </p:nvSpPr>
        <p:spPr bwMode="auto">
          <a:xfrm>
            <a:off x="66278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" name="Picture 11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552575"/>
            <a:ext cx="182562" cy="370285"/>
          </a:xfrm>
          <a:prstGeom prst="rect">
            <a:avLst/>
          </a:prstGeom>
          <a:noFill/>
        </p:spPr>
      </p:pic>
      <p:pic>
        <p:nvPicPr>
          <p:cNvPr id="20" name="Picture 12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5183" y="1691284"/>
            <a:ext cx="184150" cy="370285"/>
          </a:xfrm>
          <a:prstGeom prst="rect">
            <a:avLst/>
          </a:prstGeom>
          <a:noFill/>
        </p:spPr>
      </p:pic>
      <p:pic>
        <p:nvPicPr>
          <p:cNvPr id="21" name="Picture 12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1546622"/>
            <a:ext cx="184150" cy="370284"/>
          </a:xfrm>
          <a:prstGeom prst="rect">
            <a:avLst/>
          </a:prstGeom>
          <a:noFill/>
        </p:spPr>
      </p:pic>
      <p:pic>
        <p:nvPicPr>
          <p:cNvPr id="22" name="Picture 12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564" y="1459793"/>
            <a:ext cx="185737" cy="367904"/>
          </a:xfrm>
          <a:prstGeom prst="rect">
            <a:avLst/>
          </a:prstGeom>
          <a:noFill/>
        </p:spPr>
      </p:pic>
      <p:sp>
        <p:nvSpPr>
          <p:cNvPr id="23" name="Line 123"/>
          <p:cNvSpPr>
            <a:spLocks noChangeShapeType="1"/>
          </p:cNvSpPr>
          <p:nvPr/>
        </p:nvSpPr>
        <p:spPr bwMode="auto">
          <a:xfrm>
            <a:off x="7707313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4" name="Group 124"/>
          <p:cNvGrpSpPr>
            <a:grpSpLocks/>
          </p:cNvGrpSpPr>
          <p:nvPr/>
        </p:nvGrpSpPr>
        <p:grpSpPr bwMode="auto">
          <a:xfrm>
            <a:off x="950912" y="2326482"/>
            <a:ext cx="6664325" cy="355997"/>
            <a:chOff x="204" y="935"/>
            <a:chExt cx="5352" cy="400"/>
          </a:xfrm>
        </p:grpSpPr>
        <p:sp>
          <p:nvSpPr>
            <p:cNvPr id="25" name="Line 125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26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7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128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129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" name="Picture 130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2196704"/>
            <a:ext cx="323850" cy="589359"/>
          </a:xfrm>
          <a:prstGeom prst="rect">
            <a:avLst/>
          </a:prstGeom>
          <a:noFill/>
        </p:spPr>
      </p:pic>
      <p:sp>
        <p:nvSpPr>
          <p:cNvPr id="31" name="Line 131"/>
          <p:cNvSpPr>
            <a:spLocks noChangeShapeType="1"/>
          </p:cNvSpPr>
          <p:nvPr/>
        </p:nvSpPr>
        <p:spPr bwMode="auto">
          <a:xfrm>
            <a:off x="3429000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2" name="Line 132"/>
          <p:cNvSpPr>
            <a:spLocks noChangeShapeType="1"/>
          </p:cNvSpPr>
          <p:nvPr/>
        </p:nvSpPr>
        <p:spPr bwMode="auto">
          <a:xfrm>
            <a:off x="66278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3" name="Picture 133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7992" y="2281238"/>
            <a:ext cx="182562" cy="370284"/>
          </a:xfrm>
          <a:prstGeom prst="rect">
            <a:avLst/>
          </a:prstGeom>
          <a:noFill/>
        </p:spPr>
      </p:pic>
      <p:pic>
        <p:nvPicPr>
          <p:cNvPr id="34" name="Picture 134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223196"/>
            <a:ext cx="182562" cy="370284"/>
          </a:xfrm>
          <a:prstGeom prst="rect">
            <a:avLst/>
          </a:prstGeom>
          <a:noFill/>
        </p:spPr>
      </p:pic>
      <p:pic>
        <p:nvPicPr>
          <p:cNvPr id="35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8282" y="2448521"/>
            <a:ext cx="184150" cy="370284"/>
          </a:xfrm>
          <a:prstGeom prst="rect">
            <a:avLst/>
          </a:prstGeom>
          <a:noFill/>
        </p:spPr>
      </p:pic>
      <p:pic>
        <p:nvPicPr>
          <p:cNvPr id="36" name="Picture 13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982" y="2350423"/>
            <a:ext cx="184150" cy="370285"/>
          </a:xfrm>
          <a:prstGeom prst="rect">
            <a:avLst/>
          </a:prstGeom>
          <a:noFill/>
        </p:spPr>
      </p:pic>
      <p:pic>
        <p:nvPicPr>
          <p:cNvPr id="37" name="Picture 13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9614" y="2272904"/>
            <a:ext cx="185737" cy="367903"/>
          </a:xfrm>
          <a:prstGeom prst="rect">
            <a:avLst/>
          </a:prstGeom>
          <a:noFill/>
        </p:spPr>
      </p:pic>
      <p:sp>
        <p:nvSpPr>
          <p:cNvPr id="38" name="Line 138"/>
          <p:cNvSpPr>
            <a:spLocks noChangeShapeType="1"/>
          </p:cNvSpPr>
          <p:nvPr/>
        </p:nvSpPr>
        <p:spPr bwMode="auto">
          <a:xfrm>
            <a:off x="7707313" y="2326481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9" name="Group 139"/>
          <p:cNvGrpSpPr>
            <a:grpSpLocks/>
          </p:cNvGrpSpPr>
          <p:nvPr/>
        </p:nvGrpSpPr>
        <p:grpSpPr bwMode="auto">
          <a:xfrm>
            <a:off x="1042989" y="3215878"/>
            <a:ext cx="6664325" cy="355997"/>
            <a:chOff x="204" y="935"/>
            <a:chExt cx="5352" cy="400"/>
          </a:xfrm>
        </p:grpSpPr>
        <p:sp>
          <p:nvSpPr>
            <p:cNvPr id="40" name="Line 140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41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42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143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144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5" name="Picture 145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086100"/>
            <a:ext cx="323850" cy="589360"/>
          </a:xfrm>
          <a:prstGeom prst="rect">
            <a:avLst/>
          </a:prstGeom>
          <a:noFill/>
        </p:spPr>
      </p:pic>
      <p:sp>
        <p:nvSpPr>
          <p:cNvPr id="46" name="Line 146"/>
          <p:cNvSpPr>
            <a:spLocks noChangeShapeType="1"/>
          </p:cNvSpPr>
          <p:nvPr/>
        </p:nvSpPr>
        <p:spPr bwMode="auto">
          <a:xfrm>
            <a:off x="3426052" y="3249557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147"/>
          <p:cNvSpPr>
            <a:spLocks noChangeShapeType="1"/>
          </p:cNvSpPr>
          <p:nvPr/>
        </p:nvSpPr>
        <p:spPr bwMode="auto">
          <a:xfrm>
            <a:off x="6694488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8" name="Picture 14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3664" y="3170039"/>
            <a:ext cx="182562" cy="370285"/>
          </a:xfrm>
          <a:prstGeom prst="rect">
            <a:avLst/>
          </a:prstGeom>
          <a:noFill/>
        </p:spPr>
      </p:pic>
      <p:pic>
        <p:nvPicPr>
          <p:cNvPr id="49" name="Picture 149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181350"/>
            <a:ext cx="182562" cy="370285"/>
          </a:xfrm>
          <a:prstGeom prst="rect">
            <a:avLst/>
          </a:prstGeom>
          <a:noFill/>
        </p:spPr>
      </p:pic>
      <p:pic>
        <p:nvPicPr>
          <p:cNvPr id="50" name="Picture 150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033" y="3120033"/>
            <a:ext cx="184150" cy="370284"/>
          </a:xfrm>
          <a:prstGeom prst="rect">
            <a:avLst/>
          </a:prstGeom>
          <a:noFill/>
        </p:spPr>
      </p:pic>
      <p:pic>
        <p:nvPicPr>
          <p:cNvPr id="51" name="Picture 151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9517" y="3169869"/>
            <a:ext cx="184150" cy="370285"/>
          </a:xfrm>
          <a:prstGeom prst="rect">
            <a:avLst/>
          </a:prstGeom>
          <a:noFill/>
        </p:spPr>
      </p:pic>
      <p:pic>
        <p:nvPicPr>
          <p:cNvPr id="52" name="Picture 15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0564" y="3244793"/>
            <a:ext cx="185738" cy="367904"/>
          </a:xfrm>
          <a:prstGeom prst="rect">
            <a:avLst/>
          </a:prstGeom>
          <a:noFill/>
        </p:spPr>
      </p:pic>
      <p:sp>
        <p:nvSpPr>
          <p:cNvPr id="53" name="Line 153"/>
          <p:cNvSpPr>
            <a:spLocks noChangeShapeType="1"/>
          </p:cNvSpPr>
          <p:nvPr/>
        </p:nvSpPr>
        <p:spPr bwMode="auto">
          <a:xfrm>
            <a:off x="7702550" y="321587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Line 154"/>
          <p:cNvSpPr>
            <a:spLocks noChangeShapeType="1"/>
          </p:cNvSpPr>
          <p:nvPr/>
        </p:nvSpPr>
        <p:spPr bwMode="auto">
          <a:xfrm>
            <a:off x="7040564" y="4583906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6" name="Group 156"/>
          <p:cNvGrpSpPr>
            <a:grpSpLocks/>
          </p:cNvGrpSpPr>
          <p:nvPr/>
        </p:nvGrpSpPr>
        <p:grpSpPr bwMode="auto">
          <a:xfrm>
            <a:off x="1042989" y="4123135"/>
            <a:ext cx="6664325" cy="355997"/>
            <a:chOff x="204" y="935"/>
            <a:chExt cx="5352" cy="400"/>
          </a:xfrm>
        </p:grpSpPr>
        <p:sp>
          <p:nvSpPr>
            <p:cNvPr id="57" name="Line 157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58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59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60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61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2" name="Picture 162" descr="khoa-S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993357"/>
            <a:ext cx="323850" cy="589360"/>
          </a:xfrm>
          <a:prstGeom prst="rect">
            <a:avLst/>
          </a:prstGeom>
          <a:noFill/>
        </p:spPr>
      </p:pic>
      <p:sp>
        <p:nvSpPr>
          <p:cNvPr id="63" name="Line 163"/>
          <p:cNvSpPr>
            <a:spLocks noChangeShapeType="1"/>
          </p:cNvSpPr>
          <p:nvPr/>
        </p:nvSpPr>
        <p:spPr bwMode="auto">
          <a:xfrm>
            <a:off x="3426052" y="4115992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164"/>
          <p:cNvSpPr>
            <a:spLocks noChangeShapeType="1"/>
          </p:cNvSpPr>
          <p:nvPr/>
        </p:nvSpPr>
        <p:spPr bwMode="auto">
          <a:xfrm>
            <a:off x="6699250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5" name="Picture 16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0900" y="4081208"/>
            <a:ext cx="182562" cy="370284"/>
          </a:xfrm>
          <a:prstGeom prst="rect">
            <a:avLst/>
          </a:prstGeom>
          <a:noFill/>
        </p:spPr>
      </p:pic>
      <p:pic>
        <p:nvPicPr>
          <p:cNvPr id="66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083248"/>
            <a:ext cx="182562" cy="370285"/>
          </a:xfrm>
          <a:prstGeom prst="rect">
            <a:avLst/>
          </a:prstGeom>
          <a:noFill/>
        </p:spPr>
      </p:pic>
      <p:pic>
        <p:nvPicPr>
          <p:cNvPr id="67" name="Picture 167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7625" y="4171950"/>
            <a:ext cx="184150" cy="370284"/>
          </a:xfrm>
          <a:prstGeom prst="rect">
            <a:avLst/>
          </a:prstGeom>
          <a:noFill/>
        </p:spPr>
      </p:pic>
      <p:pic>
        <p:nvPicPr>
          <p:cNvPr id="68" name="Picture 168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592" y="4073512"/>
            <a:ext cx="184150" cy="370284"/>
          </a:xfrm>
          <a:prstGeom prst="rect">
            <a:avLst/>
          </a:prstGeom>
          <a:noFill/>
        </p:spPr>
      </p:pic>
      <p:pic>
        <p:nvPicPr>
          <p:cNvPr id="69" name="Picture 169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3589" y="4268391"/>
            <a:ext cx="185737" cy="367903"/>
          </a:xfrm>
          <a:prstGeom prst="rect">
            <a:avLst/>
          </a:prstGeom>
          <a:noFill/>
        </p:spPr>
      </p:pic>
      <p:sp>
        <p:nvSpPr>
          <p:cNvPr id="70" name="Line 170"/>
          <p:cNvSpPr>
            <a:spLocks noChangeShapeType="1"/>
          </p:cNvSpPr>
          <p:nvPr/>
        </p:nvSpPr>
        <p:spPr bwMode="auto">
          <a:xfrm>
            <a:off x="7732713" y="4123135"/>
            <a:ext cx="0" cy="36314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" name="Line 191"/>
          <p:cNvSpPr>
            <a:spLocks noChangeShapeType="1"/>
          </p:cNvSpPr>
          <p:nvPr/>
        </p:nvSpPr>
        <p:spPr bwMode="auto">
          <a:xfrm>
            <a:off x="7661275" y="412313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2" name="Picture 192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5425" y="1670446"/>
            <a:ext cx="185738" cy="367904"/>
          </a:xfrm>
          <a:prstGeom prst="rect">
            <a:avLst/>
          </a:prstGeom>
          <a:noFill/>
        </p:spPr>
      </p:pic>
      <p:sp>
        <p:nvSpPr>
          <p:cNvPr id="93" name="Line 193"/>
          <p:cNvSpPr>
            <a:spLocks noChangeShapeType="1"/>
          </p:cNvSpPr>
          <p:nvPr/>
        </p:nvSpPr>
        <p:spPr bwMode="auto">
          <a:xfrm>
            <a:off x="4800600" y="1513285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" name="Line 196"/>
          <p:cNvSpPr>
            <a:spLocks noChangeShapeType="1"/>
          </p:cNvSpPr>
          <p:nvPr/>
        </p:nvSpPr>
        <p:spPr bwMode="auto">
          <a:xfrm>
            <a:off x="4800600" y="2327673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7" name="Picture 197" descr="notTrang-duo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3244794"/>
            <a:ext cx="185738" cy="367903"/>
          </a:xfrm>
          <a:prstGeom prst="rect">
            <a:avLst/>
          </a:prstGeom>
          <a:noFill/>
        </p:spPr>
      </p:pic>
      <p:sp>
        <p:nvSpPr>
          <p:cNvPr id="98" name="Line 198"/>
          <p:cNvSpPr>
            <a:spLocks noChangeShapeType="1"/>
          </p:cNvSpPr>
          <p:nvPr/>
        </p:nvSpPr>
        <p:spPr bwMode="auto">
          <a:xfrm>
            <a:off x="4800600" y="3199209"/>
            <a:ext cx="0" cy="3631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" name="Line 202"/>
          <p:cNvSpPr>
            <a:spLocks noChangeShapeType="1"/>
          </p:cNvSpPr>
          <p:nvPr/>
        </p:nvSpPr>
        <p:spPr bwMode="auto">
          <a:xfrm>
            <a:off x="4816929" y="4100429"/>
            <a:ext cx="0" cy="363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6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7961" y="1466596"/>
            <a:ext cx="184150" cy="370284"/>
          </a:xfrm>
          <a:prstGeom prst="rect">
            <a:avLst/>
          </a:prstGeom>
          <a:noFill/>
        </p:spPr>
      </p:pic>
      <p:sp>
        <p:nvSpPr>
          <p:cNvPr id="107" name="Line 154"/>
          <p:cNvSpPr>
            <a:spLocks noChangeShapeType="1"/>
          </p:cNvSpPr>
          <p:nvPr/>
        </p:nvSpPr>
        <p:spPr bwMode="auto">
          <a:xfrm>
            <a:off x="3962400" y="1972867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8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2266950"/>
            <a:ext cx="184150" cy="370284"/>
          </a:xfrm>
          <a:prstGeom prst="rect">
            <a:avLst/>
          </a:prstGeom>
          <a:noFill/>
        </p:spPr>
      </p:pic>
      <p:pic>
        <p:nvPicPr>
          <p:cNvPr id="109" name="Picture 135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1650" y="2347743"/>
            <a:ext cx="184150" cy="370284"/>
          </a:xfrm>
          <a:prstGeom prst="rect">
            <a:avLst/>
          </a:prstGeom>
          <a:noFill/>
        </p:spPr>
      </p:pic>
      <p:sp>
        <p:nvSpPr>
          <p:cNvPr id="110" name="Line 154"/>
          <p:cNvSpPr>
            <a:spLocks noChangeShapeType="1"/>
          </p:cNvSpPr>
          <p:nvPr/>
        </p:nvSpPr>
        <p:spPr bwMode="auto">
          <a:xfrm>
            <a:off x="5294313" y="2009862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" name="Line 154"/>
          <p:cNvSpPr>
            <a:spLocks noChangeShapeType="1"/>
          </p:cNvSpPr>
          <p:nvPr/>
        </p:nvSpPr>
        <p:spPr bwMode="auto">
          <a:xfrm>
            <a:off x="5218113" y="2773817"/>
            <a:ext cx="344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12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438" y="4171950"/>
            <a:ext cx="182562" cy="370285"/>
          </a:xfrm>
          <a:prstGeom prst="rect">
            <a:avLst/>
          </a:prstGeom>
          <a:noFill/>
        </p:spPr>
      </p:pic>
      <p:pic>
        <p:nvPicPr>
          <p:cNvPr id="113" name="Picture 166" descr="notDen-duo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218" y="4073511"/>
            <a:ext cx="182562" cy="370285"/>
          </a:xfrm>
          <a:prstGeom prst="rect">
            <a:avLst/>
          </a:prstGeom>
          <a:noFill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37" y="1946487"/>
            <a:ext cx="514833" cy="27670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14" y="2730177"/>
            <a:ext cx="436863" cy="414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61" y="1890073"/>
            <a:ext cx="619201" cy="39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88" y="1976268"/>
            <a:ext cx="422611" cy="36688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52" y="2013263"/>
            <a:ext cx="422611" cy="366882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50" y="2780588"/>
            <a:ext cx="422611" cy="366882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61" b="89873" l="4396" r="89011">
                        <a14:foregroundMark x1="13187" y1="60759" x2="13187" y2="60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84" y="4631532"/>
            <a:ext cx="422611" cy="366882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72" y="1946487"/>
            <a:ext cx="514833" cy="276709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58" y="2786063"/>
            <a:ext cx="514833" cy="276709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92" y="2818805"/>
            <a:ext cx="514833" cy="276709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09" y="2773817"/>
            <a:ext cx="514833" cy="27670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715" y="4631532"/>
            <a:ext cx="514833" cy="27670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59" y="4582717"/>
            <a:ext cx="514833" cy="27670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50" y="4569621"/>
            <a:ext cx="514833" cy="276709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4597513"/>
            <a:ext cx="514833" cy="276709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91" y="1951985"/>
            <a:ext cx="619201" cy="39116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8" y="2741880"/>
            <a:ext cx="619201" cy="391165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56" y="2728834"/>
            <a:ext cx="619201" cy="39116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79" y="3612697"/>
            <a:ext cx="619201" cy="39116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31" y="3612697"/>
            <a:ext cx="619201" cy="391165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118" y="4582717"/>
            <a:ext cx="619201" cy="391165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96" b="88406" l="877" r="89474">
                        <a14:foregroundMark x1="30702" y1="55072" x2="30702" y2="55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99" y="4567751"/>
            <a:ext cx="619201" cy="391165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00" y="3675460"/>
            <a:ext cx="514833" cy="27670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34" y="3669924"/>
            <a:ext cx="514833" cy="276709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63" y="3669923"/>
            <a:ext cx="514833" cy="276709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76" y="3600993"/>
            <a:ext cx="436863" cy="4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8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85750"/>
            <a:ext cx="5902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rải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ói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409950"/>
            <a:ext cx="6858000" cy="628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858000" cy="742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49555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9829" y="404437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vi-VN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60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57300"/>
            <a:ext cx="2656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dặn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Karaoke Thật đáng yêu - SGK Âm nhạc 1 - Cánh diề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7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TextBox 18"/>
          <p:cNvSpPr txBox="1"/>
          <p:nvPr/>
        </p:nvSpPr>
        <p:spPr>
          <a:xfrm>
            <a:off x="3028335" y="1438930"/>
            <a:ext cx="3087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 err="1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Củng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cố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-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dặn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dò</a:t>
            </a:r>
            <a:endParaRPr lang="zh-CN" altLang="en-US" sz="28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1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1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9"/>
            <a:ext cx="4572000" cy="255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2029"/>
            <a:ext cx="4572000" cy="2551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92029"/>
            <a:ext cx="4572000" cy="2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D63F6191-D645-49A5-9D72-1123D2ADD1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438400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494647E-DF2A-42B9-A162-A6704D359C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7534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F1308366-DD7B-4BEB-B841-53CD0D000F64}"/>
              </a:ext>
            </a:extLst>
          </p:cNvPr>
          <p:cNvSpPr txBox="1"/>
          <p:nvPr/>
        </p:nvSpPr>
        <p:spPr>
          <a:xfrm>
            <a:off x="2133600" y="1083711"/>
            <a:ext cx="46757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hát</a:t>
            </a:r>
            <a:r>
              <a:rPr lang="en-US" altLang="zh-CN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Thật</a:t>
            </a:r>
            <a:r>
              <a:rPr lang="en-US" altLang="zh-C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đáng</a:t>
            </a:r>
            <a:r>
              <a:rPr lang="en-US" altLang="zh-C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yêu</a:t>
            </a:r>
            <a:endParaRPr lang="zh-CN" alt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="" xmlns:a16="http://schemas.microsoft.com/office/drawing/2014/main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69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93333" y="178926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125730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phảm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173.68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85750"/>
            <a:ext cx="8382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6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099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90600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90600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38555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76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971550"/>
            <a:ext cx="7924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57869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71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Hướng dẫn học hát lời 1</a:t>
            </a:r>
            <a:br>
              <a:rPr lang="en-US" sz="4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54827" y="2119020"/>
            <a:ext cx="4584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87648"/>
            <a:ext cx="59352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pic>
        <p:nvPicPr>
          <p:cNvPr id="7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17.3272" end="73594.95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8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445.7368" end="73539.71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2257" y="819150"/>
            <a:ext cx="593527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1574094"/>
            <a:ext cx="617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Thật đáng yêu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34.3504" end="69277.929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4248150"/>
            <a:ext cx="457200" cy="457200"/>
          </a:xfrm>
          <a:prstGeom prst="rect">
            <a:avLst/>
          </a:prstGeom>
        </p:spPr>
      </p:pic>
      <p:pic>
        <p:nvPicPr>
          <p:cNvPr id="9" name="Karaoke Thật đáng yêu - SGK Âm nhạc 1 - Cánh diều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359.6152" end="69007.851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6385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5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617</Words>
  <Application>Microsoft Office PowerPoint</Application>
  <PresentationFormat>On-screen Show (16:9)</PresentationFormat>
  <Paragraphs>120</Paragraphs>
  <Slides>26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38</cp:revision>
  <dcterms:created xsi:type="dcterms:W3CDTF">2020-08-25T01:37:24Z</dcterms:created>
  <dcterms:modified xsi:type="dcterms:W3CDTF">2021-02-19T13:26:10Z</dcterms:modified>
</cp:coreProperties>
</file>