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13"/>
  </p:notesMasterIdLst>
  <p:sldIdLst>
    <p:sldId id="306" r:id="rId2"/>
    <p:sldId id="345" r:id="rId3"/>
    <p:sldId id="346" r:id="rId4"/>
    <p:sldId id="348" r:id="rId5"/>
    <p:sldId id="350" r:id="rId6"/>
    <p:sldId id="366" r:id="rId7"/>
    <p:sldId id="362" r:id="rId8"/>
    <p:sldId id="367" r:id="rId9"/>
    <p:sldId id="364" r:id="rId10"/>
    <p:sldId id="343" r:id="rId11"/>
    <p:sldId id="308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4"/>
    <p:restoredTop sz="86412"/>
  </p:normalViewPr>
  <p:slideViewPr>
    <p:cSldViewPr>
      <p:cViewPr varScale="1">
        <p:scale>
          <a:sx n="63" d="100"/>
          <a:sy n="63" d="100"/>
        </p:scale>
        <p:origin x="-151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90"/>
    </p:cViewPr>
  </p:sorterViewPr>
  <p:notesViewPr>
    <p:cSldViewPr>
      <p:cViewPr varScale="1">
        <p:scale>
          <a:sx n="50" d="100"/>
          <a:sy n="50" d="100"/>
        </p:scale>
        <p:origin x="-1854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xmlns="" id="{9B645365-625D-194C-B27E-3F2AFD712B0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200">
                <a:latin typeface=".VnTim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xmlns="" id="{029A9EED-BA59-2249-88A0-4AC9026DCEF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latin typeface=".VnTim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xmlns="" id="{4710E82F-A07B-7149-A12B-4956A43F47D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xmlns="" id="{F6B5B1B2-99A0-2541-AE90-69212AB3CA9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xmlns="" id="{0E8E58EA-F8FC-DC4D-9047-66CE00E8CBB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200">
                <a:latin typeface=".VnTim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>
            <a:extLst>
              <a:ext uri="{FF2B5EF4-FFF2-40B4-BE49-F238E27FC236}">
                <a16:creationId xmlns:a16="http://schemas.microsoft.com/office/drawing/2014/main" xmlns="" id="{E6048A6A-C813-734B-A3F9-09C72FC2C4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latin typeface=".VnTime" pitchFamily="34" charset="0"/>
              </a:defRPr>
            </a:lvl1pPr>
          </a:lstStyle>
          <a:p>
            <a:fld id="{EE87F2FB-BC00-7340-BD1F-2BFB3D53A0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737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7F2FB-BC00-7340-BD1F-2BFB3D53A06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382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7F2FB-BC00-7340-BD1F-2BFB3D53A06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781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7F2FB-BC00-7340-BD1F-2BFB3D53A06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717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7F2FB-BC00-7340-BD1F-2BFB3D53A06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155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7F2FB-BC00-7340-BD1F-2BFB3D53A06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49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03B22DB9-6774-2A46-B0EC-95AAB51B200A}"/>
              </a:ext>
            </a:extLst>
          </p:cNvPr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2147483647 w 4128"/>
              <a:gd name="T1" fmla="*/ 2147483647 h 479"/>
              <a:gd name="T2" fmla="*/ 2147483647 w 4128"/>
              <a:gd name="T3" fmla="*/ 2147483647 h 479"/>
              <a:gd name="T4" fmla="*/ 2147483647 w 4128"/>
              <a:gd name="T5" fmla="*/ 2147483647 h 479"/>
              <a:gd name="T6" fmla="*/ 0 w 4128"/>
              <a:gd name="T7" fmla="*/ 2147483647 h 479"/>
              <a:gd name="T8" fmla="*/ 2147483647 w 4128"/>
              <a:gd name="T9" fmla="*/ 2147483647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FA167A7-9545-0B4A-8412-7C76196706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0D8FBAE-68CF-A841-9687-9B469EF06E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B7AD0915-749B-7D43-BC82-618EA39CC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96E3558B-74E2-3744-9A06-1036EA38D5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846661"/>
      </p:ext>
    </p:extLst>
  </p:cSld>
  <p:clrMapOvr>
    <a:masterClrMapping/>
  </p:clrMapOvr>
  <p:transition advClick="0"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4C92E9B-F83B-BD43-A4D5-B168F17011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6F85C1E-5D40-CA44-84AE-4FDCACDD18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FFA7FBD-8D0B-4446-BDB3-A80E167AF4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FD846B-7D62-E34C-A499-A4BBDBC600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256117"/>
      </p:ext>
    </p:extLst>
  </p:cSld>
  <p:clrMapOvr>
    <a:masterClrMapping/>
  </p:clrMapOvr>
  <p:transition advClick="0"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34D2CAE-7AFA-DA42-8B52-13B1F86B9C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B94A648-F4BC-5C4B-A752-F8957B0923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44A2E5C-B8BB-1949-B91F-B0DD4318EB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1D4915-0F98-1F4F-BFF4-EBC275AB4E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264529"/>
      </p:ext>
    </p:extLst>
  </p:cSld>
  <p:clrMapOvr>
    <a:masterClrMapping/>
  </p:clrMapOvr>
  <p:transition advClick="0"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563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16E9F922-D81C-3245-9541-75E49AA72A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3587ACE-4C59-3A40-9A81-403C0197D5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43A3E16-34F3-B54A-B14E-597A347B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58A530-E2AE-F14A-9A14-A35AD2454E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9591992"/>
      </p:ext>
    </p:extLst>
  </p:cSld>
  <p:clrMapOvr>
    <a:masterClrMapping/>
  </p:clrMapOvr>
  <p:transition advClick="0"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8354F33-973E-594E-AFD0-5C0B8C8DA2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6933E40-2682-3942-AC79-A8E58FCB1D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92BF9DC-51C5-CC41-9674-D9528249A6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AAD8A1-BAA2-954C-AA4E-65502C4F1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101702"/>
      </p:ext>
    </p:extLst>
  </p:cSld>
  <p:clrMapOvr>
    <a:masterClrMapping/>
  </p:clrMapOvr>
  <p:transition advClick="0"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A54C7B3-7884-2F4B-9D82-340C2464D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161CC64-09E8-0141-9195-E51502E932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62BE68B-9C60-0C4C-938A-0532878240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065EAB-5A4B-3041-AE7A-2235A9DCD9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360687"/>
      </p:ext>
    </p:extLst>
  </p:cSld>
  <p:clrMapOvr>
    <a:masterClrMapping/>
  </p:clrMapOvr>
  <p:transition advClick="0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30A27E-3124-F344-9EA7-7C9471714A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8521788-84D2-3B44-87D8-12AB2A506A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64CEAB-536B-A947-A31C-C0CF8D821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427A7-6EA4-0041-81FA-8ADAA72E79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73534"/>
      </p:ext>
    </p:extLst>
  </p:cSld>
  <p:clrMapOvr>
    <a:masterClrMapping/>
  </p:clrMapOvr>
  <p:transition advClick="0"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77BE3CD-AEB7-7F4F-A5B9-8C709BB4A6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77ACCB02-7431-4E42-AF4F-F1B41944A7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D2FB6F56-7EEE-B74B-98A5-4F36A7AF28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84408-80A3-CC48-84BF-1663E91C84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186545"/>
      </p:ext>
    </p:extLst>
  </p:cSld>
  <p:clrMapOvr>
    <a:masterClrMapping/>
  </p:clrMapOvr>
  <p:transition advClick="0"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DECB7CB-A4F7-684E-ABFB-8002C6B0B3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2762AD1-D1B4-314A-AB42-0C92307361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E88CF95-BBDD-AF48-8C4E-875239DB49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06BF7-F661-EA40-9326-4B7FEDD811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960537"/>
      </p:ext>
    </p:extLst>
  </p:cSld>
  <p:clrMapOvr>
    <a:masterClrMapping/>
  </p:clrMapOvr>
  <p:transition advClick="0"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AF5DED5-DB58-BC48-BAA4-4515CCB4B6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739840F3-D9DC-C34F-ABF5-0426F7C80C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8AEAFC56-240A-3442-ABFC-C77324B6D1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975BDD-DC39-224E-9A6D-92559E82A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259565"/>
      </p:ext>
    </p:extLst>
  </p:cSld>
  <p:clrMapOvr>
    <a:masterClrMapping/>
  </p:clrMapOvr>
  <p:transition advClick="0"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DC10AA2-1178-6842-A58D-3B05F12CF1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3F3377D-BAF2-2642-92A1-098433F9F6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88BC9A9-99C4-7C46-B2AD-41C5AE20B4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290250-CA9F-F54D-8A30-58B6F75F69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420286"/>
      </p:ext>
    </p:extLst>
  </p:cSld>
  <p:clrMapOvr>
    <a:masterClrMapping/>
  </p:clrMapOvr>
  <p:transition advClick="0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50D1161-EA4E-EC4A-9316-8D686A5261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17B47FA-DAFC-7641-9840-08EF191ED0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EBDBBC-64CE-8740-867A-CC3DB22B0B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4D9F18-307C-7F41-8086-D4582CB1CE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561706"/>
      </p:ext>
    </p:extLst>
  </p:cSld>
  <p:clrMapOvr>
    <a:masterClrMapping/>
  </p:clrMapOvr>
  <p:transition advClick="0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42DCEDCC-2E6B-0244-82C9-443FDB5EBE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D209B403-0B9D-6442-BBD9-3C8A99E6F0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xmlns="" id="{FA53E5C0-3014-A94C-9796-C33B73E956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xmlns="" id="{AD125D42-1166-6D4E-AA80-340AB9CFC5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xmlns="" id="{C3541810-B9BC-7F41-8ED1-A748B952889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  <a:latin typeface=".VnTime" pitchFamily="34" charset="0"/>
              </a:defRPr>
            </a:lvl1pPr>
          </a:lstStyle>
          <a:p>
            <a:fld id="{C64D9A1F-86D3-3A48-B1E2-D04B439CE7F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advClick="0">
    <p:sndAc>
      <p:stSnd>
        <p:snd r:embed="rId14" name="chimes.wav"/>
      </p:stSnd>
    </p:sndAc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emf"/><Relationship Id="rId5" Type="http://schemas.openxmlformats.org/officeDocument/2006/relationships/image" Target="../media/image2.png"/><Relationship Id="rId10" Type="http://schemas.openxmlformats.org/officeDocument/2006/relationships/image" Target="../media/image7.emf"/><Relationship Id="rId4" Type="http://schemas.openxmlformats.org/officeDocument/2006/relationships/audio" Target="../media/audio1.wav"/><Relationship Id="rId9" Type="http://schemas.openxmlformats.org/officeDocument/2006/relationships/image" Target="../media/image6.emf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6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gif"/><Relationship Id="rId12" Type="http://schemas.openxmlformats.org/officeDocument/2006/relationships/image" Target="../media/image2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gif"/><Relationship Id="rId11" Type="http://schemas.openxmlformats.org/officeDocument/2006/relationships/image" Target="../media/image24.gif"/><Relationship Id="rId5" Type="http://schemas.openxmlformats.org/officeDocument/2006/relationships/image" Target="../media/image21.png"/><Relationship Id="rId15" Type="http://schemas.openxmlformats.org/officeDocument/2006/relationships/image" Target="../media/image28.emf"/><Relationship Id="rId10" Type="http://schemas.openxmlformats.org/officeDocument/2006/relationships/image" Target="../media/image10.emf"/><Relationship Id="rId4" Type="http://schemas.openxmlformats.org/officeDocument/2006/relationships/audio" Target="../media/audio1.wav"/><Relationship Id="rId9" Type="http://schemas.openxmlformats.org/officeDocument/2006/relationships/image" Target="../media/image15.emf"/><Relationship Id="rId1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12" Type="http://schemas.openxmlformats.org/officeDocument/2006/relationships/hyperlink" Target="B&#224;i%20h&#225;t%20G&#224;%20g&#225;y%20-%20&#194;m%20nh&#7841;c%20l&#7899;p%203.mp3" TargetMode="External"/><Relationship Id="rId2" Type="http://schemas.microsoft.com/office/2007/relationships/media" Target="../media/media5.m4a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image" Target="../media/image15.emf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1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jpeg"/><Relationship Id="rId14" Type="http://schemas.openxmlformats.org/officeDocument/2006/relationships/hyperlink" Target="Karaoke%20HD%20%20G&#224;%20G&#225;y%20-%20beat%20hay-%20Part.mp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7.m4a"/><Relationship Id="rId7" Type="http://schemas.openxmlformats.org/officeDocument/2006/relationships/image" Target="../media/image15.emf"/><Relationship Id="rId2" Type="http://schemas.microsoft.com/office/2007/relationships/media" Target="../media/media7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hyperlink" Target="Karaoke%20HD%20%20G&#224;%20G&#225;y%20-%20beat%20hay%202222-%20Part%20-%20Part.mp3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xmlns="" id="{5747A0E8-00A2-0E40-A81B-568624BF9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838200"/>
            <a:ext cx="53403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3075" name="Picture 19">
            <a:extLst>
              <a:ext uri="{FF2B5EF4-FFF2-40B4-BE49-F238E27FC236}">
                <a16:creationId xmlns:a16="http://schemas.microsoft.com/office/drawing/2014/main" xmlns="" id="{BB5BBCFD-5880-C84A-8A64-38B1AAA4D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2133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xmlns="" id="{29A5154D-5A57-1C41-A8FD-387F7C8C2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33600"/>
            <a:ext cx="1295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>
            <a:extLst>
              <a:ext uri="{FF2B5EF4-FFF2-40B4-BE49-F238E27FC236}">
                <a16:creationId xmlns:a16="http://schemas.microsoft.com/office/drawing/2014/main" xmlns="" id="{F97A9B6F-2710-9048-A433-9B7B2B0EE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86150"/>
            <a:ext cx="12192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xmlns="" id="{4C6E8163-66C0-2D41-8E09-290153C2F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81400"/>
            <a:ext cx="990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5" name="Picture 23" descr="Firewrk8">
            <a:extLst>
              <a:ext uri="{FF2B5EF4-FFF2-40B4-BE49-F238E27FC236}">
                <a16:creationId xmlns:a16="http://schemas.microsoft.com/office/drawing/2014/main" xmlns="" id="{621B0BF2-125A-3942-B5BD-A405E8962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38788"/>
            <a:ext cx="9906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Firewrk8">
            <a:extLst>
              <a:ext uri="{FF2B5EF4-FFF2-40B4-BE49-F238E27FC236}">
                <a16:creationId xmlns:a16="http://schemas.microsoft.com/office/drawing/2014/main" xmlns="" id="{5A3EC89B-F9AE-F149-9589-E835D654E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8800"/>
            <a:ext cx="9906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Firewrk8">
            <a:extLst>
              <a:ext uri="{FF2B5EF4-FFF2-40B4-BE49-F238E27FC236}">
                <a16:creationId xmlns:a16="http://schemas.microsoft.com/office/drawing/2014/main" xmlns="" id="{3BF2C858-1641-D445-8A7C-6B48A8DA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31">
            <a:extLst>
              <a:ext uri="{FF2B5EF4-FFF2-40B4-BE49-F238E27FC236}">
                <a16:creationId xmlns:a16="http://schemas.microsoft.com/office/drawing/2014/main" xmlns="" id="{E0A55F7F-CF15-C34A-AC6E-FDF6D6D3F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752600"/>
            <a:ext cx="72390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800" b="1">
              <a:solidFill>
                <a:srgbClr val="0000FF"/>
              </a:solidFill>
              <a:latin typeface=".VnTime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2800" b="1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3109" name="Picture 37" descr="Firewrk8">
            <a:extLst>
              <a:ext uri="{FF2B5EF4-FFF2-40B4-BE49-F238E27FC236}">
                <a16:creationId xmlns:a16="http://schemas.microsoft.com/office/drawing/2014/main" xmlns="" id="{8A87998B-3782-364D-BF91-CC88FF333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3600"/>
            <a:ext cx="9906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0" name="WordArt 38">
            <a:extLst>
              <a:ext uri="{FF2B5EF4-FFF2-40B4-BE49-F238E27FC236}">
                <a16:creationId xmlns:a16="http://schemas.microsoft.com/office/drawing/2014/main" xmlns="" id="{A9E03F08-FCAD-0A48-A7EF-BE76CABC7B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143000"/>
            <a:ext cx="7543800" cy="6324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01217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CHÀO MỪNG CÁC BẠN HỌC SINH THÂN YÊU</a:t>
            </a:r>
          </a:p>
        </p:txBody>
      </p:sp>
      <p:pic>
        <p:nvPicPr>
          <p:cNvPr id="3111" name="Picture 39">
            <a:extLst>
              <a:ext uri="{FF2B5EF4-FFF2-40B4-BE49-F238E27FC236}">
                <a16:creationId xmlns:a16="http://schemas.microsoft.com/office/drawing/2014/main" xmlns="" id="{FE928DBF-45F1-0D41-8F9A-005256618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62200"/>
            <a:ext cx="1295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91" name="Rectangle 11">
            <a:extLst>
              <a:ext uri="{FF2B5EF4-FFF2-40B4-BE49-F238E27FC236}">
                <a16:creationId xmlns:a16="http://schemas.microsoft.com/office/drawing/2014/main" xmlns="" id="{379AA414-9B19-FC41-B273-E47970393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860925"/>
            <a:ext cx="7696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ẾT ÂM NHẠC LỚP 3</a:t>
            </a:r>
          </a:p>
          <a:p>
            <a:pPr algn="ctr" eaLnBrk="1" hangingPunct="1"/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" name="Picture 4" descr="POINSET2">
            <a:extLst>
              <a:ext uri="{FF2B5EF4-FFF2-40B4-BE49-F238E27FC236}">
                <a16:creationId xmlns:a16="http://schemas.microsoft.com/office/drawing/2014/main" xmlns="" id="{022B8FEE-385C-0441-9EBE-DF61F5A1F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371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POINSET2">
            <a:extLst>
              <a:ext uri="{FF2B5EF4-FFF2-40B4-BE49-F238E27FC236}">
                <a16:creationId xmlns:a16="http://schemas.microsoft.com/office/drawing/2014/main" xmlns="" id="{C9785A47-B140-5848-AE19-064EB2B98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8019" y="518318"/>
            <a:ext cx="2670176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1.m4a">
            <a:hlinkClick r:id="" action="ppaction://media"/>
            <a:extLst>
              <a:ext uri="{FF2B5EF4-FFF2-40B4-BE49-F238E27FC236}">
                <a16:creationId xmlns:a16="http://schemas.microsoft.com/office/drawing/2014/main" xmlns="" id="{41F4125C-76CF-0C45-9FBB-6B672EDFF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04000" y="579437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0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30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0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0" tmFilter="0, 0; .2, .5; .8, .5; 1, 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500" autoRev="1" fill="hold"/>
                                        <p:tgtEl>
                                          <p:spTgt spid="3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xmlns="" id="{F7A72E7F-F7DA-9843-994A-73F643C07FF0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4339" name="Rectangle 8">
            <a:extLst>
              <a:ext uri="{FF2B5EF4-FFF2-40B4-BE49-F238E27FC236}">
                <a16:creationId xmlns:a16="http://schemas.microsoft.com/office/drawing/2014/main" xmlns="" id="{4EA069DF-6A16-BE4A-A76F-427C3BC2C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50850"/>
            <a:ext cx="5943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400" b="1">
                <a:solidFill>
                  <a:srgbClr val="000099"/>
                </a:solidFill>
              </a:rPr>
              <a:t>Củng cố, dặn dò</a:t>
            </a:r>
          </a:p>
        </p:txBody>
      </p:sp>
      <p:sp>
        <p:nvSpPr>
          <p:cNvPr id="19461" name="Rectangle 9">
            <a:extLst>
              <a:ext uri="{FF2B5EF4-FFF2-40B4-BE49-F238E27FC236}">
                <a16:creationId xmlns:a16="http://schemas.microsoft.com/office/drawing/2014/main" xmlns="" id="{4B0B0078-4123-A24C-8CD3-530E3C496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1503363"/>
            <a:ext cx="6172200" cy="215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57200" indent="-4572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700" dirty="0" err="1"/>
              <a:t>Hát</a:t>
            </a:r>
            <a:r>
              <a:rPr lang="en-US" altLang="en-US" sz="2700" dirty="0"/>
              <a:t> </a:t>
            </a:r>
            <a:r>
              <a:rPr lang="en-US" altLang="en-US" sz="2700" dirty="0" err="1"/>
              <a:t>thuộc</a:t>
            </a:r>
            <a:r>
              <a:rPr lang="en-US" altLang="en-US" sz="2700" dirty="0"/>
              <a:t> </a:t>
            </a:r>
            <a:r>
              <a:rPr lang="en-US" altLang="en-US" sz="2700" dirty="0" err="1"/>
              <a:t>bài</a:t>
            </a:r>
            <a:r>
              <a:rPr lang="en-US" altLang="en-US" sz="2700" dirty="0"/>
              <a:t> </a:t>
            </a:r>
            <a:r>
              <a:rPr lang="en-US" altLang="en-US" sz="2700" dirty="0" err="1"/>
              <a:t>hát</a:t>
            </a:r>
            <a:r>
              <a:rPr lang="en-US" altLang="en-US" sz="2700" dirty="0"/>
              <a:t> </a:t>
            </a:r>
            <a:r>
              <a:rPr lang="en-US" altLang="en-US" sz="2700" dirty="0" err="1"/>
              <a:t>Gà</a:t>
            </a:r>
            <a:r>
              <a:rPr lang="en-US" altLang="en-US" sz="2700" dirty="0"/>
              <a:t> </a:t>
            </a:r>
            <a:r>
              <a:rPr lang="en-US" altLang="en-US" sz="2700" dirty="0" err="1"/>
              <a:t>gáy</a:t>
            </a:r>
            <a:r>
              <a:rPr lang="en-US" altLang="en-US" sz="2700" dirty="0"/>
              <a:t>.</a:t>
            </a:r>
          </a:p>
          <a:p>
            <a:pPr marL="0" indent="0">
              <a:defRPr/>
            </a:pPr>
            <a:endParaRPr lang="en-US" altLang="en-US" sz="2700" dirty="0">
              <a:sym typeface="Wingdings 3" panose="05040102010807070707" pitchFamily="18" charset="2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2700" dirty="0" err="1">
                <a:sym typeface="Wingdings 3" panose="05040102010807070707" pitchFamily="18" charset="2"/>
              </a:rPr>
              <a:t>Đặt</a:t>
            </a:r>
            <a:r>
              <a:rPr lang="en-US" altLang="en-US" sz="2700" dirty="0">
                <a:sym typeface="Wingdings 3" panose="05040102010807070707" pitchFamily="18" charset="2"/>
              </a:rPr>
              <a:t> </a:t>
            </a:r>
            <a:r>
              <a:rPr lang="en-US" altLang="en-US" sz="2700" dirty="0" err="1">
                <a:sym typeface="Wingdings 3" panose="05040102010807070707" pitchFamily="18" charset="2"/>
              </a:rPr>
              <a:t>lời</a:t>
            </a:r>
            <a:r>
              <a:rPr lang="en-US" altLang="en-US" sz="2700" dirty="0">
                <a:sym typeface="Wingdings 3" panose="05040102010807070707" pitchFamily="18" charset="2"/>
              </a:rPr>
              <a:t> </a:t>
            </a:r>
            <a:r>
              <a:rPr lang="en-US" altLang="en-US" sz="2700" dirty="0" err="1">
                <a:sym typeface="Wingdings 3" panose="05040102010807070707" pitchFamily="18" charset="2"/>
              </a:rPr>
              <a:t>mới</a:t>
            </a:r>
            <a:r>
              <a:rPr lang="en-US" altLang="en-US" sz="2700" dirty="0">
                <a:sym typeface="Wingdings 3" panose="05040102010807070707" pitchFamily="18" charset="2"/>
              </a:rPr>
              <a:t> </a:t>
            </a:r>
            <a:r>
              <a:rPr lang="en-US" altLang="en-US" sz="2700" dirty="0" err="1">
                <a:sym typeface="Wingdings 3" panose="05040102010807070707" pitchFamily="18" charset="2"/>
              </a:rPr>
              <a:t>dựa</a:t>
            </a:r>
            <a:r>
              <a:rPr lang="en-US" altLang="en-US" sz="2700" dirty="0">
                <a:sym typeface="Wingdings 3" panose="05040102010807070707" pitchFamily="18" charset="2"/>
              </a:rPr>
              <a:t> </a:t>
            </a:r>
            <a:r>
              <a:rPr lang="en-US" altLang="en-US" sz="2700" dirty="0" err="1">
                <a:sym typeface="Wingdings 3" panose="05040102010807070707" pitchFamily="18" charset="2"/>
              </a:rPr>
              <a:t>trên</a:t>
            </a:r>
            <a:r>
              <a:rPr lang="en-US" altLang="en-US" sz="2700" dirty="0">
                <a:sym typeface="Wingdings 3" panose="05040102010807070707" pitchFamily="18" charset="2"/>
              </a:rPr>
              <a:t> </a:t>
            </a:r>
            <a:r>
              <a:rPr lang="en-US" altLang="en-US" sz="2700" dirty="0" err="1">
                <a:sym typeface="Wingdings 3" panose="05040102010807070707" pitchFamily="18" charset="2"/>
              </a:rPr>
              <a:t>giai</a:t>
            </a:r>
            <a:r>
              <a:rPr lang="en-US" altLang="en-US" sz="2700" dirty="0">
                <a:sym typeface="Wingdings 3" panose="05040102010807070707" pitchFamily="18" charset="2"/>
              </a:rPr>
              <a:t> </a:t>
            </a:r>
            <a:r>
              <a:rPr lang="en-US" altLang="en-US" sz="2700" dirty="0" err="1">
                <a:sym typeface="Wingdings 3" panose="05040102010807070707" pitchFamily="18" charset="2"/>
              </a:rPr>
              <a:t>điệu</a:t>
            </a:r>
            <a:r>
              <a:rPr lang="en-US" altLang="en-US" sz="2700" dirty="0">
                <a:sym typeface="Wingdings 3" panose="05040102010807070707" pitchFamily="18" charset="2"/>
              </a:rPr>
              <a:t> </a:t>
            </a:r>
            <a:r>
              <a:rPr lang="en-US" altLang="en-US" sz="2700" dirty="0" err="1">
                <a:sym typeface="Wingdings 3" panose="05040102010807070707" pitchFamily="18" charset="2"/>
              </a:rPr>
              <a:t>bài</a:t>
            </a:r>
            <a:r>
              <a:rPr lang="en-US" altLang="en-US" sz="2700" dirty="0">
                <a:sym typeface="Wingdings 3" panose="05040102010807070707" pitchFamily="18" charset="2"/>
              </a:rPr>
              <a:t> </a:t>
            </a:r>
            <a:r>
              <a:rPr lang="en-US" altLang="en-US" sz="2700" dirty="0" err="1">
                <a:sym typeface="Wingdings 3" panose="05040102010807070707" pitchFamily="18" charset="2"/>
              </a:rPr>
              <a:t>hát</a:t>
            </a:r>
            <a:r>
              <a:rPr lang="en-US" altLang="en-US" sz="2700" dirty="0">
                <a:sym typeface="Wingdings 3" panose="05040102010807070707" pitchFamily="18" charset="2"/>
              </a:rPr>
              <a:t> </a:t>
            </a:r>
            <a:r>
              <a:rPr lang="en-US" altLang="en-US" sz="2700" dirty="0" err="1">
                <a:sym typeface="Wingdings 3" panose="05040102010807070707" pitchFamily="18" charset="2"/>
              </a:rPr>
              <a:t>Gà</a:t>
            </a:r>
            <a:r>
              <a:rPr lang="en-US" altLang="en-US" sz="2700" dirty="0">
                <a:sym typeface="Wingdings 3" panose="05040102010807070707" pitchFamily="18" charset="2"/>
              </a:rPr>
              <a:t> </a:t>
            </a:r>
            <a:r>
              <a:rPr lang="en-US" altLang="en-US" sz="2700" dirty="0" err="1">
                <a:sym typeface="Wingdings 3" panose="05040102010807070707" pitchFamily="18" charset="2"/>
              </a:rPr>
              <a:t>gáy</a:t>
            </a:r>
            <a:r>
              <a:rPr lang="en-US" altLang="en-US" sz="2700" dirty="0">
                <a:sym typeface="Wingdings 3" panose="05040102010807070707" pitchFamily="18" charset="2"/>
              </a:rPr>
              <a:t>.</a:t>
            </a:r>
          </a:p>
          <a:p>
            <a:pPr>
              <a:defRPr/>
            </a:pPr>
            <a:endParaRPr lang="en-US" altLang="en-US" sz="2600" i="1" dirty="0">
              <a:solidFill>
                <a:srgbClr val="000099"/>
              </a:solidFill>
              <a:sym typeface="Wingdings 3" panose="05040102010807070707" pitchFamily="18" charset="2"/>
            </a:endParaRPr>
          </a:p>
        </p:txBody>
      </p:sp>
      <p:pic>
        <p:nvPicPr>
          <p:cNvPr id="59398" name="Picture 6">
            <a:extLst>
              <a:ext uri="{FF2B5EF4-FFF2-40B4-BE49-F238E27FC236}">
                <a16:creationId xmlns:a16="http://schemas.microsoft.com/office/drawing/2014/main" xmlns="" id="{3432FD6A-5B22-7347-8F63-D27068AC1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00600"/>
            <a:ext cx="990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9" name="Picture 7">
            <a:extLst>
              <a:ext uri="{FF2B5EF4-FFF2-40B4-BE49-F238E27FC236}">
                <a16:creationId xmlns:a16="http://schemas.microsoft.com/office/drawing/2014/main" xmlns="" id="{B2AC159F-D319-E84A-B36C-B18CF8745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410200"/>
            <a:ext cx="990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0" name="Picture 8">
            <a:extLst>
              <a:ext uri="{FF2B5EF4-FFF2-40B4-BE49-F238E27FC236}">
                <a16:creationId xmlns:a16="http://schemas.microsoft.com/office/drawing/2014/main" xmlns="" id="{8F2C21D7-6996-6A45-A871-3BB5EC13B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76800"/>
            <a:ext cx="990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1" name="Picture 9">
            <a:extLst>
              <a:ext uri="{FF2B5EF4-FFF2-40B4-BE49-F238E27FC236}">
                <a16:creationId xmlns:a16="http://schemas.microsoft.com/office/drawing/2014/main" xmlns="" id="{C0C487C1-C0DD-A54D-9344-82887ED97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410200"/>
            <a:ext cx="990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L12.m4a">
            <a:hlinkClick r:id="" action="ppaction://media"/>
            <a:extLst>
              <a:ext uri="{FF2B5EF4-FFF2-40B4-BE49-F238E27FC236}">
                <a16:creationId xmlns:a16="http://schemas.microsoft.com/office/drawing/2014/main" xmlns="" id="{2CF8FE98-71ED-7648-8F22-18B6A2B23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5978" y="463500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593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593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594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594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D14790_">
            <a:extLst>
              <a:ext uri="{FF2B5EF4-FFF2-40B4-BE49-F238E27FC236}">
                <a16:creationId xmlns:a16="http://schemas.microsoft.com/office/drawing/2014/main" xmlns="" id="{16D59B3C-4014-B349-B979-C5AD24D54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BD14790_">
            <a:extLst>
              <a:ext uri="{FF2B5EF4-FFF2-40B4-BE49-F238E27FC236}">
                <a16:creationId xmlns:a16="http://schemas.microsoft.com/office/drawing/2014/main" xmlns="" id="{E489C014-CBC9-184B-BE19-69B6B0DF4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0"/>
            <a:ext cx="60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BD14790_">
            <a:extLst>
              <a:ext uri="{FF2B5EF4-FFF2-40B4-BE49-F238E27FC236}">
                <a16:creationId xmlns:a16="http://schemas.microsoft.com/office/drawing/2014/main" xmlns="" id="{F9591DB8-2193-B74A-8A47-45DE22F1D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BD14790_">
            <a:extLst>
              <a:ext uri="{FF2B5EF4-FFF2-40B4-BE49-F238E27FC236}">
                <a16:creationId xmlns:a16="http://schemas.microsoft.com/office/drawing/2014/main" xmlns="" id="{8572BD6A-9967-8B4B-B210-694769346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 descr="Fireworks-06-june">
            <a:extLst>
              <a:ext uri="{FF2B5EF4-FFF2-40B4-BE49-F238E27FC236}">
                <a16:creationId xmlns:a16="http://schemas.microsoft.com/office/drawing/2014/main" xmlns="" id="{137ED8B8-9D5E-6B4E-8EC1-25129CDB3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1000"/>
            <a:ext cx="2057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0" descr="Fireworks-02-june">
            <a:extLst>
              <a:ext uri="{FF2B5EF4-FFF2-40B4-BE49-F238E27FC236}">
                <a16:creationId xmlns:a16="http://schemas.microsoft.com/office/drawing/2014/main" xmlns="" id="{8A6CF55C-212A-8A4D-9AB5-AB984698B7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48" name="Object 12">
            <a:extLst>
              <a:ext uri="{FF2B5EF4-FFF2-40B4-BE49-F238E27FC236}">
                <a16:creationId xmlns:a16="http://schemas.microsoft.com/office/drawing/2014/main" xmlns="" id="{140A6BAE-C1BF-D349-89D9-365B78F738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" y="0"/>
          <a:ext cx="6248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name="CorelDRAW" r:id="rId8" imgW="4699000" imgH="3530600" progId="CorelDRAW.Graphic.12">
                  <p:embed/>
                </p:oleObj>
              </mc:Choice>
              <mc:Fallback>
                <p:oleObj name="CorelDRAW" r:id="rId8" imgW="4699000" imgH="3530600" progId="CorelDRAW.Graphic.12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0"/>
                        <a:ext cx="62484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 descr="POINSET2">
            <a:extLst>
              <a:ext uri="{FF2B5EF4-FFF2-40B4-BE49-F238E27FC236}">
                <a16:creationId xmlns:a16="http://schemas.microsoft.com/office/drawing/2014/main" xmlns="" id="{7F09C2D5-A433-2A48-8D80-0EC887A79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371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POINSET2">
            <a:extLst>
              <a:ext uri="{FF2B5EF4-FFF2-40B4-BE49-F238E27FC236}">
                <a16:creationId xmlns:a16="http://schemas.microsoft.com/office/drawing/2014/main" xmlns="" id="{FEAEF33E-0AFF-894A-8861-E71085ED1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8019" y="518318"/>
            <a:ext cx="2670176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POINSET2">
            <a:extLst>
              <a:ext uri="{FF2B5EF4-FFF2-40B4-BE49-F238E27FC236}">
                <a16:creationId xmlns:a16="http://schemas.microsoft.com/office/drawing/2014/main" xmlns="" id="{E885E6FD-F074-B742-9078-F32F258FA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456407" y="4742657"/>
            <a:ext cx="257016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OINSET2">
            <a:extLst>
              <a:ext uri="{FF2B5EF4-FFF2-40B4-BE49-F238E27FC236}">
                <a16:creationId xmlns:a16="http://schemas.microsoft.com/office/drawing/2014/main" xmlns="" id="{54BA0E0F-DF1D-5D46-812E-DFD84ABEF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96200" y="4019550"/>
            <a:ext cx="1447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WordArt 17">
            <a:extLst>
              <a:ext uri="{FF2B5EF4-FFF2-40B4-BE49-F238E27FC236}">
                <a16:creationId xmlns:a16="http://schemas.microsoft.com/office/drawing/2014/main" xmlns="" id="{16502BA0-CD44-C54F-B76C-60D836A2E2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1143000"/>
            <a:ext cx="7053263" cy="17526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74" name="Picture 18" descr="3musicians">
            <a:extLst>
              <a:ext uri="{FF2B5EF4-FFF2-40B4-BE49-F238E27FC236}">
                <a16:creationId xmlns:a16="http://schemas.microsoft.com/office/drawing/2014/main" xmlns="" id="{9C209AB1-9D91-2F44-A894-4E10D9CE9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95600"/>
            <a:ext cx="6019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19" descr="Firewrk8">
            <a:extLst>
              <a:ext uri="{FF2B5EF4-FFF2-40B4-BE49-F238E27FC236}">
                <a16:creationId xmlns:a16="http://schemas.microsoft.com/office/drawing/2014/main" xmlns="" id="{FD92CC73-413D-A040-8C52-722DD67D1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86388"/>
            <a:ext cx="9906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0" descr="Firewrk8">
            <a:extLst>
              <a:ext uri="{FF2B5EF4-FFF2-40B4-BE49-F238E27FC236}">
                <a16:creationId xmlns:a16="http://schemas.microsoft.com/office/drawing/2014/main" xmlns="" id="{EB8D4795-E7AB-C24F-A088-5C96F39E6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9906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21" descr="Firewrk8">
            <a:extLst>
              <a:ext uri="{FF2B5EF4-FFF2-40B4-BE49-F238E27FC236}">
                <a16:creationId xmlns:a16="http://schemas.microsoft.com/office/drawing/2014/main" xmlns="" id="{BDB3071C-1BDB-B74B-B84B-C6C7C8D4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34340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22" descr="Firewrk8">
            <a:extLst>
              <a:ext uri="{FF2B5EF4-FFF2-40B4-BE49-F238E27FC236}">
                <a16:creationId xmlns:a16="http://schemas.microsoft.com/office/drawing/2014/main" xmlns="" id="{471C8E8A-DF56-6346-AFCC-926C4AB8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9906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3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5" descr="G:\Hinh 10.JPG">
            <a:extLst>
              <a:ext uri="{FF2B5EF4-FFF2-40B4-BE49-F238E27FC236}">
                <a16:creationId xmlns:a16="http://schemas.microsoft.com/office/drawing/2014/main" xmlns="" id="{4B7EFADA-D072-374C-B29A-DA754ECA0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26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:a16="http://schemas.microsoft.com/office/drawing/2014/main" xmlns="" id="{5AAA8357-9AD1-A24A-BD6A-C9FF5D1A0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2209800"/>
            <a:ext cx="6215062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gáy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Cống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(Lai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                          </a:t>
            </a:r>
            <a:endParaRPr lang="en-US" altLang="en-US" sz="2400" dirty="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xmlns="" id="{A250C1B4-D764-544B-BC06-42823199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06400"/>
            <a:ext cx="59293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1.Hình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tưởng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ở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2" name="SL4.m4a">
            <a:hlinkClick r:id="" action="ppaction://media"/>
            <a:extLst>
              <a:ext uri="{FF2B5EF4-FFF2-40B4-BE49-F238E27FC236}">
                <a16:creationId xmlns:a16="http://schemas.microsoft.com/office/drawing/2014/main" xmlns="" id="{681452B4-7AA5-8A45-A1AC-082735A51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34214" y="5627688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468" grpId="0"/>
      <p:bldP spid="624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xmlns="" id="{0C0EF767-FB40-B24E-BD8B-0BD8CD0E2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6324600" cy="457200"/>
          </a:xfrm>
        </p:spPr>
        <p:txBody>
          <a:bodyPr/>
          <a:lstStyle/>
          <a:p>
            <a:pPr algn="ctr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Ai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vi-VN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3492" name="Picture 2" descr="C:\Users\HongHa\Documents\huy trân.jpg">
            <a:extLst>
              <a:ext uri="{FF2B5EF4-FFF2-40B4-BE49-F238E27FC236}">
                <a16:creationId xmlns:a16="http://schemas.microsoft.com/office/drawing/2014/main" xmlns="" id="{CB193492-27D2-154F-9AEF-1B52723881B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990600"/>
            <a:ext cx="4648200" cy="3810000"/>
          </a:xfrm>
          <a:noFill/>
        </p:spPr>
      </p:pic>
      <p:sp>
        <p:nvSpPr>
          <p:cNvPr id="63493" name="Rectangle 5">
            <a:extLst>
              <a:ext uri="{FF2B5EF4-FFF2-40B4-BE49-F238E27FC236}">
                <a16:creationId xmlns:a16="http://schemas.microsoft.com/office/drawing/2014/main" xmlns="" id="{83B769C9-5EAF-4947-9F20-3EAB57313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133600"/>
            <a:ext cx="1905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2800" b="1" i="1">
                <a:solidFill>
                  <a:srgbClr val="FF0066"/>
                </a:solidFill>
                <a:latin typeface="Times New Roman" panose="02020603050405020304" pitchFamily="18" charset="0"/>
              </a:rPr>
              <a:t>Nhạc sĩ </a:t>
            </a:r>
            <a:br>
              <a:rPr kumimoji="1" lang="en-US" altLang="en-US" sz="2800" b="1" i="1">
                <a:solidFill>
                  <a:srgbClr val="FF0066"/>
                </a:solidFill>
                <a:latin typeface="Times New Roman" panose="02020603050405020304" pitchFamily="18" charset="0"/>
              </a:rPr>
            </a:br>
            <a:r>
              <a:rPr kumimoji="1" lang="en-US" altLang="en-US" sz="2800" b="1">
                <a:solidFill>
                  <a:srgbClr val="FF0066"/>
                </a:solidFill>
                <a:latin typeface="Times New Roman" panose="02020603050405020304" pitchFamily="18" charset="0"/>
              </a:rPr>
              <a:t>Huy Trân</a:t>
            </a:r>
            <a:endParaRPr kumimoji="1" lang="vi-VN" altLang="en-US" sz="28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xmlns="" id="{634B1FF1-C86A-AF41-AB12-90A66739B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3975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2800" b="1">
                <a:solidFill>
                  <a:srgbClr val="FF0066"/>
                </a:solidFill>
                <a:latin typeface="Times New Roman" panose="02020603050405020304" pitchFamily="18" charset="0"/>
              </a:rPr>
              <a:t>         Nội dung bài hát là tiếng gọi ngân vang, </a:t>
            </a:r>
            <a:br>
              <a:rPr kumimoji="1" lang="en-US" altLang="en-US" sz="2800" b="1">
                <a:solidFill>
                  <a:srgbClr val="FF0066"/>
                </a:solidFill>
                <a:latin typeface="Times New Roman" panose="02020603050405020304" pitchFamily="18" charset="0"/>
              </a:rPr>
            </a:br>
            <a:r>
              <a:rPr kumimoji="1" lang="en-US" altLang="en-US" sz="2800" b="1">
                <a:solidFill>
                  <a:srgbClr val="FF0066"/>
                </a:solidFill>
                <a:latin typeface="Times New Roman" panose="02020603050405020304" pitchFamily="18" charset="0"/>
              </a:rPr>
              <a:t>đánh thức mọi người dậy để bước vào một ngày mới.</a:t>
            </a:r>
            <a:endParaRPr kumimoji="1" lang="vi-VN" altLang="en-US" sz="28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xmlns="" id="{02CA4776-9B9D-0647-A977-2D2A1F6EE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724400"/>
            <a:ext cx="5791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3. Nội dung bài hát nói về điều gì ?</a:t>
            </a:r>
            <a:endParaRPr kumimoji="1" lang="vi-VN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51" name="Picture 4" descr="POINSET2">
            <a:extLst>
              <a:ext uri="{FF2B5EF4-FFF2-40B4-BE49-F238E27FC236}">
                <a16:creationId xmlns:a16="http://schemas.microsoft.com/office/drawing/2014/main" xmlns="" id="{16B02290-470B-DA4B-AC1C-0534728B5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371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5" descr="POINSET2">
            <a:extLst>
              <a:ext uri="{FF2B5EF4-FFF2-40B4-BE49-F238E27FC236}">
                <a16:creationId xmlns:a16="http://schemas.microsoft.com/office/drawing/2014/main" xmlns="" id="{F8787A28-19E9-C44A-8DD0-7911F5C87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8019" y="518318"/>
            <a:ext cx="2670176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5.m4a">
            <a:hlinkClick r:id="" action="ppaction://media"/>
            <a:extLst>
              <a:ext uri="{FF2B5EF4-FFF2-40B4-BE49-F238E27FC236}">
                <a16:creationId xmlns:a16="http://schemas.microsoft.com/office/drawing/2014/main" xmlns="" id="{9470F642-0371-5E4A-BF4D-3BED87A1A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7805" y="5054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3490" grpId="0"/>
      <p:bldP spid="63493" grpId="0"/>
      <p:bldP spid="63494" grpId="0"/>
      <p:bldP spid="634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>
            <a:extLst>
              <a:ext uri="{FF2B5EF4-FFF2-40B4-BE49-F238E27FC236}">
                <a16:creationId xmlns:a16="http://schemas.microsoft.com/office/drawing/2014/main" xmlns="" id="{BF9BEBC5-83BA-3B4F-A3AF-ADE21EFAF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696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WordArt 9">
            <a:extLst>
              <a:ext uri="{FF2B5EF4-FFF2-40B4-BE49-F238E27FC236}">
                <a16:creationId xmlns:a16="http://schemas.microsoft.com/office/drawing/2014/main" xmlns="" id="{E32594D5-921D-9748-948B-565733DD0E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0" y="457200"/>
            <a:ext cx="4648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pt-BR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TIẾT 8: ÔN BÀI HÁT “GÀ GÁY”</a:t>
            </a:r>
            <a:endParaRPr lang="en-US" sz="3600" b="1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Time"/>
            </a:endParaRPr>
          </a:p>
        </p:txBody>
      </p:sp>
      <p:pic>
        <p:nvPicPr>
          <p:cNvPr id="7172" name="Picture 5" descr="POINSET2">
            <a:extLst>
              <a:ext uri="{FF2B5EF4-FFF2-40B4-BE49-F238E27FC236}">
                <a16:creationId xmlns:a16="http://schemas.microsoft.com/office/drawing/2014/main" xmlns="" id="{B84DEAB7-836E-7149-90A0-B7946CB3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8019" y="518318"/>
            <a:ext cx="2670176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POINSET2">
            <a:extLst>
              <a:ext uri="{FF2B5EF4-FFF2-40B4-BE49-F238E27FC236}">
                <a16:creationId xmlns:a16="http://schemas.microsoft.com/office/drawing/2014/main" xmlns="" id="{AA156D4A-A495-ED49-AB04-C7BDBFDEA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371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6.m4a">
            <a:hlinkClick r:id="" action="ppaction://media"/>
            <a:extLst>
              <a:ext uri="{FF2B5EF4-FFF2-40B4-BE49-F238E27FC236}">
                <a16:creationId xmlns:a16="http://schemas.microsoft.com/office/drawing/2014/main" xmlns="" id="{6437A26D-7B6E-8D4F-80C4-5DDFCDC03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1000" y="6172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>
            <a:extLst>
              <a:ext uri="{FF2B5EF4-FFF2-40B4-BE49-F238E27FC236}">
                <a16:creationId xmlns:a16="http://schemas.microsoft.com/office/drawing/2014/main" xmlns="" id="{8764D098-D4B5-C846-A2BB-13261B30B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14600"/>
            <a:ext cx="3124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1" name="Picture 7" descr="3292074558_83f684a748_o">
            <a:extLst>
              <a:ext uri="{FF2B5EF4-FFF2-40B4-BE49-F238E27FC236}">
                <a16:creationId xmlns:a16="http://schemas.microsoft.com/office/drawing/2014/main" xmlns="" id="{C1CF19DD-EE14-7644-AF8C-F2546CB9F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4600"/>
            <a:ext cx="2819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2" descr="C:\Users\HongHa\Documents\huy trân.jpg">
            <a:extLst>
              <a:ext uri="{FF2B5EF4-FFF2-40B4-BE49-F238E27FC236}">
                <a16:creationId xmlns:a16="http://schemas.microsoft.com/office/drawing/2014/main" xmlns="" id="{C6F2EDEE-AC2D-A64B-8F3D-E2A0174EA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3124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AutoShape 6">
            <a:extLst>
              <a:ext uri="{FF2B5EF4-FFF2-40B4-BE49-F238E27FC236}">
                <a16:creationId xmlns:a16="http://schemas.microsoft.com/office/drawing/2014/main" xmlns="" id="{2707F8C2-019B-6E48-9497-D0D7D5AF8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609600"/>
            <a:ext cx="6553200" cy="1295400"/>
          </a:xfrm>
          <a:prstGeom prst="horizontalScroll">
            <a:avLst>
              <a:gd name="adj" fmla="val 12500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Ôn tập bài hát.</a:t>
            </a:r>
          </a:p>
        </p:txBody>
      </p:sp>
      <p:graphicFrame>
        <p:nvGraphicFramePr>
          <p:cNvPr id="8198" name="Object 12">
            <a:extLst>
              <a:ext uri="{FF2B5EF4-FFF2-40B4-BE49-F238E27FC236}">
                <a16:creationId xmlns:a16="http://schemas.microsoft.com/office/drawing/2014/main" xmlns="" id="{A95CDA3B-3E15-1D49-AD7F-54B05A3F8D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9200" y="76200"/>
          <a:ext cx="6248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CorelDRAW" r:id="rId10" imgW="4699000" imgH="3530600" progId="CorelDRAW.Graphic.12">
                  <p:embed/>
                </p:oleObj>
              </mc:Choice>
              <mc:Fallback>
                <p:oleObj name="CorelDRAW" r:id="rId10" imgW="4699000" imgH="3530600" progId="CorelDRAW.Graphic.12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76200"/>
                        <a:ext cx="62484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9" name="Picture 13">
            <a:hlinkClick r:id="rId12" action="ppaction://hlinkfile"/>
            <a:extLst>
              <a:ext uri="{FF2B5EF4-FFF2-40B4-BE49-F238E27FC236}">
                <a16:creationId xmlns:a16="http://schemas.microsoft.com/office/drawing/2014/main" xmlns="" id="{71A43108-98F7-4743-A769-50524AACF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371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14">
            <a:hlinkClick r:id="rId14" action="ppaction://hlinkfile"/>
            <a:extLst>
              <a:ext uri="{FF2B5EF4-FFF2-40B4-BE49-F238E27FC236}">
                <a16:creationId xmlns:a16="http://schemas.microsoft.com/office/drawing/2014/main" xmlns="" id="{1E91FE42-4D56-F04E-A547-E9D350738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L7.m4a">
            <a:hlinkClick r:id="" action="ppaction://media"/>
            <a:extLst>
              <a:ext uri="{FF2B5EF4-FFF2-40B4-BE49-F238E27FC236}">
                <a16:creationId xmlns:a16="http://schemas.microsoft.com/office/drawing/2014/main" xmlns="" id="{9CC18BC3-3491-EA42-973C-C795931DBA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24122" y="6096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038130864 (1).mp4">
            <a:hlinkClick r:id="" action="ppaction://media"/>
            <a:extLst>
              <a:ext uri="{FF2B5EF4-FFF2-40B4-BE49-F238E27FC236}">
                <a16:creationId xmlns:a16="http://schemas.microsoft.com/office/drawing/2014/main" xmlns="" id="{7F28B033-311E-F246-BDCB-FD7404BD73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0"/>
            <a:ext cx="899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50678"/>
      </p:ext>
    </p:extLst>
  </p:cSld>
  <p:clrMapOvr>
    <a:masterClrMapping/>
  </p:clrMapOvr>
  <p:transition advClick="0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>
            <a:extLst>
              <a:ext uri="{FF2B5EF4-FFF2-40B4-BE49-F238E27FC236}">
                <a16:creationId xmlns:a16="http://schemas.microsoft.com/office/drawing/2014/main" xmlns="" id="{4C5001CD-F600-774F-A511-51CE83D02A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" y="0"/>
          <a:ext cx="6248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CorelDRAW" r:id="rId6" imgW="4699000" imgH="3530600" progId="CorelDRAW.Graphic.12">
                  <p:embed/>
                </p:oleObj>
              </mc:Choice>
              <mc:Fallback>
                <p:oleObj name="CorelDRAW" r:id="rId6" imgW="4699000" imgH="3530600" progId="CorelDRAW.Graphic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0"/>
                        <a:ext cx="62484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AutoShape 6">
            <a:extLst>
              <a:ext uri="{FF2B5EF4-FFF2-40B4-BE49-F238E27FC236}">
                <a16:creationId xmlns:a16="http://schemas.microsoft.com/office/drawing/2014/main" xmlns="" id="{8AA3FC8A-0D6E-C947-8070-A5584046D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838200"/>
            <a:ext cx="7543800" cy="1905000"/>
          </a:xfrm>
          <a:prstGeom prst="horizontalScroll">
            <a:avLst>
              <a:gd name="adj" fmla="val 12500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bài hát và vận động phụ họa</a:t>
            </a:r>
          </a:p>
        </p:txBody>
      </p:sp>
      <p:pic>
        <p:nvPicPr>
          <p:cNvPr id="91141" name="Picture 5" descr="Tranh YN1">
            <a:extLst>
              <a:ext uri="{FF2B5EF4-FFF2-40B4-BE49-F238E27FC236}">
                <a16:creationId xmlns:a16="http://schemas.microsoft.com/office/drawing/2014/main" xmlns="" id="{FB3374CD-8C7C-A145-A6D6-0AEA25F28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62400"/>
            <a:ext cx="3276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AutoShape 6">
            <a:extLst>
              <a:ext uri="{FF2B5EF4-FFF2-40B4-BE49-F238E27FC236}">
                <a16:creationId xmlns:a16="http://schemas.microsoft.com/office/drawing/2014/main" xmlns="" id="{45EC87C1-FAB7-BF49-98F8-4B9810B29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743200"/>
            <a:ext cx="839788" cy="838200"/>
          </a:xfrm>
          <a:prstGeom prst="wedgeRoundRectCallout">
            <a:avLst>
              <a:gd name="adj1" fmla="val -57292"/>
              <a:gd name="adj2" fmla="val 166667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009900"/>
                </a:solidFill>
                <a:cs typeface="Arial" panose="020B0604020202020204" pitchFamily="34" charset="0"/>
              </a:rPr>
              <a:t>Rê</a:t>
            </a:r>
          </a:p>
        </p:txBody>
      </p:sp>
      <p:sp>
        <p:nvSpPr>
          <p:cNvPr id="91143" name="AutoShape 7">
            <a:extLst>
              <a:ext uri="{FF2B5EF4-FFF2-40B4-BE49-F238E27FC236}">
                <a16:creationId xmlns:a16="http://schemas.microsoft.com/office/drawing/2014/main" xmlns="" id="{B6AF8289-E9AC-A849-BF81-E24463098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048000"/>
            <a:ext cx="1066800" cy="685800"/>
          </a:xfrm>
          <a:prstGeom prst="wedgeRectCallout">
            <a:avLst>
              <a:gd name="adj1" fmla="val 62500"/>
              <a:gd name="adj2" fmla="val 19004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009900"/>
                </a:solidFill>
                <a:cs typeface="Arial" panose="020B0604020202020204" pitchFamily="34" charset="0"/>
              </a:rPr>
              <a:t>Đồ</a:t>
            </a:r>
          </a:p>
        </p:txBody>
      </p:sp>
      <p:sp>
        <p:nvSpPr>
          <p:cNvPr id="91144" name="AutoShape 8">
            <a:extLst>
              <a:ext uri="{FF2B5EF4-FFF2-40B4-BE49-F238E27FC236}">
                <a16:creationId xmlns:a16="http://schemas.microsoft.com/office/drawing/2014/main" xmlns="" id="{6E412EF2-D83D-7B4E-9486-6954830A1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048000"/>
            <a:ext cx="1371600" cy="838200"/>
          </a:xfrm>
          <a:prstGeom prst="wedgeEllipseCallout">
            <a:avLst>
              <a:gd name="adj1" fmla="val -76968"/>
              <a:gd name="adj2" fmla="val 12973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009900"/>
                </a:solidFill>
                <a:cs typeface="Arial" panose="020B0604020202020204" pitchFamily="34" charset="0"/>
              </a:rPr>
              <a:t>Mi</a:t>
            </a:r>
          </a:p>
        </p:txBody>
      </p:sp>
      <p:pic>
        <p:nvPicPr>
          <p:cNvPr id="9224" name="Picture 4" descr="POINSET2">
            <a:extLst>
              <a:ext uri="{FF2B5EF4-FFF2-40B4-BE49-F238E27FC236}">
                <a16:creationId xmlns:a16="http://schemas.microsoft.com/office/drawing/2014/main" xmlns="" id="{DB38BD94-27B0-1647-9181-A0C5FF5B8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371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5" descr="POINSET2">
            <a:extLst>
              <a:ext uri="{FF2B5EF4-FFF2-40B4-BE49-F238E27FC236}">
                <a16:creationId xmlns:a16="http://schemas.microsoft.com/office/drawing/2014/main" xmlns="" id="{61B08DD7-2C9D-8C43-A2D9-B6932CC7C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8019" y="518318"/>
            <a:ext cx="2670176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7" descr="POINSET2">
            <a:extLst>
              <a:ext uri="{FF2B5EF4-FFF2-40B4-BE49-F238E27FC236}">
                <a16:creationId xmlns:a16="http://schemas.microsoft.com/office/drawing/2014/main" xmlns="" id="{7872A5FC-FF13-0F41-B441-3467906B7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456407" y="4742657"/>
            <a:ext cx="257016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6" descr="POINSET2">
            <a:extLst>
              <a:ext uri="{FF2B5EF4-FFF2-40B4-BE49-F238E27FC236}">
                <a16:creationId xmlns:a16="http://schemas.microsoft.com/office/drawing/2014/main" xmlns="" id="{839BB1B6-EA55-764F-85CD-1539CFE20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96200" y="4019550"/>
            <a:ext cx="1447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9.m4a">
            <a:hlinkClick r:id="" action="ppaction://media"/>
            <a:extLst>
              <a:ext uri="{FF2B5EF4-FFF2-40B4-BE49-F238E27FC236}">
                <a16:creationId xmlns:a16="http://schemas.microsoft.com/office/drawing/2014/main" xmlns="" id="{411C437B-9B41-EC43-B812-505D7FDC16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04000" y="5781964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1142" grpId="0" animBg="1"/>
      <p:bldP spid="91143" grpId="0" animBg="1"/>
      <p:bldP spid="911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̀ gáy - Lớp 3-4 Hs Nguyễn Huệ.mp4">
            <a:hlinkClick r:id="" action="ppaction://media"/>
            <a:extLst>
              <a:ext uri="{FF2B5EF4-FFF2-40B4-BE49-F238E27FC236}">
                <a16:creationId xmlns:a16="http://schemas.microsoft.com/office/drawing/2014/main" xmlns="" id="{329A800D-290C-A24E-98F7-C6243B2E4C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76849"/>
      </p:ext>
    </p:extLst>
  </p:cSld>
  <p:clrMapOvr>
    <a:masterClrMapping/>
  </p:clrMapOvr>
  <p:transition advClick="0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AutoShape 6">
            <a:extLst>
              <a:ext uri="{FF2B5EF4-FFF2-40B4-BE49-F238E27FC236}">
                <a16:creationId xmlns:a16="http://schemas.microsoft.com/office/drawing/2014/main" xmlns="" id="{072C24F4-A972-CF46-A610-11E19D142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04800"/>
            <a:ext cx="6858000" cy="1676400"/>
          </a:xfrm>
          <a:prstGeom prst="horizontalScroll">
            <a:avLst>
              <a:gd name="adj" fmla="val 12500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3600" dirty="0" err="1">
                <a:solidFill>
                  <a:srgbClr val="FF0066"/>
                </a:solidFill>
              </a:rPr>
              <a:t>Hát</a:t>
            </a:r>
            <a:r>
              <a:rPr kumimoji="1" lang="en-US" altLang="en-US" sz="3600" dirty="0">
                <a:solidFill>
                  <a:srgbClr val="FF0066"/>
                </a:solidFill>
              </a:rPr>
              <a:t> </a:t>
            </a:r>
            <a:r>
              <a:rPr kumimoji="1" lang="en-US" altLang="en-US" sz="3600" dirty="0" err="1">
                <a:solidFill>
                  <a:srgbClr val="FF0066"/>
                </a:solidFill>
              </a:rPr>
              <a:t>theo</a:t>
            </a:r>
            <a:r>
              <a:rPr kumimoji="1" lang="en-US" altLang="en-US" sz="3600" dirty="0">
                <a:solidFill>
                  <a:srgbClr val="FF0066"/>
                </a:solidFill>
              </a:rPr>
              <a:t> </a:t>
            </a:r>
            <a:r>
              <a:rPr kumimoji="1" lang="en-US" altLang="en-US" sz="3600" dirty="0" err="1">
                <a:solidFill>
                  <a:srgbClr val="FF0066"/>
                </a:solidFill>
              </a:rPr>
              <a:t>giai</a:t>
            </a:r>
            <a:r>
              <a:rPr kumimoji="1" lang="en-US" altLang="en-US" sz="3600" dirty="0">
                <a:solidFill>
                  <a:srgbClr val="FF0066"/>
                </a:solidFill>
              </a:rPr>
              <a:t> </a:t>
            </a:r>
            <a:r>
              <a:rPr kumimoji="1" lang="en-US" altLang="en-US" sz="3600" dirty="0" err="1">
                <a:solidFill>
                  <a:srgbClr val="FF0066"/>
                </a:solidFill>
              </a:rPr>
              <a:t>điệu</a:t>
            </a:r>
            <a:r>
              <a:rPr kumimoji="1" lang="en-US" altLang="en-US" sz="3600" dirty="0">
                <a:solidFill>
                  <a:srgbClr val="FF0066"/>
                </a:solidFill>
              </a:rPr>
              <a:t> </a:t>
            </a:r>
            <a:r>
              <a:rPr kumimoji="1" lang="en-US" altLang="en-US" sz="3600" dirty="0" err="1">
                <a:solidFill>
                  <a:srgbClr val="FF0066"/>
                </a:solidFill>
              </a:rPr>
              <a:t>bài</a:t>
            </a:r>
            <a:r>
              <a:rPr kumimoji="1" lang="en-US" altLang="en-US" sz="3600" dirty="0">
                <a:solidFill>
                  <a:srgbClr val="FF0066"/>
                </a:solidFill>
              </a:rPr>
              <a:t> </a:t>
            </a:r>
            <a:r>
              <a:rPr kumimoji="1" lang="en-US" altLang="en-US" sz="3600" i="1" dirty="0" err="1">
                <a:solidFill>
                  <a:srgbClr val="FF0066"/>
                </a:solidFill>
              </a:rPr>
              <a:t>Gà</a:t>
            </a:r>
            <a:r>
              <a:rPr kumimoji="1" lang="en-US" altLang="en-US" sz="3600" i="1" dirty="0">
                <a:solidFill>
                  <a:srgbClr val="FF0066"/>
                </a:solidFill>
              </a:rPr>
              <a:t> </a:t>
            </a:r>
            <a:r>
              <a:rPr kumimoji="1" lang="en-US" altLang="en-US" sz="3600" i="1" dirty="0" err="1">
                <a:solidFill>
                  <a:srgbClr val="FF0066"/>
                </a:solidFill>
              </a:rPr>
              <a:t>gáy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315" name="Picture 6">
            <a:hlinkClick r:id="rId7" action="ppaction://hlinkfile"/>
            <a:extLst>
              <a:ext uri="{FF2B5EF4-FFF2-40B4-BE49-F238E27FC236}">
                <a16:creationId xmlns:a16="http://schemas.microsoft.com/office/drawing/2014/main" xmlns="" id="{C6451FDA-161F-3D44-BA4F-E62EF89DB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95800"/>
            <a:ext cx="2133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8" name="Rectangle 8">
            <a:extLst>
              <a:ext uri="{FF2B5EF4-FFF2-40B4-BE49-F238E27FC236}">
                <a16:creationId xmlns:a16="http://schemas.microsoft.com/office/drawing/2014/main" xmlns="" id="{EB600657-8B3A-094E-87E4-0E7EFAD06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286000"/>
            <a:ext cx="8382000" cy="3200400"/>
          </a:xfrm>
          <a:noFill/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Ô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kìa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chú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chim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thấp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thoáng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trên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vòm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cây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xanh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. </a:t>
            </a:r>
          </a:p>
          <a:p>
            <a:pPr>
              <a:buFont typeface="Monotype Sorts" pitchFamily="2" charset="2"/>
              <a:buNone/>
            </a:pP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Hòa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tiếng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líu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lo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líu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lo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nghe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sao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rộn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ràng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. </a:t>
            </a:r>
          </a:p>
          <a:p>
            <a:pPr>
              <a:buFont typeface="Monotype Sorts" pitchFamily="2" charset="2"/>
              <a:buNone/>
            </a:pP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Chú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hát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vang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cùng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làn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gió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mát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dưới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khung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trời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bao la. </a:t>
            </a:r>
          </a:p>
          <a:p>
            <a:pPr>
              <a:buFont typeface="Monotype Sorts" pitchFamily="2" charset="2"/>
              <a:buNone/>
            </a:pP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Ngàn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lời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ca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theo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gió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bay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về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nơi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 </a:t>
            </a:r>
            <a:r>
              <a:rPr kumimoji="0"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xa</a:t>
            </a:r>
            <a:r>
              <a:rPr kumimoji="0"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 3" pitchFamily="2" charset="2"/>
              </a:rPr>
              <a:t>.</a:t>
            </a:r>
            <a:endParaRPr kumimoji="0" lang="vi-VN" altLang="en-US" b="1" i="1" dirty="0">
              <a:solidFill>
                <a:srgbClr val="0000FF"/>
              </a:solidFill>
              <a:latin typeface="Times New Roman" panose="02020603050405020304" pitchFamily="18" charset="0"/>
              <a:sym typeface="Wingdings 3" pitchFamily="2" charset="2"/>
            </a:endParaRPr>
          </a:p>
        </p:txBody>
      </p:sp>
      <p:pic>
        <p:nvPicPr>
          <p:cNvPr id="2" name="SL11.m4a">
            <a:hlinkClick r:id="" action="ppaction://media"/>
            <a:extLst>
              <a:ext uri="{FF2B5EF4-FFF2-40B4-BE49-F238E27FC236}">
                <a16:creationId xmlns:a16="http://schemas.microsoft.com/office/drawing/2014/main" xmlns="" id="{B6C37B9D-2BB1-9642-9B38-E2D4D0894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9800" y="5080000"/>
            <a:ext cx="812800" cy="812800"/>
          </a:xfrm>
          <a:prstGeom prst="rect">
            <a:avLst/>
          </a:prstGeom>
        </p:spPr>
      </p:pic>
      <p:pic>
        <p:nvPicPr>
          <p:cNvPr id="3" name="SL11a.m4a">
            <a:hlinkClick r:id="" action="ppaction://media"/>
            <a:extLst>
              <a:ext uri="{FF2B5EF4-FFF2-40B4-BE49-F238E27FC236}">
                <a16:creationId xmlns:a16="http://schemas.microsoft.com/office/drawing/2014/main" xmlns="" id="{B3C1BFE8-F87E-3346-B2F2-5BC7B12799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24600" y="5077031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7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7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7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6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7284" grpId="0" animBg="1"/>
      <p:bldP spid="97288" grpId="0" build="p"/>
    </p:bldLst>
  </p:timing>
</p:sld>
</file>

<file path=ppt/theme/theme1.xml><?xml version="1.0" encoding="utf-8"?>
<a:theme xmlns:a="http://schemas.openxmlformats.org/drawingml/2006/main" name="SERENE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E">
      <a:majorFont>
        <a:latin typeface=".VnTime"/>
        <a:ea typeface=""/>
        <a:cs typeface=""/>
      </a:majorFont>
      <a:minorFont>
        <a:latin typeface=".VnTim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Designs\FIREBALL.POT</Template>
  <TotalTime>3322</TotalTime>
  <Words>209</Words>
  <Application>Microsoft Office PowerPoint</Application>
  <PresentationFormat>On-screen Show (4:3)</PresentationFormat>
  <Paragraphs>33</Paragraphs>
  <Slides>11</Slides>
  <Notes>5</Notes>
  <HiddenSlides>0</HiddenSlides>
  <MMClips>11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SERENE</vt:lpstr>
      <vt:lpstr>CorelDRAW</vt:lpstr>
      <vt:lpstr>PowerPoint Presentation</vt:lpstr>
      <vt:lpstr>PowerPoint Presentation</vt:lpstr>
      <vt:lpstr>2. Ai là người đặt lời mới cho bài hát?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viªn : NguyÔn Thanh HuyÒn Tr­êng TiÓu häc Hoµng DiÖu</dc:title>
  <dc:creator>Dang Quang Huy</dc:creator>
  <cp:lastModifiedBy>DieuThuy</cp:lastModifiedBy>
  <cp:revision>146</cp:revision>
  <dcterms:created xsi:type="dcterms:W3CDTF">2003-08-06T22:40:00Z</dcterms:created>
  <dcterms:modified xsi:type="dcterms:W3CDTF">2022-10-25T07:48:45Z</dcterms:modified>
</cp:coreProperties>
</file>