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29"/>
  </p:notesMasterIdLst>
  <p:sldIdLst>
    <p:sldId id="352" r:id="rId2"/>
    <p:sldId id="256" r:id="rId3"/>
    <p:sldId id="288" r:id="rId4"/>
    <p:sldId id="260" r:id="rId5"/>
    <p:sldId id="329" r:id="rId6"/>
    <p:sldId id="330" r:id="rId7"/>
    <p:sldId id="331" r:id="rId8"/>
    <p:sldId id="353"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351" r:id="rId28"/>
  </p:sldIdLst>
  <p:sldSz cx="9144000" cy="5143500" type="screen16x9"/>
  <p:notesSz cx="6858000" cy="9144000"/>
  <p:embeddedFontLst>
    <p:embeddedFont>
      <p:font typeface="#9Slide07 IcielKoni" pitchFamily="2" charset="0"/>
      <p:bold r:id="rId30"/>
    </p:embeddedFont>
    <p:embeddedFont>
      <p:font typeface="Barlow" panose="00000500000000000000" pitchFamily="2" charset="0"/>
      <p:regular r:id="rId31"/>
      <p:bold r:id="rId32"/>
      <p:italic r:id="rId33"/>
      <p:boldItalic r:id="rId34"/>
    </p:embeddedFont>
    <p:embeddedFont>
      <p:font typeface="iCiel Cadena" panose="02000503000000020004" pitchFamily="50" charset="0"/>
      <p:bold r:id="rId35"/>
    </p:embeddedFont>
    <p:embeddedFont>
      <p:font typeface="iCiel Pequena" pitchFamily="50" charset="0"/>
      <p:regular r:id="rId36"/>
    </p:embeddedFont>
    <p:embeddedFont>
      <p:font typeface="Londrina Solid" panose="020B0604020202020204" charset="0"/>
      <p:regular r:id="rId37"/>
    </p:embeddedFont>
    <p:embeddedFont>
      <p:font typeface="SVN-Cookies" panose="02040603050506020204" pitchFamily="18" charset="0"/>
      <p:regular r:id="rId38"/>
    </p:embeddedFont>
    <p:embeddedFont>
      <p:font typeface="SVN-SAF" panose="02040603050506020204" pitchFamily="18" charset="0"/>
      <p:regular r:id="rId39"/>
    </p:embeddedFont>
    <p:embeddedFont>
      <p:font typeface="SVN-The Untold Story" pitchFamily="50" charset="0"/>
      <p:regular r:id="rId40"/>
    </p:embeddedFont>
    <p:embeddedFont>
      <p:font typeface="UTM Arruba KT" panose="02040603050506020204" pitchFamily="18" charset="0"/>
      <p:regular r:id="rId41"/>
    </p:embeddedFont>
    <p:embeddedFont>
      <p:font typeface="UTM Avo" panose="02040603050506020204" pitchFamily="18" charset="0"/>
      <p:regular r:id="rId42"/>
      <p:bold r:id="rId43"/>
      <p:italic r:id="rId44"/>
      <p:boldItalic r:id="rId45"/>
    </p:embeddedFont>
    <p:embeddedFont>
      <p:font typeface="UTM Habano" panose="02040603050506020204" pitchFamily="18" charset="0"/>
      <p:regular r:id="rId46"/>
    </p:embeddedFont>
    <p:embeddedFont>
      <p:font typeface="UTM Showcard" panose="02040603050506020204" pitchFamily="18" charset="0"/>
      <p:regular r:id="rId47"/>
    </p:embeddedFont>
    <p:embeddedFont>
      <p:font typeface="UTM Staccato " panose="02040603050506020204" pitchFamily="18"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59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FA2BC6-8A25-4899-A200-F837B0AC1330}">
  <a:tblStyle styleId="{3FFA2BC6-8A25-4899-A200-F837B0AC133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DCAEA7-FC9D-48A5-A876-D716164933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80" autoAdjust="0"/>
    <p:restoredTop sz="94660"/>
  </p:normalViewPr>
  <p:slideViewPr>
    <p:cSldViewPr snapToGrid="0" showGuides="1">
      <p:cViewPr>
        <p:scale>
          <a:sx n="100" d="100"/>
          <a:sy n="100" d="100"/>
        </p:scale>
        <p:origin x="1512" y="636"/>
      </p:cViewPr>
      <p:guideLst>
        <p:guide orient="horz" pos="1644"/>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10676d8e3d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10676d8e3d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8"/>
        <p:cNvGrpSpPr/>
        <p:nvPr/>
      </p:nvGrpSpPr>
      <p:grpSpPr>
        <a:xfrm>
          <a:off x="0" y="0"/>
          <a:ext cx="0" cy="0"/>
          <a:chOff x="0" y="0"/>
          <a:chExt cx="0" cy="0"/>
        </a:xfrm>
      </p:grpSpPr>
      <p:sp>
        <p:nvSpPr>
          <p:cNvPr id="2979" name="Google Shape;2979;g100b10bd4da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0" name="Google Shape;2980;g100b10bd4da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10039fc95b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10039fc95b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1188925"/>
            <a:ext cx="5924400" cy="1231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5200"/>
              <a:buNone/>
              <a:defRPr sz="7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902100" y="2836475"/>
            <a:ext cx="2875500" cy="241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221283" y="253791"/>
            <a:ext cx="8716887" cy="4655650"/>
            <a:chOff x="221283" y="253791"/>
            <a:chExt cx="8716887" cy="4655650"/>
          </a:xfrm>
        </p:grpSpPr>
        <p:sp>
          <p:nvSpPr>
            <p:cNvPr id="12" name="Google Shape;12;p2"/>
            <p:cNvSpPr/>
            <p:nvPr/>
          </p:nvSpPr>
          <p:spPr>
            <a:xfrm>
              <a:off x="332564" y="310088"/>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612"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004258" y="4804148"/>
              <a:ext cx="46089" cy="46854"/>
            </a:xfrm>
            <a:custGeom>
              <a:avLst/>
              <a:gdLst/>
              <a:ahLst/>
              <a:cxnLst/>
              <a:rect l="l" t="t" r="r" b="b"/>
              <a:pathLst>
                <a:path w="1626" h="1653" extrusionOk="0">
                  <a:moveTo>
                    <a:pt x="840" y="1"/>
                  </a:moveTo>
                  <a:cubicBezTo>
                    <a:pt x="427" y="1"/>
                    <a:pt x="0" y="560"/>
                    <a:pt x="0" y="1026"/>
                  </a:cubicBezTo>
                  <a:cubicBezTo>
                    <a:pt x="0" y="1479"/>
                    <a:pt x="413" y="1653"/>
                    <a:pt x="840" y="1653"/>
                  </a:cubicBezTo>
                  <a:cubicBezTo>
                    <a:pt x="1279" y="1639"/>
                    <a:pt x="1626" y="1266"/>
                    <a:pt x="1612" y="813"/>
                  </a:cubicBezTo>
                  <a:cubicBezTo>
                    <a:pt x="1626" y="374"/>
                    <a:pt x="1279"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97262" y="263253"/>
              <a:ext cx="45720" cy="46854"/>
            </a:xfrm>
            <a:custGeom>
              <a:avLst/>
              <a:gdLst/>
              <a:ahLst/>
              <a:cxnLst/>
              <a:rect l="l" t="t" r="r" b="b"/>
              <a:pathLst>
                <a:path w="1613" h="1653" extrusionOk="0">
                  <a:moveTo>
                    <a:pt x="826" y="0"/>
                  </a:moveTo>
                  <a:cubicBezTo>
                    <a:pt x="413" y="0"/>
                    <a:pt x="0" y="560"/>
                    <a:pt x="0" y="1026"/>
                  </a:cubicBezTo>
                  <a:cubicBezTo>
                    <a:pt x="0" y="1492"/>
                    <a:pt x="413" y="1652"/>
                    <a:pt x="826" y="1652"/>
                  </a:cubicBezTo>
                  <a:cubicBezTo>
                    <a:pt x="1266" y="1639"/>
                    <a:pt x="1612" y="1266"/>
                    <a:pt x="1599" y="826"/>
                  </a:cubicBezTo>
                  <a:cubicBezTo>
                    <a:pt x="1612" y="387"/>
                    <a:pt x="1266" y="14"/>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004400" y="2421924"/>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599"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52257" y="4288966"/>
              <a:ext cx="46117" cy="46854"/>
            </a:xfrm>
            <a:custGeom>
              <a:avLst/>
              <a:gdLst/>
              <a:ahLst/>
              <a:cxnLst/>
              <a:rect l="l" t="t" r="r" b="b"/>
              <a:pathLst>
                <a:path w="1627" h="1653" extrusionOk="0">
                  <a:moveTo>
                    <a:pt x="840" y="1"/>
                  </a:moveTo>
                  <a:cubicBezTo>
                    <a:pt x="427" y="1"/>
                    <a:pt x="1" y="560"/>
                    <a:pt x="1" y="1027"/>
                  </a:cubicBezTo>
                  <a:cubicBezTo>
                    <a:pt x="1" y="1493"/>
                    <a:pt x="414" y="1653"/>
                    <a:pt x="840" y="1653"/>
                  </a:cubicBezTo>
                  <a:cubicBezTo>
                    <a:pt x="1280" y="1640"/>
                    <a:pt x="1626" y="1267"/>
                    <a:pt x="1600" y="827"/>
                  </a:cubicBezTo>
                  <a:cubicBezTo>
                    <a:pt x="1613" y="387"/>
                    <a:pt x="1280"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21283" y="1257158"/>
              <a:ext cx="64967" cy="63153"/>
            </a:xfrm>
            <a:custGeom>
              <a:avLst/>
              <a:gdLst/>
              <a:ahLst/>
              <a:cxnLst/>
              <a:rect l="l" t="t" r="r" b="b"/>
              <a:pathLst>
                <a:path w="2292" h="2228" extrusionOk="0">
                  <a:moveTo>
                    <a:pt x="1385" y="1"/>
                  </a:moveTo>
                  <a:cubicBezTo>
                    <a:pt x="1193" y="1"/>
                    <a:pt x="985" y="51"/>
                    <a:pt x="786" y="133"/>
                  </a:cubicBezTo>
                  <a:cubicBezTo>
                    <a:pt x="253" y="372"/>
                    <a:pt x="0" y="985"/>
                    <a:pt x="200" y="1532"/>
                  </a:cubicBezTo>
                  <a:cubicBezTo>
                    <a:pt x="335" y="1956"/>
                    <a:pt x="719" y="2228"/>
                    <a:pt x="1139" y="2228"/>
                  </a:cubicBezTo>
                  <a:cubicBezTo>
                    <a:pt x="1260" y="2228"/>
                    <a:pt x="1384" y="2205"/>
                    <a:pt x="1506" y="2158"/>
                  </a:cubicBezTo>
                  <a:cubicBezTo>
                    <a:pt x="2025" y="1945"/>
                    <a:pt x="2292" y="1039"/>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1727" y="3071401"/>
              <a:ext cx="64995" cy="63124"/>
            </a:xfrm>
            <a:custGeom>
              <a:avLst/>
              <a:gdLst/>
              <a:ahLst/>
              <a:cxnLst/>
              <a:rect l="l" t="t" r="r" b="b"/>
              <a:pathLst>
                <a:path w="2293" h="2227" extrusionOk="0">
                  <a:moveTo>
                    <a:pt x="1386" y="0"/>
                  </a:moveTo>
                  <a:cubicBezTo>
                    <a:pt x="1193" y="0"/>
                    <a:pt x="985" y="51"/>
                    <a:pt x="787" y="132"/>
                  </a:cubicBezTo>
                  <a:cubicBezTo>
                    <a:pt x="254" y="372"/>
                    <a:pt x="1" y="985"/>
                    <a:pt x="201" y="1531"/>
                  </a:cubicBezTo>
                  <a:cubicBezTo>
                    <a:pt x="335" y="1955"/>
                    <a:pt x="727" y="2227"/>
                    <a:pt x="1146" y="2227"/>
                  </a:cubicBezTo>
                  <a:cubicBezTo>
                    <a:pt x="1266" y="2227"/>
                    <a:pt x="1388" y="2205"/>
                    <a:pt x="1506" y="2157"/>
                  </a:cubicBezTo>
                  <a:cubicBezTo>
                    <a:pt x="2026" y="1944"/>
                    <a:pt x="2293" y="1051"/>
                    <a:pt x="2093"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335571" y="4607924"/>
              <a:ext cx="64598" cy="63153"/>
            </a:xfrm>
            <a:custGeom>
              <a:avLst/>
              <a:gdLst/>
              <a:ahLst/>
              <a:cxnLst/>
              <a:rect l="l" t="t" r="r" b="b"/>
              <a:pathLst>
                <a:path w="2279" h="2228" extrusionOk="0">
                  <a:moveTo>
                    <a:pt x="1385" y="1"/>
                  </a:moveTo>
                  <a:cubicBezTo>
                    <a:pt x="1193" y="1"/>
                    <a:pt x="985" y="51"/>
                    <a:pt x="786" y="132"/>
                  </a:cubicBezTo>
                  <a:cubicBezTo>
                    <a:pt x="253" y="372"/>
                    <a:pt x="0" y="985"/>
                    <a:pt x="200" y="1531"/>
                  </a:cubicBezTo>
                  <a:cubicBezTo>
                    <a:pt x="335" y="1956"/>
                    <a:pt x="719" y="2227"/>
                    <a:pt x="1139" y="2227"/>
                  </a:cubicBezTo>
                  <a:cubicBezTo>
                    <a:pt x="1260" y="2227"/>
                    <a:pt x="1384" y="2205"/>
                    <a:pt x="1506" y="2157"/>
                  </a:cubicBezTo>
                  <a:cubicBezTo>
                    <a:pt x="2012" y="1944"/>
                    <a:pt x="2278" y="1038"/>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218326" y="772519"/>
              <a:ext cx="64598" cy="63124"/>
            </a:xfrm>
            <a:custGeom>
              <a:avLst/>
              <a:gdLst/>
              <a:ahLst/>
              <a:cxnLst/>
              <a:rect l="l" t="t" r="r" b="b"/>
              <a:pathLst>
                <a:path w="2279" h="2227" extrusionOk="0">
                  <a:moveTo>
                    <a:pt x="1386" y="0"/>
                  </a:moveTo>
                  <a:cubicBezTo>
                    <a:pt x="1193" y="0"/>
                    <a:pt x="985" y="50"/>
                    <a:pt x="787" y="132"/>
                  </a:cubicBezTo>
                  <a:cubicBezTo>
                    <a:pt x="254" y="372"/>
                    <a:pt x="1" y="984"/>
                    <a:pt x="201" y="1531"/>
                  </a:cubicBezTo>
                  <a:cubicBezTo>
                    <a:pt x="335" y="1955"/>
                    <a:pt x="727" y="2227"/>
                    <a:pt x="1145" y="2227"/>
                  </a:cubicBezTo>
                  <a:cubicBezTo>
                    <a:pt x="1265" y="2227"/>
                    <a:pt x="1387" y="2204"/>
                    <a:pt x="1506" y="2157"/>
                  </a:cubicBezTo>
                  <a:cubicBezTo>
                    <a:pt x="2026" y="1944"/>
                    <a:pt x="2279" y="1038"/>
                    <a:pt x="2092"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97261" y="4434654"/>
              <a:ext cx="64995" cy="63011"/>
            </a:xfrm>
            <a:custGeom>
              <a:avLst/>
              <a:gdLst/>
              <a:ahLst/>
              <a:cxnLst/>
              <a:rect l="l" t="t" r="r" b="b"/>
              <a:pathLst>
                <a:path w="2293" h="2223" extrusionOk="0">
                  <a:moveTo>
                    <a:pt x="1386" y="1"/>
                  </a:moveTo>
                  <a:cubicBezTo>
                    <a:pt x="1193" y="1"/>
                    <a:pt x="985" y="51"/>
                    <a:pt x="787" y="132"/>
                  </a:cubicBezTo>
                  <a:cubicBezTo>
                    <a:pt x="254" y="372"/>
                    <a:pt x="1" y="985"/>
                    <a:pt x="201" y="1531"/>
                  </a:cubicBezTo>
                  <a:cubicBezTo>
                    <a:pt x="336" y="1958"/>
                    <a:pt x="731" y="2222"/>
                    <a:pt x="1152" y="2222"/>
                  </a:cubicBezTo>
                  <a:cubicBezTo>
                    <a:pt x="1270" y="2222"/>
                    <a:pt x="1390" y="2201"/>
                    <a:pt x="1506" y="2158"/>
                  </a:cubicBezTo>
                  <a:cubicBezTo>
                    <a:pt x="2026" y="1944"/>
                    <a:pt x="2292" y="1038"/>
                    <a:pt x="2092" y="479"/>
                  </a:cubicBezTo>
                  <a:cubicBezTo>
                    <a:pt x="1969" y="133"/>
                    <a:pt x="1698" y="1"/>
                    <a:pt x="1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869361" y="2727790"/>
              <a:ext cx="175994" cy="177496"/>
            </a:xfrm>
            <a:custGeom>
              <a:avLst/>
              <a:gdLst/>
              <a:ahLst/>
              <a:cxnLst/>
              <a:rect l="l" t="t" r="r" b="b"/>
              <a:pathLst>
                <a:path w="6209" h="6262" extrusionOk="0">
                  <a:moveTo>
                    <a:pt x="4203" y="0"/>
                  </a:moveTo>
                  <a:cubicBezTo>
                    <a:pt x="4109" y="0"/>
                    <a:pt x="4009" y="56"/>
                    <a:pt x="3930" y="105"/>
                  </a:cubicBezTo>
                  <a:cubicBezTo>
                    <a:pt x="3384" y="491"/>
                    <a:pt x="2878" y="944"/>
                    <a:pt x="2438" y="1437"/>
                  </a:cubicBezTo>
                  <a:cubicBezTo>
                    <a:pt x="1839" y="1197"/>
                    <a:pt x="1226" y="1011"/>
                    <a:pt x="600" y="891"/>
                  </a:cubicBezTo>
                  <a:cubicBezTo>
                    <a:pt x="531" y="872"/>
                    <a:pt x="463" y="859"/>
                    <a:pt x="395" y="859"/>
                  </a:cubicBezTo>
                  <a:cubicBezTo>
                    <a:pt x="370" y="859"/>
                    <a:pt x="345" y="861"/>
                    <a:pt x="320" y="864"/>
                  </a:cubicBezTo>
                  <a:cubicBezTo>
                    <a:pt x="213" y="878"/>
                    <a:pt x="133" y="931"/>
                    <a:pt x="80" y="1011"/>
                  </a:cubicBezTo>
                  <a:cubicBezTo>
                    <a:pt x="0" y="1171"/>
                    <a:pt x="107" y="1344"/>
                    <a:pt x="213" y="1477"/>
                  </a:cubicBezTo>
                  <a:cubicBezTo>
                    <a:pt x="573" y="1944"/>
                    <a:pt x="959" y="2397"/>
                    <a:pt x="1359" y="2823"/>
                  </a:cubicBezTo>
                  <a:cubicBezTo>
                    <a:pt x="959" y="3236"/>
                    <a:pt x="613" y="3702"/>
                    <a:pt x="320" y="4208"/>
                  </a:cubicBezTo>
                  <a:cubicBezTo>
                    <a:pt x="213" y="4395"/>
                    <a:pt x="120" y="4648"/>
                    <a:pt x="267" y="4821"/>
                  </a:cubicBezTo>
                  <a:cubicBezTo>
                    <a:pt x="335" y="4904"/>
                    <a:pt x="439" y="4933"/>
                    <a:pt x="553" y="4933"/>
                  </a:cubicBezTo>
                  <a:cubicBezTo>
                    <a:pt x="660" y="4933"/>
                    <a:pt x="776" y="4907"/>
                    <a:pt x="880" y="4875"/>
                  </a:cubicBezTo>
                  <a:cubicBezTo>
                    <a:pt x="1412" y="4688"/>
                    <a:pt x="1945" y="4462"/>
                    <a:pt x="2452" y="4222"/>
                  </a:cubicBezTo>
                  <a:cubicBezTo>
                    <a:pt x="2572" y="4848"/>
                    <a:pt x="2798" y="5461"/>
                    <a:pt x="3104" y="6034"/>
                  </a:cubicBezTo>
                  <a:cubicBezTo>
                    <a:pt x="3168" y="6147"/>
                    <a:pt x="3279" y="6261"/>
                    <a:pt x="3381" y="6261"/>
                  </a:cubicBezTo>
                  <a:cubicBezTo>
                    <a:pt x="3387" y="6261"/>
                    <a:pt x="3392" y="6261"/>
                    <a:pt x="3398" y="6260"/>
                  </a:cubicBezTo>
                  <a:cubicBezTo>
                    <a:pt x="3517" y="6234"/>
                    <a:pt x="3571" y="6100"/>
                    <a:pt x="3597" y="5994"/>
                  </a:cubicBezTo>
                  <a:cubicBezTo>
                    <a:pt x="3797" y="5328"/>
                    <a:pt x="3917" y="4648"/>
                    <a:pt x="3970" y="3955"/>
                  </a:cubicBezTo>
                  <a:lnTo>
                    <a:pt x="3984" y="3955"/>
                  </a:lnTo>
                  <a:cubicBezTo>
                    <a:pt x="3984" y="3982"/>
                    <a:pt x="3970" y="3982"/>
                    <a:pt x="3970" y="3982"/>
                  </a:cubicBezTo>
                  <a:cubicBezTo>
                    <a:pt x="4143" y="3996"/>
                    <a:pt x="4316" y="4004"/>
                    <a:pt x="4488" y="4004"/>
                  </a:cubicBezTo>
                  <a:cubicBezTo>
                    <a:pt x="4954" y="4004"/>
                    <a:pt x="5419" y="3949"/>
                    <a:pt x="5876" y="3822"/>
                  </a:cubicBezTo>
                  <a:cubicBezTo>
                    <a:pt x="5996" y="3795"/>
                    <a:pt x="6115" y="3769"/>
                    <a:pt x="6155" y="3636"/>
                  </a:cubicBezTo>
                  <a:cubicBezTo>
                    <a:pt x="6209" y="3489"/>
                    <a:pt x="6089" y="3356"/>
                    <a:pt x="5969" y="3263"/>
                  </a:cubicBezTo>
                  <a:cubicBezTo>
                    <a:pt x="5409" y="2796"/>
                    <a:pt x="4770" y="2437"/>
                    <a:pt x="4090" y="2210"/>
                  </a:cubicBezTo>
                  <a:cubicBezTo>
                    <a:pt x="4277" y="1624"/>
                    <a:pt x="4397" y="1011"/>
                    <a:pt x="4410" y="385"/>
                  </a:cubicBezTo>
                  <a:cubicBezTo>
                    <a:pt x="4423" y="252"/>
                    <a:pt x="4410" y="92"/>
                    <a:pt x="4304" y="25"/>
                  </a:cubicBezTo>
                  <a:cubicBezTo>
                    <a:pt x="4272" y="7"/>
                    <a:pt x="4238" y="0"/>
                    <a:pt x="4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716822" y="1469692"/>
              <a:ext cx="175626" cy="177241"/>
            </a:xfrm>
            <a:custGeom>
              <a:avLst/>
              <a:gdLst/>
              <a:ahLst/>
              <a:cxnLst/>
              <a:rect l="l" t="t" r="r" b="b"/>
              <a:pathLst>
                <a:path w="6196" h="6253" extrusionOk="0">
                  <a:moveTo>
                    <a:pt x="4198" y="0"/>
                  </a:moveTo>
                  <a:cubicBezTo>
                    <a:pt x="4109" y="0"/>
                    <a:pt x="4016" y="51"/>
                    <a:pt x="3931" y="108"/>
                  </a:cubicBezTo>
                  <a:cubicBezTo>
                    <a:pt x="3385" y="494"/>
                    <a:pt x="2878" y="934"/>
                    <a:pt x="2439" y="1440"/>
                  </a:cubicBezTo>
                  <a:cubicBezTo>
                    <a:pt x="1839" y="1200"/>
                    <a:pt x="1226" y="1014"/>
                    <a:pt x="600" y="880"/>
                  </a:cubicBezTo>
                  <a:cubicBezTo>
                    <a:pt x="545" y="865"/>
                    <a:pt x="491" y="858"/>
                    <a:pt x="436" y="858"/>
                  </a:cubicBezTo>
                  <a:cubicBezTo>
                    <a:pt x="398" y="858"/>
                    <a:pt x="359" y="862"/>
                    <a:pt x="320" y="867"/>
                  </a:cubicBezTo>
                  <a:cubicBezTo>
                    <a:pt x="214" y="867"/>
                    <a:pt x="134" y="920"/>
                    <a:pt x="80" y="1014"/>
                  </a:cubicBezTo>
                  <a:cubicBezTo>
                    <a:pt x="1" y="1160"/>
                    <a:pt x="107" y="1347"/>
                    <a:pt x="214" y="1480"/>
                  </a:cubicBezTo>
                  <a:cubicBezTo>
                    <a:pt x="573" y="1946"/>
                    <a:pt x="960" y="2399"/>
                    <a:pt x="1373" y="2825"/>
                  </a:cubicBezTo>
                  <a:cubicBezTo>
                    <a:pt x="973" y="3238"/>
                    <a:pt x="627" y="3705"/>
                    <a:pt x="334" y="4211"/>
                  </a:cubicBezTo>
                  <a:cubicBezTo>
                    <a:pt x="227" y="4398"/>
                    <a:pt x="134" y="4651"/>
                    <a:pt x="267" y="4811"/>
                  </a:cubicBezTo>
                  <a:cubicBezTo>
                    <a:pt x="340" y="4897"/>
                    <a:pt x="444" y="4927"/>
                    <a:pt x="555" y="4927"/>
                  </a:cubicBezTo>
                  <a:cubicBezTo>
                    <a:pt x="667" y="4927"/>
                    <a:pt x="787" y="4897"/>
                    <a:pt x="893" y="4864"/>
                  </a:cubicBezTo>
                  <a:cubicBezTo>
                    <a:pt x="1426" y="4677"/>
                    <a:pt x="1959" y="4464"/>
                    <a:pt x="2465" y="4211"/>
                  </a:cubicBezTo>
                  <a:cubicBezTo>
                    <a:pt x="2585" y="4851"/>
                    <a:pt x="2812" y="5463"/>
                    <a:pt x="3118" y="6036"/>
                  </a:cubicBezTo>
                  <a:cubicBezTo>
                    <a:pt x="3179" y="6134"/>
                    <a:pt x="3284" y="6253"/>
                    <a:pt x="3383" y="6253"/>
                  </a:cubicBezTo>
                  <a:cubicBezTo>
                    <a:pt x="3392" y="6253"/>
                    <a:pt x="3402" y="6252"/>
                    <a:pt x="3411" y="6249"/>
                  </a:cubicBezTo>
                  <a:cubicBezTo>
                    <a:pt x="3531" y="6236"/>
                    <a:pt x="3584" y="6103"/>
                    <a:pt x="3611" y="5983"/>
                  </a:cubicBezTo>
                  <a:cubicBezTo>
                    <a:pt x="3809" y="5335"/>
                    <a:pt x="3929" y="4661"/>
                    <a:pt x="3983" y="3974"/>
                  </a:cubicBezTo>
                  <a:lnTo>
                    <a:pt x="3983" y="3974"/>
                  </a:lnTo>
                  <a:cubicBezTo>
                    <a:pt x="4155" y="3991"/>
                    <a:pt x="4327" y="3999"/>
                    <a:pt x="4499" y="3999"/>
                  </a:cubicBezTo>
                  <a:cubicBezTo>
                    <a:pt x="4957" y="3999"/>
                    <a:pt x="5413" y="3939"/>
                    <a:pt x="5863" y="3825"/>
                  </a:cubicBezTo>
                  <a:cubicBezTo>
                    <a:pt x="5983" y="3785"/>
                    <a:pt x="6102" y="3758"/>
                    <a:pt x="6142" y="3625"/>
                  </a:cubicBezTo>
                  <a:cubicBezTo>
                    <a:pt x="6196" y="3492"/>
                    <a:pt x="6076" y="3358"/>
                    <a:pt x="5969" y="3265"/>
                  </a:cubicBezTo>
                  <a:cubicBezTo>
                    <a:pt x="5396" y="2799"/>
                    <a:pt x="4757" y="2439"/>
                    <a:pt x="4077" y="2199"/>
                  </a:cubicBezTo>
                  <a:cubicBezTo>
                    <a:pt x="4277" y="1613"/>
                    <a:pt x="4384" y="1000"/>
                    <a:pt x="4424" y="387"/>
                  </a:cubicBezTo>
                  <a:cubicBezTo>
                    <a:pt x="4424" y="254"/>
                    <a:pt x="4424" y="81"/>
                    <a:pt x="4304" y="28"/>
                  </a:cubicBezTo>
                  <a:cubicBezTo>
                    <a:pt x="4269" y="9"/>
                    <a:pt x="4234" y="0"/>
                    <a:pt x="41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716820" y="2760369"/>
              <a:ext cx="46117" cy="46854"/>
            </a:xfrm>
            <a:custGeom>
              <a:avLst/>
              <a:gdLst/>
              <a:ahLst/>
              <a:cxnLst/>
              <a:rect l="l" t="t" r="r" b="b"/>
              <a:pathLst>
                <a:path w="1627" h="1653" extrusionOk="0">
                  <a:moveTo>
                    <a:pt x="840" y="1"/>
                  </a:moveTo>
                  <a:cubicBezTo>
                    <a:pt x="427" y="1"/>
                    <a:pt x="1" y="561"/>
                    <a:pt x="1" y="1027"/>
                  </a:cubicBezTo>
                  <a:cubicBezTo>
                    <a:pt x="1" y="1493"/>
                    <a:pt x="414" y="1653"/>
                    <a:pt x="840" y="1653"/>
                  </a:cubicBezTo>
                  <a:cubicBezTo>
                    <a:pt x="1280" y="1640"/>
                    <a:pt x="1626" y="1267"/>
                    <a:pt x="1599" y="827"/>
                  </a:cubicBezTo>
                  <a:cubicBezTo>
                    <a:pt x="1613" y="387"/>
                    <a:pt x="1280"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666663" y="294214"/>
              <a:ext cx="45720" cy="47223"/>
            </a:xfrm>
            <a:custGeom>
              <a:avLst/>
              <a:gdLst/>
              <a:ahLst/>
              <a:cxnLst/>
              <a:rect l="l" t="t" r="r" b="b"/>
              <a:pathLst>
                <a:path w="1613" h="1666" extrusionOk="0">
                  <a:moveTo>
                    <a:pt x="827" y="1"/>
                  </a:moveTo>
                  <a:cubicBezTo>
                    <a:pt x="414" y="1"/>
                    <a:pt x="1" y="560"/>
                    <a:pt x="1" y="1026"/>
                  </a:cubicBezTo>
                  <a:cubicBezTo>
                    <a:pt x="1" y="1493"/>
                    <a:pt x="414" y="1666"/>
                    <a:pt x="827" y="1666"/>
                  </a:cubicBezTo>
                  <a:cubicBezTo>
                    <a:pt x="1266" y="1639"/>
                    <a:pt x="1613" y="1266"/>
                    <a:pt x="1600" y="827"/>
                  </a:cubicBezTo>
                  <a:cubicBezTo>
                    <a:pt x="1613" y="387"/>
                    <a:pt x="1266" y="27"/>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898965" y="391815"/>
              <a:ext cx="45720" cy="46854"/>
            </a:xfrm>
            <a:custGeom>
              <a:avLst/>
              <a:gdLst/>
              <a:ahLst/>
              <a:cxnLst/>
              <a:rect l="l" t="t" r="r" b="b"/>
              <a:pathLst>
                <a:path w="1613" h="1653" extrusionOk="0">
                  <a:moveTo>
                    <a:pt x="827" y="0"/>
                  </a:moveTo>
                  <a:cubicBezTo>
                    <a:pt x="414" y="0"/>
                    <a:pt x="1" y="560"/>
                    <a:pt x="1" y="1026"/>
                  </a:cubicBezTo>
                  <a:cubicBezTo>
                    <a:pt x="1" y="1492"/>
                    <a:pt x="400" y="1652"/>
                    <a:pt x="827" y="1652"/>
                  </a:cubicBezTo>
                  <a:cubicBezTo>
                    <a:pt x="1266" y="1639"/>
                    <a:pt x="1613" y="1266"/>
                    <a:pt x="1599" y="826"/>
                  </a:cubicBezTo>
                  <a:cubicBezTo>
                    <a:pt x="1599" y="387"/>
                    <a:pt x="1266" y="14"/>
                    <a:pt x="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207267" y="3680134"/>
              <a:ext cx="64598" cy="63209"/>
            </a:xfrm>
            <a:custGeom>
              <a:avLst/>
              <a:gdLst/>
              <a:ahLst/>
              <a:cxnLst/>
              <a:rect l="l" t="t" r="r" b="b"/>
              <a:pathLst>
                <a:path w="2279" h="2230" extrusionOk="0">
                  <a:moveTo>
                    <a:pt x="1371" y="1"/>
                  </a:moveTo>
                  <a:cubicBezTo>
                    <a:pt x="1183" y="1"/>
                    <a:pt x="980" y="49"/>
                    <a:pt x="787" y="128"/>
                  </a:cubicBezTo>
                  <a:cubicBezTo>
                    <a:pt x="254" y="368"/>
                    <a:pt x="0" y="981"/>
                    <a:pt x="200" y="1527"/>
                  </a:cubicBezTo>
                  <a:cubicBezTo>
                    <a:pt x="336" y="1957"/>
                    <a:pt x="728" y="2230"/>
                    <a:pt x="1148" y="2230"/>
                  </a:cubicBezTo>
                  <a:cubicBezTo>
                    <a:pt x="1262" y="2230"/>
                    <a:pt x="1379" y="2210"/>
                    <a:pt x="1493" y="2167"/>
                  </a:cubicBezTo>
                  <a:cubicBezTo>
                    <a:pt x="2012" y="1954"/>
                    <a:pt x="2279" y="1048"/>
                    <a:pt x="2079" y="488"/>
                  </a:cubicBezTo>
                  <a:cubicBezTo>
                    <a:pt x="1962" y="137"/>
                    <a:pt x="1687" y="1"/>
                    <a:pt x="1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095255" y="1674713"/>
              <a:ext cx="64598" cy="63124"/>
            </a:xfrm>
            <a:custGeom>
              <a:avLst/>
              <a:gdLst/>
              <a:ahLst/>
              <a:cxnLst/>
              <a:rect l="l" t="t" r="r" b="b"/>
              <a:pathLst>
                <a:path w="2279" h="2227" extrusionOk="0">
                  <a:moveTo>
                    <a:pt x="1385" y="0"/>
                  </a:moveTo>
                  <a:cubicBezTo>
                    <a:pt x="1193" y="0"/>
                    <a:pt x="985" y="51"/>
                    <a:pt x="786" y="132"/>
                  </a:cubicBezTo>
                  <a:cubicBezTo>
                    <a:pt x="254" y="372"/>
                    <a:pt x="0" y="985"/>
                    <a:pt x="200" y="1531"/>
                  </a:cubicBezTo>
                  <a:cubicBezTo>
                    <a:pt x="335" y="1955"/>
                    <a:pt x="719" y="2227"/>
                    <a:pt x="1133" y="2227"/>
                  </a:cubicBezTo>
                  <a:cubicBezTo>
                    <a:pt x="1252" y="2227"/>
                    <a:pt x="1374" y="2205"/>
                    <a:pt x="1493" y="2157"/>
                  </a:cubicBezTo>
                  <a:cubicBezTo>
                    <a:pt x="2012" y="1944"/>
                    <a:pt x="2279" y="1038"/>
                    <a:pt x="2092" y="478"/>
                  </a:cubicBezTo>
                  <a:cubicBezTo>
                    <a:pt x="1969" y="132"/>
                    <a:pt x="1697"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598814" y="613316"/>
              <a:ext cx="64967" cy="62983"/>
            </a:xfrm>
            <a:custGeom>
              <a:avLst/>
              <a:gdLst/>
              <a:ahLst/>
              <a:cxnLst/>
              <a:rect l="l" t="t" r="r" b="b"/>
              <a:pathLst>
                <a:path w="2292" h="2222" extrusionOk="0">
                  <a:moveTo>
                    <a:pt x="1392" y="0"/>
                  </a:moveTo>
                  <a:cubicBezTo>
                    <a:pt x="1200" y="0"/>
                    <a:pt x="993" y="51"/>
                    <a:pt x="800" y="132"/>
                  </a:cubicBezTo>
                  <a:cubicBezTo>
                    <a:pt x="267" y="372"/>
                    <a:pt x="0" y="985"/>
                    <a:pt x="214" y="1531"/>
                  </a:cubicBezTo>
                  <a:cubicBezTo>
                    <a:pt x="338" y="1958"/>
                    <a:pt x="731" y="2222"/>
                    <a:pt x="1151" y="2222"/>
                  </a:cubicBezTo>
                  <a:cubicBezTo>
                    <a:pt x="1269" y="2222"/>
                    <a:pt x="1389" y="2201"/>
                    <a:pt x="1506" y="2157"/>
                  </a:cubicBezTo>
                  <a:cubicBezTo>
                    <a:pt x="2025" y="1944"/>
                    <a:pt x="2292" y="1038"/>
                    <a:pt x="2092" y="479"/>
                  </a:cubicBezTo>
                  <a:cubicBezTo>
                    <a:pt x="1977" y="133"/>
                    <a:pt x="1703" y="0"/>
                    <a:pt x="1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304691" y="835639"/>
              <a:ext cx="64967" cy="63153"/>
            </a:xfrm>
            <a:custGeom>
              <a:avLst/>
              <a:gdLst/>
              <a:ahLst/>
              <a:cxnLst/>
              <a:rect l="l" t="t" r="r" b="b"/>
              <a:pathLst>
                <a:path w="2292" h="2228" extrusionOk="0">
                  <a:moveTo>
                    <a:pt x="1385" y="1"/>
                  </a:moveTo>
                  <a:cubicBezTo>
                    <a:pt x="1192" y="1"/>
                    <a:pt x="984" y="51"/>
                    <a:pt x="786" y="132"/>
                  </a:cubicBezTo>
                  <a:cubicBezTo>
                    <a:pt x="267" y="372"/>
                    <a:pt x="0" y="985"/>
                    <a:pt x="213" y="1531"/>
                  </a:cubicBezTo>
                  <a:cubicBezTo>
                    <a:pt x="337" y="1956"/>
                    <a:pt x="727" y="2227"/>
                    <a:pt x="1145" y="2227"/>
                  </a:cubicBezTo>
                  <a:cubicBezTo>
                    <a:pt x="1265" y="2227"/>
                    <a:pt x="1387" y="2205"/>
                    <a:pt x="1506" y="2157"/>
                  </a:cubicBezTo>
                  <a:cubicBezTo>
                    <a:pt x="2025" y="1944"/>
                    <a:pt x="2292" y="1052"/>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772339" y="3680177"/>
              <a:ext cx="64598" cy="63124"/>
            </a:xfrm>
            <a:custGeom>
              <a:avLst/>
              <a:gdLst/>
              <a:ahLst/>
              <a:cxnLst/>
              <a:rect l="l" t="t" r="r" b="b"/>
              <a:pathLst>
                <a:path w="2279" h="2227" extrusionOk="0">
                  <a:moveTo>
                    <a:pt x="1385" y="0"/>
                  </a:moveTo>
                  <a:cubicBezTo>
                    <a:pt x="1193" y="0"/>
                    <a:pt x="985" y="51"/>
                    <a:pt x="786" y="132"/>
                  </a:cubicBezTo>
                  <a:cubicBezTo>
                    <a:pt x="253" y="372"/>
                    <a:pt x="0" y="985"/>
                    <a:pt x="200" y="1531"/>
                  </a:cubicBezTo>
                  <a:cubicBezTo>
                    <a:pt x="335" y="1955"/>
                    <a:pt x="719" y="2227"/>
                    <a:pt x="1139" y="2227"/>
                  </a:cubicBezTo>
                  <a:cubicBezTo>
                    <a:pt x="1260" y="2227"/>
                    <a:pt x="1384" y="2204"/>
                    <a:pt x="1506" y="2157"/>
                  </a:cubicBezTo>
                  <a:cubicBezTo>
                    <a:pt x="2025" y="1944"/>
                    <a:pt x="2278" y="1038"/>
                    <a:pt x="2092" y="478"/>
                  </a:cubicBezTo>
                  <a:cubicBezTo>
                    <a:pt x="1968" y="132"/>
                    <a:pt x="1697"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628317" y="328848"/>
              <a:ext cx="64995" cy="62983"/>
            </a:xfrm>
            <a:custGeom>
              <a:avLst/>
              <a:gdLst/>
              <a:ahLst/>
              <a:cxnLst/>
              <a:rect l="l" t="t" r="r" b="b"/>
              <a:pathLst>
                <a:path w="2293" h="2222" extrusionOk="0">
                  <a:moveTo>
                    <a:pt x="1386" y="0"/>
                  </a:moveTo>
                  <a:cubicBezTo>
                    <a:pt x="1193" y="0"/>
                    <a:pt x="985" y="51"/>
                    <a:pt x="787" y="132"/>
                  </a:cubicBezTo>
                  <a:cubicBezTo>
                    <a:pt x="254" y="372"/>
                    <a:pt x="1" y="985"/>
                    <a:pt x="201" y="1531"/>
                  </a:cubicBezTo>
                  <a:cubicBezTo>
                    <a:pt x="336" y="1957"/>
                    <a:pt x="731" y="2222"/>
                    <a:pt x="1152" y="2222"/>
                  </a:cubicBezTo>
                  <a:cubicBezTo>
                    <a:pt x="1270" y="2222"/>
                    <a:pt x="1390" y="2201"/>
                    <a:pt x="1506" y="2157"/>
                  </a:cubicBezTo>
                  <a:cubicBezTo>
                    <a:pt x="2026" y="1944"/>
                    <a:pt x="2292" y="1038"/>
                    <a:pt x="2092"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796049" y="885578"/>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03799" y="4497678"/>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892450" y="4862587"/>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599"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258662" y="4059620"/>
              <a:ext cx="130302" cy="127779"/>
            </a:xfrm>
            <a:custGeom>
              <a:avLst/>
              <a:gdLst/>
              <a:ahLst/>
              <a:cxnLst/>
              <a:rect l="l" t="t" r="r" b="b"/>
              <a:pathLst>
                <a:path w="4597" h="4508" extrusionOk="0">
                  <a:moveTo>
                    <a:pt x="3051" y="2837"/>
                  </a:moveTo>
                  <a:cubicBezTo>
                    <a:pt x="3062" y="2848"/>
                    <a:pt x="3054" y="2850"/>
                    <a:pt x="3052" y="2850"/>
                  </a:cubicBezTo>
                  <a:lnTo>
                    <a:pt x="3052" y="2850"/>
                  </a:lnTo>
                  <a:cubicBezTo>
                    <a:pt x="3052" y="2846"/>
                    <a:pt x="3052" y="2841"/>
                    <a:pt x="3051" y="2837"/>
                  </a:cubicBezTo>
                  <a:close/>
                  <a:moveTo>
                    <a:pt x="3051" y="2850"/>
                  </a:moveTo>
                  <a:cubicBezTo>
                    <a:pt x="3051" y="2850"/>
                    <a:pt x="3051" y="2850"/>
                    <a:pt x="3051" y="2850"/>
                  </a:cubicBezTo>
                  <a:cubicBezTo>
                    <a:pt x="3051" y="2850"/>
                    <a:pt x="3051" y="2850"/>
                    <a:pt x="3051" y="2850"/>
                  </a:cubicBezTo>
                  <a:close/>
                  <a:moveTo>
                    <a:pt x="2917" y="0"/>
                  </a:moveTo>
                  <a:cubicBezTo>
                    <a:pt x="2848" y="0"/>
                    <a:pt x="2770" y="50"/>
                    <a:pt x="2718" y="92"/>
                  </a:cubicBezTo>
                  <a:cubicBezTo>
                    <a:pt x="2358" y="412"/>
                    <a:pt x="2039" y="772"/>
                    <a:pt x="1759" y="1158"/>
                  </a:cubicBezTo>
                  <a:cubicBezTo>
                    <a:pt x="1319" y="1038"/>
                    <a:pt x="866" y="958"/>
                    <a:pt x="400" y="918"/>
                  </a:cubicBezTo>
                  <a:cubicBezTo>
                    <a:pt x="367" y="912"/>
                    <a:pt x="333" y="908"/>
                    <a:pt x="300" y="908"/>
                  </a:cubicBezTo>
                  <a:cubicBezTo>
                    <a:pt x="267" y="908"/>
                    <a:pt x="233" y="912"/>
                    <a:pt x="200" y="918"/>
                  </a:cubicBezTo>
                  <a:cubicBezTo>
                    <a:pt x="133" y="931"/>
                    <a:pt x="67" y="971"/>
                    <a:pt x="40" y="1038"/>
                  </a:cubicBezTo>
                  <a:cubicBezTo>
                    <a:pt x="0" y="1158"/>
                    <a:pt x="93" y="1278"/>
                    <a:pt x="173" y="1358"/>
                  </a:cubicBezTo>
                  <a:cubicBezTo>
                    <a:pt x="466" y="1664"/>
                    <a:pt x="773" y="1957"/>
                    <a:pt x="1106" y="2224"/>
                  </a:cubicBezTo>
                  <a:cubicBezTo>
                    <a:pt x="853" y="2557"/>
                    <a:pt x="640" y="2917"/>
                    <a:pt x="480" y="3303"/>
                  </a:cubicBezTo>
                  <a:cubicBezTo>
                    <a:pt x="413" y="3450"/>
                    <a:pt x="373" y="3623"/>
                    <a:pt x="480" y="3729"/>
                  </a:cubicBezTo>
                  <a:cubicBezTo>
                    <a:pt x="524" y="3779"/>
                    <a:pt x="581" y="3796"/>
                    <a:pt x="644" y="3796"/>
                  </a:cubicBezTo>
                  <a:cubicBezTo>
                    <a:pt x="733" y="3796"/>
                    <a:pt x="833" y="3761"/>
                    <a:pt x="919" y="3729"/>
                  </a:cubicBezTo>
                  <a:cubicBezTo>
                    <a:pt x="1292" y="3543"/>
                    <a:pt x="1639" y="3356"/>
                    <a:pt x="1985" y="3130"/>
                  </a:cubicBezTo>
                  <a:cubicBezTo>
                    <a:pt x="2132" y="3569"/>
                    <a:pt x="2332" y="3996"/>
                    <a:pt x="2598" y="4369"/>
                  </a:cubicBezTo>
                  <a:cubicBezTo>
                    <a:pt x="2656" y="4438"/>
                    <a:pt x="2723" y="4507"/>
                    <a:pt x="2793" y="4507"/>
                  </a:cubicBezTo>
                  <a:cubicBezTo>
                    <a:pt x="2803" y="4507"/>
                    <a:pt x="2814" y="4506"/>
                    <a:pt x="2825" y="4502"/>
                  </a:cubicBezTo>
                  <a:cubicBezTo>
                    <a:pt x="2905" y="4475"/>
                    <a:pt x="2931" y="4382"/>
                    <a:pt x="2945" y="4302"/>
                  </a:cubicBezTo>
                  <a:cubicBezTo>
                    <a:pt x="3036" y="3818"/>
                    <a:pt x="3063" y="3334"/>
                    <a:pt x="3052" y="2850"/>
                  </a:cubicBezTo>
                  <a:lnTo>
                    <a:pt x="3052" y="2850"/>
                  </a:lnTo>
                  <a:cubicBezTo>
                    <a:pt x="3505" y="2837"/>
                    <a:pt x="3971" y="2757"/>
                    <a:pt x="4397" y="2584"/>
                  </a:cubicBezTo>
                  <a:cubicBezTo>
                    <a:pt x="4477" y="2557"/>
                    <a:pt x="4570" y="2530"/>
                    <a:pt x="4583" y="2424"/>
                  </a:cubicBezTo>
                  <a:cubicBezTo>
                    <a:pt x="4597" y="2317"/>
                    <a:pt x="4503" y="2237"/>
                    <a:pt x="4423" y="2184"/>
                  </a:cubicBezTo>
                  <a:cubicBezTo>
                    <a:pt x="3984" y="1891"/>
                    <a:pt x="3491" y="1691"/>
                    <a:pt x="2984" y="1571"/>
                  </a:cubicBezTo>
                  <a:cubicBezTo>
                    <a:pt x="3078" y="1145"/>
                    <a:pt x="3118" y="692"/>
                    <a:pt x="3091" y="252"/>
                  </a:cubicBezTo>
                  <a:cubicBezTo>
                    <a:pt x="3078" y="159"/>
                    <a:pt x="3064" y="39"/>
                    <a:pt x="2971" y="12"/>
                  </a:cubicBezTo>
                  <a:cubicBezTo>
                    <a:pt x="2954" y="4"/>
                    <a:pt x="2936" y="0"/>
                    <a:pt x="2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559964" y="301654"/>
              <a:ext cx="185830" cy="176391"/>
            </a:xfrm>
            <a:custGeom>
              <a:avLst/>
              <a:gdLst/>
              <a:ahLst/>
              <a:cxnLst/>
              <a:rect l="l" t="t" r="r" b="b"/>
              <a:pathLst>
                <a:path w="6556" h="6223" extrusionOk="0">
                  <a:moveTo>
                    <a:pt x="4869" y="3541"/>
                  </a:moveTo>
                  <a:cubicBezTo>
                    <a:pt x="4868" y="3542"/>
                    <a:pt x="4866" y="3543"/>
                    <a:pt x="4864" y="3544"/>
                  </a:cubicBezTo>
                  <a:cubicBezTo>
                    <a:pt x="4864" y="3544"/>
                    <a:pt x="4868" y="3544"/>
                    <a:pt x="4869" y="3541"/>
                  </a:cubicBezTo>
                  <a:close/>
                  <a:moveTo>
                    <a:pt x="3092" y="0"/>
                  </a:moveTo>
                  <a:cubicBezTo>
                    <a:pt x="2959" y="14"/>
                    <a:pt x="2879" y="147"/>
                    <a:pt x="2825" y="267"/>
                  </a:cubicBezTo>
                  <a:cubicBezTo>
                    <a:pt x="2559" y="880"/>
                    <a:pt x="2359" y="1519"/>
                    <a:pt x="2239" y="2185"/>
                  </a:cubicBezTo>
                  <a:cubicBezTo>
                    <a:pt x="1600" y="2279"/>
                    <a:pt x="987" y="2452"/>
                    <a:pt x="387" y="2665"/>
                  </a:cubicBezTo>
                  <a:cubicBezTo>
                    <a:pt x="294" y="2692"/>
                    <a:pt x="201" y="2745"/>
                    <a:pt x="121" y="2798"/>
                  </a:cubicBezTo>
                  <a:cubicBezTo>
                    <a:pt x="41" y="2851"/>
                    <a:pt x="1" y="2945"/>
                    <a:pt x="1" y="3051"/>
                  </a:cubicBezTo>
                  <a:cubicBezTo>
                    <a:pt x="14" y="3224"/>
                    <a:pt x="187" y="3318"/>
                    <a:pt x="361" y="3384"/>
                  </a:cubicBezTo>
                  <a:cubicBezTo>
                    <a:pt x="907" y="3598"/>
                    <a:pt x="1466" y="3771"/>
                    <a:pt x="2039" y="3931"/>
                  </a:cubicBezTo>
                  <a:cubicBezTo>
                    <a:pt x="1919" y="4490"/>
                    <a:pt x="1866" y="5076"/>
                    <a:pt x="1879" y="5663"/>
                  </a:cubicBezTo>
                  <a:cubicBezTo>
                    <a:pt x="1879" y="5876"/>
                    <a:pt x="1933" y="6129"/>
                    <a:pt x="2132" y="6209"/>
                  </a:cubicBezTo>
                  <a:cubicBezTo>
                    <a:pt x="2163" y="6218"/>
                    <a:pt x="2193" y="6223"/>
                    <a:pt x="2223" y="6223"/>
                  </a:cubicBezTo>
                  <a:cubicBezTo>
                    <a:pt x="2402" y="6223"/>
                    <a:pt x="2566" y="6066"/>
                    <a:pt x="2692" y="5929"/>
                  </a:cubicBezTo>
                  <a:cubicBezTo>
                    <a:pt x="3052" y="5489"/>
                    <a:pt x="3385" y="5023"/>
                    <a:pt x="3691" y="4543"/>
                  </a:cubicBezTo>
                  <a:cubicBezTo>
                    <a:pt x="4118" y="5023"/>
                    <a:pt x="4624" y="5436"/>
                    <a:pt x="5183" y="5756"/>
                  </a:cubicBezTo>
                  <a:cubicBezTo>
                    <a:pt x="5260" y="5799"/>
                    <a:pt x="5354" y="5836"/>
                    <a:pt x="5436" y="5836"/>
                  </a:cubicBezTo>
                  <a:cubicBezTo>
                    <a:pt x="5481" y="5836"/>
                    <a:pt x="5523" y="5824"/>
                    <a:pt x="5556" y="5796"/>
                  </a:cubicBezTo>
                  <a:cubicBezTo>
                    <a:pt x="5636" y="5703"/>
                    <a:pt x="5623" y="5569"/>
                    <a:pt x="5583" y="5463"/>
                  </a:cubicBezTo>
                  <a:cubicBezTo>
                    <a:pt x="5410" y="4783"/>
                    <a:pt x="5157" y="4144"/>
                    <a:pt x="4837" y="3531"/>
                  </a:cubicBezTo>
                  <a:lnTo>
                    <a:pt x="4864" y="3531"/>
                  </a:lnTo>
                  <a:cubicBezTo>
                    <a:pt x="4869" y="3536"/>
                    <a:pt x="4870" y="3540"/>
                    <a:pt x="4869" y="3541"/>
                  </a:cubicBezTo>
                  <a:lnTo>
                    <a:pt x="4869" y="3541"/>
                  </a:lnTo>
                  <a:cubicBezTo>
                    <a:pt x="5440" y="3262"/>
                    <a:pt x="5958" y="2890"/>
                    <a:pt x="6409" y="2425"/>
                  </a:cubicBezTo>
                  <a:cubicBezTo>
                    <a:pt x="6502" y="2345"/>
                    <a:pt x="6556" y="2239"/>
                    <a:pt x="6542" y="2105"/>
                  </a:cubicBezTo>
                  <a:cubicBezTo>
                    <a:pt x="6516" y="1972"/>
                    <a:pt x="6343" y="1919"/>
                    <a:pt x="6196" y="1892"/>
                  </a:cubicBezTo>
                  <a:cubicBezTo>
                    <a:pt x="5914" y="1850"/>
                    <a:pt x="5629" y="1829"/>
                    <a:pt x="5346" y="1829"/>
                  </a:cubicBezTo>
                  <a:cubicBezTo>
                    <a:pt x="4906" y="1829"/>
                    <a:pt x="4467" y="1880"/>
                    <a:pt x="4038" y="1985"/>
                  </a:cubicBezTo>
                  <a:cubicBezTo>
                    <a:pt x="3891" y="1373"/>
                    <a:pt x="3678" y="786"/>
                    <a:pt x="3385" y="253"/>
                  </a:cubicBezTo>
                  <a:cubicBezTo>
                    <a:pt x="3318" y="134"/>
                    <a:pt x="3225" y="0"/>
                    <a:pt x="3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746049" y="253791"/>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3394811" y="3575140"/>
            <a:ext cx="175994" cy="177496"/>
          </a:xfrm>
          <a:custGeom>
            <a:avLst/>
            <a:gdLst/>
            <a:ahLst/>
            <a:cxnLst/>
            <a:rect l="l" t="t" r="r" b="b"/>
            <a:pathLst>
              <a:path w="6209" h="6262" extrusionOk="0">
                <a:moveTo>
                  <a:pt x="4203" y="0"/>
                </a:moveTo>
                <a:cubicBezTo>
                  <a:pt x="4109" y="0"/>
                  <a:pt x="4009" y="56"/>
                  <a:pt x="3930" y="105"/>
                </a:cubicBezTo>
                <a:cubicBezTo>
                  <a:pt x="3384" y="491"/>
                  <a:pt x="2878" y="944"/>
                  <a:pt x="2438" y="1437"/>
                </a:cubicBezTo>
                <a:cubicBezTo>
                  <a:pt x="1839" y="1197"/>
                  <a:pt x="1226" y="1011"/>
                  <a:pt x="600" y="891"/>
                </a:cubicBezTo>
                <a:cubicBezTo>
                  <a:pt x="531" y="872"/>
                  <a:pt x="463" y="859"/>
                  <a:pt x="395" y="859"/>
                </a:cubicBezTo>
                <a:cubicBezTo>
                  <a:pt x="370" y="859"/>
                  <a:pt x="345" y="861"/>
                  <a:pt x="320" y="864"/>
                </a:cubicBezTo>
                <a:cubicBezTo>
                  <a:pt x="213" y="878"/>
                  <a:pt x="133" y="931"/>
                  <a:pt x="80" y="1011"/>
                </a:cubicBezTo>
                <a:cubicBezTo>
                  <a:pt x="0" y="1171"/>
                  <a:pt x="107" y="1344"/>
                  <a:pt x="213" y="1477"/>
                </a:cubicBezTo>
                <a:cubicBezTo>
                  <a:pt x="573" y="1944"/>
                  <a:pt x="959" y="2397"/>
                  <a:pt x="1359" y="2823"/>
                </a:cubicBezTo>
                <a:cubicBezTo>
                  <a:pt x="959" y="3236"/>
                  <a:pt x="613" y="3702"/>
                  <a:pt x="320" y="4208"/>
                </a:cubicBezTo>
                <a:cubicBezTo>
                  <a:pt x="213" y="4395"/>
                  <a:pt x="120" y="4648"/>
                  <a:pt x="267" y="4821"/>
                </a:cubicBezTo>
                <a:cubicBezTo>
                  <a:pt x="335" y="4904"/>
                  <a:pt x="439" y="4933"/>
                  <a:pt x="553" y="4933"/>
                </a:cubicBezTo>
                <a:cubicBezTo>
                  <a:pt x="660" y="4933"/>
                  <a:pt x="776" y="4907"/>
                  <a:pt x="880" y="4875"/>
                </a:cubicBezTo>
                <a:cubicBezTo>
                  <a:pt x="1412" y="4688"/>
                  <a:pt x="1945" y="4462"/>
                  <a:pt x="2452" y="4222"/>
                </a:cubicBezTo>
                <a:cubicBezTo>
                  <a:pt x="2572" y="4848"/>
                  <a:pt x="2798" y="5461"/>
                  <a:pt x="3104" y="6034"/>
                </a:cubicBezTo>
                <a:cubicBezTo>
                  <a:pt x="3168" y="6147"/>
                  <a:pt x="3279" y="6261"/>
                  <a:pt x="3381" y="6261"/>
                </a:cubicBezTo>
                <a:cubicBezTo>
                  <a:pt x="3387" y="6261"/>
                  <a:pt x="3392" y="6261"/>
                  <a:pt x="3398" y="6260"/>
                </a:cubicBezTo>
                <a:cubicBezTo>
                  <a:pt x="3517" y="6234"/>
                  <a:pt x="3571" y="6100"/>
                  <a:pt x="3597" y="5994"/>
                </a:cubicBezTo>
                <a:cubicBezTo>
                  <a:pt x="3797" y="5328"/>
                  <a:pt x="3917" y="4648"/>
                  <a:pt x="3970" y="3955"/>
                </a:cubicBezTo>
                <a:lnTo>
                  <a:pt x="3984" y="3955"/>
                </a:lnTo>
                <a:cubicBezTo>
                  <a:pt x="3984" y="3982"/>
                  <a:pt x="3970" y="3982"/>
                  <a:pt x="3970" y="3982"/>
                </a:cubicBezTo>
                <a:cubicBezTo>
                  <a:pt x="4143" y="3996"/>
                  <a:pt x="4316" y="4004"/>
                  <a:pt x="4488" y="4004"/>
                </a:cubicBezTo>
                <a:cubicBezTo>
                  <a:pt x="4954" y="4004"/>
                  <a:pt x="5419" y="3949"/>
                  <a:pt x="5876" y="3822"/>
                </a:cubicBezTo>
                <a:cubicBezTo>
                  <a:pt x="5996" y="3795"/>
                  <a:pt x="6115" y="3769"/>
                  <a:pt x="6155" y="3636"/>
                </a:cubicBezTo>
                <a:cubicBezTo>
                  <a:pt x="6209" y="3489"/>
                  <a:pt x="6089" y="3356"/>
                  <a:pt x="5969" y="3263"/>
                </a:cubicBezTo>
                <a:cubicBezTo>
                  <a:pt x="5409" y="2796"/>
                  <a:pt x="4770" y="2437"/>
                  <a:pt x="4090" y="2210"/>
                </a:cubicBezTo>
                <a:cubicBezTo>
                  <a:pt x="4277" y="1624"/>
                  <a:pt x="4397" y="1011"/>
                  <a:pt x="4410" y="385"/>
                </a:cubicBezTo>
                <a:cubicBezTo>
                  <a:pt x="4423" y="252"/>
                  <a:pt x="4410" y="92"/>
                  <a:pt x="4304" y="25"/>
                </a:cubicBezTo>
                <a:cubicBezTo>
                  <a:pt x="4272" y="7"/>
                  <a:pt x="4238" y="0"/>
                  <a:pt x="4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209561" y="3843615"/>
            <a:ext cx="175994" cy="177496"/>
          </a:xfrm>
          <a:custGeom>
            <a:avLst/>
            <a:gdLst/>
            <a:ahLst/>
            <a:cxnLst/>
            <a:rect l="l" t="t" r="r" b="b"/>
            <a:pathLst>
              <a:path w="6209" h="6262" extrusionOk="0">
                <a:moveTo>
                  <a:pt x="4203" y="0"/>
                </a:moveTo>
                <a:cubicBezTo>
                  <a:pt x="4109" y="0"/>
                  <a:pt x="4009" y="56"/>
                  <a:pt x="3930" y="105"/>
                </a:cubicBezTo>
                <a:cubicBezTo>
                  <a:pt x="3384" y="491"/>
                  <a:pt x="2878" y="944"/>
                  <a:pt x="2438" y="1437"/>
                </a:cubicBezTo>
                <a:cubicBezTo>
                  <a:pt x="1839" y="1197"/>
                  <a:pt x="1226" y="1011"/>
                  <a:pt x="600" y="891"/>
                </a:cubicBezTo>
                <a:cubicBezTo>
                  <a:pt x="531" y="872"/>
                  <a:pt x="463" y="859"/>
                  <a:pt x="395" y="859"/>
                </a:cubicBezTo>
                <a:cubicBezTo>
                  <a:pt x="370" y="859"/>
                  <a:pt x="345" y="861"/>
                  <a:pt x="320" y="864"/>
                </a:cubicBezTo>
                <a:cubicBezTo>
                  <a:pt x="213" y="878"/>
                  <a:pt x="133" y="931"/>
                  <a:pt x="80" y="1011"/>
                </a:cubicBezTo>
                <a:cubicBezTo>
                  <a:pt x="0" y="1171"/>
                  <a:pt x="107" y="1344"/>
                  <a:pt x="213" y="1477"/>
                </a:cubicBezTo>
                <a:cubicBezTo>
                  <a:pt x="573" y="1944"/>
                  <a:pt x="959" y="2397"/>
                  <a:pt x="1359" y="2823"/>
                </a:cubicBezTo>
                <a:cubicBezTo>
                  <a:pt x="959" y="3236"/>
                  <a:pt x="613" y="3702"/>
                  <a:pt x="320" y="4208"/>
                </a:cubicBezTo>
                <a:cubicBezTo>
                  <a:pt x="213" y="4395"/>
                  <a:pt x="120" y="4648"/>
                  <a:pt x="267" y="4821"/>
                </a:cubicBezTo>
                <a:cubicBezTo>
                  <a:pt x="335" y="4904"/>
                  <a:pt x="439" y="4933"/>
                  <a:pt x="553" y="4933"/>
                </a:cubicBezTo>
                <a:cubicBezTo>
                  <a:pt x="660" y="4933"/>
                  <a:pt x="776" y="4907"/>
                  <a:pt x="880" y="4875"/>
                </a:cubicBezTo>
                <a:cubicBezTo>
                  <a:pt x="1412" y="4688"/>
                  <a:pt x="1945" y="4462"/>
                  <a:pt x="2452" y="4222"/>
                </a:cubicBezTo>
                <a:cubicBezTo>
                  <a:pt x="2572" y="4848"/>
                  <a:pt x="2798" y="5461"/>
                  <a:pt x="3104" y="6034"/>
                </a:cubicBezTo>
                <a:cubicBezTo>
                  <a:pt x="3168" y="6147"/>
                  <a:pt x="3279" y="6261"/>
                  <a:pt x="3381" y="6261"/>
                </a:cubicBezTo>
                <a:cubicBezTo>
                  <a:pt x="3387" y="6261"/>
                  <a:pt x="3392" y="6261"/>
                  <a:pt x="3398" y="6260"/>
                </a:cubicBezTo>
                <a:cubicBezTo>
                  <a:pt x="3517" y="6234"/>
                  <a:pt x="3571" y="6100"/>
                  <a:pt x="3597" y="5994"/>
                </a:cubicBezTo>
                <a:cubicBezTo>
                  <a:pt x="3797" y="5328"/>
                  <a:pt x="3917" y="4648"/>
                  <a:pt x="3970" y="3955"/>
                </a:cubicBezTo>
                <a:lnTo>
                  <a:pt x="3984" y="3955"/>
                </a:lnTo>
                <a:cubicBezTo>
                  <a:pt x="3984" y="3982"/>
                  <a:pt x="3970" y="3982"/>
                  <a:pt x="3970" y="3982"/>
                </a:cubicBezTo>
                <a:cubicBezTo>
                  <a:pt x="4143" y="3996"/>
                  <a:pt x="4316" y="4004"/>
                  <a:pt x="4488" y="4004"/>
                </a:cubicBezTo>
                <a:cubicBezTo>
                  <a:pt x="4954" y="4004"/>
                  <a:pt x="5419" y="3949"/>
                  <a:pt x="5876" y="3822"/>
                </a:cubicBezTo>
                <a:cubicBezTo>
                  <a:pt x="5996" y="3795"/>
                  <a:pt x="6115" y="3769"/>
                  <a:pt x="6155" y="3636"/>
                </a:cubicBezTo>
                <a:cubicBezTo>
                  <a:pt x="6209" y="3489"/>
                  <a:pt x="6089" y="3356"/>
                  <a:pt x="5969" y="3263"/>
                </a:cubicBezTo>
                <a:cubicBezTo>
                  <a:pt x="5409" y="2796"/>
                  <a:pt x="4770" y="2437"/>
                  <a:pt x="4090" y="2210"/>
                </a:cubicBezTo>
                <a:cubicBezTo>
                  <a:pt x="4277" y="1624"/>
                  <a:pt x="4397" y="1011"/>
                  <a:pt x="4410" y="385"/>
                </a:cubicBezTo>
                <a:cubicBezTo>
                  <a:pt x="4423" y="252"/>
                  <a:pt x="4410" y="92"/>
                  <a:pt x="4304" y="25"/>
                </a:cubicBezTo>
                <a:cubicBezTo>
                  <a:pt x="4272" y="7"/>
                  <a:pt x="4238" y="0"/>
                  <a:pt x="4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323911" y="4731965"/>
            <a:ext cx="175994" cy="177496"/>
          </a:xfrm>
          <a:custGeom>
            <a:avLst/>
            <a:gdLst/>
            <a:ahLst/>
            <a:cxnLst/>
            <a:rect l="l" t="t" r="r" b="b"/>
            <a:pathLst>
              <a:path w="6209" h="6262" extrusionOk="0">
                <a:moveTo>
                  <a:pt x="4203" y="0"/>
                </a:moveTo>
                <a:cubicBezTo>
                  <a:pt x="4109" y="0"/>
                  <a:pt x="4009" y="56"/>
                  <a:pt x="3930" y="105"/>
                </a:cubicBezTo>
                <a:cubicBezTo>
                  <a:pt x="3384" y="491"/>
                  <a:pt x="2878" y="944"/>
                  <a:pt x="2438" y="1437"/>
                </a:cubicBezTo>
                <a:cubicBezTo>
                  <a:pt x="1839" y="1197"/>
                  <a:pt x="1226" y="1011"/>
                  <a:pt x="600" y="891"/>
                </a:cubicBezTo>
                <a:cubicBezTo>
                  <a:pt x="531" y="872"/>
                  <a:pt x="463" y="859"/>
                  <a:pt x="395" y="859"/>
                </a:cubicBezTo>
                <a:cubicBezTo>
                  <a:pt x="370" y="859"/>
                  <a:pt x="345" y="861"/>
                  <a:pt x="320" y="864"/>
                </a:cubicBezTo>
                <a:cubicBezTo>
                  <a:pt x="213" y="878"/>
                  <a:pt x="133" y="931"/>
                  <a:pt x="80" y="1011"/>
                </a:cubicBezTo>
                <a:cubicBezTo>
                  <a:pt x="0" y="1171"/>
                  <a:pt x="107" y="1344"/>
                  <a:pt x="213" y="1477"/>
                </a:cubicBezTo>
                <a:cubicBezTo>
                  <a:pt x="573" y="1944"/>
                  <a:pt x="959" y="2397"/>
                  <a:pt x="1359" y="2823"/>
                </a:cubicBezTo>
                <a:cubicBezTo>
                  <a:pt x="959" y="3236"/>
                  <a:pt x="613" y="3702"/>
                  <a:pt x="320" y="4208"/>
                </a:cubicBezTo>
                <a:cubicBezTo>
                  <a:pt x="213" y="4395"/>
                  <a:pt x="120" y="4648"/>
                  <a:pt x="267" y="4821"/>
                </a:cubicBezTo>
                <a:cubicBezTo>
                  <a:pt x="335" y="4904"/>
                  <a:pt x="439" y="4933"/>
                  <a:pt x="553" y="4933"/>
                </a:cubicBezTo>
                <a:cubicBezTo>
                  <a:pt x="660" y="4933"/>
                  <a:pt x="776" y="4907"/>
                  <a:pt x="880" y="4875"/>
                </a:cubicBezTo>
                <a:cubicBezTo>
                  <a:pt x="1412" y="4688"/>
                  <a:pt x="1945" y="4462"/>
                  <a:pt x="2452" y="4222"/>
                </a:cubicBezTo>
                <a:cubicBezTo>
                  <a:pt x="2572" y="4848"/>
                  <a:pt x="2798" y="5461"/>
                  <a:pt x="3104" y="6034"/>
                </a:cubicBezTo>
                <a:cubicBezTo>
                  <a:pt x="3168" y="6147"/>
                  <a:pt x="3279" y="6261"/>
                  <a:pt x="3381" y="6261"/>
                </a:cubicBezTo>
                <a:cubicBezTo>
                  <a:pt x="3387" y="6261"/>
                  <a:pt x="3392" y="6261"/>
                  <a:pt x="3398" y="6260"/>
                </a:cubicBezTo>
                <a:cubicBezTo>
                  <a:pt x="3517" y="6234"/>
                  <a:pt x="3571" y="6100"/>
                  <a:pt x="3597" y="5994"/>
                </a:cubicBezTo>
                <a:cubicBezTo>
                  <a:pt x="3797" y="5328"/>
                  <a:pt x="3917" y="4648"/>
                  <a:pt x="3970" y="3955"/>
                </a:cubicBezTo>
                <a:lnTo>
                  <a:pt x="3984" y="3955"/>
                </a:lnTo>
                <a:cubicBezTo>
                  <a:pt x="3984" y="3982"/>
                  <a:pt x="3970" y="3982"/>
                  <a:pt x="3970" y="3982"/>
                </a:cubicBezTo>
                <a:cubicBezTo>
                  <a:pt x="4143" y="3996"/>
                  <a:pt x="4316" y="4004"/>
                  <a:pt x="4488" y="4004"/>
                </a:cubicBezTo>
                <a:cubicBezTo>
                  <a:pt x="4954" y="4004"/>
                  <a:pt x="5419" y="3949"/>
                  <a:pt x="5876" y="3822"/>
                </a:cubicBezTo>
                <a:cubicBezTo>
                  <a:pt x="5996" y="3795"/>
                  <a:pt x="6115" y="3769"/>
                  <a:pt x="6155" y="3636"/>
                </a:cubicBezTo>
                <a:cubicBezTo>
                  <a:pt x="6209" y="3489"/>
                  <a:pt x="6089" y="3356"/>
                  <a:pt x="5969" y="3263"/>
                </a:cubicBezTo>
                <a:cubicBezTo>
                  <a:pt x="5409" y="2796"/>
                  <a:pt x="4770" y="2437"/>
                  <a:pt x="4090" y="2210"/>
                </a:cubicBezTo>
                <a:cubicBezTo>
                  <a:pt x="4277" y="1624"/>
                  <a:pt x="4397" y="1011"/>
                  <a:pt x="4410" y="385"/>
                </a:cubicBezTo>
                <a:cubicBezTo>
                  <a:pt x="4423" y="252"/>
                  <a:pt x="4410" y="92"/>
                  <a:pt x="4304" y="25"/>
                </a:cubicBezTo>
                <a:cubicBezTo>
                  <a:pt x="4272" y="7"/>
                  <a:pt x="4238" y="0"/>
                  <a:pt x="4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2364950" y="2218196"/>
            <a:ext cx="4414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 name="Google Shape;44;p3"/>
          <p:cNvSpPr txBox="1">
            <a:spLocks noGrp="1"/>
          </p:cNvSpPr>
          <p:nvPr>
            <p:ph type="title" idx="2" hasCustomPrompt="1"/>
          </p:nvPr>
        </p:nvSpPr>
        <p:spPr>
          <a:xfrm>
            <a:off x="3986100" y="1263900"/>
            <a:ext cx="117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 name="Google Shape;45;p3"/>
          <p:cNvSpPr txBox="1">
            <a:spLocks noGrp="1"/>
          </p:cNvSpPr>
          <p:nvPr>
            <p:ph type="subTitle" idx="1"/>
          </p:nvPr>
        </p:nvSpPr>
        <p:spPr>
          <a:xfrm>
            <a:off x="1647346" y="3376538"/>
            <a:ext cx="5849400" cy="46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46" name="Google Shape;46;p3"/>
          <p:cNvGrpSpPr/>
          <p:nvPr/>
        </p:nvGrpSpPr>
        <p:grpSpPr>
          <a:xfrm>
            <a:off x="221283" y="253791"/>
            <a:ext cx="8716887" cy="4655650"/>
            <a:chOff x="221283" y="253791"/>
            <a:chExt cx="8716887" cy="4655650"/>
          </a:xfrm>
        </p:grpSpPr>
        <p:sp>
          <p:nvSpPr>
            <p:cNvPr id="47" name="Google Shape;47;p3"/>
            <p:cNvSpPr/>
            <p:nvPr/>
          </p:nvSpPr>
          <p:spPr>
            <a:xfrm>
              <a:off x="332564" y="310088"/>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612"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004258" y="4804148"/>
              <a:ext cx="46089" cy="46854"/>
            </a:xfrm>
            <a:custGeom>
              <a:avLst/>
              <a:gdLst/>
              <a:ahLst/>
              <a:cxnLst/>
              <a:rect l="l" t="t" r="r" b="b"/>
              <a:pathLst>
                <a:path w="1626" h="1653" extrusionOk="0">
                  <a:moveTo>
                    <a:pt x="840" y="1"/>
                  </a:moveTo>
                  <a:cubicBezTo>
                    <a:pt x="427" y="1"/>
                    <a:pt x="0" y="560"/>
                    <a:pt x="0" y="1026"/>
                  </a:cubicBezTo>
                  <a:cubicBezTo>
                    <a:pt x="0" y="1479"/>
                    <a:pt x="413" y="1653"/>
                    <a:pt x="840" y="1653"/>
                  </a:cubicBezTo>
                  <a:cubicBezTo>
                    <a:pt x="1279" y="1639"/>
                    <a:pt x="1626" y="1266"/>
                    <a:pt x="1612" y="813"/>
                  </a:cubicBezTo>
                  <a:cubicBezTo>
                    <a:pt x="1626" y="374"/>
                    <a:pt x="1279"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1597262" y="263253"/>
              <a:ext cx="45720" cy="46854"/>
            </a:xfrm>
            <a:custGeom>
              <a:avLst/>
              <a:gdLst/>
              <a:ahLst/>
              <a:cxnLst/>
              <a:rect l="l" t="t" r="r" b="b"/>
              <a:pathLst>
                <a:path w="1613" h="1653" extrusionOk="0">
                  <a:moveTo>
                    <a:pt x="826" y="0"/>
                  </a:moveTo>
                  <a:cubicBezTo>
                    <a:pt x="413" y="0"/>
                    <a:pt x="0" y="560"/>
                    <a:pt x="0" y="1026"/>
                  </a:cubicBezTo>
                  <a:cubicBezTo>
                    <a:pt x="0" y="1492"/>
                    <a:pt x="413" y="1652"/>
                    <a:pt x="826" y="1652"/>
                  </a:cubicBezTo>
                  <a:cubicBezTo>
                    <a:pt x="1266" y="1639"/>
                    <a:pt x="1612" y="1266"/>
                    <a:pt x="1599" y="826"/>
                  </a:cubicBezTo>
                  <a:cubicBezTo>
                    <a:pt x="1612" y="387"/>
                    <a:pt x="1266" y="14"/>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7004400" y="2421924"/>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599"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452257" y="4288966"/>
              <a:ext cx="46117" cy="46854"/>
            </a:xfrm>
            <a:custGeom>
              <a:avLst/>
              <a:gdLst/>
              <a:ahLst/>
              <a:cxnLst/>
              <a:rect l="l" t="t" r="r" b="b"/>
              <a:pathLst>
                <a:path w="1627" h="1653" extrusionOk="0">
                  <a:moveTo>
                    <a:pt x="840" y="1"/>
                  </a:moveTo>
                  <a:cubicBezTo>
                    <a:pt x="427" y="1"/>
                    <a:pt x="1" y="560"/>
                    <a:pt x="1" y="1027"/>
                  </a:cubicBezTo>
                  <a:cubicBezTo>
                    <a:pt x="1" y="1493"/>
                    <a:pt x="414" y="1653"/>
                    <a:pt x="840" y="1653"/>
                  </a:cubicBezTo>
                  <a:cubicBezTo>
                    <a:pt x="1280" y="1640"/>
                    <a:pt x="1626" y="1267"/>
                    <a:pt x="1600" y="827"/>
                  </a:cubicBezTo>
                  <a:cubicBezTo>
                    <a:pt x="1613" y="387"/>
                    <a:pt x="1280"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221283" y="1257158"/>
              <a:ext cx="64967" cy="63153"/>
            </a:xfrm>
            <a:custGeom>
              <a:avLst/>
              <a:gdLst/>
              <a:ahLst/>
              <a:cxnLst/>
              <a:rect l="l" t="t" r="r" b="b"/>
              <a:pathLst>
                <a:path w="2292" h="2228" extrusionOk="0">
                  <a:moveTo>
                    <a:pt x="1385" y="1"/>
                  </a:moveTo>
                  <a:cubicBezTo>
                    <a:pt x="1193" y="1"/>
                    <a:pt x="985" y="51"/>
                    <a:pt x="786" y="133"/>
                  </a:cubicBezTo>
                  <a:cubicBezTo>
                    <a:pt x="253" y="372"/>
                    <a:pt x="0" y="985"/>
                    <a:pt x="200" y="1532"/>
                  </a:cubicBezTo>
                  <a:cubicBezTo>
                    <a:pt x="335" y="1956"/>
                    <a:pt x="719" y="2228"/>
                    <a:pt x="1139" y="2228"/>
                  </a:cubicBezTo>
                  <a:cubicBezTo>
                    <a:pt x="1260" y="2228"/>
                    <a:pt x="1384" y="2205"/>
                    <a:pt x="1506" y="2158"/>
                  </a:cubicBezTo>
                  <a:cubicBezTo>
                    <a:pt x="2025" y="1945"/>
                    <a:pt x="2292" y="1039"/>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01727" y="3071401"/>
              <a:ext cx="64995" cy="63124"/>
            </a:xfrm>
            <a:custGeom>
              <a:avLst/>
              <a:gdLst/>
              <a:ahLst/>
              <a:cxnLst/>
              <a:rect l="l" t="t" r="r" b="b"/>
              <a:pathLst>
                <a:path w="2293" h="2227" extrusionOk="0">
                  <a:moveTo>
                    <a:pt x="1386" y="0"/>
                  </a:moveTo>
                  <a:cubicBezTo>
                    <a:pt x="1193" y="0"/>
                    <a:pt x="985" y="51"/>
                    <a:pt x="787" y="132"/>
                  </a:cubicBezTo>
                  <a:cubicBezTo>
                    <a:pt x="254" y="372"/>
                    <a:pt x="1" y="985"/>
                    <a:pt x="201" y="1531"/>
                  </a:cubicBezTo>
                  <a:cubicBezTo>
                    <a:pt x="335" y="1955"/>
                    <a:pt x="727" y="2227"/>
                    <a:pt x="1146" y="2227"/>
                  </a:cubicBezTo>
                  <a:cubicBezTo>
                    <a:pt x="1266" y="2227"/>
                    <a:pt x="1388" y="2205"/>
                    <a:pt x="1506" y="2157"/>
                  </a:cubicBezTo>
                  <a:cubicBezTo>
                    <a:pt x="2026" y="1944"/>
                    <a:pt x="2293" y="1051"/>
                    <a:pt x="2093"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335571" y="4607924"/>
              <a:ext cx="64598" cy="63153"/>
            </a:xfrm>
            <a:custGeom>
              <a:avLst/>
              <a:gdLst/>
              <a:ahLst/>
              <a:cxnLst/>
              <a:rect l="l" t="t" r="r" b="b"/>
              <a:pathLst>
                <a:path w="2279" h="2228" extrusionOk="0">
                  <a:moveTo>
                    <a:pt x="1385" y="1"/>
                  </a:moveTo>
                  <a:cubicBezTo>
                    <a:pt x="1193" y="1"/>
                    <a:pt x="985" y="51"/>
                    <a:pt x="786" y="132"/>
                  </a:cubicBezTo>
                  <a:cubicBezTo>
                    <a:pt x="253" y="372"/>
                    <a:pt x="0" y="985"/>
                    <a:pt x="200" y="1531"/>
                  </a:cubicBezTo>
                  <a:cubicBezTo>
                    <a:pt x="335" y="1956"/>
                    <a:pt x="719" y="2227"/>
                    <a:pt x="1139" y="2227"/>
                  </a:cubicBezTo>
                  <a:cubicBezTo>
                    <a:pt x="1260" y="2227"/>
                    <a:pt x="1384" y="2205"/>
                    <a:pt x="1506" y="2157"/>
                  </a:cubicBezTo>
                  <a:cubicBezTo>
                    <a:pt x="2012" y="1944"/>
                    <a:pt x="2278" y="1038"/>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218326" y="772519"/>
              <a:ext cx="64598" cy="63124"/>
            </a:xfrm>
            <a:custGeom>
              <a:avLst/>
              <a:gdLst/>
              <a:ahLst/>
              <a:cxnLst/>
              <a:rect l="l" t="t" r="r" b="b"/>
              <a:pathLst>
                <a:path w="2279" h="2227" extrusionOk="0">
                  <a:moveTo>
                    <a:pt x="1386" y="0"/>
                  </a:moveTo>
                  <a:cubicBezTo>
                    <a:pt x="1193" y="0"/>
                    <a:pt x="985" y="50"/>
                    <a:pt x="787" y="132"/>
                  </a:cubicBezTo>
                  <a:cubicBezTo>
                    <a:pt x="254" y="372"/>
                    <a:pt x="1" y="984"/>
                    <a:pt x="201" y="1531"/>
                  </a:cubicBezTo>
                  <a:cubicBezTo>
                    <a:pt x="335" y="1955"/>
                    <a:pt x="727" y="2227"/>
                    <a:pt x="1145" y="2227"/>
                  </a:cubicBezTo>
                  <a:cubicBezTo>
                    <a:pt x="1265" y="2227"/>
                    <a:pt x="1387" y="2204"/>
                    <a:pt x="1506" y="2157"/>
                  </a:cubicBezTo>
                  <a:cubicBezTo>
                    <a:pt x="2026" y="1944"/>
                    <a:pt x="2279" y="1038"/>
                    <a:pt x="2092"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830869" y="2011394"/>
              <a:ext cx="64230" cy="62983"/>
            </a:xfrm>
            <a:custGeom>
              <a:avLst/>
              <a:gdLst/>
              <a:ahLst/>
              <a:cxnLst/>
              <a:rect l="l" t="t" r="r" b="b"/>
              <a:pathLst>
                <a:path w="2266" h="2222" extrusionOk="0">
                  <a:moveTo>
                    <a:pt x="1385" y="0"/>
                  </a:moveTo>
                  <a:cubicBezTo>
                    <a:pt x="1193" y="0"/>
                    <a:pt x="985" y="51"/>
                    <a:pt x="787" y="132"/>
                  </a:cubicBezTo>
                  <a:cubicBezTo>
                    <a:pt x="254" y="372"/>
                    <a:pt x="1" y="985"/>
                    <a:pt x="201" y="1531"/>
                  </a:cubicBezTo>
                  <a:cubicBezTo>
                    <a:pt x="326" y="1957"/>
                    <a:pt x="719" y="2222"/>
                    <a:pt x="1139" y="2222"/>
                  </a:cubicBezTo>
                  <a:cubicBezTo>
                    <a:pt x="1257" y="2222"/>
                    <a:pt x="1376" y="2201"/>
                    <a:pt x="1493" y="2157"/>
                  </a:cubicBezTo>
                  <a:cubicBezTo>
                    <a:pt x="2013" y="1944"/>
                    <a:pt x="2266" y="1038"/>
                    <a:pt x="2079" y="478"/>
                  </a:cubicBezTo>
                  <a:cubicBezTo>
                    <a:pt x="1964" y="132"/>
                    <a:pt x="1696"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597261" y="4434654"/>
              <a:ext cx="64995" cy="63011"/>
            </a:xfrm>
            <a:custGeom>
              <a:avLst/>
              <a:gdLst/>
              <a:ahLst/>
              <a:cxnLst/>
              <a:rect l="l" t="t" r="r" b="b"/>
              <a:pathLst>
                <a:path w="2293" h="2223" extrusionOk="0">
                  <a:moveTo>
                    <a:pt x="1386" y="1"/>
                  </a:moveTo>
                  <a:cubicBezTo>
                    <a:pt x="1193" y="1"/>
                    <a:pt x="985" y="51"/>
                    <a:pt x="787" y="132"/>
                  </a:cubicBezTo>
                  <a:cubicBezTo>
                    <a:pt x="254" y="372"/>
                    <a:pt x="1" y="985"/>
                    <a:pt x="201" y="1531"/>
                  </a:cubicBezTo>
                  <a:cubicBezTo>
                    <a:pt x="336" y="1958"/>
                    <a:pt x="731" y="2222"/>
                    <a:pt x="1152" y="2222"/>
                  </a:cubicBezTo>
                  <a:cubicBezTo>
                    <a:pt x="1270" y="2222"/>
                    <a:pt x="1390" y="2201"/>
                    <a:pt x="1506" y="2158"/>
                  </a:cubicBezTo>
                  <a:cubicBezTo>
                    <a:pt x="2026" y="1944"/>
                    <a:pt x="2292" y="1038"/>
                    <a:pt x="2092" y="479"/>
                  </a:cubicBezTo>
                  <a:cubicBezTo>
                    <a:pt x="1969" y="133"/>
                    <a:pt x="1698" y="1"/>
                    <a:pt x="1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890314" y="2760379"/>
              <a:ext cx="185830" cy="176391"/>
            </a:xfrm>
            <a:custGeom>
              <a:avLst/>
              <a:gdLst/>
              <a:ahLst/>
              <a:cxnLst/>
              <a:rect l="l" t="t" r="r" b="b"/>
              <a:pathLst>
                <a:path w="6556" h="6223" extrusionOk="0">
                  <a:moveTo>
                    <a:pt x="4869" y="3541"/>
                  </a:moveTo>
                  <a:cubicBezTo>
                    <a:pt x="4868" y="3542"/>
                    <a:pt x="4866" y="3543"/>
                    <a:pt x="4864" y="3544"/>
                  </a:cubicBezTo>
                  <a:cubicBezTo>
                    <a:pt x="4864" y="3544"/>
                    <a:pt x="4868" y="3544"/>
                    <a:pt x="4869" y="3541"/>
                  </a:cubicBezTo>
                  <a:close/>
                  <a:moveTo>
                    <a:pt x="3092" y="0"/>
                  </a:moveTo>
                  <a:cubicBezTo>
                    <a:pt x="2959" y="14"/>
                    <a:pt x="2879" y="147"/>
                    <a:pt x="2825" y="267"/>
                  </a:cubicBezTo>
                  <a:cubicBezTo>
                    <a:pt x="2559" y="880"/>
                    <a:pt x="2359" y="1519"/>
                    <a:pt x="2239" y="2185"/>
                  </a:cubicBezTo>
                  <a:cubicBezTo>
                    <a:pt x="1600" y="2279"/>
                    <a:pt x="987" y="2452"/>
                    <a:pt x="387" y="2665"/>
                  </a:cubicBezTo>
                  <a:cubicBezTo>
                    <a:pt x="294" y="2692"/>
                    <a:pt x="201" y="2745"/>
                    <a:pt x="121" y="2798"/>
                  </a:cubicBezTo>
                  <a:cubicBezTo>
                    <a:pt x="41" y="2851"/>
                    <a:pt x="1" y="2945"/>
                    <a:pt x="1" y="3051"/>
                  </a:cubicBezTo>
                  <a:cubicBezTo>
                    <a:pt x="14" y="3224"/>
                    <a:pt x="187" y="3318"/>
                    <a:pt x="361" y="3384"/>
                  </a:cubicBezTo>
                  <a:cubicBezTo>
                    <a:pt x="907" y="3598"/>
                    <a:pt x="1466" y="3771"/>
                    <a:pt x="2039" y="3931"/>
                  </a:cubicBezTo>
                  <a:cubicBezTo>
                    <a:pt x="1919" y="4490"/>
                    <a:pt x="1866" y="5076"/>
                    <a:pt x="1879" y="5663"/>
                  </a:cubicBezTo>
                  <a:cubicBezTo>
                    <a:pt x="1879" y="5876"/>
                    <a:pt x="1933" y="6129"/>
                    <a:pt x="2132" y="6209"/>
                  </a:cubicBezTo>
                  <a:cubicBezTo>
                    <a:pt x="2163" y="6218"/>
                    <a:pt x="2193" y="6223"/>
                    <a:pt x="2223" y="6223"/>
                  </a:cubicBezTo>
                  <a:cubicBezTo>
                    <a:pt x="2402" y="6223"/>
                    <a:pt x="2566" y="6066"/>
                    <a:pt x="2692" y="5929"/>
                  </a:cubicBezTo>
                  <a:cubicBezTo>
                    <a:pt x="3052" y="5489"/>
                    <a:pt x="3385" y="5023"/>
                    <a:pt x="3691" y="4543"/>
                  </a:cubicBezTo>
                  <a:cubicBezTo>
                    <a:pt x="4118" y="5023"/>
                    <a:pt x="4624" y="5436"/>
                    <a:pt x="5183" y="5756"/>
                  </a:cubicBezTo>
                  <a:cubicBezTo>
                    <a:pt x="5260" y="5799"/>
                    <a:pt x="5354" y="5836"/>
                    <a:pt x="5436" y="5836"/>
                  </a:cubicBezTo>
                  <a:cubicBezTo>
                    <a:pt x="5481" y="5836"/>
                    <a:pt x="5523" y="5824"/>
                    <a:pt x="5556" y="5796"/>
                  </a:cubicBezTo>
                  <a:cubicBezTo>
                    <a:pt x="5636" y="5703"/>
                    <a:pt x="5623" y="5569"/>
                    <a:pt x="5583" y="5463"/>
                  </a:cubicBezTo>
                  <a:cubicBezTo>
                    <a:pt x="5410" y="4783"/>
                    <a:pt x="5157" y="4144"/>
                    <a:pt x="4837" y="3531"/>
                  </a:cubicBezTo>
                  <a:lnTo>
                    <a:pt x="4864" y="3531"/>
                  </a:lnTo>
                  <a:cubicBezTo>
                    <a:pt x="4869" y="3536"/>
                    <a:pt x="4870" y="3540"/>
                    <a:pt x="4869" y="3541"/>
                  </a:cubicBezTo>
                  <a:lnTo>
                    <a:pt x="4869" y="3541"/>
                  </a:lnTo>
                  <a:cubicBezTo>
                    <a:pt x="5440" y="3262"/>
                    <a:pt x="5958" y="2890"/>
                    <a:pt x="6409" y="2425"/>
                  </a:cubicBezTo>
                  <a:cubicBezTo>
                    <a:pt x="6502" y="2345"/>
                    <a:pt x="6556" y="2239"/>
                    <a:pt x="6542" y="2105"/>
                  </a:cubicBezTo>
                  <a:cubicBezTo>
                    <a:pt x="6516" y="1972"/>
                    <a:pt x="6343" y="1919"/>
                    <a:pt x="6196" y="1892"/>
                  </a:cubicBezTo>
                  <a:cubicBezTo>
                    <a:pt x="5914" y="1850"/>
                    <a:pt x="5629" y="1829"/>
                    <a:pt x="5346" y="1829"/>
                  </a:cubicBezTo>
                  <a:cubicBezTo>
                    <a:pt x="4906" y="1829"/>
                    <a:pt x="4467" y="1880"/>
                    <a:pt x="4038" y="1985"/>
                  </a:cubicBezTo>
                  <a:cubicBezTo>
                    <a:pt x="3891" y="1373"/>
                    <a:pt x="3678" y="786"/>
                    <a:pt x="3385" y="253"/>
                  </a:cubicBezTo>
                  <a:cubicBezTo>
                    <a:pt x="3318" y="134"/>
                    <a:pt x="3225" y="0"/>
                    <a:pt x="3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869361" y="2727790"/>
              <a:ext cx="175994" cy="177496"/>
            </a:xfrm>
            <a:custGeom>
              <a:avLst/>
              <a:gdLst/>
              <a:ahLst/>
              <a:cxnLst/>
              <a:rect l="l" t="t" r="r" b="b"/>
              <a:pathLst>
                <a:path w="6209" h="6262" extrusionOk="0">
                  <a:moveTo>
                    <a:pt x="4203" y="0"/>
                  </a:moveTo>
                  <a:cubicBezTo>
                    <a:pt x="4109" y="0"/>
                    <a:pt x="4009" y="56"/>
                    <a:pt x="3930" y="105"/>
                  </a:cubicBezTo>
                  <a:cubicBezTo>
                    <a:pt x="3384" y="491"/>
                    <a:pt x="2878" y="944"/>
                    <a:pt x="2438" y="1437"/>
                  </a:cubicBezTo>
                  <a:cubicBezTo>
                    <a:pt x="1839" y="1197"/>
                    <a:pt x="1226" y="1011"/>
                    <a:pt x="600" y="891"/>
                  </a:cubicBezTo>
                  <a:cubicBezTo>
                    <a:pt x="531" y="872"/>
                    <a:pt x="463" y="859"/>
                    <a:pt x="395" y="859"/>
                  </a:cubicBezTo>
                  <a:cubicBezTo>
                    <a:pt x="370" y="859"/>
                    <a:pt x="345" y="861"/>
                    <a:pt x="320" y="864"/>
                  </a:cubicBezTo>
                  <a:cubicBezTo>
                    <a:pt x="213" y="878"/>
                    <a:pt x="133" y="931"/>
                    <a:pt x="80" y="1011"/>
                  </a:cubicBezTo>
                  <a:cubicBezTo>
                    <a:pt x="0" y="1171"/>
                    <a:pt x="107" y="1344"/>
                    <a:pt x="213" y="1477"/>
                  </a:cubicBezTo>
                  <a:cubicBezTo>
                    <a:pt x="573" y="1944"/>
                    <a:pt x="959" y="2397"/>
                    <a:pt x="1359" y="2823"/>
                  </a:cubicBezTo>
                  <a:cubicBezTo>
                    <a:pt x="959" y="3236"/>
                    <a:pt x="613" y="3702"/>
                    <a:pt x="320" y="4208"/>
                  </a:cubicBezTo>
                  <a:cubicBezTo>
                    <a:pt x="213" y="4395"/>
                    <a:pt x="120" y="4648"/>
                    <a:pt x="267" y="4821"/>
                  </a:cubicBezTo>
                  <a:cubicBezTo>
                    <a:pt x="335" y="4904"/>
                    <a:pt x="439" y="4933"/>
                    <a:pt x="553" y="4933"/>
                  </a:cubicBezTo>
                  <a:cubicBezTo>
                    <a:pt x="660" y="4933"/>
                    <a:pt x="776" y="4907"/>
                    <a:pt x="880" y="4875"/>
                  </a:cubicBezTo>
                  <a:cubicBezTo>
                    <a:pt x="1412" y="4688"/>
                    <a:pt x="1945" y="4462"/>
                    <a:pt x="2452" y="4222"/>
                  </a:cubicBezTo>
                  <a:cubicBezTo>
                    <a:pt x="2572" y="4848"/>
                    <a:pt x="2798" y="5461"/>
                    <a:pt x="3104" y="6034"/>
                  </a:cubicBezTo>
                  <a:cubicBezTo>
                    <a:pt x="3168" y="6147"/>
                    <a:pt x="3279" y="6261"/>
                    <a:pt x="3381" y="6261"/>
                  </a:cubicBezTo>
                  <a:cubicBezTo>
                    <a:pt x="3387" y="6261"/>
                    <a:pt x="3392" y="6261"/>
                    <a:pt x="3398" y="6260"/>
                  </a:cubicBezTo>
                  <a:cubicBezTo>
                    <a:pt x="3517" y="6234"/>
                    <a:pt x="3571" y="6100"/>
                    <a:pt x="3597" y="5994"/>
                  </a:cubicBezTo>
                  <a:cubicBezTo>
                    <a:pt x="3797" y="5328"/>
                    <a:pt x="3917" y="4648"/>
                    <a:pt x="3970" y="3955"/>
                  </a:cubicBezTo>
                  <a:lnTo>
                    <a:pt x="3984" y="3955"/>
                  </a:lnTo>
                  <a:cubicBezTo>
                    <a:pt x="3984" y="3982"/>
                    <a:pt x="3970" y="3982"/>
                    <a:pt x="3970" y="3982"/>
                  </a:cubicBezTo>
                  <a:cubicBezTo>
                    <a:pt x="4143" y="3996"/>
                    <a:pt x="4316" y="4004"/>
                    <a:pt x="4488" y="4004"/>
                  </a:cubicBezTo>
                  <a:cubicBezTo>
                    <a:pt x="4954" y="4004"/>
                    <a:pt x="5419" y="3949"/>
                    <a:pt x="5876" y="3822"/>
                  </a:cubicBezTo>
                  <a:cubicBezTo>
                    <a:pt x="5996" y="3795"/>
                    <a:pt x="6115" y="3769"/>
                    <a:pt x="6155" y="3636"/>
                  </a:cubicBezTo>
                  <a:cubicBezTo>
                    <a:pt x="6209" y="3489"/>
                    <a:pt x="6089" y="3356"/>
                    <a:pt x="5969" y="3263"/>
                  </a:cubicBezTo>
                  <a:cubicBezTo>
                    <a:pt x="5409" y="2796"/>
                    <a:pt x="4770" y="2437"/>
                    <a:pt x="4090" y="2210"/>
                  </a:cubicBezTo>
                  <a:cubicBezTo>
                    <a:pt x="4277" y="1624"/>
                    <a:pt x="4397" y="1011"/>
                    <a:pt x="4410" y="385"/>
                  </a:cubicBezTo>
                  <a:cubicBezTo>
                    <a:pt x="4423" y="252"/>
                    <a:pt x="4410" y="92"/>
                    <a:pt x="4304" y="25"/>
                  </a:cubicBezTo>
                  <a:cubicBezTo>
                    <a:pt x="4272" y="7"/>
                    <a:pt x="4238" y="0"/>
                    <a:pt x="4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716822" y="1469692"/>
              <a:ext cx="175626" cy="177241"/>
            </a:xfrm>
            <a:custGeom>
              <a:avLst/>
              <a:gdLst/>
              <a:ahLst/>
              <a:cxnLst/>
              <a:rect l="l" t="t" r="r" b="b"/>
              <a:pathLst>
                <a:path w="6196" h="6253" extrusionOk="0">
                  <a:moveTo>
                    <a:pt x="4198" y="0"/>
                  </a:moveTo>
                  <a:cubicBezTo>
                    <a:pt x="4109" y="0"/>
                    <a:pt x="4016" y="51"/>
                    <a:pt x="3931" y="108"/>
                  </a:cubicBezTo>
                  <a:cubicBezTo>
                    <a:pt x="3385" y="494"/>
                    <a:pt x="2878" y="934"/>
                    <a:pt x="2439" y="1440"/>
                  </a:cubicBezTo>
                  <a:cubicBezTo>
                    <a:pt x="1839" y="1200"/>
                    <a:pt x="1226" y="1014"/>
                    <a:pt x="600" y="880"/>
                  </a:cubicBezTo>
                  <a:cubicBezTo>
                    <a:pt x="545" y="865"/>
                    <a:pt x="491" y="858"/>
                    <a:pt x="436" y="858"/>
                  </a:cubicBezTo>
                  <a:cubicBezTo>
                    <a:pt x="398" y="858"/>
                    <a:pt x="359" y="862"/>
                    <a:pt x="320" y="867"/>
                  </a:cubicBezTo>
                  <a:cubicBezTo>
                    <a:pt x="214" y="867"/>
                    <a:pt x="134" y="920"/>
                    <a:pt x="80" y="1014"/>
                  </a:cubicBezTo>
                  <a:cubicBezTo>
                    <a:pt x="1" y="1160"/>
                    <a:pt x="107" y="1347"/>
                    <a:pt x="214" y="1480"/>
                  </a:cubicBezTo>
                  <a:cubicBezTo>
                    <a:pt x="573" y="1946"/>
                    <a:pt x="960" y="2399"/>
                    <a:pt x="1373" y="2825"/>
                  </a:cubicBezTo>
                  <a:cubicBezTo>
                    <a:pt x="973" y="3238"/>
                    <a:pt x="627" y="3705"/>
                    <a:pt x="334" y="4211"/>
                  </a:cubicBezTo>
                  <a:cubicBezTo>
                    <a:pt x="227" y="4398"/>
                    <a:pt x="134" y="4651"/>
                    <a:pt x="267" y="4811"/>
                  </a:cubicBezTo>
                  <a:cubicBezTo>
                    <a:pt x="340" y="4897"/>
                    <a:pt x="444" y="4927"/>
                    <a:pt x="555" y="4927"/>
                  </a:cubicBezTo>
                  <a:cubicBezTo>
                    <a:pt x="667" y="4927"/>
                    <a:pt x="787" y="4897"/>
                    <a:pt x="893" y="4864"/>
                  </a:cubicBezTo>
                  <a:cubicBezTo>
                    <a:pt x="1426" y="4677"/>
                    <a:pt x="1959" y="4464"/>
                    <a:pt x="2465" y="4211"/>
                  </a:cubicBezTo>
                  <a:cubicBezTo>
                    <a:pt x="2585" y="4851"/>
                    <a:pt x="2812" y="5463"/>
                    <a:pt x="3118" y="6036"/>
                  </a:cubicBezTo>
                  <a:cubicBezTo>
                    <a:pt x="3179" y="6134"/>
                    <a:pt x="3284" y="6253"/>
                    <a:pt x="3383" y="6253"/>
                  </a:cubicBezTo>
                  <a:cubicBezTo>
                    <a:pt x="3392" y="6253"/>
                    <a:pt x="3402" y="6252"/>
                    <a:pt x="3411" y="6249"/>
                  </a:cubicBezTo>
                  <a:cubicBezTo>
                    <a:pt x="3531" y="6236"/>
                    <a:pt x="3584" y="6103"/>
                    <a:pt x="3611" y="5983"/>
                  </a:cubicBezTo>
                  <a:cubicBezTo>
                    <a:pt x="3809" y="5335"/>
                    <a:pt x="3929" y="4661"/>
                    <a:pt x="3983" y="3974"/>
                  </a:cubicBezTo>
                  <a:lnTo>
                    <a:pt x="3983" y="3974"/>
                  </a:lnTo>
                  <a:cubicBezTo>
                    <a:pt x="4155" y="3991"/>
                    <a:pt x="4327" y="3999"/>
                    <a:pt x="4499" y="3999"/>
                  </a:cubicBezTo>
                  <a:cubicBezTo>
                    <a:pt x="4957" y="3999"/>
                    <a:pt x="5413" y="3939"/>
                    <a:pt x="5863" y="3825"/>
                  </a:cubicBezTo>
                  <a:cubicBezTo>
                    <a:pt x="5983" y="3785"/>
                    <a:pt x="6102" y="3758"/>
                    <a:pt x="6142" y="3625"/>
                  </a:cubicBezTo>
                  <a:cubicBezTo>
                    <a:pt x="6196" y="3492"/>
                    <a:pt x="6076" y="3358"/>
                    <a:pt x="5969" y="3265"/>
                  </a:cubicBezTo>
                  <a:cubicBezTo>
                    <a:pt x="5396" y="2799"/>
                    <a:pt x="4757" y="2439"/>
                    <a:pt x="4077" y="2199"/>
                  </a:cubicBezTo>
                  <a:cubicBezTo>
                    <a:pt x="4277" y="1613"/>
                    <a:pt x="4384" y="1000"/>
                    <a:pt x="4424" y="387"/>
                  </a:cubicBezTo>
                  <a:cubicBezTo>
                    <a:pt x="4424" y="254"/>
                    <a:pt x="4424" y="81"/>
                    <a:pt x="4304" y="28"/>
                  </a:cubicBezTo>
                  <a:cubicBezTo>
                    <a:pt x="4269" y="9"/>
                    <a:pt x="4234" y="0"/>
                    <a:pt x="41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871862" y="1506370"/>
              <a:ext cx="130302" cy="127779"/>
            </a:xfrm>
            <a:custGeom>
              <a:avLst/>
              <a:gdLst/>
              <a:ahLst/>
              <a:cxnLst/>
              <a:rect l="l" t="t" r="r" b="b"/>
              <a:pathLst>
                <a:path w="4597" h="4508" extrusionOk="0">
                  <a:moveTo>
                    <a:pt x="3051" y="2837"/>
                  </a:moveTo>
                  <a:cubicBezTo>
                    <a:pt x="3062" y="2848"/>
                    <a:pt x="3054" y="2850"/>
                    <a:pt x="3052" y="2850"/>
                  </a:cubicBezTo>
                  <a:lnTo>
                    <a:pt x="3052" y="2850"/>
                  </a:lnTo>
                  <a:cubicBezTo>
                    <a:pt x="3052" y="2846"/>
                    <a:pt x="3052" y="2841"/>
                    <a:pt x="3051" y="2837"/>
                  </a:cubicBezTo>
                  <a:close/>
                  <a:moveTo>
                    <a:pt x="3051" y="2850"/>
                  </a:moveTo>
                  <a:cubicBezTo>
                    <a:pt x="3051" y="2850"/>
                    <a:pt x="3051" y="2850"/>
                    <a:pt x="3051" y="2850"/>
                  </a:cubicBezTo>
                  <a:cubicBezTo>
                    <a:pt x="3051" y="2850"/>
                    <a:pt x="3051" y="2850"/>
                    <a:pt x="3051" y="2850"/>
                  </a:cubicBezTo>
                  <a:close/>
                  <a:moveTo>
                    <a:pt x="2917" y="0"/>
                  </a:moveTo>
                  <a:cubicBezTo>
                    <a:pt x="2848" y="0"/>
                    <a:pt x="2770" y="50"/>
                    <a:pt x="2718" y="92"/>
                  </a:cubicBezTo>
                  <a:cubicBezTo>
                    <a:pt x="2358" y="412"/>
                    <a:pt x="2039" y="772"/>
                    <a:pt x="1759" y="1158"/>
                  </a:cubicBezTo>
                  <a:cubicBezTo>
                    <a:pt x="1319" y="1038"/>
                    <a:pt x="866" y="958"/>
                    <a:pt x="400" y="918"/>
                  </a:cubicBezTo>
                  <a:cubicBezTo>
                    <a:pt x="367" y="912"/>
                    <a:pt x="333" y="908"/>
                    <a:pt x="300" y="908"/>
                  </a:cubicBezTo>
                  <a:cubicBezTo>
                    <a:pt x="267" y="908"/>
                    <a:pt x="233" y="912"/>
                    <a:pt x="200" y="918"/>
                  </a:cubicBezTo>
                  <a:cubicBezTo>
                    <a:pt x="133" y="931"/>
                    <a:pt x="67" y="971"/>
                    <a:pt x="40" y="1038"/>
                  </a:cubicBezTo>
                  <a:cubicBezTo>
                    <a:pt x="0" y="1158"/>
                    <a:pt x="93" y="1278"/>
                    <a:pt x="173" y="1358"/>
                  </a:cubicBezTo>
                  <a:cubicBezTo>
                    <a:pt x="466" y="1664"/>
                    <a:pt x="773" y="1957"/>
                    <a:pt x="1106" y="2224"/>
                  </a:cubicBezTo>
                  <a:cubicBezTo>
                    <a:pt x="853" y="2557"/>
                    <a:pt x="640" y="2917"/>
                    <a:pt x="480" y="3303"/>
                  </a:cubicBezTo>
                  <a:cubicBezTo>
                    <a:pt x="413" y="3450"/>
                    <a:pt x="373" y="3623"/>
                    <a:pt x="480" y="3729"/>
                  </a:cubicBezTo>
                  <a:cubicBezTo>
                    <a:pt x="524" y="3779"/>
                    <a:pt x="581" y="3796"/>
                    <a:pt x="644" y="3796"/>
                  </a:cubicBezTo>
                  <a:cubicBezTo>
                    <a:pt x="733" y="3796"/>
                    <a:pt x="833" y="3761"/>
                    <a:pt x="919" y="3729"/>
                  </a:cubicBezTo>
                  <a:cubicBezTo>
                    <a:pt x="1292" y="3543"/>
                    <a:pt x="1639" y="3356"/>
                    <a:pt x="1985" y="3130"/>
                  </a:cubicBezTo>
                  <a:cubicBezTo>
                    <a:pt x="2132" y="3569"/>
                    <a:pt x="2332" y="3996"/>
                    <a:pt x="2598" y="4369"/>
                  </a:cubicBezTo>
                  <a:cubicBezTo>
                    <a:pt x="2656" y="4438"/>
                    <a:pt x="2723" y="4507"/>
                    <a:pt x="2793" y="4507"/>
                  </a:cubicBezTo>
                  <a:cubicBezTo>
                    <a:pt x="2803" y="4507"/>
                    <a:pt x="2814" y="4506"/>
                    <a:pt x="2825" y="4502"/>
                  </a:cubicBezTo>
                  <a:cubicBezTo>
                    <a:pt x="2905" y="4475"/>
                    <a:pt x="2931" y="4382"/>
                    <a:pt x="2945" y="4302"/>
                  </a:cubicBezTo>
                  <a:cubicBezTo>
                    <a:pt x="3036" y="3818"/>
                    <a:pt x="3063" y="3334"/>
                    <a:pt x="3052" y="2850"/>
                  </a:cubicBezTo>
                  <a:lnTo>
                    <a:pt x="3052" y="2850"/>
                  </a:lnTo>
                  <a:cubicBezTo>
                    <a:pt x="3505" y="2837"/>
                    <a:pt x="3971" y="2757"/>
                    <a:pt x="4397" y="2584"/>
                  </a:cubicBezTo>
                  <a:cubicBezTo>
                    <a:pt x="4477" y="2557"/>
                    <a:pt x="4570" y="2530"/>
                    <a:pt x="4583" y="2424"/>
                  </a:cubicBezTo>
                  <a:cubicBezTo>
                    <a:pt x="4597" y="2317"/>
                    <a:pt x="4503" y="2237"/>
                    <a:pt x="4423" y="2184"/>
                  </a:cubicBezTo>
                  <a:cubicBezTo>
                    <a:pt x="3984" y="1891"/>
                    <a:pt x="3491" y="1691"/>
                    <a:pt x="2984" y="1571"/>
                  </a:cubicBezTo>
                  <a:cubicBezTo>
                    <a:pt x="3078" y="1145"/>
                    <a:pt x="3118" y="692"/>
                    <a:pt x="3091" y="252"/>
                  </a:cubicBezTo>
                  <a:cubicBezTo>
                    <a:pt x="3078" y="159"/>
                    <a:pt x="3064" y="39"/>
                    <a:pt x="2971" y="12"/>
                  </a:cubicBezTo>
                  <a:cubicBezTo>
                    <a:pt x="2954" y="4"/>
                    <a:pt x="2936" y="0"/>
                    <a:pt x="2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8716820" y="2760369"/>
              <a:ext cx="46117" cy="46854"/>
            </a:xfrm>
            <a:custGeom>
              <a:avLst/>
              <a:gdLst/>
              <a:ahLst/>
              <a:cxnLst/>
              <a:rect l="l" t="t" r="r" b="b"/>
              <a:pathLst>
                <a:path w="1627" h="1653" extrusionOk="0">
                  <a:moveTo>
                    <a:pt x="840" y="1"/>
                  </a:moveTo>
                  <a:cubicBezTo>
                    <a:pt x="427" y="1"/>
                    <a:pt x="1" y="561"/>
                    <a:pt x="1" y="1027"/>
                  </a:cubicBezTo>
                  <a:cubicBezTo>
                    <a:pt x="1" y="1493"/>
                    <a:pt x="414" y="1653"/>
                    <a:pt x="840" y="1653"/>
                  </a:cubicBezTo>
                  <a:cubicBezTo>
                    <a:pt x="1280" y="1640"/>
                    <a:pt x="1626" y="1267"/>
                    <a:pt x="1599" y="827"/>
                  </a:cubicBezTo>
                  <a:cubicBezTo>
                    <a:pt x="1613" y="387"/>
                    <a:pt x="1280"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666663" y="294214"/>
              <a:ext cx="45720" cy="47223"/>
            </a:xfrm>
            <a:custGeom>
              <a:avLst/>
              <a:gdLst/>
              <a:ahLst/>
              <a:cxnLst/>
              <a:rect l="l" t="t" r="r" b="b"/>
              <a:pathLst>
                <a:path w="1613" h="1666" extrusionOk="0">
                  <a:moveTo>
                    <a:pt x="827" y="1"/>
                  </a:moveTo>
                  <a:cubicBezTo>
                    <a:pt x="414" y="1"/>
                    <a:pt x="1" y="560"/>
                    <a:pt x="1" y="1026"/>
                  </a:cubicBezTo>
                  <a:cubicBezTo>
                    <a:pt x="1" y="1493"/>
                    <a:pt x="414" y="1666"/>
                    <a:pt x="827" y="1666"/>
                  </a:cubicBezTo>
                  <a:cubicBezTo>
                    <a:pt x="1266" y="1639"/>
                    <a:pt x="1613" y="1266"/>
                    <a:pt x="1600" y="827"/>
                  </a:cubicBezTo>
                  <a:cubicBezTo>
                    <a:pt x="1613" y="387"/>
                    <a:pt x="1266" y="27"/>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898965" y="391815"/>
              <a:ext cx="45720" cy="46854"/>
            </a:xfrm>
            <a:custGeom>
              <a:avLst/>
              <a:gdLst/>
              <a:ahLst/>
              <a:cxnLst/>
              <a:rect l="l" t="t" r="r" b="b"/>
              <a:pathLst>
                <a:path w="1613" h="1653" extrusionOk="0">
                  <a:moveTo>
                    <a:pt x="827" y="0"/>
                  </a:moveTo>
                  <a:cubicBezTo>
                    <a:pt x="414" y="0"/>
                    <a:pt x="1" y="560"/>
                    <a:pt x="1" y="1026"/>
                  </a:cubicBezTo>
                  <a:cubicBezTo>
                    <a:pt x="1" y="1492"/>
                    <a:pt x="400" y="1652"/>
                    <a:pt x="827" y="1652"/>
                  </a:cubicBezTo>
                  <a:cubicBezTo>
                    <a:pt x="1266" y="1639"/>
                    <a:pt x="1613" y="1266"/>
                    <a:pt x="1599" y="826"/>
                  </a:cubicBezTo>
                  <a:cubicBezTo>
                    <a:pt x="1599" y="387"/>
                    <a:pt x="1266" y="14"/>
                    <a:pt x="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7207267" y="3680134"/>
              <a:ext cx="64598" cy="63209"/>
            </a:xfrm>
            <a:custGeom>
              <a:avLst/>
              <a:gdLst/>
              <a:ahLst/>
              <a:cxnLst/>
              <a:rect l="l" t="t" r="r" b="b"/>
              <a:pathLst>
                <a:path w="2279" h="2230" extrusionOk="0">
                  <a:moveTo>
                    <a:pt x="1371" y="1"/>
                  </a:moveTo>
                  <a:cubicBezTo>
                    <a:pt x="1183" y="1"/>
                    <a:pt x="980" y="49"/>
                    <a:pt x="787" y="128"/>
                  </a:cubicBezTo>
                  <a:cubicBezTo>
                    <a:pt x="254" y="368"/>
                    <a:pt x="0" y="981"/>
                    <a:pt x="200" y="1527"/>
                  </a:cubicBezTo>
                  <a:cubicBezTo>
                    <a:pt x="336" y="1957"/>
                    <a:pt x="728" y="2230"/>
                    <a:pt x="1148" y="2230"/>
                  </a:cubicBezTo>
                  <a:cubicBezTo>
                    <a:pt x="1262" y="2230"/>
                    <a:pt x="1379" y="2210"/>
                    <a:pt x="1493" y="2167"/>
                  </a:cubicBezTo>
                  <a:cubicBezTo>
                    <a:pt x="2012" y="1954"/>
                    <a:pt x="2279" y="1048"/>
                    <a:pt x="2079" y="488"/>
                  </a:cubicBezTo>
                  <a:cubicBezTo>
                    <a:pt x="1962" y="137"/>
                    <a:pt x="1687" y="1"/>
                    <a:pt x="1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8095255" y="1674713"/>
              <a:ext cx="64598" cy="63124"/>
            </a:xfrm>
            <a:custGeom>
              <a:avLst/>
              <a:gdLst/>
              <a:ahLst/>
              <a:cxnLst/>
              <a:rect l="l" t="t" r="r" b="b"/>
              <a:pathLst>
                <a:path w="2279" h="2227" extrusionOk="0">
                  <a:moveTo>
                    <a:pt x="1385" y="0"/>
                  </a:moveTo>
                  <a:cubicBezTo>
                    <a:pt x="1193" y="0"/>
                    <a:pt x="985" y="51"/>
                    <a:pt x="786" y="132"/>
                  </a:cubicBezTo>
                  <a:cubicBezTo>
                    <a:pt x="254" y="372"/>
                    <a:pt x="0" y="985"/>
                    <a:pt x="200" y="1531"/>
                  </a:cubicBezTo>
                  <a:cubicBezTo>
                    <a:pt x="335" y="1955"/>
                    <a:pt x="719" y="2227"/>
                    <a:pt x="1133" y="2227"/>
                  </a:cubicBezTo>
                  <a:cubicBezTo>
                    <a:pt x="1252" y="2227"/>
                    <a:pt x="1374" y="2205"/>
                    <a:pt x="1493" y="2157"/>
                  </a:cubicBezTo>
                  <a:cubicBezTo>
                    <a:pt x="2012" y="1944"/>
                    <a:pt x="2279" y="1038"/>
                    <a:pt x="2092" y="478"/>
                  </a:cubicBezTo>
                  <a:cubicBezTo>
                    <a:pt x="1969" y="132"/>
                    <a:pt x="1697"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598814" y="613316"/>
              <a:ext cx="64967" cy="62983"/>
            </a:xfrm>
            <a:custGeom>
              <a:avLst/>
              <a:gdLst/>
              <a:ahLst/>
              <a:cxnLst/>
              <a:rect l="l" t="t" r="r" b="b"/>
              <a:pathLst>
                <a:path w="2292" h="2222" extrusionOk="0">
                  <a:moveTo>
                    <a:pt x="1392" y="0"/>
                  </a:moveTo>
                  <a:cubicBezTo>
                    <a:pt x="1200" y="0"/>
                    <a:pt x="993" y="51"/>
                    <a:pt x="800" y="132"/>
                  </a:cubicBezTo>
                  <a:cubicBezTo>
                    <a:pt x="267" y="372"/>
                    <a:pt x="0" y="985"/>
                    <a:pt x="214" y="1531"/>
                  </a:cubicBezTo>
                  <a:cubicBezTo>
                    <a:pt x="338" y="1958"/>
                    <a:pt x="731" y="2222"/>
                    <a:pt x="1151" y="2222"/>
                  </a:cubicBezTo>
                  <a:cubicBezTo>
                    <a:pt x="1269" y="2222"/>
                    <a:pt x="1389" y="2201"/>
                    <a:pt x="1506" y="2157"/>
                  </a:cubicBezTo>
                  <a:cubicBezTo>
                    <a:pt x="2025" y="1944"/>
                    <a:pt x="2292" y="1038"/>
                    <a:pt x="2092" y="479"/>
                  </a:cubicBezTo>
                  <a:cubicBezTo>
                    <a:pt x="1977" y="133"/>
                    <a:pt x="1703" y="0"/>
                    <a:pt x="1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6304691" y="835639"/>
              <a:ext cx="64967" cy="63153"/>
            </a:xfrm>
            <a:custGeom>
              <a:avLst/>
              <a:gdLst/>
              <a:ahLst/>
              <a:cxnLst/>
              <a:rect l="l" t="t" r="r" b="b"/>
              <a:pathLst>
                <a:path w="2292" h="2228" extrusionOk="0">
                  <a:moveTo>
                    <a:pt x="1385" y="1"/>
                  </a:moveTo>
                  <a:cubicBezTo>
                    <a:pt x="1192" y="1"/>
                    <a:pt x="984" y="51"/>
                    <a:pt x="786" y="132"/>
                  </a:cubicBezTo>
                  <a:cubicBezTo>
                    <a:pt x="267" y="372"/>
                    <a:pt x="0" y="985"/>
                    <a:pt x="213" y="1531"/>
                  </a:cubicBezTo>
                  <a:cubicBezTo>
                    <a:pt x="337" y="1956"/>
                    <a:pt x="727" y="2227"/>
                    <a:pt x="1145" y="2227"/>
                  </a:cubicBezTo>
                  <a:cubicBezTo>
                    <a:pt x="1265" y="2227"/>
                    <a:pt x="1387" y="2205"/>
                    <a:pt x="1506" y="2157"/>
                  </a:cubicBezTo>
                  <a:cubicBezTo>
                    <a:pt x="2025" y="1944"/>
                    <a:pt x="2292" y="1052"/>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8772339" y="3680177"/>
              <a:ext cx="64598" cy="63124"/>
            </a:xfrm>
            <a:custGeom>
              <a:avLst/>
              <a:gdLst/>
              <a:ahLst/>
              <a:cxnLst/>
              <a:rect l="l" t="t" r="r" b="b"/>
              <a:pathLst>
                <a:path w="2279" h="2227" extrusionOk="0">
                  <a:moveTo>
                    <a:pt x="1385" y="0"/>
                  </a:moveTo>
                  <a:cubicBezTo>
                    <a:pt x="1193" y="0"/>
                    <a:pt x="985" y="51"/>
                    <a:pt x="786" y="132"/>
                  </a:cubicBezTo>
                  <a:cubicBezTo>
                    <a:pt x="253" y="372"/>
                    <a:pt x="0" y="985"/>
                    <a:pt x="200" y="1531"/>
                  </a:cubicBezTo>
                  <a:cubicBezTo>
                    <a:pt x="335" y="1955"/>
                    <a:pt x="719" y="2227"/>
                    <a:pt x="1139" y="2227"/>
                  </a:cubicBezTo>
                  <a:cubicBezTo>
                    <a:pt x="1260" y="2227"/>
                    <a:pt x="1384" y="2204"/>
                    <a:pt x="1506" y="2157"/>
                  </a:cubicBezTo>
                  <a:cubicBezTo>
                    <a:pt x="2025" y="1944"/>
                    <a:pt x="2278" y="1038"/>
                    <a:pt x="2092" y="478"/>
                  </a:cubicBezTo>
                  <a:cubicBezTo>
                    <a:pt x="1968" y="132"/>
                    <a:pt x="1697"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628317" y="328848"/>
              <a:ext cx="64995" cy="62983"/>
            </a:xfrm>
            <a:custGeom>
              <a:avLst/>
              <a:gdLst/>
              <a:ahLst/>
              <a:cxnLst/>
              <a:rect l="l" t="t" r="r" b="b"/>
              <a:pathLst>
                <a:path w="2293" h="2222" extrusionOk="0">
                  <a:moveTo>
                    <a:pt x="1386" y="0"/>
                  </a:moveTo>
                  <a:cubicBezTo>
                    <a:pt x="1193" y="0"/>
                    <a:pt x="985" y="51"/>
                    <a:pt x="787" y="132"/>
                  </a:cubicBezTo>
                  <a:cubicBezTo>
                    <a:pt x="254" y="372"/>
                    <a:pt x="1" y="985"/>
                    <a:pt x="201" y="1531"/>
                  </a:cubicBezTo>
                  <a:cubicBezTo>
                    <a:pt x="336" y="1957"/>
                    <a:pt x="731" y="2222"/>
                    <a:pt x="1152" y="2222"/>
                  </a:cubicBezTo>
                  <a:cubicBezTo>
                    <a:pt x="1270" y="2222"/>
                    <a:pt x="1390" y="2201"/>
                    <a:pt x="1506" y="2157"/>
                  </a:cubicBezTo>
                  <a:cubicBezTo>
                    <a:pt x="2026" y="1944"/>
                    <a:pt x="2292" y="1038"/>
                    <a:pt x="2092"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796049" y="885578"/>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403799" y="4497678"/>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8892450" y="4862587"/>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599"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8258662" y="4059620"/>
              <a:ext cx="130302" cy="127779"/>
            </a:xfrm>
            <a:custGeom>
              <a:avLst/>
              <a:gdLst/>
              <a:ahLst/>
              <a:cxnLst/>
              <a:rect l="l" t="t" r="r" b="b"/>
              <a:pathLst>
                <a:path w="4597" h="4508" extrusionOk="0">
                  <a:moveTo>
                    <a:pt x="3051" y="2837"/>
                  </a:moveTo>
                  <a:cubicBezTo>
                    <a:pt x="3062" y="2848"/>
                    <a:pt x="3054" y="2850"/>
                    <a:pt x="3052" y="2850"/>
                  </a:cubicBezTo>
                  <a:lnTo>
                    <a:pt x="3052" y="2850"/>
                  </a:lnTo>
                  <a:cubicBezTo>
                    <a:pt x="3052" y="2846"/>
                    <a:pt x="3052" y="2841"/>
                    <a:pt x="3051" y="2837"/>
                  </a:cubicBezTo>
                  <a:close/>
                  <a:moveTo>
                    <a:pt x="3051" y="2850"/>
                  </a:moveTo>
                  <a:cubicBezTo>
                    <a:pt x="3051" y="2850"/>
                    <a:pt x="3051" y="2850"/>
                    <a:pt x="3051" y="2850"/>
                  </a:cubicBezTo>
                  <a:cubicBezTo>
                    <a:pt x="3051" y="2850"/>
                    <a:pt x="3051" y="2850"/>
                    <a:pt x="3051" y="2850"/>
                  </a:cubicBezTo>
                  <a:close/>
                  <a:moveTo>
                    <a:pt x="2917" y="0"/>
                  </a:moveTo>
                  <a:cubicBezTo>
                    <a:pt x="2848" y="0"/>
                    <a:pt x="2770" y="50"/>
                    <a:pt x="2718" y="92"/>
                  </a:cubicBezTo>
                  <a:cubicBezTo>
                    <a:pt x="2358" y="412"/>
                    <a:pt x="2039" y="772"/>
                    <a:pt x="1759" y="1158"/>
                  </a:cubicBezTo>
                  <a:cubicBezTo>
                    <a:pt x="1319" y="1038"/>
                    <a:pt x="866" y="958"/>
                    <a:pt x="400" y="918"/>
                  </a:cubicBezTo>
                  <a:cubicBezTo>
                    <a:pt x="367" y="912"/>
                    <a:pt x="333" y="908"/>
                    <a:pt x="300" y="908"/>
                  </a:cubicBezTo>
                  <a:cubicBezTo>
                    <a:pt x="267" y="908"/>
                    <a:pt x="233" y="912"/>
                    <a:pt x="200" y="918"/>
                  </a:cubicBezTo>
                  <a:cubicBezTo>
                    <a:pt x="133" y="931"/>
                    <a:pt x="67" y="971"/>
                    <a:pt x="40" y="1038"/>
                  </a:cubicBezTo>
                  <a:cubicBezTo>
                    <a:pt x="0" y="1158"/>
                    <a:pt x="93" y="1278"/>
                    <a:pt x="173" y="1358"/>
                  </a:cubicBezTo>
                  <a:cubicBezTo>
                    <a:pt x="466" y="1664"/>
                    <a:pt x="773" y="1957"/>
                    <a:pt x="1106" y="2224"/>
                  </a:cubicBezTo>
                  <a:cubicBezTo>
                    <a:pt x="853" y="2557"/>
                    <a:pt x="640" y="2917"/>
                    <a:pt x="480" y="3303"/>
                  </a:cubicBezTo>
                  <a:cubicBezTo>
                    <a:pt x="413" y="3450"/>
                    <a:pt x="373" y="3623"/>
                    <a:pt x="480" y="3729"/>
                  </a:cubicBezTo>
                  <a:cubicBezTo>
                    <a:pt x="524" y="3779"/>
                    <a:pt x="581" y="3796"/>
                    <a:pt x="644" y="3796"/>
                  </a:cubicBezTo>
                  <a:cubicBezTo>
                    <a:pt x="733" y="3796"/>
                    <a:pt x="833" y="3761"/>
                    <a:pt x="919" y="3729"/>
                  </a:cubicBezTo>
                  <a:cubicBezTo>
                    <a:pt x="1292" y="3543"/>
                    <a:pt x="1639" y="3356"/>
                    <a:pt x="1985" y="3130"/>
                  </a:cubicBezTo>
                  <a:cubicBezTo>
                    <a:pt x="2132" y="3569"/>
                    <a:pt x="2332" y="3996"/>
                    <a:pt x="2598" y="4369"/>
                  </a:cubicBezTo>
                  <a:cubicBezTo>
                    <a:pt x="2656" y="4438"/>
                    <a:pt x="2723" y="4507"/>
                    <a:pt x="2793" y="4507"/>
                  </a:cubicBezTo>
                  <a:cubicBezTo>
                    <a:pt x="2803" y="4507"/>
                    <a:pt x="2814" y="4506"/>
                    <a:pt x="2825" y="4502"/>
                  </a:cubicBezTo>
                  <a:cubicBezTo>
                    <a:pt x="2905" y="4475"/>
                    <a:pt x="2931" y="4382"/>
                    <a:pt x="2945" y="4302"/>
                  </a:cubicBezTo>
                  <a:cubicBezTo>
                    <a:pt x="3036" y="3818"/>
                    <a:pt x="3063" y="3334"/>
                    <a:pt x="3052" y="2850"/>
                  </a:cubicBezTo>
                  <a:lnTo>
                    <a:pt x="3052" y="2850"/>
                  </a:lnTo>
                  <a:cubicBezTo>
                    <a:pt x="3505" y="2837"/>
                    <a:pt x="3971" y="2757"/>
                    <a:pt x="4397" y="2584"/>
                  </a:cubicBezTo>
                  <a:cubicBezTo>
                    <a:pt x="4477" y="2557"/>
                    <a:pt x="4570" y="2530"/>
                    <a:pt x="4583" y="2424"/>
                  </a:cubicBezTo>
                  <a:cubicBezTo>
                    <a:pt x="4597" y="2317"/>
                    <a:pt x="4503" y="2237"/>
                    <a:pt x="4423" y="2184"/>
                  </a:cubicBezTo>
                  <a:cubicBezTo>
                    <a:pt x="3984" y="1891"/>
                    <a:pt x="3491" y="1691"/>
                    <a:pt x="2984" y="1571"/>
                  </a:cubicBezTo>
                  <a:cubicBezTo>
                    <a:pt x="3078" y="1145"/>
                    <a:pt x="3118" y="692"/>
                    <a:pt x="3091" y="252"/>
                  </a:cubicBezTo>
                  <a:cubicBezTo>
                    <a:pt x="3078" y="159"/>
                    <a:pt x="3064" y="39"/>
                    <a:pt x="2971" y="12"/>
                  </a:cubicBezTo>
                  <a:cubicBezTo>
                    <a:pt x="2954" y="4"/>
                    <a:pt x="2936" y="0"/>
                    <a:pt x="2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559964" y="301654"/>
              <a:ext cx="185830" cy="176391"/>
            </a:xfrm>
            <a:custGeom>
              <a:avLst/>
              <a:gdLst/>
              <a:ahLst/>
              <a:cxnLst/>
              <a:rect l="l" t="t" r="r" b="b"/>
              <a:pathLst>
                <a:path w="6556" h="6223" extrusionOk="0">
                  <a:moveTo>
                    <a:pt x="4869" y="3541"/>
                  </a:moveTo>
                  <a:cubicBezTo>
                    <a:pt x="4868" y="3542"/>
                    <a:pt x="4866" y="3543"/>
                    <a:pt x="4864" y="3544"/>
                  </a:cubicBezTo>
                  <a:cubicBezTo>
                    <a:pt x="4864" y="3544"/>
                    <a:pt x="4868" y="3544"/>
                    <a:pt x="4869" y="3541"/>
                  </a:cubicBezTo>
                  <a:close/>
                  <a:moveTo>
                    <a:pt x="3092" y="0"/>
                  </a:moveTo>
                  <a:cubicBezTo>
                    <a:pt x="2959" y="14"/>
                    <a:pt x="2879" y="147"/>
                    <a:pt x="2825" y="267"/>
                  </a:cubicBezTo>
                  <a:cubicBezTo>
                    <a:pt x="2559" y="880"/>
                    <a:pt x="2359" y="1519"/>
                    <a:pt x="2239" y="2185"/>
                  </a:cubicBezTo>
                  <a:cubicBezTo>
                    <a:pt x="1600" y="2279"/>
                    <a:pt x="987" y="2452"/>
                    <a:pt x="387" y="2665"/>
                  </a:cubicBezTo>
                  <a:cubicBezTo>
                    <a:pt x="294" y="2692"/>
                    <a:pt x="201" y="2745"/>
                    <a:pt x="121" y="2798"/>
                  </a:cubicBezTo>
                  <a:cubicBezTo>
                    <a:pt x="41" y="2851"/>
                    <a:pt x="1" y="2945"/>
                    <a:pt x="1" y="3051"/>
                  </a:cubicBezTo>
                  <a:cubicBezTo>
                    <a:pt x="14" y="3224"/>
                    <a:pt x="187" y="3318"/>
                    <a:pt x="361" y="3384"/>
                  </a:cubicBezTo>
                  <a:cubicBezTo>
                    <a:pt x="907" y="3598"/>
                    <a:pt x="1466" y="3771"/>
                    <a:pt x="2039" y="3931"/>
                  </a:cubicBezTo>
                  <a:cubicBezTo>
                    <a:pt x="1919" y="4490"/>
                    <a:pt x="1866" y="5076"/>
                    <a:pt x="1879" y="5663"/>
                  </a:cubicBezTo>
                  <a:cubicBezTo>
                    <a:pt x="1879" y="5876"/>
                    <a:pt x="1933" y="6129"/>
                    <a:pt x="2132" y="6209"/>
                  </a:cubicBezTo>
                  <a:cubicBezTo>
                    <a:pt x="2163" y="6218"/>
                    <a:pt x="2193" y="6223"/>
                    <a:pt x="2223" y="6223"/>
                  </a:cubicBezTo>
                  <a:cubicBezTo>
                    <a:pt x="2402" y="6223"/>
                    <a:pt x="2566" y="6066"/>
                    <a:pt x="2692" y="5929"/>
                  </a:cubicBezTo>
                  <a:cubicBezTo>
                    <a:pt x="3052" y="5489"/>
                    <a:pt x="3385" y="5023"/>
                    <a:pt x="3691" y="4543"/>
                  </a:cubicBezTo>
                  <a:cubicBezTo>
                    <a:pt x="4118" y="5023"/>
                    <a:pt x="4624" y="5436"/>
                    <a:pt x="5183" y="5756"/>
                  </a:cubicBezTo>
                  <a:cubicBezTo>
                    <a:pt x="5260" y="5799"/>
                    <a:pt x="5354" y="5836"/>
                    <a:pt x="5436" y="5836"/>
                  </a:cubicBezTo>
                  <a:cubicBezTo>
                    <a:pt x="5481" y="5836"/>
                    <a:pt x="5523" y="5824"/>
                    <a:pt x="5556" y="5796"/>
                  </a:cubicBezTo>
                  <a:cubicBezTo>
                    <a:pt x="5636" y="5703"/>
                    <a:pt x="5623" y="5569"/>
                    <a:pt x="5583" y="5463"/>
                  </a:cubicBezTo>
                  <a:cubicBezTo>
                    <a:pt x="5410" y="4783"/>
                    <a:pt x="5157" y="4144"/>
                    <a:pt x="4837" y="3531"/>
                  </a:cubicBezTo>
                  <a:lnTo>
                    <a:pt x="4864" y="3531"/>
                  </a:lnTo>
                  <a:cubicBezTo>
                    <a:pt x="4869" y="3536"/>
                    <a:pt x="4870" y="3540"/>
                    <a:pt x="4869" y="3541"/>
                  </a:cubicBezTo>
                  <a:lnTo>
                    <a:pt x="4869" y="3541"/>
                  </a:lnTo>
                  <a:cubicBezTo>
                    <a:pt x="5440" y="3262"/>
                    <a:pt x="5958" y="2890"/>
                    <a:pt x="6409" y="2425"/>
                  </a:cubicBezTo>
                  <a:cubicBezTo>
                    <a:pt x="6502" y="2345"/>
                    <a:pt x="6556" y="2239"/>
                    <a:pt x="6542" y="2105"/>
                  </a:cubicBezTo>
                  <a:cubicBezTo>
                    <a:pt x="6516" y="1972"/>
                    <a:pt x="6343" y="1919"/>
                    <a:pt x="6196" y="1892"/>
                  </a:cubicBezTo>
                  <a:cubicBezTo>
                    <a:pt x="5914" y="1850"/>
                    <a:pt x="5629" y="1829"/>
                    <a:pt x="5346" y="1829"/>
                  </a:cubicBezTo>
                  <a:cubicBezTo>
                    <a:pt x="4906" y="1829"/>
                    <a:pt x="4467" y="1880"/>
                    <a:pt x="4038" y="1985"/>
                  </a:cubicBezTo>
                  <a:cubicBezTo>
                    <a:pt x="3891" y="1373"/>
                    <a:pt x="3678" y="786"/>
                    <a:pt x="3385" y="253"/>
                  </a:cubicBezTo>
                  <a:cubicBezTo>
                    <a:pt x="3318" y="134"/>
                    <a:pt x="3225" y="0"/>
                    <a:pt x="3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5746049" y="253791"/>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6"/>
          <p:cNvGrpSpPr/>
          <p:nvPr/>
        </p:nvGrpSpPr>
        <p:grpSpPr>
          <a:xfrm rot="10800000" flipH="1">
            <a:off x="177587" y="190578"/>
            <a:ext cx="8788844" cy="4762358"/>
            <a:chOff x="176512" y="230778"/>
            <a:chExt cx="8788844" cy="4762358"/>
          </a:xfrm>
        </p:grpSpPr>
        <p:sp>
          <p:nvSpPr>
            <p:cNvPr id="139" name="Google Shape;139;p6"/>
            <p:cNvSpPr/>
            <p:nvPr/>
          </p:nvSpPr>
          <p:spPr>
            <a:xfrm>
              <a:off x="332564" y="310088"/>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612"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004258" y="4804148"/>
              <a:ext cx="46089" cy="46854"/>
            </a:xfrm>
            <a:custGeom>
              <a:avLst/>
              <a:gdLst/>
              <a:ahLst/>
              <a:cxnLst/>
              <a:rect l="l" t="t" r="r" b="b"/>
              <a:pathLst>
                <a:path w="1626" h="1653" extrusionOk="0">
                  <a:moveTo>
                    <a:pt x="840" y="1"/>
                  </a:moveTo>
                  <a:cubicBezTo>
                    <a:pt x="427" y="1"/>
                    <a:pt x="0" y="560"/>
                    <a:pt x="0" y="1026"/>
                  </a:cubicBezTo>
                  <a:cubicBezTo>
                    <a:pt x="0" y="1479"/>
                    <a:pt x="413" y="1653"/>
                    <a:pt x="840" y="1653"/>
                  </a:cubicBezTo>
                  <a:cubicBezTo>
                    <a:pt x="1279" y="1639"/>
                    <a:pt x="1626" y="1266"/>
                    <a:pt x="1612" y="813"/>
                  </a:cubicBezTo>
                  <a:cubicBezTo>
                    <a:pt x="1626" y="374"/>
                    <a:pt x="1279"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241712" y="230778"/>
              <a:ext cx="45720" cy="46854"/>
            </a:xfrm>
            <a:custGeom>
              <a:avLst/>
              <a:gdLst/>
              <a:ahLst/>
              <a:cxnLst/>
              <a:rect l="l" t="t" r="r" b="b"/>
              <a:pathLst>
                <a:path w="1613" h="1653" extrusionOk="0">
                  <a:moveTo>
                    <a:pt x="826" y="0"/>
                  </a:moveTo>
                  <a:cubicBezTo>
                    <a:pt x="413" y="0"/>
                    <a:pt x="0" y="560"/>
                    <a:pt x="0" y="1026"/>
                  </a:cubicBezTo>
                  <a:cubicBezTo>
                    <a:pt x="0" y="1492"/>
                    <a:pt x="413" y="1652"/>
                    <a:pt x="826" y="1652"/>
                  </a:cubicBezTo>
                  <a:cubicBezTo>
                    <a:pt x="1266" y="1639"/>
                    <a:pt x="1612" y="1266"/>
                    <a:pt x="1599" y="826"/>
                  </a:cubicBezTo>
                  <a:cubicBezTo>
                    <a:pt x="1612" y="387"/>
                    <a:pt x="1266" y="14"/>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539782" y="4561066"/>
              <a:ext cx="46117" cy="46854"/>
            </a:xfrm>
            <a:custGeom>
              <a:avLst/>
              <a:gdLst/>
              <a:ahLst/>
              <a:cxnLst/>
              <a:rect l="l" t="t" r="r" b="b"/>
              <a:pathLst>
                <a:path w="1627" h="1653" extrusionOk="0">
                  <a:moveTo>
                    <a:pt x="840" y="1"/>
                  </a:moveTo>
                  <a:cubicBezTo>
                    <a:pt x="427" y="1"/>
                    <a:pt x="1" y="560"/>
                    <a:pt x="1" y="1027"/>
                  </a:cubicBezTo>
                  <a:cubicBezTo>
                    <a:pt x="1" y="1493"/>
                    <a:pt x="414" y="1653"/>
                    <a:pt x="840" y="1653"/>
                  </a:cubicBezTo>
                  <a:cubicBezTo>
                    <a:pt x="1280" y="1640"/>
                    <a:pt x="1626" y="1267"/>
                    <a:pt x="1600" y="827"/>
                  </a:cubicBezTo>
                  <a:cubicBezTo>
                    <a:pt x="1613" y="387"/>
                    <a:pt x="1280"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99083" y="1019308"/>
              <a:ext cx="64967" cy="63153"/>
            </a:xfrm>
            <a:custGeom>
              <a:avLst/>
              <a:gdLst/>
              <a:ahLst/>
              <a:cxnLst/>
              <a:rect l="l" t="t" r="r" b="b"/>
              <a:pathLst>
                <a:path w="2292" h="2228" extrusionOk="0">
                  <a:moveTo>
                    <a:pt x="1385" y="1"/>
                  </a:moveTo>
                  <a:cubicBezTo>
                    <a:pt x="1193" y="1"/>
                    <a:pt x="985" y="51"/>
                    <a:pt x="786" y="133"/>
                  </a:cubicBezTo>
                  <a:cubicBezTo>
                    <a:pt x="253" y="372"/>
                    <a:pt x="0" y="985"/>
                    <a:pt x="200" y="1532"/>
                  </a:cubicBezTo>
                  <a:cubicBezTo>
                    <a:pt x="335" y="1956"/>
                    <a:pt x="719" y="2228"/>
                    <a:pt x="1139" y="2228"/>
                  </a:cubicBezTo>
                  <a:cubicBezTo>
                    <a:pt x="1260" y="2228"/>
                    <a:pt x="1384" y="2205"/>
                    <a:pt x="1506" y="2158"/>
                  </a:cubicBezTo>
                  <a:cubicBezTo>
                    <a:pt x="2025" y="1945"/>
                    <a:pt x="2292" y="1039"/>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501727" y="3071401"/>
              <a:ext cx="64995" cy="63124"/>
            </a:xfrm>
            <a:custGeom>
              <a:avLst/>
              <a:gdLst/>
              <a:ahLst/>
              <a:cxnLst/>
              <a:rect l="l" t="t" r="r" b="b"/>
              <a:pathLst>
                <a:path w="2293" h="2227" extrusionOk="0">
                  <a:moveTo>
                    <a:pt x="1386" y="0"/>
                  </a:moveTo>
                  <a:cubicBezTo>
                    <a:pt x="1193" y="0"/>
                    <a:pt x="985" y="51"/>
                    <a:pt x="787" y="132"/>
                  </a:cubicBezTo>
                  <a:cubicBezTo>
                    <a:pt x="254" y="372"/>
                    <a:pt x="1" y="985"/>
                    <a:pt x="201" y="1531"/>
                  </a:cubicBezTo>
                  <a:cubicBezTo>
                    <a:pt x="335" y="1955"/>
                    <a:pt x="727" y="2227"/>
                    <a:pt x="1146" y="2227"/>
                  </a:cubicBezTo>
                  <a:cubicBezTo>
                    <a:pt x="1266" y="2227"/>
                    <a:pt x="1388" y="2205"/>
                    <a:pt x="1506" y="2157"/>
                  </a:cubicBezTo>
                  <a:cubicBezTo>
                    <a:pt x="2026" y="1944"/>
                    <a:pt x="2293" y="1051"/>
                    <a:pt x="2093"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214594" y="2120219"/>
              <a:ext cx="64230" cy="62983"/>
            </a:xfrm>
            <a:custGeom>
              <a:avLst/>
              <a:gdLst/>
              <a:ahLst/>
              <a:cxnLst/>
              <a:rect l="l" t="t" r="r" b="b"/>
              <a:pathLst>
                <a:path w="2266" h="2222" extrusionOk="0">
                  <a:moveTo>
                    <a:pt x="1385" y="0"/>
                  </a:moveTo>
                  <a:cubicBezTo>
                    <a:pt x="1193" y="0"/>
                    <a:pt x="985" y="51"/>
                    <a:pt x="787" y="132"/>
                  </a:cubicBezTo>
                  <a:cubicBezTo>
                    <a:pt x="254" y="372"/>
                    <a:pt x="1" y="985"/>
                    <a:pt x="201" y="1531"/>
                  </a:cubicBezTo>
                  <a:cubicBezTo>
                    <a:pt x="326" y="1957"/>
                    <a:pt x="719" y="2222"/>
                    <a:pt x="1139" y="2222"/>
                  </a:cubicBezTo>
                  <a:cubicBezTo>
                    <a:pt x="1257" y="2222"/>
                    <a:pt x="1376" y="2201"/>
                    <a:pt x="1493" y="2157"/>
                  </a:cubicBezTo>
                  <a:cubicBezTo>
                    <a:pt x="2013" y="1944"/>
                    <a:pt x="2266" y="1038"/>
                    <a:pt x="2079" y="478"/>
                  </a:cubicBezTo>
                  <a:cubicBezTo>
                    <a:pt x="1964" y="132"/>
                    <a:pt x="1696"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2359261" y="4815654"/>
              <a:ext cx="64995" cy="63011"/>
            </a:xfrm>
            <a:custGeom>
              <a:avLst/>
              <a:gdLst/>
              <a:ahLst/>
              <a:cxnLst/>
              <a:rect l="l" t="t" r="r" b="b"/>
              <a:pathLst>
                <a:path w="2293" h="2223" extrusionOk="0">
                  <a:moveTo>
                    <a:pt x="1386" y="1"/>
                  </a:moveTo>
                  <a:cubicBezTo>
                    <a:pt x="1193" y="1"/>
                    <a:pt x="985" y="51"/>
                    <a:pt x="787" y="132"/>
                  </a:cubicBezTo>
                  <a:cubicBezTo>
                    <a:pt x="254" y="372"/>
                    <a:pt x="1" y="985"/>
                    <a:pt x="201" y="1531"/>
                  </a:cubicBezTo>
                  <a:cubicBezTo>
                    <a:pt x="336" y="1958"/>
                    <a:pt x="731" y="2222"/>
                    <a:pt x="1152" y="2222"/>
                  </a:cubicBezTo>
                  <a:cubicBezTo>
                    <a:pt x="1270" y="2222"/>
                    <a:pt x="1390" y="2201"/>
                    <a:pt x="1506" y="2158"/>
                  </a:cubicBezTo>
                  <a:cubicBezTo>
                    <a:pt x="2026" y="1944"/>
                    <a:pt x="2292" y="1038"/>
                    <a:pt x="2092" y="479"/>
                  </a:cubicBezTo>
                  <a:cubicBezTo>
                    <a:pt x="1969" y="133"/>
                    <a:pt x="1698" y="1"/>
                    <a:pt x="1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176512" y="3802795"/>
              <a:ext cx="130302" cy="127779"/>
            </a:xfrm>
            <a:custGeom>
              <a:avLst/>
              <a:gdLst/>
              <a:ahLst/>
              <a:cxnLst/>
              <a:rect l="l" t="t" r="r" b="b"/>
              <a:pathLst>
                <a:path w="4597" h="4508" extrusionOk="0">
                  <a:moveTo>
                    <a:pt x="3051" y="2837"/>
                  </a:moveTo>
                  <a:cubicBezTo>
                    <a:pt x="3062" y="2848"/>
                    <a:pt x="3054" y="2850"/>
                    <a:pt x="3052" y="2850"/>
                  </a:cubicBezTo>
                  <a:lnTo>
                    <a:pt x="3052" y="2850"/>
                  </a:lnTo>
                  <a:cubicBezTo>
                    <a:pt x="3052" y="2846"/>
                    <a:pt x="3052" y="2841"/>
                    <a:pt x="3051" y="2837"/>
                  </a:cubicBezTo>
                  <a:close/>
                  <a:moveTo>
                    <a:pt x="3051" y="2850"/>
                  </a:moveTo>
                  <a:cubicBezTo>
                    <a:pt x="3051" y="2850"/>
                    <a:pt x="3051" y="2850"/>
                    <a:pt x="3051" y="2850"/>
                  </a:cubicBezTo>
                  <a:cubicBezTo>
                    <a:pt x="3051" y="2850"/>
                    <a:pt x="3051" y="2850"/>
                    <a:pt x="3051" y="2850"/>
                  </a:cubicBezTo>
                  <a:close/>
                  <a:moveTo>
                    <a:pt x="2917" y="0"/>
                  </a:moveTo>
                  <a:cubicBezTo>
                    <a:pt x="2848" y="0"/>
                    <a:pt x="2770" y="50"/>
                    <a:pt x="2718" y="92"/>
                  </a:cubicBezTo>
                  <a:cubicBezTo>
                    <a:pt x="2358" y="412"/>
                    <a:pt x="2039" y="772"/>
                    <a:pt x="1759" y="1158"/>
                  </a:cubicBezTo>
                  <a:cubicBezTo>
                    <a:pt x="1319" y="1038"/>
                    <a:pt x="866" y="958"/>
                    <a:pt x="400" y="918"/>
                  </a:cubicBezTo>
                  <a:cubicBezTo>
                    <a:pt x="367" y="912"/>
                    <a:pt x="333" y="908"/>
                    <a:pt x="300" y="908"/>
                  </a:cubicBezTo>
                  <a:cubicBezTo>
                    <a:pt x="267" y="908"/>
                    <a:pt x="233" y="912"/>
                    <a:pt x="200" y="918"/>
                  </a:cubicBezTo>
                  <a:cubicBezTo>
                    <a:pt x="133" y="931"/>
                    <a:pt x="67" y="971"/>
                    <a:pt x="40" y="1038"/>
                  </a:cubicBezTo>
                  <a:cubicBezTo>
                    <a:pt x="0" y="1158"/>
                    <a:pt x="93" y="1278"/>
                    <a:pt x="173" y="1358"/>
                  </a:cubicBezTo>
                  <a:cubicBezTo>
                    <a:pt x="466" y="1664"/>
                    <a:pt x="773" y="1957"/>
                    <a:pt x="1106" y="2224"/>
                  </a:cubicBezTo>
                  <a:cubicBezTo>
                    <a:pt x="853" y="2557"/>
                    <a:pt x="640" y="2917"/>
                    <a:pt x="480" y="3303"/>
                  </a:cubicBezTo>
                  <a:cubicBezTo>
                    <a:pt x="413" y="3450"/>
                    <a:pt x="373" y="3623"/>
                    <a:pt x="480" y="3729"/>
                  </a:cubicBezTo>
                  <a:cubicBezTo>
                    <a:pt x="524" y="3779"/>
                    <a:pt x="581" y="3796"/>
                    <a:pt x="644" y="3796"/>
                  </a:cubicBezTo>
                  <a:cubicBezTo>
                    <a:pt x="733" y="3796"/>
                    <a:pt x="833" y="3761"/>
                    <a:pt x="919" y="3729"/>
                  </a:cubicBezTo>
                  <a:cubicBezTo>
                    <a:pt x="1292" y="3543"/>
                    <a:pt x="1639" y="3356"/>
                    <a:pt x="1985" y="3130"/>
                  </a:cubicBezTo>
                  <a:cubicBezTo>
                    <a:pt x="2132" y="3569"/>
                    <a:pt x="2332" y="3996"/>
                    <a:pt x="2598" y="4369"/>
                  </a:cubicBezTo>
                  <a:cubicBezTo>
                    <a:pt x="2656" y="4438"/>
                    <a:pt x="2723" y="4507"/>
                    <a:pt x="2793" y="4507"/>
                  </a:cubicBezTo>
                  <a:cubicBezTo>
                    <a:pt x="2803" y="4507"/>
                    <a:pt x="2814" y="4506"/>
                    <a:pt x="2825" y="4502"/>
                  </a:cubicBezTo>
                  <a:cubicBezTo>
                    <a:pt x="2905" y="4475"/>
                    <a:pt x="2931" y="4382"/>
                    <a:pt x="2945" y="4302"/>
                  </a:cubicBezTo>
                  <a:cubicBezTo>
                    <a:pt x="3036" y="3818"/>
                    <a:pt x="3063" y="3334"/>
                    <a:pt x="3052" y="2850"/>
                  </a:cubicBezTo>
                  <a:lnTo>
                    <a:pt x="3052" y="2850"/>
                  </a:lnTo>
                  <a:cubicBezTo>
                    <a:pt x="3505" y="2837"/>
                    <a:pt x="3971" y="2757"/>
                    <a:pt x="4397" y="2584"/>
                  </a:cubicBezTo>
                  <a:cubicBezTo>
                    <a:pt x="4477" y="2557"/>
                    <a:pt x="4570" y="2530"/>
                    <a:pt x="4583" y="2424"/>
                  </a:cubicBezTo>
                  <a:cubicBezTo>
                    <a:pt x="4597" y="2317"/>
                    <a:pt x="4503" y="2237"/>
                    <a:pt x="4423" y="2184"/>
                  </a:cubicBezTo>
                  <a:cubicBezTo>
                    <a:pt x="3984" y="1891"/>
                    <a:pt x="3491" y="1691"/>
                    <a:pt x="2984" y="1571"/>
                  </a:cubicBezTo>
                  <a:cubicBezTo>
                    <a:pt x="3078" y="1145"/>
                    <a:pt x="3118" y="692"/>
                    <a:pt x="3091" y="252"/>
                  </a:cubicBezTo>
                  <a:cubicBezTo>
                    <a:pt x="3078" y="159"/>
                    <a:pt x="3064" y="39"/>
                    <a:pt x="2971" y="12"/>
                  </a:cubicBezTo>
                  <a:cubicBezTo>
                    <a:pt x="2954" y="4"/>
                    <a:pt x="2936" y="0"/>
                    <a:pt x="2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2037517" y="328848"/>
              <a:ext cx="64995" cy="62983"/>
            </a:xfrm>
            <a:custGeom>
              <a:avLst/>
              <a:gdLst/>
              <a:ahLst/>
              <a:cxnLst/>
              <a:rect l="l" t="t" r="r" b="b"/>
              <a:pathLst>
                <a:path w="2293" h="2222" extrusionOk="0">
                  <a:moveTo>
                    <a:pt x="1386" y="0"/>
                  </a:moveTo>
                  <a:cubicBezTo>
                    <a:pt x="1193" y="0"/>
                    <a:pt x="985" y="51"/>
                    <a:pt x="787" y="132"/>
                  </a:cubicBezTo>
                  <a:cubicBezTo>
                    <a:pt x="254" y="372"/>
                    <a:pt x="1" y="985"/>
                    <a:pt x="201" y="1531"/>
                  </a:cubicBezTo>
                  <a:cubicBezTo>
                    <a:pt x="336" y="1957"/>
                    <a:pt x="731" y="2222"/>
                    <a:pt x="1152" y="2222"/>
                  </a:cubicBezTo>
                  <a:cubicBezTo>
                    <a:pt x="1270" y="2222"/>
                    <a:pt x="1390" y="2201"/>
                    <a:pt x="1506" y="2157"/>
                  </a:cubicBezTo>
                  <a:cubicBezTo>
                    <a:pt x="2026" y="1944"/>
                    <a:pt x="2292" y="1038"/>
                    <a:pt x="2092"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706149" y="559953"/>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06836" y="4815640"/>
              <a:ext cx="175994" cy="177496"/>
            </a:xfrm>
            <a:custGeom>
              <a:avLst/>
              <a:gdLst/>
              <a:ahLst/>
              <a:cxnLst/>
              <a:rect l="l" t="t" r="r" b="b"/>
              <a:pathLst>
                <a:path w="6209" h="6262" extrusionOk="0">
                  <a:moveTo>
                    <a:pt x="4203" y="0"/>
                  </a:moveTo>
                  <a:cubicBezTo>
                    <a:pt x="4109" y="0"/>
                    <a:pt x="4009" y="56"/>
                    <a:pt x="3930" y="105"/>
                  </a:cubicBezTo>
                  <a:cubicBezTo>
                    <a:pt x="3384" y="491"/>
                    <a:pt x="2878" y="944"/>
                    <a:pt x="2438" y="1437"/>
                  </a:cubicBezTo>
                  <a:cubicBezTo>
                    <a:pt x="1839" y="1197"/>
                    <a:pt x="1226" y="1011"/>
                    <a:pt x="600" y="891"/>
                  </a:cubicBezTo>
                  <a:cubicBezTo>
                    <a:pt x="531" y="872"/>
                    <a:pt x="463" y="859"/>
                    <a:pt x="395" y="859"/>
                  </a:cubicBezTo>
                  <a:cubicBezTo>
                    <a:pt x="370" y="859"/>
                    <a:pt x="345" y="861"/>
                    <a:pt x="320" y="864"/>
                  </a:cubicBezTo>
                  <a:cubicBezTo>
                    <a:pt x="213" y="878"/>
                    <a:pt x="133" y="931"/>
                    <a:pt x="80" y="1011"/>
                  </a:cubicBezTo>
                  <a:cubicBezTo>
                    <a:pt x="0" y="1171"/>
                    <a:pt x="107" y="1344"/>
                    <a:pt x="213" y="1477"/>
                  </a:cubicBezTo>
                  <a:cubicBezTo>
                    <a:pt x="573" y="1944"/>
                    <a:pt x="959" y="2397"/>
                    <a:pt x="1359" y="2823"/>
                  </a:cubicBezTo>
                  <a:cubicBezTo>
                    <a:pt x="959" y="3236"/>
                    <a:pt x="613" y="3702"/>
                    <a:pt x="320" y="4208"/>
                  </a:cubicBezTo>
                  <a:cubicBezTo>
                    <a:pt x="213" y="4395"/>
                    <a:pt x="120" y="4648"/>
                    <a:pt x="267" y="4821"/>
                  </a:cubicBezTo>
                  <a:cubicBezTo>
                    <a:pt x="335" y="4904"/>
                    <a:pt x="439" y="4933"/>
                    <a:pt x="553" y="4933"/>
                  </a:cubicBezTo>
                  <a:cubicBezTo>
                    <a:pt x="660" y="4933"/>
                    <a:pt x="776" y="4907"/>
                    <a:pt x="880" y="4875"/>
                  </a:cubicBezTo>
                  <a:cubicBezTo>
                    <a:pt x="1412" y="4688"/>
                    <a:pt x="1945" y="4462"/>
                    <a:pt x="2452" y="4222"/>
                  </a:cubicBezTo>
                  <a:cubicBezTo>
                    <a:pt x="2572" y="4848"/>
                    <a:pt x="2798" y="5461"/>
                    <a:pt x="3104" y="6034"/>
                  </a:cubicBezTo>
                  <a:cubicBezTo>
                    <a:pt x="3168" y="6147"/>
                    <a:pt x="3279" y="6261"/>
                    <a:pt x="3381" y="6261"/>
                  </a:cubicBezTo>
                  <a:cubicBezTo>
                    <a:pt x="3387" y="6261"/>
                    <a:pt x="3392" y="6261"/>
                    <a:pt x="3398" y="6260"/>
                  </a:cubicBezTo>
                  <a:cubicBezTo>
                    <a:pt x="3517" y="6234"/>
                    <a:pt x="3571" y="6100"/>
                    <a:pt x="3597" y="5994"/>
                  </a:cubicBezTo>
                  <a:cubicBezTo>
                    <a:pt x="3797" y="5328"/>
                    <a:pt x="3917" y="4648"/>
                    <a:pt x="3970" y="3955"/>
                  </a:cubicBezTo>
                  <a:lnTo>
                    <a:pt x="3984" y="3955"/>
                  </a:lnTo>
                  <a:cubicBezTo>
                    <a:pt x="3984" y="3982"/>
                    <a:pt x="3970" y="3982"/>
                    <a:pt x="3970" y="3982"/>
                  </a:cubicBezTo>
                  <a:cubicBezTo>
                    <a:pt x="4143" y="3996"/>
                    <a:pt x="4316" y="4004"/>
                    <a:pt x="4488" y="4004"/>
                  </a:cubicBezTo>
                  <a:cubicBezTo>
                    <a:pt x="4954" y="4004"/>
                    <a:pt x="5419" y="3949"/>
                    <a:pt x="5876" y="3822"/>
                  </a:cubicBezTo>
                  <a:cubicBezTo>
                    <a:pt x="5996" y="3795"/>
                    <a:pt x="6115" y="3769"/>
                    <a:pt x="6155" y="3636"/>
                  </a:cubicBezTo>
                  <a:cubicBezTo>
                    <a:pt x="6209" y="3489"/>
                    <a:pt x="6089" y="3356"/>
                    <a:pt x="5969" y="3263"/>
                  </a:cubicBezTo>
                  <a:cubicBezTo>
                    <a:pt x="5409" y="2796"/>
                    <a:pt x="4770" y="2437"/>
                    <a:pt x="4090" y="2210"/>
                  </a:cubicBezTo>
                  <a:cubicBezTo>
                    <a:pt x="4277" y="1624"/>
                    <a:pt x="4397" y="1011"/>
                    <a:pt x="4410" y="385"/>
                  </a:cubicBezTo>
                  <a:cubicBezTo>
                    <a:pt x="4423" y="252"/>
                    <a:pt x="4410" y="92"/>
                    <a:pt x="4304" y="25"/>
                  </a:cubicBezTo>
                  <a:cubicBezTo>
                    <a:pt x="4272" y="7"/>
                    <a:pt x="4238" y="0"/>
                    <a:pt x="4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rot="10800000">
              <a:off x="8763584" y="4866973"/>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612"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10800000">
              <a:off x="8091522" y="372912"/>
              <a:ext cx="46089" cy="46854"/>
            </a:xfrm>
            <a:custGeom>
              <a:avLst/>
              <a:gdLst/>
              <a:ahLst/>
              <a:cxnLst/>
              <a:rect l="l" t="t" r="r" b="b"/>
              <a:pathLst>
                <a:path w="1626" h="1653" extrusionOk="0">
                  <a:moveTo>
                    <a:pt x="840" y="1"/>
                  </a:moveTo>
                  <a:cubicBezTo>
                    <a:pt x="427" y="1"/>
                    <a:pt x="0" y="560"/>
                    <a:pt x="0" y="1026"/>
                  </a:cubicBezTo>
                  <a:cubicBezTo>
                    <a:pt x="0" y="1479"/>
                    <a:pt x="413" y="1653"/>
                    <a:pt x="840" y="1653"/>
                  </a:cubicBezTo>
                  <a:cubicBezTo>
                    <a:pt x="1279" y="1639"/>
                    <a:pt x="1626" y="1266"/>
                    <a:pt x="1612" y="813"/>
                  </a:cubicBezTo>
                  <a:cubicBezTo>
                    <a:pt x="1626" y="374"/>
                    <a:pt x="1279"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7854435" y="4946282"/>
              <a:ext cx="45720" cy="46854"/>
            </a:xfrm>
            <a:custGeom>
              <a:avLst/>
              <a:gdLst/>
              <a:ahLst/>
              <a:cxnLst/>
              <a:rect l="l" t="t" r="r" b="b"/>
              <a:pathLst>
                <a:path w="1613" h="1653" extrusionOk="0">
                  <a:moveTo>
                    <a:pt x="826" y="0"/>
                  </a:moveTo>
                  <a:cubicBezTo>
                    <a:pt x="413" y="0"/>
                    <a:pt x="0" y="560"/>
                    <a:pt x="0" y="1026"/>
                  </a:cubicBezTo>
                  <a:cubicBezTo>
                    <a:pt x="0" y="1492"/>
                    <a:pt x="413" y="1652"/>
                    <a:pt x="826" y="1652"/>
                  </a:cubicBezTo>
                  <a:cubicBezTo>
                    <a:pt x="1266" y="1639"/>
                    <a:pt x="1612" y="1266"/>
                    <a:pt x="1599" y="826"/>
                  </a:cubicBezTo>
                  <a:cubicBezTo>
                    <a:pt x="1612" y="387"/>
                    <a:pt x="1266" y="14"/>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555969" y="615994"/>
              <a:ext cx="46117" cy="46854"/>
            </a:xfrm>
            <a:custGeom>
              <a:avLst/>
              <a:gdLst/>
              <a:ahLst/>
              <a:cxnLst/>
              <a:rect l="l" t="t" r="r" b="b"/>
              <a:pathLst>
                <a:path w="1627" h="1653" extrusionOk="0">
                  <a:moveTo>
                    <a:pt x="840" y="1"/>
                  </a:moveTo>
                  <a:cubicBezTo>
                    <a:pt x="427" y="1"/>
                    <a:pt x="1" y="560"/>
                    <a:pt x="1" y="1027"/>
                  </a:cubicBezTo>
                  <a:cubicBezTo>
                    <a:pt x="1" y="1493"/>
                    <a:pt x="414" y="1653"/>
                    <a:pt x="840" y="1653"/>
                  </a:cubicBezTo>
                  <a:cubicBezTo>
                    <a:pt x="1280" y="1640"/>
                    <a:pt x="1626" y="1267"/>
                    <a:pt x="1600" y="827"/>
                  </a:cubicBezTo>
                  <a:cubicBezTo>
                    <a:pt x="1613" y="387"/>
                    <a:pt x="1280"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rot="10800000">
              <a:off x="8877818" y="4141454"/>
              <a:ext cx="64967" cy="63153"/>
            </a:xfrm>
            <a:custGeom>
              <a:avLst/>
              <a:gdLst/>
              <a:ahLst/>
              <a:cxnLst/>
              <a:rect l="l" t="t" r="r" b="b"/>
              <a:pathLst>
                <a:path w="2292" h="2228" extrusionOk="0">
                  <a:moveTo>
                    <a:pt x="1385" y="1"/>
                  </a:moveTo>
                  <a:cubicBezTo>
                    <a:pt x="1193" y="1"/>
                    <a:pt x="985" y="51"/>
                    <a:pt x="786" y="133"/>
                  </a:cubicBezTo>
                  <a:cubicBezTo>
                    <a:pt x="253" y="372"/>
                    <a:pt x="0" y="985"/>
                    <a:pt x="200" y="1532"/>
                  </a:cubicBezTo>
                  <a:cubicBezTo>
                    <a:pt x="335" y="1956"/>
                    <a:pt x="719" y="2228"/>
                    <a:pt x="1139" y="2228"/>
                  </a:cubicBezTo>
                  <a:cubicBezTo>
                    <a:pt x="1260" y="2228"/>
                    <a:pt x="1384" y="2205"/>
                    <a:pt x="1506" y="2158"/>
                  </a:cubicBezTo>
                  <a:cubicBezTo>
                    <a:pt x="2025" y="1945"/>
                    <a:pt x="2292" y="1039"/>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rot="10800000">
              <a:off x="8575146" y="2089390"/>
              <a:ext cx="64995" cy="63124"/>
            </a:xfrm>
            <a:custGeom>
              <a:avLst/>
              <a:gdLst/>
              <a:ahLst/>
              <a:cxnLst/>
              <a:rect l="l" t="t" r="r" b="b"/>
              <a:pathLst>
                <a:path w="2293" h="2227" extrusionOk="0">
                  <a:moveTo>
                    <a:pt x="1386" y="0"/>
                  </a:moveTo>
                  <a:cubicBezTo>
                    <a:pt x="1193" y="0"/>
                    <a:pt x="985" y="51"/>
                    <a:pt x="787" y="132"/>
                  </a:cubicBezTo>
                  <a:cubicBezTo>
                    <a:pt x="254" y="372"/>
                    <a:pt x="1" y="985"/>
                    <a:pt x="201" y="1531"/>
                  </a:cubicBezTo>
                  <a:cubicBezTo>
                    <a:pt x="335" y="1955"/>
                    <a:pt x="727" y="2227"/>
                    <a:pt x="1146" y="2227"/>
                  </a:cubicBezTo>
                  <a:cubicBezTo>
                    <a:pt x="1266" y="2227"/>
                    <a:pt x="1388" y="2205"/>
                    <a:pt x="1506" y="2157"/>
                  </a:cubicBezTo>
                  <a:cubicBezTo>
                    <a:pt x="2026" y="1944"/>
                    <a:pt x="2293" y="1051"/>
                    <a:pt x="2093"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0800000">
              <a:off x="8863044" y="3040713"/>
              <a:ext cx="64230" cy="62983"/>
            </a:xfrm>
            <a:custGeom>
              <a:avLst/>
              <a:gdLst/>
              <a:ahLst/>
              <a:cxnLst/>
              <a:rect l="l" t="t" r="r" b="b"/>
              <a:pathLst>
                <a:path w="2266" h="2222" extrusionOk="0">
                  <a:moveTo>
                    <a:pt x="1385" y="0"/>
                  </a:moveTo>
                  <a:cubicBezTo>
                    <a:pt x="1193" y="0"/>
                    <a:pt x="985" y="51"/>
                    <a:pt x="787" y="132"/>
                  </a:cubicBezTo>
                  <a:cubicBezTo>
                    <a:pt x="254" y="372"/>
                    <a:pt x="1" y="985"/>
                    <a:pt x="201" y="1531"/>
                  </a:cubicBezTo>
                  <a:cubicBezTo>
                    <a:pt x="326" y="1957"/>
                    <a:pt x="719" y="2222"/>
                    <a:pt x="1139" y="2222"/>
                  </a:cubicBezTo>
                  <a:cubicBezTo>
                    <a:pt x="1257" y="2222"/>
                    <a:pt x="1376" y="2201"/>
                    <a:pt x="1493" y="2157"/>
                  </a:cubicBezTo>
                  <a:cubicBezTo>
                    <a:pt x="2013" y="1944"/>
                    <a:pt x="2266" y="1038"/>
                    <a:pt x="2079" y="478"/>
                  </a:cubicBezTo>
                  <a:cubicBezTo>
                    <a:pt x="1964" y="132"/>
                    <a:pt x="1696"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rot="10800000">
              <a:off x="6717612" y="345250"/>
              <a:ext cx="64995" cy="63011"/>
            </a:xfrm>
            <a:custGeom>
              <a:avLst/>
              <a:gdLst/>
              <a:ahLst/>
              <a:cxnLst/>
              <a:rect l="l" t="t" r="r" b="b"/>
              <a:pathLst>
                <a:path w="2293" h="2223" extrusionOk="0">
                  <a:moveTo>
                    <a:pt x="1386" y="1"/>
                  </a:moveTo>
                  <a:cubicBezTo>
                    <a:pt x="1193" y="1"/>
                    <a:pt x="985" y="51"/>
                    <a:pt x="787" y="132"/>
                  </a:cubicBezTo>
                  <a:cubicBezTo>
                    <a:pt x="254" y="372"/>
                    <a:pt x="1" y="985"/>
                    <a:pt x="201" y="1531"/>
                  </a:cubicBezTo>
                  <a:cubicBezTo>
                    <a:pt x="336" y="1958"/>
                    <a:pt x="731" y="2222"/>
                    <a:pt x="1152" y="2222"/>
                  </a:cubicBezTo>
                  <a:cubicBezTo>
                    <a:pt x="1270" y="2222"/>
                    <a:pt x="1390" y="2201"/>
                    <a:pt x="1506" y="2158"/>
                  </a:cubicBezTo>
                  <a:cubicBezTo>
                    <a:pt x="2026" y="1944"/>
                    <a:pt x="2292" y="1038"/>
                    <a:pt x="2092" y="479"/>
                  </a:cubicBezTo>
                  <a:cubicBezTo>
                    <a:pt x="1969" y="133"/>
                    <a:pt x="1698" y="1"/>
                    <a:pt x="1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rot="10800000">
              <a:off x="8835054" y="1293340"/>
              <a:ext cx="130302" cy="127779"/>
            </a:xfrm>
            <a:custGeom>
              <a:avLst/>
              <a:gdLst/>
              <a:ahLst/>
              <a:cxnLst/>
              <a:rect l="l" t="t" r="r" b="b"/>
              <a:pathLst>
                <a:path w="4597" h="4508" extrusionOk="0">
                  <a:moveTo>
                    <a:pt x="3051" y="2837"/>
                  </a:moveTo>
                  <a:cubicBezTo>
                    <a:pt x="3062" y="2848"/>
                    <a:pt x="3054" y="2850"/>
                    <a:pt x="3052" y="2850"/>
                  </a:cubicBezTo>
                  <a:lnTo>
                    <a:pt x="3052" y="2850"/>
                  </a:lnTo>
                  <a:cubicBezTo>
                    <a:pt x="3052" y="2846"/>
                    <a:pt x="3052" y="2841"/>
                    <a:pt x="3051" y="2837"/>
                  </a:cubicBezTo>
                  <a:close/>
                  <a:moveTo>
                    <a:pt x="3051" y="2850"/>
                  </a:moveTo>
                  <a:cubicBezTo>
                    <a:pt x="3051" y="2850"/>
                    <a:pt x="3051" y="2850"/>
                    <a:pt x="3051" y="2850"/>
                  </a:cubicBezTo>
                  <a:cubicBezTo>
                    <a:pt x="3051" y="2850"/>
                    <a:pt x="3051" y="2850"/>
                    <a:pt x="3051" y="2850"/>
                  </a:cubicBezTo>
                  <a:close/>
                  <a:moveTo>
                    <a:pt x="2917" y="0"/>
                  </a:moveTo>
                  <a:cubicBezTo>
                    <a:pt x="2848" y="0"/>
                    <a:pt x="2770" y="50"/>
                    <a:pt x="2718" y="92"/>
                  </a:cubicBezTo>
                  <a:cubicBezTo>
                    <a:pt x="2358" y="412"/>
                    <a:pt x="2039" y="772"/>
                    <a:pt x="1759" y="1158"/>
                  </a:cubicBezTo>
                  <a:cubicBezTo>
                    <a:pt x="1319" y="1038"/>
                    <a:pt x="866" y="958"/>
                    <a:pt x="400" y="918"/>
                  </a:cubicBezTo>
                  <a:cubicBezTo>
                    <a:pt x="367" y="912"/>
                    <a:pt x="333" y="908"/>
                    <a:pt x="300" y="908"/>
                  </a:cubicBezTo>
                  <a:cubicBezTo>
                    <a:pt x="267" y="908"/>
                    <a:pt x="233" y="912"/>
                    <a:pt x="200" y="918"/>
                  </a:cubicBezTo>
                  <a:cubicBezTo>
                    <a:pt x="133" y="931"/>
                    <a:pt x="67" y="971"/>
                    <a:pt x="40" y="1038"/>
                  </a:cubicBezTo>
                  <a:cubicBezTo>
                    <a:pt x="0" y="1158"/>
                    <a:pt x="93" y="1278"/>
                    <a:pt x="173" y="1358"/>
                  </a:cubicBezTo>
                  <a:cubicBezTo>
                    <a:pt x="466" y="1664"/>
                    <a:pt x="773" y="1957"/>
                    <a:pt x="1106" y="2224"/>
                  </a:cubicBezTo>
                  <a:cubicBezTo>
                    <a:pt x="853" y="2557"/>
                    <a:pt x="640" y="2917"/>
                    <a:pt x="480" y="3303"/>
                  </a:cubicBezTo>
                  <a:cubicBezTo>
                    <a:pt x="413" y="3450"/>
                    <a:pt x="373" y="3623"/>
                    <a:pt x="480" y="3729"/>
                  </a:cubicBezTo>
                  <a:cubicBezTo>
                    <a:pt x="524" y="3779"/>
                    <a:pt x="581" y="3796"/>
                    <a:pt x="644" y="3796"/>
                  </a:cubicBezTo>
                  <a:cubicBezTo>
                    <a:pt x="733" y="3796"/>
                    <a:pt x="833" y="3761"/>
                    <a:pt x="919" y="3729"/>
                  </a:cubicBezTo>
                  <a:cubicBezTo>
                    <a:pt x="1292" y="3543"/>
                    <a:pt x="1639" y="3356"/>
                    <a:pt x="1985" y="3130"/>
                  </a:cubicBezTo>
                  <a:cubicBezTo>
                    <a:pt x="2132" y="3569"/>
                    <a:pt x="2332" y="3996"/>
                    <a:pt x="2598" y="4369"/>
                  </a:cubicBezTo>
                  <a:cubicBezTo>
                    <a:pt x="2656" y="4438"/>
                    <a:pt x="2723" y="4507"/>
                    <a:pt x="2793" y="4507"/>
                  </a:cubicBezTo>
                  <a:cubicBezTo>
                    <a:pt x="2803" y="4507"/>
                    <a:pt x="2814" y="4506"/>
                    <a:pt x="2825" y="4502"/>
                  </a:cubicBezTo>
                  <a:cubicBezTo>
                    <a:pt x="2905" y="4475"/>
                    <a:pt x="2931" y="4382"/>
                    <a:pt x="2945" y="4302"/>
                  </a:cubicBezTo>
                  <a:cubicBezTo>
                    <a:pt x="3036" y="3818"/>
                    <a:pt x="3063" y="3334"/>
                    <a:pt x="3052" y="2850"/>
                  </a:cubicBezTo>
                  <a:lnTo>
                    <a:pt x="3052" y="2850"/>
                  </a:lnTo>
                  <a:cubicBezTo>
                    <a:pt x="3505" y="2837"/>
                    <a:pt x="3971" y="2757"/>
                    <a:pt x="4397" y="2584"/>
                  </a:cubicBezTo>
                  <a:cubicBezTo>
                    <a:pt x="4477" y="2557"/>
                    <a:pt x="4570" y="2530"/>
                    <a:pt x="4583" y="2424"/>
                  </a:cubicBezTo>
                  <a:cubicBezTo>
                    <a:pt x="4597" y="2317"/>
                    <a:pt x="4503" y="2237"/>
                    <a:pt x="4423" y="2184"/>
                  </a:cubicBezTo>
                  <a:cubicBezTo>
                    <a:pt x="3984" y="1891"/>
                    <a:pt x="3491" y="1691"/>
                    <a:pt x="2984" y="1571"/>
                  </a:cubicBezTo>
                  <a:cubicBezTo>
                    <a:pt x="3078" y="1145"/>
                    <a:pt x="3118" y="692"/>
                    <a:pt x="3091" y="252"/>
                  </a:cubicBezTo>
                  <a:cubicBezTo>
                    <a:pt x="3078" y="159"/>
                    <a:pt x="3064" y="39"/>
                    <a:pt x="2971" y="12"/>
                  </a:cubicBezTo>
                  <a:cubicBezTo>
                    <a:pt x="2954" y="4"/>
                    <a:pt x="2936" y="0"/>
                    <a:pt x="2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rot="10800000">
              <a:off x="7039356" y="4832085"/>
              <a:ext cx="64995" cy="62983"/>
            </a:xfrm>
            <a:custGeom>
              <a:avLst/>
              <a:gdLst/>
              <a:ahLst/>
              <a:cxnLst/>
              <a:rect l="l" t="t" r="r" b="b"/>
              <a:pathLst>
                <a:path w="2293" h="2222" extrusionOk="0">
                  <a:moveTo>
                    <a:pt x="1386" y="0"/>
                  </a:moveTo>
                  <a:cubicBezTo>
                    <a:pt x="1193" y="0"/>
                    <a:pt x="985" y="51"/>
                    <a:pt x="787" y="132"/>
                  </a:cubicBezTo>
                  <a:cubicBezTo>
                    <a:pt x="254" y="372"/>
                    <a:pt x="1" y="985"/>
                    <a:pt x="201" y="1531"/>
                  </a:cubicBezTo>
                  <a:cubicBezTo>
                    <a:pt x="336" y="1957"/>
                    <a:pt x="731" y="2222"/>
                    <a:pt x="1152" y="2222"/>
                  </a:cubicBezTo>
                  <a:cubicBezTo>
                    <a:pt x="1270" y="2222"/>
                    <a:pt x="1390" y="2201"/>
                    <a:pt x="1506" y="2157"/>
                  </a:cubicBezTo>
                  <a:cubicBezTo>
                    <a:pt x="2026" y="1944"/>
                    <a:pt x="2292" y="1038"/>
                    <a:pt x="2092"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10800000">
              <a:off x="8305389" y="4535899"/>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10800000">
              <a:off x="8659039" y="230778"/>
              <a:ext cx="175994" cy="177496"/>
            </a:xfrm>
            <a:custGeom>
              <a:avLst/>
              <a:gdLst/>
              <a:ahLst/>
              <a:cxnLst/>
              <a:rect l="l" t="t" r="r" b="b"/>
              <a:pathLst>
                <a:path w="6209" h="6262" extrusionOk="0">
                  <a:moveTo>
                    <a:pt x="4203" y="0"/>
                  </a:moveTo>
                  <a:cubicBezTo>
                    <a:pt x="4109" y="0"/>
                    <a:pt x="4009" y="56"/>
                    <a:pt x="3930" y="105"/>
                  </a:cubicBezTo>
                  <a:cubicBezTo>
                    <a:pt x="3384" y="491"/>
                    <a:pt x="2878" y="944"/>
                    <a:pt x="2438" y="1437"/>
                  </a:cubicBezTo>
                  <a:cubicBezTo>
                    <a:pt x="1839" y="1197"/>
                    <a:pt x="1226" y="1011"/>
                    <a:pt x="600" y="891"/>
                  </a:cubicBezTo>
                  <a:cubicBezTo>
                    <a:pt x="531" y="872"/>
                    <a:pt x="463" y="859"/>
                    <a:pt x="395" y="859"/>
                  </a:cubicBezTo>
                  <a:cubicBezTo>
                    <a:pt x="370" y="859"/>
                    <a:pt x="345" y="861"/>
                    <a:pt x="320" y="864"/>
                  </a:cubicBezTo>
                  <a:cubicBezTo>
                    <a:pt x="213" y="878"/>
                    <a:pt x="133" y="931"/>
                    <a:pt x="80" y="1011"/>
                  </a:cubicBezTo>
                  <a:cubicBezTo>
                    <a:pt x="0" y="1171"/>
                    <a:pt x="107" y="1344"/>
                    <a:pt x="213" y="1477"/>
                  </a:cubicBezTo>
                  <a:cubicBezTo>
                    <a:pt x="573" y="1944"/>
                    <a:pt x="959" y="2397"/>
                    <a:pt x="1359" y="2823"/>
                  </a:cubicBezTo>
                  <a:cubicBezTo>
                    <a:pt x="959" y="3236"/>
                    <a:pt x="613" y="3702"/>
                    <a:pt x="320" y="4208"/>
                  </a:cubicBezTo>
                  <a:cubicBezTo>
                    <a:pt x="213" y="4395"/>
                    <a:pt x="120" y="4648"/>
                    <a:pt x="267" y="4821"/>
                  </a:cubicBezTo>
                  <a:cubicBezTo>
                    <a:pt x="335" y="4904"/>
                    <a:pt x="439" y="4933"/>
                    <a:pt x="553" y="4933"/>
                  </a:cubicBezTo>
                  <a:cubicBezTo>
                    <a:pt x="660" y="4933"/>
                    <a:pt x="776" y="4907"/>
                    <a:pt x="880" y="4875"/>
                  </a:cubicBezTo>
                  <a:cubicBezTo>
                    <a:pt x="1412" y="4688"/>
                    <a:pt x="1945" y="4462"/>
                    <a:pt x="2452" y="4222"/>
                  </a:cubicBezTo>
                  <a:cubicBezTo>
                    <a:pt x="2572" y="4848"/>
                    <a:pt x="2798" y="5461"/>
                    <a:pt x="3104" y="6034"/>
                  </a:cubicBezTo>
                  <a:cubicBezTo>
                    <a:pt x="3168" y="6147"/>
                    <a:pt x="3279" y="6261"/>
                    <a:pt x="3381" y="6261"/>
                  </a:cubicBezTo>
                  <a:cubicBezTo>
                    <a:pt x="3387" y="6261"/>
                    <a:pt x="3392" y="6261"/>
                    <a:pt x="3398" y="6260"/>
                  </a:cubicBezTo>
                  <a:cubicBezTo>
                    <a:pt x="3517" y="6234"/>
                    <a:pt x="3571" y="6100"/>
                    <a:pt x="3597" y="5994"/>
                  </a:cubicBezTo>
                  <a:cubicBezTo>
                    <a:pt x="3797" y="5328"/>
                    <a:pt x="3917" y="4648"/>
                    <a:pt x="3970" y="3955"/>
                  </a:cubicBezTo>
                  <a:lnTo>
                    <a:pt x="3984" y="3955"/>
                  </a:lnTo>
                  <a:cubicBezTo>
                    <a:pt x="3984" y="3982"/>
                    <a:pt x="3970" y="3982"/>
                    <a:pt x="3970" y="3982"/>
                  </a:cubicBezTo>
                  <a:cubicBezTo>
                    <a:pt x="4143" y="3996"/>
                    <a:pt x="4316" y="4004"/>
                    <a:pt x="4488" y="4004"/>
                  </a:cubicBezTo>
                  <a:cubicBezTo>
                    <a:pt x="4954" y="4004"/>
                    <a:pt x="5419" y="3949"/>
                    <a:pt x="5876" y="3822"/>
                  </a:cubicBezTo>
                  <a:cubicBezTo>
                    <a:pt x="5996" y="3795"/>
                    <a:pt x="6115" y="3769"/>
                    <a:pt x="6155" y="3636"/>
                  </a:cubicBezTo>
                  <a:cubicBezTo>
                    <a:pt x="6209" y="3489"/>
                    <a:pt x="6089" y="3356"/>
                    <a:pt x="5969" y="3263"/>
                  </a:cubicBezTo>
                  <a:cubicBezTo>
                    <a:pt x="5409" y="2796"/>
                    <a:pt x="4770" y="2437"/>
                    <a:pt x="4090" y="2210"/>
                  </a:cubicBezTo>
                  <a:cubicBezTo>
                    <a:pt x="4277" y="1624"/>
                    <a:pt x="4397" y="1011"/>
                    <a:pt x="4410" y="385"/>
                  </a:cubicBezTo>
                  <a:cubicBezTo>
                    <a:pt x="4423" y="252"/>
                    <a:pt x="4410" y="92"/>
                    <a:pt x="4304" y="25"/>
                  </a:cubicBezTo>
                  <a:cubicBezTo>
                    <a:pt x="4272" y="7"/>
                    <a:pt x="4238" y="0"/>
                    <a:pt x="4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1"/>
        <p:cNvGrpSpPr/>
        <p:nvPr/>
      </p:nvGrpSpPr>
      <p:grpSpPr>
        <a:xfrm>
          <a:off x="0" y="0"/>
          <a:ext cx="0" cy="0"/>
          <a:chOff x="0" y="0"/>
          <a:chExt cx="0" cy="0"/>
        </a:xfrm>
      </p:grpSpPr>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37"/>
        <p:cNvGrpSpPr/>
        <p:nvPr/>
      </p:nvGrpSpPr>
      <p:grpSpPr>
        <a:xfrm>
          <a:off x="0" y="0"/>
          <a:ext cx="0" cy="0"/>
          <a:chOff x="0" y="0"/>
          <a:chExt cx="0" cy="0"/>
        </a:xfrm>
      </p:grpSpPr>
      <p:grpSp>
        <p:nvGrpSpPr>
          <p:cNvPr id="838" name="Google Shape;838;p29"/>
          <p:cNvGrpSpPr/>
          <p:nvPr/>
        </p:nvGrpSpPr>
        <p:grpSpPr>
          <a:xfrm>
            <a:off x="221283" y="239119"/>
            <a:ext cx="8716887" cy="4691422"/>
            <a:chOff x="221283" y="239119"/>
            <a:chExt cx="8716887" cy="4691422"/>
          </a:xfrm>
        </p:grpSpPr>
        <p:sp>
          <p:nvSpPr>
            <p:cNvPr id="839" name="Google Shape;839;p29"/>
            <p:cNvSpPr/>
            <p:nvPr/>
          </p:nvSpPr>
          <p:spPr>
            <a:xfrm>
              <a:off x="332564" y="310088"/>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612"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1004258" y="4804148"/>
              <a:ext cx="46089" cy="46854"/>
            </a:xfrm>
            <a:custGeom>
              <a:avLst/>
              <a:gdLst/>
              <a:ahLst/>
              <a:cxnLst/>
              <a:rect l="l" t="t" r="r" b="b"/>
              <a:pathLst>
                <a:path w="1626" h="1653" extrusionOk="0">
                  <a:moveTo>
                    <a:pt x="840" y="1"/>
                  </a:moveTo>
                  <a:cubicBezTo>
                    <a:pt x="427" y="1"/>
                    <a:pt x="0" y="560"/>
                    <a:pt x="0" y="1026"/>
                  </a:cubicBezTo>
                  <a:cubicBezTo>
                    <a:pt x="0" y="1479"/>
                    <a:pt x="413" y="1653"/>
                    <a:pt x="840" y="1653"/>
                  </a:cubicBezTo>
                  <a:cubicBezTo>
                    <a:pt x="1279" y="1639"/>
                    <a:pt x="1626" y="1266"/>
                    <a:pt x="1612" y="813"/>
                  </a:cubicBezTo>
                  <a:cubicBezTo>
                    <a:pt x="1626" y="374"/>
                    <a:pt x="1279"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1597262" y="263253"/>
              <a:ext cx="45720" cy="46854"/>
            </a:xfrm>
            <a:custGeom>
              <a:avLst/>
              <a:gdLst/>
              <a:ahLst/>
              <a:cxnLst/>
              <a:rect l="l" t="t" r="r" b="b"/>
              <a:pathLst>
                <a:path w="1613" h="1653" extrusionOk="0">
                  <a:moveTo>
                    <a:pt x="826" y="0"/>
                  </a:moveTo>
                  <a:cubicBezTo>
                    <a:pt x="413" y="0"/>
                    <a:pt x="0" y="560"/>
                    <a:pt x="0" y="1026"/>
                  </a:cubicBezTo>
                  <a:cubicBezTo>
                    <a:pt x="0" y="1492"/>
                    <a:pt x="413" y="1652"/>
                    <a:pt x="826" y="1652"/>
                  </a:cubicBezTo>
                  <a:cubicBezTo>
                    <a:pt x="1266" y="1639"/>
                    <a:pt x="1612" y="1266"/>
                    <a:pt x="1599" y="826"/>
                  </a:cubicBezTo>
                  <a:cubicBezTo>
                    <a:pt x="1612" y="387"/>
                    <a:pt x="1266" y="14"/>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7004400" y="2421924"/>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599"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452257" y="4288966"/>
              <a:ext cx="46117" cy="46854"/>
            </a:xfrm>
            <a:custGeom>
              <a:avLst/>
              <a:gdLst/>
              <a:ahLst/>
              <a:cxnLst/>
              <a:rect l="l" t="t" r="r" b="b"/>
              <a:pathLst>
                <a:path w="1627" h="1653" extrusionOk="0">
                  <a:moveTo>
                    <a:pt x="840" y="1"/>
                  </a:moveTo>
                  <a:cubicBezTo>
                    <a:pt x="427" y="1"/>
                    <a:pt x="1" y="560"/>
                    <a:pt x="1" y="1027"/>
                  </a:cubicBezTo>
                  <a:cubicBezTo>
                    <a:pt x="1" y="1493"/>
                    <a:pt x="414" y="1653"/>
                    <a:pt x="840" y="1653"/>
                  </a:cubicBezTo>
                  <a:cubicBezTo>
                    <a:pt x="1280" y="1640"/>
                    <a:pt x="1626" y="1267"/>
                    <a:pt x="1600" y="827"/>
                  </a:cubicBezTo>
                  <a:cubicBezTo>
                    <a:pt x="1613" y="387"/>
                    <a:pt x="1280"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221283" y="1257158"/>
              <a:ext cx="64967" cy="63153"/>
            </a:xfrm>
            <a:custGeom>
              <a:avLst/>
              <a:gdLst/>
              <a:ahLst/>
              <a:cxnLst/>
              <a:rect l="l" t="t" r="r" b="b"/>
              <a:pathLst>
                <a:path w="2292" h="2228" extrusionOk="0">
                  <a:moveTo>
                    <a:pt x="1385" y="1"/>
                  </a:moveTo>
                  <a:cubicBezTo>
                    <a:pt x="1193" y="1"/>
                    <a:pt x="985" y="51"/>
                    <a:pt x="786" y="133"/>
                  </a:cubicBezTo>
                  <a:cubicBezTo>
                    <a:pt x="253" y="372"/>
                    <a:pt x="0" y="985"/>
                    <a:pt x="200" y="1532"/>
                  </a:cubicBezTo>
                  <a:cubicBezTo>
                    <a:pt x="335" y="1956"/>
                    <a:pt x="719" y="2228"/>
                    <a:pt x="1139" y="2228"/>
                  </a:cubicBezTo>
                  <a:cubicBezTo>
                    <a:pt x="1260" y="2228"/>
                    <a:pt x="1384" y="2205"/>
                    <a:pt x="1506" y="2158"/>
                  </a:cubicBezTo>
                  <a:cubicBezTo>
                    <a:pt x="2025" y="1945"/>
                    <a:pt x="2292" y="1039"/>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501727" y="3071401"/>
              <a:ext cx="64995" cy="63124"/>
            </a:xfrm>
            <a:custGeom>
              <a:avLst/>
              <a:gdLst/>
              <a:ahLst/>
              <a:cxnLst/>
              <a:rect l="l" t="t" r="r" b="b"/>
              <a:pathLst>
                <a:path w="2293" h="2227" extrusionOk="0">
                  <a:moveTo>
                    <a:pt x="1386" y="0"/>
                  </a:moveTo>
                  <a:cubicBezTo>
                    <a:pt x="1193" y="0"/>
                    <a:pt x="985" y="51"/>
                    <a:pt x="787" y="132"/>
                  </a:cubicBezTo>
                  <a:cubicBezTo>
                    <a:pt x="254" y="372"/>
                    <a:pt x="1" y="985"/>
                    <a:pt x="201" y="1531"/>
                  </a:cubicBezTo>
                  <a:cubicBezTo>
                    <a:pt x="335" y="1955"/>
                    <a:pt x="727" y="2227"/>
                    <a:pt x="1146" y="2227"/>
                  </a:cubicBezTo>
                  <a:cubicBezTo>
                    <a:pt x="1266" y="2227"/>
                    <a:pt x="1388" y="2205"/>
                    <a:pt x="1506" y="2157"/>
                  </a:cubicBezTo>
                  <a:cubicBezTo>
                    <a:pt x="2026" y="1944"/>
                    <a:pt x="2293" y="1051"/>
                    <a:pt x="2093"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9"/>
            <p:cNvSpPr/>
            <p:nvPr/>
          </p:nvSpPr>
          <p:spPr>
            <a:xfrm>
              <a:off x="2335571" y="4607924"/>
              <a:ext cx="64598" cy="63153"/>
            </a:xfrm>
            <a:custGeom>
              <a:avLst/>
              <a:gdLst/>
              <a:ahLst/>
              <a:cxnLst/>
              <a:rect l="l" t="t" r="r" b="b"/>
              <a:pathLst>
                <a:path w="2279" h="2228" extrusionOk="0">
                  <a:moveTo>
                    <a:pt x="1385" y="1"/>
                  </a:moveTo>
                  <a:cubicBezTo>
                    <a:pt x="1193" y="1"/>
                    <a:pt x="985" y="51"/>
                    <a:pt x="786" y="132"/>
                  </a:cubicBezTo>
                  <a:cubicBezTo>
                    <a:pt x="253" y="372"/>
                    <a:pt x="0" y="985"/>
                    <a:pt x="200" y="1531"/>
                  </a:cubicBezTo>
                  <a:cubicBezTo>
                    <a:pt x="335" y="1956"/>
                    <a:pt x="719" y="2227"/>
                    <a:pt x="1139" y="2227"/>
                  </a:cubicBezTo>
                  <a:cubicBezTo>
                    <a:pt x="1260" y="2227"/>
                    <a:pt x="1384" y="2205"/>
                    <a:pt x="1506" y="2157"/>
                  </a:cubicBezTo>
                  <a:cubicBezTo>
                    <a:pt x="2012" y="1944"/>
                    <a:pt x="2278" y="1038"/>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3218326" y="239119"/>
              <a:ext cx="64598" cy="63124"/>
            </a:xfrm>
            <a:custGeom>
              <a:avLst/>
              <a:gdLst/>
              <a:ahLst/>
              <a:cxnLst/>
              <a:rect l="l" t="t" r="r" b="b"/>
              <a:pathLst>
                <a:path w="2279" h="2227" extrusionOk="0">
                  <a:moveTo>
                    <a:pt x="1386" y="0"/>
                  </a:moveTo>
                  <a:cubicBezTo>
                    <a:pt x="1193" y="0"/>
                    <a:pt x="985" y="50"/>
                    <a:pt x="787" y="132"/>
                  </a:cubicBezTo>
                  <a:cubicBezTo>
                    <a:pt x="254" y="372"/>
                    <a:pt x="1" y="984"/>
                    <a:pt x="201" y="1531"/>
                  </a:cubicBezTo>
                  <a:cubicBezTo>
                    <a:pt x="335" y="1955"/>
                    <a:pt x="727" y="2227"/>
                    <a:pt x="1145" y="2227"/>
                  </a:cubicBezTo>
                  <a:cubicBezTo>
                    <a:pt x="1265" y="2227"/>
                    <a:pt x="1387" y="2204"/>
                    <a:pt x="1506" y="2157"/>
                  </a:cubicBezTo>
                  <a:cubicBezTo>
                    <a:pt x="2026" y="1944"/>
                    <a:pt x="2279" y="1038"/>
                    <a:pt x="2092"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830869" y="2011394"/>
              <a:ext cx="64230" cy="62983"/>
            </a:xfrm>
            <a:custGeom>
              <a:avLst/>
              <a:gdLst/>
              <a:ahLst/>
              <a:cxnLst/>
              <a:rect l="l" t="t" r="r" b="b"/>
              <a:pathLst>
                <a:path w="2266" h="2222" extrusionOk="0">
                  <a:moveTo>
                    <a:pt x="1385" y="0"/>
                  </a:moveTo>
                  <a:cubicBezTo>
                    <a:pt x="1193" y="0"/>
                    <a:pt x="985" y="51"/>
                    <a:pt x="787" y="132"/>
                  </a:cubicBezTo>
                  <a:cubicBezTo>
                    <a:pt x="254" y="372"/>
                    <a:pt x="1" y="985"/>
                    <a:pt x="201" y="1531"/>
                  </a:cubicBezTo>
                  <a:cubicBezTo>
                    <a:pt x="326" y="1957"/>
                    <a:pt x="719" y="2222"/>
                    <a:pt x="1139" y="2222"/>
                  </a:cubicBezTo>
                  <a:cubicBezTo>
                    <a:pt x="1257" y="2222"/>
                    <a:pt x="1376" y="2201"/>
                    <a:pt x="1493" y="2157"/>
                  </a:cubicBezTo>
                  <a:cubicBezTo>
                    <a:pt x="2013" y="1944"/>
                    <a:pt x="2266" y="1038"/>
                    <a:pt x="2079" y="478"/>
                  </a:cubicBezTo>
                  <a:cubicBezTo>
                    <a:pt x="1964" y="132"/>
                    <a:pt x="1696"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1597261" y="4434654"/>
              <a:ext cx="64995" cy="63011"/>
            </a:xfrm>
            <a:custGeom>
              <a:avLst/>
              <a:gdLst/>
              <a:ahLst/>
              <a:cxnLst/>
              <a:rect l="l" t="t" r="r" b="b"/>
              <a:pathLst>
                <a:path w="2293" h="2223" extrusionOk="0">
                  <a:moveTo>
                    <a:pt x="1386" y="1"/>
                  </a:moveTo>
                  <a:cubicBezTo>
                    <a:pt x="1193" y="1"/>
                    <a:pt x="985" y="51"/>
                    <a:pt x="787" y="132"/>
                  </a:cubicBezTo>
                  <a:cubicBezTo>
                    <a:pt x="254" y="372"/>
                    <a:pt x="1" y="985"/>
                    <a:pt x="201" y="1531"/>
                  </a:cubicBezTo>
                  <a:cubicBezTo>
                    <a:pt x="336" y="1958"/>
                    <a:pt x="731" y="2222"/>
                    <a:pt x="1152" y="2222"/>
                  </a:cubicBezTo>
                  <a:cubicBezTo>
                    <a:pt x="1270" y="2222"/>
                    <a:pt x="1390" y="2201"/>
                    <a:pt x="1506" y="2158"/>
                  </a:cubicBezTo>
                  <a:cubicBezTo>
                    <a:pt x="2026" y="1944"/>
                    <a:pt x="2292" y="1038"/>
                    <a:pt x="2092" y="479"/>
                  </a:cubicBezTo>
                  <a:cubicBezTo>
                    <a:pt x="1969" y="133"/>
                    <a:pt x="1698" y="1"/>
                    <a:pt x="13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1890314" y="2760379"/>
              <a:ext cx="185830" cy="176391"/>
            </a:xfrm>
            <a:custGeom>
              <a:avLst/>
              <a:gdLst/>
              <a:ahLst/>
              <a:cxnLst/>
              <a:rect l="l" t="t" r="r" b="b"/>
              <a:pathLst>
                <a:path w="6556" h="6223" extrusionOk="0">
                  <a:moveTo>
                    <a:pt x="4869" y="3541"/>
                  </a:moveTo>
                  <a:cubicBezTo>
                    <a:pt x="4868" y="3542"/>
                    <a:pt x="4866" y="3543"/>
                    <a:pt x="4864" y="3544"/>
                  </a:cubicBezTo>
                  <a:cubicBezTo>
                    <a:pt x="4864" y="3544"/>
                    <a:pt x="4868" y="3544"/>
                    <a:pt x="4869" y="3541"/>
                  </a:cubicBezTo>
                  <a:close/>
                  <a:moveTo>
                    <a:pt x="3092" y="0"/>
                  </a:moveTo>
                  <a:cubicBezTo>
                    <a:pt x="2959" y="14"/>
                    <a:pt x="2879" y="147"/>
                    <a:pt x="2825" y="267"/>
                  </a:cubicBezTo>
                  <a:cubicBezTo>
                    <a:pt x="2559" y="880"/>
                    <a:pt x="2359" y="1519"/>
                    <a:pt x="2239" y="2185"/>
                  </a:cubicBezTo>
                  <a:cubicBezTo>
                    <a:pt x="1600" y="2279"/>
                    <a:pt x="987" y="2452"/>
                    <a:pt x="387" y="2665"/>
                  </a:cubicBezTo>
                  <a:cubicBezTo>
                    <a:pt x="294" y="2692"/>
                    <a:pt x="201" y="2745"/>
                    <a:pt x="121" y="2798"/>
                  </a:cubicBezTo>
                  <a:cubicBezTo>
                    <a:pt x="41" y="2851"/>
                    <a:pt x="1" y="2945"/>
                    <a:pt x="1" y="3051"/>
                  </a:cubicBezTo>
                  <a:cubicBezTo>
                    <a:pt x="14" y="3224"/>
                    <a:pt x="187" y="3318"/>
                    <a:pt x="361" y="3384"/>
                  </a:cubicBezTo>
                  <a:cubicBezTo>
                    <a:pt x="907" y="3598"/>
                    <a:pt x="1466" y="3771"/>
                    <a:pt x="2039" y="3931"/>
                  </a:cubicBezTo>
                  <a:cubicBezTo>
                    <a:pt x="1919" y="4490"/>
                    <a:pt x="1866" y="5076"/>
                    <a:pt x="1879" y="5663"/>
                  </a:cubicBezTo>
                  <a:cubicBezTo>
                    <a:pt x="1879" y="5876"/>
                    <a:pt x="1933" y="6129"/>
                    <a:pt x="2132" y="6209"/>
                  </a:cubicBezTo>
                  <a:cubicBezTo>
                    <a:pt x="2163" y="6218"/>
                    <a:pt x="2193" y="6223"/>
                    <a:pt x="2223" y="6223"/>
                  </a:cubicBezTo>
                  <a:cubicBezTo>
                    <a:pt x="2402" y="6223"/>
                    <a:pt x="2566" y="6066"/>
                    <a:pt x="2692" y="5929"/>
                  </a:cubicBezTo>
                  <a:cubicBezTo>
                    <a:pt x="3052" y="5489"/>
                    <a:pt x="3385" y="5023"/>
                    <a:pt x="3691" y="4543"/>
                  </a:cubicBezTo>
                  <a:cubicBezTo>
                    <a:pt x="4118" y="5023"/>
                    <a:pt x="4624" y="5436"/>
                    <a:pt x="5183" y="5756"/>
                  </a:cubicBezTo>
                  <a:cubicBezTo>
                    <a:pt x="5260" y="5799"/>
                    <a:pt x="5354" y="5836"/>
                    <a:pt x="5436" y="5836"/>
                  </a:cubicBezTo>
                  <a:cubicBezTo>
                    <a:pt x="5481" y="5836"/>
                    <a:pt x="5523" y="5824"/>
                    <a:pt x="5556" y="5796"/>
                  </a:cubicBezTo>
                  <a:cubicBezTo>
                    <a:pt x="5636" y="5703"/>
                    <a:pt x="5623" y="5569"/>
                    <a:pt x="5583" y="5463"/>
                  </a:cubicBezTo>
                  <a:cubicBezTo>
                    <a:pt x="5410" y="4783"/>
                    <a:pt x="5157" y="4144"/>
                    <a:pt x="4837" y="3531"/>
                  </a:cubicBezTo>
                  <a:lnTo>
                    <a:pt x="4864" y="3531"/>
                  </a:lnTo>
                  <a:cubicBezTo>
                    <a:pt x="4869" y="3536"/>
                    <a:pt x="4870" y="3540"/>
                    <a:pt x="4869" y="3541"/>
                  </a:cubicBezTo>
                  <a:lnTo>
                    <a:pt x="4869" y="3541"/>
                  </a:lnTo>
                  <a:cubicBezTo>
                    <a:pt x="5440" y="3262"/>
                    <a:pt x="5958" y="2890"/>
                    <a:pt x="6409" y="2425"/>
                  </a:cubicBezTo>
                  <a:cubicBezTo>
                    <a:pt x="6502" y="2345"/>
                    <a:pt x="6556" y="2239"/>
                    <a:pt x="6542" y="2105"/>
                  </a:cubicBezTo>
                  <a:cubicBezTo>
                    <a:pt x="6516" y="1972"/>
                    <a:pt x="6343" y="1919"/>
                    <a:pt x="6196" y="1892"/>
                  </a:cubicBezTo>
                  <a:cubicBezTo>
                    <a:pt x="5914" y="1850"/>
                    <a:pt x="5629" y="1829"/>
                    <a:pt x="5346" y="1829"/>
                  </a:cubicBezTo>
                  <a:cubicBezTo>
                    <a:pt x="4906" y="1829"/>
                    <a:pt x="4467" y="1880"/>
                    <a:pt x="4038" y="1985"/>
                  </a:cubicBezTo>
                  <a:cubicBezTo>
                    <a:pt x="3891" y="1373"/>
                    <a:pt x="3678" y="786"/>
                    <a:pt x="3385" y="253"/>
                  </a:cubicBezTo>
                  <a:cubicBezTo>
                    <a:pt x="3318" y="134"/>
                    <a:pt x="3225" y="0"/>
                    <a:pt x="3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9"/>
            <p:cNvSpPr/>
            <p:nvPr/>
          </p:nvSpPr>
          <p:spPr>
            <a:xfrm>
              <a:off x="7869361" y="2727790"/>
              <a:ext cx="175994" cy="177496"/>
            </a:xfrm>
            <a:custGeom>
              <a:avLst/>
              <a:gdLst/>
              <a:ahLst/>
              <a:cxnLst/>
              <a:rect l="l" t="t" r="r" b="b"/>
              <a:pathLst>
                <a:path w="6209" h="6262" extrusionOk="0">
                  <a:moveTo>
                    <a:pt x="4203" y="0"/>
                  </a:moveTo>
                  <a:cubicBezTo>
                    <a:pt x="4109" y="0"/>
                    <a:pt x="4009" y="56"/>
                    <a:pt x="3930" y="105"/>
                  </a:cubicBezTo>
                  <a:cubicBezTo>
                    <a:pt x="3384" y="491"/>
                    <a:pt x="2878" y="944"/>
                    <a:pt x="2438" y="1437"/>
                  </a:cubicBezTo>
                  <a:cubicBezTo>
                    <a:pt x="1839" y="1197"/>
                    <a:pt x="1226" y="1011"/>
                    <a:pt x="600" y="891"/>
                  </a:cubicBezTo>
                  <a:cubicBezTo>
                    <a:pt x="531" y="872"/>
                    <a:pt x="463" y="859"/>
                    <a:pt x="395" y="859"/>
                  </a:cubicBezTo>
                  <a:cubicBezTo>
                    <a:pt x="370" y="859"/>
                    <a:pt x="345" y="861"/>
                    <a:pt x="320" y="864"/>
                  </a:cubicBezTo>
                  <a:cubicBezTo>
                    <a:pt x="213" y="878"/>
                    <a:pt x="133" y="931"/>
                    <a:pt x="80" y="1011"/>
                  </a:cubicBezTo>
                  <a:cubicBezTo>
                    <a:pt x="0" y="1171"/>
                    <a:pt x="107" y="1344"/>
                    <a:pt x="213" y="1477"/>
                  </a:cubicBezTo>
                  <a:cubicBezTo>
                    <a:pt x="573" y="1944"/>
                    <a:pt x="959" y="2397"/>
                    <a:pt x="1359" y="2823"/>
                  </a:cubicBezTo>
                  <a:cubicBezTo>
                    <a:pt x="959" y="3236"/>
                    <a:pt x="613" y="3702"/>
                    <a:pt x="320" y="4208"/>
                  </a:cubicBezTo>
                  <a:cubicBezTo>
                    <a:pt x="213" y="4395"/>
                    <a:pt x="120" y="4648"/>
                    <a:pt x="267" y="4821"/>
                  </a:cubicBezTo>
                  <a:cubicBezTo>
                    <a:pt x="335" y="4904"/>
                    <a:pt x="439" y="4933"/>
                    <a:pt x="553" y="4933"/>
                  </a:cubicBezTo>
                  <a:cubicBezTo>
                    <a:pt x="660" y="4933"/>
                    <a:pt x="776" y="4907"/>
                    <a:pt x="880" y="4875"/>
                  </a:cubicBezTo>
                  <a:cubicBezTo>
                    <a:pt x="1412" y="4688"/>
                    <a:pt x="1945" y="4462"/>
                    <a:pt x="2452" y="4222"/>
                  </a:cubicBezTo>
                  <a:cubicBezTo>
                    <a:pt x="2572" y="4848"/>
                    <a:pt x="2798" y="5461"/>
                    <a:pt x="3104" y="6034"/>
                  </a:cubicBezTo>
                  <a:cubicBezTo>
                    <a:pt x="3168" y="6147"/>
                    <a:pt x="3279" y="6261"/>
                    <a:pt x="3381" y="6261"/>
                  </a:cubicBezTo>
                  <a:cubicBezTo>
                    <a:pt x="3387" y="6261"/>
                    <a:pt x="3392" y="6261"/>
                    <a:pt x="3398" y="6260"/>
                  </a:cubicBezTo>
                  <a:cubicBezTo>
                    <a:pt x="3517" y="6234"/>
                    <a:pt x="3571" y="6100"/>
                    <a:pt x="3597" y="5994"/>
                  </a:cubicBezTo>
                  <a:cubicBezTo>
                    <a:pt x="3797" y="5328"/>
                    <a:pt x="3917" y="4648"/>
                    <a:pt x="3970" y="3955"/>
                  </a:cubicBezTo>
                  <a:lnTo>
                    <a:pt x="3984" y="3955"/>
                  </a:lnTo>
                  <a:cubicBezTo>
                    <a:pt x="3984" y="3982"/>
                    <a:pt x="3970" y="3982"/>
                    <a:pt x="3970" y="3982"/>
                  </a:cubicBezTo>
                  <a:cubicBezTo>
                    <a:pt x="4143" y="3996"/>
                    <a:pt x="4316" y="4004"/>
                    <a:pt x="4488" y="4004"/>
                  </a:cubicBezTo>
                  <a:cubicBezTo>
                    <a:pt x="4954" y="4004"/>
                    <a:pt x="5419" y="3949"/>
                    <a:pt x="5876" y="3822"/>
                  </a:cubicBezTo>
                  <a:cubicBezTo>
                    <a:pt x="5996" y="3795"/>
                    <a:pt x="6115" y="3769"/>
                    <a:pt x="6155" y="3636"/>
                  </a:cubicBezTo>
                  <a:cubicBezTo>
                    <a:pt x="6209" y="3489"/>
                    <a:pt x="6089" y="3356"/>
                    <a:pt x="5969" y="3263"/>
                  </a:cubicBezTo>
                  <a:cubicBezTo>
                    <a:pt x="5409" y="2796"/>
                    <a:pt x="4770" y="2437"/>
                    <a:pt x="4090" y="2210"/>
                  </a:cubicBezTo>
                  <a:cubicBezTo>
                    <a:pt x="4277" y="1624"/>
                    <a:pt x="4397" y="1011"/>
                    <a:pt x="4410" y="385"/>
                  </a:cubicBezTo>
                  <a:cubicBezTo>
                    <a:pt x="4423" y="252"/>
                    <a:pt x="4410" y="92"/>
                    <a:pt x="4304" y="25"/>
                  </a:cubicBezTo>
                  <a:cubicBezTo>
                    <a:pt x="4272" y="7"/>
                    <a:pt x="4238" y="0"/>
                    <a:pt x="4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9"/>
            <p:cNvSpPr/>
            <p:nvPr/>
          </p:nvSpPr>
          <p:spPr>
            <a:xfrm>
              <a:off x="8716822" y="1469692"/>
              <a:ext cx="175626" cy="177241"/>
            </a:xfrm>
            <a:custGeom>
              <a:avLst/>
              <a:gdLst/>
              <a:ahLst/>
              <a:cxnLst/>
              <a:rect l="l" t="t" r="r" b="b"/>
              <a:pathLst>
                <a:path w="6196" h="6253" extrusionOk="0">
                  <a:moveTo>
                    <a:pt x="4198" y="0"/>
                  </a:moveTo>
                  <a:cubicBezTo>
                    <a:pt x="4109" y="0"/>
                    <a:pt x="4016" y="51"/>
                    <a:pt x="3931" y="108"/>
                  </a:cubicBezTo>
                  <a:cubicBezTo>
                    <a:pt x="3385" y="494"/>
                    <a:pt x="2878" y="934"/>
                    <a:pt x="2439" y="1440"/>
                  </a:cubicBezTo>
                  <a:cubicBezTo>
                    <a:pt x="1839" y="1200"/>
                    <a:pt x="1226" y="1014"/>
                    <a:pt x="600" y="880"/>
                  </a:cubicBezTo>
                  <a:cubicBezTo>
                    <a:pt x="545" y="865"/>
                    <a:pt x="491" y="858"/>
                    <a:pt x="436" y="858"/>
                  </a:cubicBezTo>
                  <a:cubicBezTo>
                    <a:pt x="398" y="858"/>
                    <a:pt x="359" y="862"/>
                    <a:pt x="320" y="867"/>
                  </a:cubicBezTo>
                  <a:cubicBezTo>
                    <a:pt x="214" y="867"/>
                    <a:pt x="134" y="920"/>
                    <a:pt x="80" y="1014"/>
                  </a:cubicBezTo>
                  <a:cubicBezTo>
                    <a:pt x="1" y="1160"/>
                    <a:pt x="107" y="1347"/>
                    <a:pt x="214" y="1480"/>
                  </a:cubicBezTo>
                  <a:cubicBezTo>
                    <a:pt x="573" y="1946"/>
                    <a:pt x="960" y="2399"/>
                    <a:pt x="1373" y="2825"/>
                  </a:cubicBezTo>
                  <a:cubicBezTo>
                    <a:pt x="973" y="3238"/>
                    <a:pt x="627" y="3705"/>
                    <a:pt x="334" y="4211"/>
                  </a:cubicBezTo>
                  <a:cubicBezTo>
                    <a:pt x="227" y="4398"/>
                    <a:pt x="134" y="4651"/>
                    <a:pt x="267" y="4811"/>
                  </a:cubicBezTo>
                  <a:cubicBezTo>
                    <a:pt x="340" y="4897"/>
                    <a:pt x="444" y="4927"/>
                    <a:pt x="555" y="4927"/>
                  </a:cubicBezTo>
                  <a:cubicBezTo>
                    <a:pt x="667" y="4927"/>
                    <a:pt x="787" y="4897"/>
                    <a:pt x="893" y="4864"/>
                  </a:cubicBezTo>
                  <a:cubicBezTo>
                    <a:pt x="1426" y="4677"/>
                    <a:pt x="1959" y="4464"/>
                    <a:pt x="2465" y="4211"/>
                  </a:cubicBezTo>
                  <a:cubicBezTo>
                    <a:pt x="2585" y="4851"/>
                    <a:pt x="2812" y="5463"/>
                    <a:pt x="3118" y="6036"/>
                  </a:cubicBezTo>
                  <a:cubicBezTo>
                    <a:pt x="3179" y="6134"/>
                    <a:pt x="3284" y="6253"/>
                    <a:pt x="3383" y="6253"/>
                  </a:cubicBezTo>
                  <a:cubicBezTo>
                    <a:pt x="3392" y="6253"/>
                    <a:pt x="3402" y="6252"/>
                    <a:pt x="3411" y="6249"/>
                  </a:cubicBezTo>
                  <a:cubicBezTo>
                    <a:pt x="3531" y="6236"/>
                    <a:pt x="3584" y="6103"/>
                    <a:pt x="3611" y="5983"/>
                  </a:cubicBezTo>
                  <a:cubicBezTo>
                    <a:pt x="3809" y="5335"/>
                    <a:pt x="3929" y="4661"/>
                    <a:pt x="3983" y="3974"/>
                  </a:cubicBezTo>
                  <a:lnTo>
                    <a:pt x="3983" y="3974"/>
                  </a:lnTo>
                  <a:cubicBezTo>
                    <a:pt x="4155" y="3991"/>
                    <a:pt x="4327" y="3999"/>
                    <a:pt x="4499" y="3999"/>
                  </a:cubicBezTo>
                  <a:cubicBezTo>
                    <a:pt x="4957" y="3999"/>
                    <a:pt x="5413" y="3939"/>
                    <a:pt x="5863" y="3825"/>
                  </a:cubicBezTo>
                  <a:cubicBezTo>
                    <a:pt x="5983" y="3785"/>
                    <a:pt x="6102" y="3758"/>
                    <a:pt x="6142" y="3625"/>
                  </a:cubicBezTo>
                  <a:cubicBezTo>
                    <a:pt x="6196" y="3492"/>
                    <a:pt x="6076" y="3358"/>
                    <a:pt x="5969" y="3265"/>
                  </a:cubicBezTo>
                  <a:cubicBezTo>
                    <a:pt x="5396" y="2799"/>
                    <a:pt x="4757" y="2439"/>
                    <a:pt x="4077" y="2199"/>
                  </a:cubicBezTo>
                  <a:cubicBezTo>
                    <a:pt x="4277" y="1613"/>
                    <a:pt x="4384" y="1000"/>
                    <a:pt x="4424" y="387"/>
                  </a:cubicBezTo>
                  <a:cubicBezTo>
                    <a:pt x="4424" y="254"/>
                    <a:pt x="4424" y="81"/>
                    <a:pt x="4304" y="28"/>
                  </a:cubicBezTo>
                  <a:cubicBezTo>
                    <a:pt x="4269" y="9"/>
                    <a:pt x="4234" y="0"/>
                    <a:pt x="41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a:off x="1109587" y="3615570"/>
              <a:ext cx="130302" cy="127779"/>
            </a:xfrm>
            <a:custGeom>
              <a:avLst/>
              <a:gdLst/>
              <a:ahLst/>
              <a:cxnLst/>
              <a:rect l="l" t="t" r="r" b="b"/>
              <a:pathLst>
                <a:path w="4597" h="4508" extrusionOk="0">
                  <a:moveTo>
                    <a:pt x="3051" y="2837"/>
                  </a:moveTo>
                  <a:cubicBezTo>
                    <a:pt x="3062" y="2848"/>
                    <a:pt x="3054" y="2850"/>
                    <a:pt x="3052" y="2850"/>
                  </a:cubicBezTo>
                  <a:lnTo>
                    <a:pt x="3052" y="2850"/>
                  </a:lnTo>
                  <a:cubicBezTo>
                    <a:pt x="3052" y="2846"/>
                    <a:pt x="3052" y="2841"/>
                    <a:pt x="3051" y="2837"/>
                  </a:cubicBezTo>
                  <a:close/>
                  <a:moveTo>
                    <a:pt x="3051" y="2850"/>
                  </a:moveTo>
                  <a:cubicBezTo>
                    <a:pt x="3051" y="2850"/>
                    <a:pt x="3051" y="2850"/>
                    <a:pt x="3051" y="2850"/>
                  </a:cubicBezTo>
                  <a:cubicBezTo>
                    <a:pt x="3051" y="2850"/>
                    <a:pt x="3051" y="2850"/>
                    <a:pt x="3051" y="2850"/>
                  </a:cubicBezTo>
                  <a:close/>
                  <a:moveTo>
                    <a:pt x="2917" y="0"/>
                  </a:moveTo>
                  <a:cubicBezTo>
                    <a:pt x="2848" y="0"/>
                    <a:pt x="2770" y="50"/>
                    <a:pt x="2718" y="92"/>
                  </a:cubicBezTo>
                  <a:cubicBezTo>
                    <a:pt x="2358" y="412"/>
                    <a:pt x="2039" y="772"/>
                    <a:pt x="1759" y="1158"/>
                  </a:cubicBezTo>
                  <a:cubicBezTo>
                    <a:pt x="1319" y="1038"/>
                    <a:pt x="866" y="958"/>
                    <a:pt x="400" y="918"/>
                  </a:cubicBezTo>
                  <a:cubicBezTo>
                    <a:pt x="367" y="912"/>
                    <a:pt x="333" y="908"/>
                    <a:pt x="300" y="908"/>
                  </a:cubicBezTo>
                  <a:cubicBezTo>
                    <a:pt x="267" y="908"/>
                    <a:pt x="233" y="912"/>
                    <a:pt x="200" y="918"/>
                  </a:cubicBezTo>
                  <a:cubicBezTo>
                    <a:pt x="133" y="931"/>
                    <a:pt x="67" y="971"/>
                    <a:pt x="40" y="1038"/>
                  </a:cubicBezTo>
                  <a:cubicBezTo>
                    <a:pt x="0" y="1158"/>
                    <a:pt x="93" y="1278"/>
                    <a:pt x="173" y="1358"/>
                  </a:cubicBezTo>
                  <a:cubicBezTo>
                    <a:pt x="466" y="1664"/>
                    <a:pt x="773" y="1957"/>
                    <a:pt x="1106" y="2224"/>
                  </a:cubicBezTo>
                  <a:cubicBezTo>
                    <a:pt x="853" y="2557"/>
                    <a:pt x="640" y="2917"/>
                    <a:pt x="480" y="3303"/>
                  </a:cubicBezTo>
                  <a:cubicBezTo>
                    <a:pt x="413" y="3450"/>
                    <a:pt x="373" y="3623"/>
                    <a:pt x="480" y="3729"/>
                  </a:cubicBezTo>
                  <a:cubicBezTo>
                    <a:pt x="524" y="3779"/>
                    <a:pt x="581" y="3796"/>
                    <a:pt x="644" y="3796"/>
                  </a:cubicBezTo>
                  <a:cubicBezTo>
                    <a:pt x="733" y="3796"/>
                    <a:pt x="833" y="3761"/>
                    <a:pt x="919" y="3729"/>
                  </a:cubicBezTo>
                  <a:cubicBezTo>
                    <a:pt x="1292" y="3543"/>
                    <a:pt x="1639" y="3356"/>
                    <a:pt x="1985" y="3130"/>
                  </a:cubicBezTo>
                  <a:cubicBezTo>
                    <a:pt x="2132" y="3569"/>
                    <a:pt x="2332" y="3996"/>
                    <a:pt x="2598" y="4369"/>
                  </a:cubicBezTo>
                  <a:cubicBezTo>
                    <a:pt x="2656" y="4438"/>
                    <a:pt x="2723" y="4507"/>
                    <a:pt x="2793" y="4507"/>
                  </a:cubicBezTo>
                  <a:cubicBezTo>
                    <a:pt x="2803" y="4507"/>
                    <a:pt x="2814" y="4506"/>
                    <a:pt x="2825" y="4502"/>
                  </a:cubicBezTo>
                  <a:cubicBezTo>
                    <a:pt x="2905" y="4475"/>
                    <a:pt x="2931" y="4382"/>
                    <a:pt x="2945" y="4302"/>
                  </a:cubicBezTo>
                  <a:cubicBezTo>
                    <a:pt x="3036" y="3818"/>
                    <a:pt x="3063" y="3334"/>
                    <a:pt x="3052" y="2850"/>
                  </a:cubicBezTo>
                  <a:lnTo>
                    <a:pt x="3052" y="2850"/>
                  </a:lnTo>
                  <a:cubicBezTo>
                    <a:pt x="3505" y="2837"/>
                    <a:pt x="3971" y="2757"/>
                    <a:pt x="4397" y="2584"/>
                  </a:cubicBezTo>
                  <a:cubicBezTo>
                    <a:pt x="4477" y="2557"/>
                    <a:pt x="4570" y="2530"/>
                    <a:pt x="4583" y="2424"/>
                  </a:cubicBezTo>
                  <a:cubicBezTo>
                    <a:pt x="4597" y="2317"/>
                    <a:pt x="4503" y="2237"/>
                    <a:pt x="4423" y="2184"/>
                  </a:cubicBezTo>
                  <a:cubicBezTo>
                    <a:pt x="3984" y="1891"/>
                    <a:pt x="3491" y="1691"/>
                    <a:pt x="2984" y="1571"/>
                  </a:cubicBezTo>
                  <a:cubicBezTo>
                    <a:pt x="3078" y="1145"/>
                    <a:pt x="3118" y="692"/>
                    <a:pt x="3091" y="252"/>
                  </a:cubicBezTo>
                  <a:cubicBezTo>
                    <a:pt x="3078" y="159"/>
                    <a:pt x="3064" y="39"/>
                    <a:pt x="2971" y="12"/>
                  </a:cubicBezTo>
                  <a:cubicBezTo>
                    <a:pt x="2954" y="4"/>
                    <a:pt x="2936" y="0"/>
                    <a:pt x="2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a:off x="8716820" y="2760369"/>
              <a:ext cx="46117" cy="46854"/>
            </a:xfrm>
            <a:custGeom>
              <a:avLst/>
              <a:gdLst/>
              <a:ahLst/>
              <a:cxnLst/>
              <a:rect l="l" t="t" r="r" b="b"/>
              <a:pathLst>
                <a:path w="1627" h="1653" extrusionOk="0">
                  <a:moveTo>
                    <a:pt x="840" y="1"/>
                  </a:moveTo>
                  <a:cubicBezTo>
                    <a:pt x="427" y="1"/>
                    <a:pt x="1" y="561"/>
                    <a:pt x="1" y="1027"/>
                  </a:cubicBezTo>
                  <a:cubicBezTo>
                    <a:pt x="1" y="1493"/>
                    <a:pt x="414" y="1653"/>
                    <a:pt x="840" y="1653"/>
                  </a:cubicBezTo>
                  <a:cubicBezTo>
                    <a:pt x="1280" y="1640"/>
                    <a:pt x="1626" y="1267"/>
                    <a:pt x="1599" y="827"/>
                  </a:cubicBezTo>
                  <a:cubicBezTo>
                    <a:pt x="1613" y="387"/>
                    <a:pt x="1280" y="14"/>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9"/>
            <p:cNvSpPr/>
            <p:nvPr/>
          </p:nvSpPr>
          <p:spPr>
            <a:xfrm>
              <a:off x="7666663" y="294214"/>
              <a:ext cx="45720" cy="47223"/>
            </a:xfrm>
            <a:custGeom>
              <a:avLst/>
              <a:gdLst/>
              <a:ahLst/>
              <a:cxnLst/>
              <a:rect l="l" t="t" r="r" b="b"/>
              <a:pathLst>
                <a:path w="1613" h="1666" extrusionOk="0">
                  <a:moveTo>
                    <a:pt x="827" y="1"/>
                  </a:moveTo>
                  <a:cubicBezTo>
                    <a:pt x="414" y="1"/>
                    <a:pt x="1" y="560"/>
                    <a:pt x="1" y="1026"/>
                  </a:cubicBezTo>
                  <a:cubicBezTo>
                    <a:pt x="1" y="1493"/>
                    <a:pt x="414" y="1666"/>
                    <a:pt x="827" y="1666"/>
                  </a:cubicBezTo>
                  <a:cubicBezTo>
                    <a:pt x="1266" y="1639"/>
                    <a:pt x="1613" y="1266"/>
                    <a:pt x="1600" y="827"/>
                  </a:cubicBezTo>
                  <a:cubicBezTo>
                    <a:pt x="1613" y="387"/>
                    <a:pt x="1266" y="27"/>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9"/>
            <p:cNvSpPr/>
            <p:nvPr/>
          </p:nvSpPr>
          <p:spPr>
            <a:xfrm>
              <a:off x="6898965" y="391815"/>
              <a:ext cx="45720" cy="46854"/>
            </a:xfrm>
            <a:custGeom>
              <a:avLst/>
              <a:gdLst/>
              <a:ahLst/>
              <a:cxnLst/>
              <a:rect l="l" t="t" r="r" b="b"/>
              <a:pathLst>
                <a:path w="1613" h="1653" extrusionOk="0">
                  <a:moveTo>
                    <a:pt x="827" y="0"/>
                  </a:moveTo>
                  <a:cubicBezTo>
                    <a:pt x="414" y="0"/>
                    <a:pt x="1" y="560"/>
                    <a:pt x="1" y="1026"/>
                  </a:cubicBezTo>
                  <a:cubicBezTo>
                    <a:pt x="1" y="1492"/>
                    <a:pt x="400" y="1652"/>
                    <a:pt x="827" y="1652"/>
                  </a:cubicBezTo>
                  <a:cubicBezTo>
                    <a:pt x="1266" y="1639"/>
                    <a:pt x="1613" y="1266"/>
                    <a:pt x="1599" y="826"/>
                  </a:cubicBezTo>
                  <a:cubicBezTo>
                    <a:pt x="1599" y="387"/>
                    <a:pt x="1266" y="14"/>
                    <a:pt x="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9"/>
            <p:cNvSpPr/>
            <p:nvPr/>
          </p:nvSpPr>
          <p:spPr>
            <a:xfrm>
              <a:off x="7207267" y="3680134"/>
              <a:ext cx="64598" cy="63209"/>
            </a:xfrm>
            <a:custGeom>
              <a:avLst/>
              <a:gdLst/>
              <a:ahLst/>
              <a:cxnLst/>
              <a:rect l="l" t="t" r="r" b="b"/>
              <a:pathLst>
                <a:path w="2279" h="2230" extrusionOk="0">
                  <a:moveTo>
                    <a:pt x="1371" y="1"/>
                  </a:moveTo>
                  <a:cubicBezTo>
                    <a:pt x="1183" y="1"/>
                    <a:pt x="980" y="49"/>
                    <a:pt x="787" y="128"/>
                  </a:cubicBezTo>
                  <a:cubicBezTo>
                    <a:pt x="254" y="368"/>
                    <a:pt x="0" y="981"/>
                    <a:pt x="200" y="1527"/>
                  </a:cubicBezTo>
                  <a:cubicBezTo>
                    <a:pt x="336" y="1957"/>
                    <a:pt x="728" y="2230"/>
                    <a:pt x="1148" y="2230"/>
                  </a:cubicBezTo>
                  <a:cubicBezTo>
                    <a:pt x="1262" y="2230"/>
                    <a:pt x="1379" y="2210"/>
                    <a:pt x="1493" y="2167"/>
                  </a:cubicBezTo>
                  <a:cubicBezTo>
                    <a:pt x="2012" y="1954"/>
                    <a:pt x="2279" y="1048"/>
                    <a:pt x="2079" y="488"/>
                  </a:cubicBezTo>
                  <a:cubicBezTo>
                    <a:pt x="1962" y="137"/>
                    <a:pt x="1687" y="1"/>
                    <a:pt x="1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9"/>
            <p:cNvSpPr/>
            <p:nvPr/>
          </p:nvSpPr>
          <p:spPr>
            <a:xfrm>
              <a:off x="8095255" y="1674713"/>
              <a:ext cx="64598" cy="63124"/>
            </a:xfrm>
            <a:custGeom>
              <a:avLst/>
              <a:gdLst/>
              <a:ahLst/>
              <a:cxnLst/>
              <a:rect l="l" t="t" r="r" b="b"/>
              <a:pathLst>
                <a:path w="2279" h="2227" extrusionOk="0">
                  <a:moveTo>
                    <a:pt x="1385" y="0"/>
                  </a:moveTo>
                  <a:cubicBezTo>
                    <a:pt x="1193" y="0"/>
                    <a:pt x="985" y="51"/>
                    <a:pt x="786" y="132"/>
                  </a:cubicBezTo>
                  <a:cubicBezTo>
                    <a:pt x="254" y="372"/>
                    <a:pt x="0" y="985"/>
                    <a:pt x="200" y="1531"/>
                  </a:cubicBezTo>
                  <a:cubicBezTo>
                    <a:pt x="335" y="1955"/>
                    <a:pt x="719" y="2227"/>
                    <a:pt x="1133" y="2227"/>
                  </a:cubicBezTo>
                  <a:cubicBezTo>
                    <a:pt x="1252" y="2227"/>
                    <a:pt x="1374" y="2205"/>
                    <a:pt x="1493" y="2157"/>
                  </a:cubicBezTo>
                  <a:cubicBezTo>
                    <a:pt x="2012" y="1944"/>
                    <a:pt x="2279" y="1038"/>
                    <a:pt x="2092" y="478"/>
                  </a:cubicBezTo>
                  <a:cubicBezTo>
                    <a:pt x="1969" y="132"/>
                    <a:pt x="1697"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9"/>
            <p:cNvSpPr/>
            <p:nvPr/>
          </p:nvSpPr>
          <p:spPr>
            <a:xfrm>
              <a:off x="8598814" y="613316"/>
              <a:ext cx="64967" cy="62983"/>
            </a:xfrm>
            <a:custGeom>
              <a:avLst/>
              <a:gdLst/>
              <a:ahLst/>
              <a:cxnLst/>
              <a:rect l="l" t="t" r="r" b="b"/>
              <a:pathLst>
                <a:path w="2292" h="2222" extrusionOk="0">
                  <a:moveTo>
                    <a:pt x="1392" y="0"/>
                  </a:moveTo>
                  <a:cubicBezTo>
                    <a:pt x="1200" y="0"/>
                    <a:pt x="993" y="51"/>
                    <a:pt x="800" y="132"/>
                  </a:cubicBezTo>
                  <a:cubicBezTo>
                    <a:pt x="267" y="372"/>
                    <a:pt x="0" y="985"/>
                    <a:pt x="214" y="1531"/>
                  </a:cubicBezTo>
                  <a:cubicBezTo>
                    <a:pt x="338" y="1958"/>
                    <a:pt x="731" y="2222"/>
                    <a:pt x="1151" y="2222"/>
                  </a:cubicBezTo>
                  <a:cubicBezTo>
                    <a:pt x="1269" y="2222"/>
                    <a:pt x="1389" y="2201"/>
                    <a:pt x="1506" y="2157"/>
                  </a:cubicBezTo>
                  <a:cubicBezTo>
                    <a:pt x="2025" y="1944"/>
                    <a:pt x="2292" y="1038"/>
                    <a:pt x="2092" y="479"/>
                  </a:cubicBezTo>
                  <a:cubicBezTo>
                    <a:pt x="1977" y="133"/>
                    <a:pt x="1703" y="0"/>
                    <a:pt x="1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9"/>
            <p:cNvSpPr/>
            <p:nvPr/>
          </p:nvSpPr>
          <p:spPr>
            <a:xfrm>
              <a:off x="6304691" y="835639"/>
              <a:ext cx="64967" cy="63153"/>
            </a:xfrm>
            <a:custGeom>
              <a:avLst/>
              <a:gdLst/>
              <a:ahLst/>
              <a:cxnLst/>
              <a:rect l="l" t="t" r="r" b="b"/>
              <a:pathLst>
                <a:path w="2292" h="2228" extrusionOk="0">
                  <a:moveTo>
                    <a:pt x="1385" y="1"/>
                  </a:moveTo>
                  <a:cubicBezTo>
                    <a:pt x="1192" y="1"/>
                    <a:pt x="984" y="51"/>
                    <a:pt x="786" y="132"/>
                  </a:cubicBezTo>
                  <a:cubicBezTo>
                    <a:pt x="267" y="372"/>
                    <a:pt x="0" y="985"/>
                    <a:pt x="213" y="1531"/>
                  </a:cubicBezTo>
                  <a:cubicBezTo>
                    <a:pt x="337" y="1956"/>
                    <a:pt x="727" y="2227"/>
                    <a:pt x="1145" y="2227"/>
                  </a:cubicBezTo>
                  <a:cubicBezTo>
                    <a:pt x="1265" y="2227"/>
                    <a:pt x="1387" y="2205"/>
                    <a:pt x="1506" y="2157"/>
                  </a:cubicBezTo>
                  <a:cubicBezTo>
                    <a:pt x="2025" y="1944"/>
                    <a:pt x="2292" y="1052"/>
                    <a:pt x="2092" y="479"/>
                  </a:cubicBezTo>
                  <a:cubicBezTo>
                    <a:pt x="1968" y="133"/>
                    <a:pt x="1697" y="1"/>
                    <a:pt x="13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9"/>
            <p:cNvSpPr/>
            <p:nvPr/>
          </p:nvSpPr>
          <p:spPr>
            <a:xfrm>
              <a:off x="8772339" y="3680177"/>
              <a:ext cx="64598" cy="63124"/>
            </a:xfrm>
            <a:custGeom>
              <a:avLst/>
              <a:gdLst/>
              <a:ahLst/>
              <a:cxnLst/>
              <a:rect l="l" t="t" r="r" b="b"/>
              <a:pathLst>
                <a:path w="2279" h="2227" extrusionOk="0">
                  <a:moveTo>
                    <a:pt x="1385" y="0"/>
                  </a:moveTo>
                  <a:cubicBezTo>
                    <a:pt x="1193" y="0"/>
                    <a:pt x="985" y="51"/>
                    <a:pt x="786" y="132"/>
                  </a:cubicBezTo>
                  <a:cubicBezTo>
                    <a:pt x="253" y="372"/>
                    <a:pt x="0" y="985"/>
                    <a:pt x="200" y="1531"/>
                  </a:cubicBezTo>
                  <a:cubicBezTo>
                    <a:pt x="335" y="1955"/>
                    <a:pt x="719" y="2227"/>
                    <a:pt x="1139" y="2227"/>
                  </a:cubicBezTo>
                  <a:cubicBezTo>
                    <a:pt x="1260" y="2227"/>
                    <a:pt x="1384" y="2204"/>
                    <a:pt x="1506" y="2157"/>
                  </a:cubicBezTo>
                  <a:cubicBezTo>
                    <a:pt x="2025" y="1944"/>
                    <a:pt x="2278" y="1038"/>
                    <a:pt x="2092" y="478"/>
                  </a:cubicBezTo>
                  <a:cubicBezTo>
                    <a:pt x="1968" y="132"/>
                    <a:pt x="1697" y="0"/>
                    <a:pt x="1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9"/>
            <p:cNvSpPr/>
            <p:nvPr/>
          </p:nvSpPr>
          <p:spPr>
            <a:xfrm>
              <a:off x="4628317" y="328848"/>
              <a:ext cx="64995" cy="62983"/>
            </a:xfrm>
            <a:custGeom>
              <a:avLst/>
              <a:gdLst/>
              <a:ahLst/>
              <a:cxnLst/>
              <a:rect l="l" t="t" r="r" b="b"/>
              <a:pathLst>
                <a:path w="2293" h="2222" extrusionOk="0">
                  <a:moveTo>
                    <a:pt x="1386" y="0"/>
                  </a:moveTo>
                  <a:cubicBezTo>
                    <a:pt x="1193" y="0"/>
                    <a:pt x="985" y="51"/>
                    <a:pt x="787" y="132"/>
                  </a:cubicBezTo>
                  <a:cubicBezTo>
                    <a:pt x="254" y="372"/>
                    <a:pt x="1" y="985"/>
                    <a:pt x="201" y="1531"/>
                  </a:cubicBezTo>
                  <a:cubicBezTo>
                    <a:pt x="336" y="1957"/>
                    <a:pt x="731" y="2222"/>
                    <a:pt x="1152" y="2222"/>
                  </a:cubicBezTo>
                  <a:cubicBezTo>
                    <a:pt x="1270" y="2222"/>
                    <a:pt x="1390" y="2201"/>
                    <a:pt x="1506" y="2157"/>
                  </a:cubicBezTo>
                  <a:cubicBezTo>
                    <a:pt x="2026" y="1944"/>
                    <a:pt x="2292" y="1038"/>
                    <a:pt x="2092" y="478"/>
                  </a:cubicBezTo>
                  <a:cubicBezTo>
                    <a:pt x="1969" y="132"/>
                    <a:pt x="1698" y="0"/>
                    <a:pt x="13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9"/>
            <p:cNvSpPr/>
            <p:nvPr/>
          </p:nvSpPr>
          <p:spPr>
            <a:xfrm>
              <a:off x="7796049" y="885578"/>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9"/>
            <p:cNvSpPr/>
            <p:nvPr/>
          </p:nvSpPr>
          <p:spPr>
            <a:xfrm>
              <a:off x="5153499" y="4802478"/>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9"/>
            <p:cNvSpPr/>
            <p:nvPr/>
          </p:nvSpPr>
          <p:spPr>
            <a:xfrm>
              <a:off x="8892450" y="4862587"/>
              <a:ext cx="45720" cy="46854"/>
            </a:xfrm>
            <a:custGeom>
              <a:avLst/>
              <a:gdLst/>
              <a:ahLst/>
              <a:cxnLst/>
              <a:rect l="l" t="t" r="r" b="b"/>
              <a:pathLst>
                <a:path w="1613" h="1653" extrusionOk="0">
                  <a:moveTo>
                    <a:pt x="826" y="0"/>
                  </a:moveTo>
                  <a:cubicBezTo>
                    <a:pt x="413" y="0"/>
                    <a:pt x="0" y="560"/>
                    <a:pt x="0" y="1026"/>
                  </a:cubicBezTo>
                  <a:cubicBezTo>
                    <a:pt x="0" y="1492"/>
                    <a:pt x="400" y="1652"/>
                    <a:pt x="826" y="1652"/>
                  </a:cubicBezTo>
                  <a:cubicBezTo>
                    <a:pt x="1266" y="1639"/>
                    <a:pt x="1612" y="1266"/>
                    <a:pt x="1599" y="826"/>
                  </a:cubicBezTo>
                  <a:cubicBezTo>
                    <a:pt x="1599" y="386"/>
                    <a:pt x="1266" y="13"/>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9"/>
            <p:cNvSpPr/>
            <p:nvPr/>
          </p:nvSpPr>
          <p:spPr>
            <a:xfrm>
              <a:off x="8258662" y="4059620"/>
              <a:ext cx="130302" cy="127779"/>
            </a:xfrm>
            <a:custGeom>
              <a:avLst/>
              <a:gdLst/>
              <a:ahLst/>
              <a:cxnLst/>
              <a:rect l="l" t="t" r="r" b="b"/>
              <a:pathLst>
                <a:path w="4597" h="4508" extrusionOk="0">
                  <a:moveTo>
                    <a:pt x="3051" y="2837"/>
                  </a:moveTo>
                  <a:cubicBezTo>
                    <a:pt x="3062" y="2848"/>
                    <a:pt x="3054" y="2850"/>
                    <a:pt x="3052" y="2850"/>
                  </a:cubicBezTo>
                  <a:lnTo>
                    <a:pt x="3052" y="2850"/>
                  </a:lnTo>
                  <a:cubicBezTo>
                    <a:pt x="3052" y="2846"/>
                    <a:pt x="3052" y="2841"/>
                    <a:pt x="3051" y="2837"/>
                  </a:cubicBezTo>
                  <a:close/>
                  <a:moveTo>
                    <a:pt x="3051" y="2850"/>
                  </a:moveTo>
                  <a:cubicBezTo>
                    <a:pt x="3051" y="2850"/>
                    <a:pt x="3051" y="2850"/>
                    <a:pt x="3051" y="2850"/>
                  </a:cubicBezTo>
                  <a:cubicBezTo>
                    <a:pt x="3051" y="2850"/>
                    <a:pt x="3051" y="2850"/>
                    <a:pt x="3051" y="2850"/>
                  </a:cubicBezTo>
                  <a:close/>
                  <a:moveTo>
                    <a:pt x="2917" y="0"/>
                  </a:moveTo>
                  <a:cubicBezTo>
                    <a:pt x="2848" y="0"/>
                    <a:pt x="2770" y="50"/>
                    <a:pt x="2718" y="92"/>
                  </a:cubicBezTo>
                  <a:cubicBezTo>
                    <a:pt x="2358" y="412"/>
                    <a:pt x="2039" y="772"/>
                    <a:pt x="1759" y="1158"/>
                  </a:cubicBezTo>
                  <a:cubicBezTo>
                    <a:pt x="1319" y="1038"/>
                    <a:pt x="866" y="958"/>
                    <a:pt x="400" y="918"/>
                  </a:cubicBezTo>
                  <a:cubicBezTo>
                    <a:pt x="367" y="912"/>
                    <a:pt x="333" y="908"/>
                    <a:pt x="300" y="908"/>
                  </a:cubicBezTo>
                  <a:cubicBezTo>
                    <a:pt x="267" y="908"/>
                    <a:pt x="233" y="912"/>
                    <a:pt x="200" y="918"/>
                  </a:cubicBezTo>
                  <a:cubicBezTo>
                    <a:pt x="133" y="931"/>
                    <a:pt x="67" y="971"/>
                    <a:pt x="40" y="1038"/>
                  </a:cubicBezTo>
                  <a:cubicBezTo>
                    <a:pt x="0" y="1158"/>
                    <a:pt x="93" y="1278"/>
                    <a:pt x="173" y="1358"/>
                  </a:cubicBezTo>
                  <a:cubicBezTo>
                    <a:pt x="466" y="1664"/>
                    <a:pt x="773" y="1957"/>
                    <a:pt x="1106" y="2224"/>
                  </a:cubicBezTo>
                  <a:cubicBezTo>
                    <a:pt x="853" y="2557"/>
                    <a:pt x="640" y="2917"/>
                    <a:pt x="480" y="3303"/>
                  </a:cubicBezTo>
                  <a:cubicBezTo>
                    <a:pt x="413" y="3450"/>
                    <a:pt x="373" y="3623"/>
                    <a:pt x="480" y="3729"/>
                  </a:cubicBezTo>
                  <a:cubicBezTo>
                    <a:pt x="524" y="3779"/>
                    <a:pt x="581" y="3796"/>
                    <a:pt x="644" y="3796"/>
                  </a:cubicBezTo>
                  <a:cubicBezTo>
                    <a:pt x="733" y="3796"/>
                    <a:pt x="833" y="3761"/>
                    <a:pt x="919" y="3729"/>
                  </a:cubicBezTo>
                  <a:cubicBezTo>
                    <a:pt x="1292" y="3543"/>
                    <a:pt x="1639" y="3356"/>
                    <a:pt x="1985" y="3130"/>
                  </a:cubicBezTo>
                  <a:cubicBezTo>
                    <a:pt x="2132" y="3569"/>
                    <a:pt x="2332" y="3996"/>
                    <a:pt x="2598" y="4369"/>
                  </a:cubicBezTo>
                  <a:cubicBezTo>
                    <a:pt x="2656" y="4438"/>
                    <a:pt x="2723" y="4507"/>
                    <a:pt x="2793" y="4507"/>
                  </a:cubicBezTo>
                  <a:cubicBezTo>
                    <a:pt x="2803" y="4507"/>
                    <a:pt x="2814" y="4506"/>
                    <a:pt x="2825" y="4502"/>
                  </a:cubicBezTo>
                  <a:cubicBezTo>
                    <a:pt x="2905" y="4475"/>
                    <a:pt x="2931" y="4382"/>
                    <a:pt x="2945" y="4302"/>
                  </a:cubicBezTo>
                  <a:cubicBezTo>
                    <a:pt x="3036" y="3818"/>
                    <a:pt x="3063" y="3334"/>
                    <a:pt x="3052" y="2850"/>
                  </a:cubicBezTo>
                  <a:lnTo>
                    <a:pt x="3052" y="2850"/>
                  </a:lnTo>
                  <a:cubicBezTo>
                    <a:pt x="3505" y="2837"/>
                    <a:pt x="3971" y="2757"/>
                    <a:pt x="4397" y="2584"/>
                  </a:cubicBezTo>
                  <a:cubicBezTo>
                    <a:pt x="4477" y="2557"/>
                    <a:pt x="4570" y="2530"/>
                    <a:pt x="4583" y="2424"/>
                  </a:cubicBezTo>
                  <a:cubicBezTo>
                    <a:pt x="4597" y="2317"/>
                    <a:pt x="4503" y="2237"/>
                    <a:pt x="4423" y="2184"/>
                  </a:cubicBezTo>
                  <a:cubicBezTo>
                    <a:pt x="3984" y="1891"/>
                    <a:pt x="3491" y="1691"/>
                    <a:pt x="2984" y="1571"/>
                  </a:cubicBezTo>
                  <a:cubicBezTo>
                    <a:pt x="3078" y="1145"/>
                    <a:pt x="3118" y="692"/>
                    <a:pt x="3091" y="252"/>
                  </a:cubicBezTo>
                  <a:cubicBezTo>
                    <a:pt x="3078" y="159"/>
                    <a:pt x="3064" y="39"/>
                    <a:pt x="2971" y="12"/>
                  </a:cubicBezTo>
                  <a:cubicBezTo>
                    <a:pt x="2954" y="4"/>
                    <a:pt x="2936" y="0"/>
                    <a:pt x="2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9"/>
            <p:cNvSpPr/>
            <p:nvPr/>
          </p:nvSpPr>
          <p:spPr>
            <a:xfrm>
              <a:off x="2559964" y="301654"/>
              <a:ext cx="185830" cy="176391"/>
            </a:xfrm>
            <a:custGeom>
              <a:avLst/>
              <a:gdLst/>
              <a:ahLst/>
              <a:cxnLst/>
              <a:rect l="l" t="t" r="r" b="b"/>
              <a:pathLst>
                <a:path w="6556" h="6223" extrusionOk="0">
                  <a:moveTo>
                    <a:pt x="4869" y="3541"/>
                  </a:moveTo>
                  <a:cubicBezTo>
                    <a:pt x="4868" y="3542"/>
                    <a:pt x="4866" y="3543"/>
                    <a:pt x="4864" y="3544"/>
                  </a:cubicBezTo>
                  <a:cubicBezTo>
                    <a:pt x="4864" y="3544"/>
                    <a:pt x="4868" y="3544"/>
                    <a:pt x="4869" y="3541"/>
                  </a:cubicBezTo>
                  <a:close/>
                  <a:moveTo>
                    <a:pt x="3092" y="0"/>
                  </a:moveTo>
                  <a:cubicBezTo>
                    <a:pt x="2959" y="14"/>
                    <a:pt x="2879" y="147"/>
                    <a:pt x="2825" y="267"/>
                  </a:cubicBezTo>
                  <a:cubicBezTo>
                    <a:pt x="2559" y="880"/>
                    <a:pt x="2359" y="1519"/>
                    <a:pt x="2239" y="2185"/>
                  </a:cubicBezTo>
                  <a:cubicBezTo>
                    <a:pt x="1600" y="2279"/>
                    <a:pt x="987" y="2452"/>
                    <a:pt x="387" y="2665"/>
                  </a:cubicBezTo>
                  <a:cubicBezTo>
                    <a:pt x="294" y="2692"/>
                    <a:pt x="201" y="2745"/>
                    <a:pt x="121" y="2798"/>
                  </a:cubicBezTo>
                  <a:cubicBezTo>
                    <a:pt x="41" y="2851"/>
                    <a:pt x="1" y="2945"/>
                    <a:pt x="1" y="3051"/>
                  </a:cubicBezTo>
                  <a:cubicBezTo>
                    <a:pt x="14" y="3224"/>
                    <a:pt x="187" y="3318"/>
                    <a:pt x="361" y="3384"/>
                  </a:cubicBezTo>
                  <a:cubicBezTo>
                    <a:pt x="907" y="3598"/>
                    <a:pt x="1466" y="3771"/>
                    <a:pt x="2039" y="3931"/>
                  </a:cubicBezTo>
                  <a:cubicBezTo>
                    <a:pt x="1919" y="4490"/>
                    <a:pt x="1866" y="5076"/>
                    <a:pt x="1879" y="5663"/>
                  </a:cubicBezTo>
                  <a:cubicBezTo>
                    <a:pt x="1879" y="5876"/>
                    <a:pt x="1933" y="6129"/>
                    <a:pt x="2132" y="6209"/>
                  </a:cubicBezTo>
                  <a:cubicBezTo>
                    <a:pt x="2163" y="6218"/>
                    <a:pt x="2193" y="6223"/>
                    <a:pt x="2223" y="6223"/>
                  </a:cubicBezTo>
                  <a:cubicBezTo>
                    <a:pt x="2402" y="6223"/>
                    <a:pt x="2566" y="6066"/>
                    <a:pt x="2692" y="5929"/>
                  </a:cubicBezTo>
                  <a:cubicBezTo>
                    <a:pt x="3052" y="5489"/>
                    <a:pt x="3385" y="5023"/>
                    <a:pt x="3691" y="4543"/>
                  </a:cubicBezTo>
                  <a:cubicBezTo>
                    <a:pt x="4118" y="5023"/>
                    <a:pt x="4624" y="5436"/>
                    <a:pt x="5183" y="5756"/>
                  </a:cubicBezTo>
                  <a:cubicBezTo>
                    <a:pt x="5260" y="5799"/>
                    <a:pt x="5354" y="5836"/>
                    <a:pt x="5436" y="5836"/>
                  </a:cubicBezTo>
                  <a:cubicBezTo>
                    <a:pt x="5481" y="5836"/>
                    <a:pt x="5523" y="5824"/>
                    <a:pt x="5556" y="5796"/>
                  </a:cubicBezTo>
                  <a:cubicBezTo>
                    <a:pt x="5636" y="5703"/>
                    <a:pt x="5623" y="5569"/>
                    <a:pt x="5583" y="5463"/>
                  </a:cubicBezTo>
                  <a:cubicBezTo>
                    <a:pt x="5410" y="4783"/>
                    <a:pt x="5157" y="4144"/>
                    <a:pt x="4837" y="3531"/>
                  </a:cubicBezTo>
                  <a:lnTo>
                    <a:pt x="4864" y="3531"/>
                  </a:lnTo>
                  <a:cubicBezTo>
                    <a:pt x="4869" y="3536"/>
                    <a:pt x="4870" y="3540"/>
                    <a:pt x="4869" y="3541"/>
                  </a:cubicBezTo>
                  <a:lnTo>
                    <a:pt x="4869" y="3541"/>
                  </a:lnTo>
                  <a:cubicBezTo>
                    <a:pt x="5440" y="3262"/>
                    <a:pt x="5958" y="2890"/>
                    <a:pt x="6409" y="2425"/>
                  </a:cubicBezTo>
                  <a:cubicBezTo>
                    <a:pt x="6502" y="2345"/>
                    <a:pt x="6556" y="2239"/>
                    <a:pt x="6542" y="2105"/>
                  </a:cubicBezTo>
                  <a:cubicBezTo>
                    <a:pt x="6516" y="1972"/>
                    <a:pt x="6343" y="1919"/>
                    <a:pt x="6196" y="1892"/>
                  </a:cubicBezTo>
                  <a:cubicBezTo>
                    <a:pt x="5914" y="1850"/>
                    <a:pt x="5629" y="1829"/>
                    <a:pt x="5346" y="1829"/>
                  </a:cubicBezTo>
                  <a:cubicBezTo>
                    <a:pt x="4906" y="1829"/>
                    <a:pt x="4467" y="1880"/>
                    <a:pt x="4038" y="1985"/>
                  </a:cubicBezTo>
                  <a:cubicBezTo>
                    <a:pt x="3891" y="1373"/>
                    <a:pt x="3678" y="786"/>
                    <a:pt x="3385" y="253"/>
                  </a:cubicBezTo>
                  <a:cubicBezTo>
                    <a:pt x="3318" y="134"/>
                    <a:pt x="3225" y="0"/>
                    <a:pt x="30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9"/>
            <p:cNvSpPr/>
            <p:nvPr/>
          </p:nvSpPr>
          <p:spPr>
            <a:xfrm>
              <a:off x="5746049" y="253791"/>
              <a:ext cx="130330" cy="128063"/>
            </a:xfrm>
            <a:custGeom>
              <a:avLst/>
              <a:gdLst/>
              <a:ahLst/>
              <a:cxnLst/>
              <a:rect l="l" t="t" r="r" b="b"/>
              <a:pathLst>
                <a:path w="4598" h="4518" extrusionOk="0">
                  <a:moveTo>
                    <a:pt x="3052" y="2837"/>
                  </a:moveTo>
                  <a:cubicBezTo>
                    <a:pt x="3063" y="2849"/>
                    <a:pt x="3055" y="2850"/>
                    <a:pt x="3052" y="2850"/>
                  </a:cubicBezTo>
                  <a:lnTo>
                    <a:pt x="3052" y="2850"/>
                  </a:lnTo>
                  <a:cubicBezTo>
                    <a:pt x="3052" y="2846"/>
                    <a:pt x="3052" y="2842"/>
                    <a:pt x="3052" y="2837"/>
                  </a:cubicBezTo>
                  <a:close/>
                  <a:moveTo>
                    <a:pt x="2913" y="1"/>
                  </a:moveTo>
                  <a:cubicBezTo>
                    <a:pt x="2840" y="1"/>
                    <a:pt x="2771" y="53"/>
                    <a:pt x="2719" y="106"/>
                  </a:cubicBezTo>
                  <a:cubicBezTo>
                    <a:pt x="2359" y="412"/>
                    <a:pt x="2039" y="772"/>
                    <a:pt x="1759" y="1172"/>
                  </a:cubicBezTo>
                  <a:cubicBezTo>
                    <a:pt x="1320" y="1038"/>
                    <a:pt x="867" y="959"/>
                    <a:pt x="400" y="919"/>
                  </a:cubicBezTo>
                  <a:cubicBezTo>
                    <a:pt x="367" y="912"/>
                    <a:pt x="334" y="909"/>
                    <a:pt x="300" y="909"/>
                  </a:cubicBezTo>
                  <a:cubicBezTo>
                    <a:pt x="267" y="909"/>
                    <a:pt x="234" y="912"/>
                    <a:pt x="200" y="919"/>
                  </a:cubicBezTo>
                  <a:cubicBezTo>
                    <a:pt x="121" y="932"/>
                    <a:pt x="67" y="985"/>
                    <a:pt x="41" y="1052"/>
                  </a:cubicBezTo>
                  <a:cubicBezTo>
                    <a:pt x="1" y="1158"/>
                    <a:pt x="94" y="1278"/>
                    <a:pt x="174" y="1372"/>
                  </a:cubicBezTo>
                  <a:cubicBezTo>
                    <a:pt x="467" y="1665"/>
                    <a:pt x="773" y="1958"/>
                    <a:pt x="1106" y="2224"/>
                  </a:cubicBezTo>
                  <a:cubicBezTo>
                    <a:pt x="853" y="2557"/>
                    <a:pt x="640" y="2917"/>
                    <a:pt x="480" y="3303"/>
                  </a:cubicBezTo>
                  <a:cubicBezTo>
                    <a:pt x="414" y="3450"/>
                    <a:pt x="360" y="3623"/>
                    <a:pt x="480" y="3743"/>
                  </a:cubicBezTo>
                  <a:cubicBezTo>
                    <a:pt x="524" y="3787"/>
                    <a:pt x="581" y="3804"/>
                    <a:pt x="644" y="3804"/>
                  </a:cubicBezTo>
                  <a:cubicBezTo>
                    <a:pt x="733" y="3804"/>
                    <a:pt x="834" y="3769"/>
                    <a:pt x="920" y="3730"/>
                  </a:cubicBezTo>
                  <a:cubicBezTo>
                    <a:pt x="1280" y="3557"/>
                    <a:pt x="1639" y="3357"/>
                    <a:pt x="1986" y="3130"/>
                  </a:cubicBezTo>
                  <a:cubicBezTo>
                    <a:pt x="2119" y="3583"/>
                    <a:pt x="2332" y="3996"/>
                    <a:pt x="2599" y="4369"/>
                  </a:cubicBezTo>
                  <a:cubicBezTo>
                    <a:pt x="2660" y="4443"/>
                    <a:pt x="2733" y="4517"/>
                    <a:pt x="2807" y="4517"/>
                  </a:cubicBezTo>
                  <a:cubicBezTo>
                    <a:pt x="2813" y="4517"/>
                    <a:pt x="2819" y="4517"/>
                    <a:pt x="2825" y="4516"/>
                  </a:cubicBezTo>
                  <a:cubicBezTo>
                    <a:pt x="2905" y="4489"/>
                    <a:pt x="2932" y="4383"/>
                    <a:pt x="2945" y="4303"/>
                  </a:cubicBezTo>
                  <a:cubicBezTo>
                    <a:pt x="3023" y="3832"/>
                    <a:pt x="3063" y="3335"/>
                    <a:pt x="3052" y="2850"/>
                  </a:cubicBezTo>
                  <a:lnTo>
                    <a:pt x="3052" y="2850"/>
                  </a:lnTo>
                  <a:cubicBezTo>
                    <a:pt x="3505" y="2850"/>
                    <a:pt x="3958" y="2757"/>
                    <a:pt x="4397" y="2597"/>
                  </a:cubicBezTo>
                  <a:cubicBezTo>
                    <a:pt x="4477" y="2557"/>
                    <a:pt x="4570" y="2531"/>
                    <a:pt x="4584" y="2424"/>
                  </a:cubicBezTo>
                  <a:cubicBezTo>
                    <a:pt x="4597" y="2331"/>
                    <a:pt x="4504" y="2238"/>
                    <a:pt x="4411" y="2184"/>
                  </a:cubicBezTo>
                  <a:cubicBezTo>
                    <a:pt x="3971" y="1891"/>
                    <a:pt x="3491" y="1691"/>
                    <a:pt x="2985" y="1585"/>
                  </a:cubicBezTo>
                  <a:cubicBezTo>
                    <a:pt x="3078" y="1145"/>
                    <a:pt x="3118" y="705"/>
                    <a:pt x="3078" y="266"/>
                  </a:cubicBezTo>
                  <a:cubicBezTo>
                    <a:pt x="3078" y="159"/>
                    <a:pt x="3065" y="53"/>
                    <a:pt x="2972" y="13"/>
                  </a:cubicBezTo>
                  <a:cubicBezTo>
                    <a:pt x="2952" y="4"/>
                    <a:pt x="2933"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27AC4390-89E2-47D9-9E0D-7925B5E99ED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1pPr>
            <a:lvl2pPr lvl="1"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2pPr>
            <a:lvl3pPr lvl="2"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3pPr>
            <a:lvl4pPr lvl="3"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4pPr>
            <a:lvl5pPr lvl="4"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5pPr>
            <a:lvl6pPr lvl="5"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6pPr>
            <a:lvl7pPr lvl="6"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7pPr>
            <a:lvl8pPr lvl="7"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8pPr>
            <a:lvl9pPr lvl="8"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Barlow"/>
              <a:buChar char="●"/>
              <a:defRPr>
                <a:solidFill>
                  <a:schemeClr val="accent6"/>
                </a:solidFill>
                <a:latin typeface="Barlow"/>
                <a:ea typeface="Barlow"/>
                <a:cs typeface="Barlow"/>
                <a:sym typeface="Barlow"/>
              </a:defRPr>
            </a:lvl1pPr>
            <a:lvl2pPr marL="914400" lvl="1"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2pPr>
            <a:lvl3pPr marL="1371600" lvl="2"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3pPr>
            <a:lvl4pPr marL="1828800" lvl="3"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4pPr>
            <a:lvl5pPr marL="2286000" lvl="4"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5pPr>
            <a:lvl6pPr marL="2743200" lvl="5"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6pPr>
            <a:lvl7pPr marL="3200400" lvl="6"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7pPr>
            <a:lvl8pPr marL="3657600" lvl="7" indent="-317500">
              <a:lnSpc>
                <a:spcPct val="115000"/>
              </a:lnSpc>
              <a:spcBef>
                <a:spcPts val="1600"/>
              </a:spcBef>
              <a:spcAft>
                <a:spcPts val="0"/>
              </a:spcAft>
              <a:buClr>
                <a:schemeClr val="accent6"/>
              </a:buClr>
              <a:buSzPts val="1400"/>
              <a:buFont typeface="Barlow"/>
              <a:buChar char="○"/>
              <a:defRPr>
                <a:solidFill>
                  <a:schemeClr val="accent6"/>
                </a:solidFill>
                <a:latin typeface="Barlow"/>
                <a:ea typeface="Barlow"/>
                <a:cs typeface="Barlow"/>
                <a:sym typeface="Barlow"/>
              </a:defRPr>
            </a:lvl8pPr>
            <a:lvl9pPr marL="4114800" lvl="8" indent="-317500">
              <a:lnSpc>
                <a:spcPct val="115000"/>
              </a:lnSpc>
              <a:spcBef>
                <a:spcPts val="1600"/>
              </a:spcBef>
              <a:spcAft>
                <a:spcPts val="1600"/>
              </a:spcAft>
              <a:buClr>
                <a:schemeClr val="accent6"/>
              </a:buClr>
              <a:buSzPts val="1400"/>
              <a:buFont typeface="Barlow"/>
              <a:buChar char="■"/>
              <a:defRPr>
                <a:solidFill>
                  <a:schemeClr val="accent6"/>
                </a:solidFill>
                <a:latin typeface="Barlow"/>
                <a:ea typeface="Barlow"/>
                <a:cs typeface="Barlow"/>
                <a:sym typeface="Barlow"/>
              </a:defRPr>
            </a:lvl9pPr>
          </a:lstStyle>
          <a:p>
            <a:endParaRPr/>
          </a:p>
        </p:txBody>
      </p:sp>
      <p:pic>
        <p:nvPicPr>
          <p:cNvPr id="3" name="Picture 2">
            <a:extLst>
              <a:ext uri="{FF2B5EF4-FFF2-40B4-BE49-F238E27FC236}">
                <a16:creationId xmlns:a16="http://schemas.microsoft.com/office/drawing/2014/main" id="{677A41A7-0761-446A-BF13-3F91CC832528}"/>
              </a:ext>
            </a:extLst>
          </p:cNvPr>
          <p:cNvPicPr>
            <a:picLocks noChangeAspect="1"/>
          </p:cNvPicPr>
          <p:nvPr userDrawn="1"/>
        </p:nvPicPr>
        <p:blipFill>
          <a:blip r:embed="rId8"/>
          <a:stretch>
            <a:fillRect/>
          </a:stretch>
        </p:blipFill>
        <p:spPr>
          <a:xfrm>
            <a:off x="-4522489" y="-2023311"/>
            <a:ext cx="644454" cy="644454"/>
          </a:xfrm>
          <a:prstGeom prst="ellipse">
            <a:avLst/>
          </a:prstGeom>
        </p:spPr>
      </p:pic>
      <p:pic>
        <p:nvPicPr>
          <p:cNvPr id="8" name="Picture 7">
            <a:extLst>
              <a:ext uri="{FF2B5EF4-FFF2-40B4-BE49-F238E27FC236}">
                <a16:creationId xmlns:a16="http://schemas.microsoft.com/office/drawing/2014/main" id="{AC6AB316-B48F-41C4-99D9-15439B92E3B8}"/>
              </a:ext>
            </a:extLst>
          </p:cNvPr>
          <p:cNvPicPr>
            <a:picLocks noChangeAspect="1"/>
          </p:cNvPicPr>
          <p:nvPr userDrawn="1"/>
        </p:nvPicPr>
        <p:blipFill>
          <a:blip r:embed="rId8"/>
          <a:stretch>
            <a:fillRect/>
          </a:stretch>
        </p:blipFill>
        <p:spPr>
          <a:xfrm>
            <a:off x="12480996" y="6576404"/>
            <a:ext cx="644454" cy="644454"/>
          </a:xfrm>
          <a:prstGeom prst="ellipse">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8" r:id="rId4"/>
    <p:sldLayoutId id="2147483675" r:id="rId5"/>
  </p:sldLayoutIdLst>
  <p:transition spd="slow">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763E6-7A31-95CF-BF1E-84FEA1E3385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5164" y="681638"/>
            <a:ext cx="8433671" cy="3856423"/>
          </a:xfrm>
          <a:prstGeom prst="rect">
            <a:avLst/>
          </a:prstGeom>
        </p:spPr>
      </p:pic>
      <p:sp>
        <p:nvSpPr>
          <p:cNvPr id="11" name="TextBox 4">
            <a:extLst>
              <a:ext uri="{FF2B5EF4-FFF2-40B4-BE49-F238E27FC236}">
                <a16:creationId xmlns:a16="http://schemas.microsoft.com/office/drawing/2014/main" id="{AF966D68-B148-2743-7142-07266A628379}"/>
              </a:ext>
            </a:extLst>
          </p:cNvPr>
          <p:cNvSpPr txBox="1"/>
          <p:nvPr/>
        </p:nvSpPr>
        <p:spPr>
          <a:xfrm>
            <a:off x="-806521" y="310303"/>
            <a:ext cx="10757042" cy="1323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n>
                  <a:solidFill>
                    <a:sysClr val="windowText" lastClr="000000"/>
                  </a:solidFill>
                </a:ln>
                <a:solidFill>
                  <a:srgbClr val="E23C3B"/>
                </a:solidFill>
                <a:latin typeface="iCiel Cadena" panose="02000503000000020004" pitchFamily="50" charset="0"/>
              </a:rPr>
              <a:t>CHÀO MỪNG CÁC EM ĐẾN VỚI TIẾT HỌC</a:t>
            </a:r>
          </a:p>
          <a:p>
            <a:pPr algn="ctr"/>
            <a:endParaRPr lang="en-US" sz="4000" dirty="0">
              <a:ln>
                <a:solidFill>
                  <a:sysClr val="windowText" lastClr="000000"/>
                </a:solidFill>
              </a:ln>
              <a:solidFill>
                <a:srgbClr val="E23C3B"/>
              </a:solidFill>
              <a:latin typeface="iCiel Cadena" panose="02000503000000020004" pitchFamily="50" charset="0"/>
            </a:endParaRPr>
          </a:p>
        </p:txBody>
      </p:sp>
      <p:grpSp>
        <p:nvGrpSpPr>
          <p:cNvPr id="12" name="Group 11">
            <a:extLst>
              <a:ext uri="{FF2B5EF4-FFF2-40B4-BE49-F238E27FC236}">
                <a16:creationId xmlns:a16="http://schemas.microsoft.com/office/drawing/2014/main" id="{AB3D0C47-2E6A-C9A1-507F-7428B279E20E}"/>
              </a:ext>
            </a:extLst>
          </p:cNvPr>
          <p:cNvGrpSpPr/>
          <p:nvPr/>
        </p:nvGrpSpPr>
        <p:grpSpPr>
          <a:xfrm>
            <a:off x="1878875" y="1411396"/>
            <a:ext cx="5386250" cy="809895"/>
            <a:chOff x="1902823" y="1627237"/>
            <a:chExt cx="5386250" cy="809895"/>
          </a:xfrm>
        </p:grpSpPr>
        <p:sp>
          <p:nvSpPr>
            <p:cNvPr id="13" name="TextBox 2">
              <a:extLst>
                <a:ext uri="{FF2B5EF4-FFF2-40B4-BE49-F238E27FC236}">
                  <a16:creationId xmlns:a16="http://schemas.microsoft.com/office/drawing/2014/main" id="{708B9935-2D40-6687-2AC1-EC035ED6B2AA}"/>
                </a:ext>
              </a:extLst>
            </p:cNvPr>
            <p:cNvSpPr txBox="1"/>
            <p:nvPr/>
          </p:nvSpPr>
          <p:spPr>
            <a:xfrm>
              <a:off x="1950719" y="1667691"/>
              <a:ext cx="5338354"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err="1">
                  <a:solidFill>
                    <a:srgbClr val="364A26"/>
                  </a:solidFill>
                  <a:latin typeface="SVN-The Untold Story" pitchFamily="50" charset="0"/>
                </a:rPr>
                <a:t>Kể</a:t>
              </a:r>
              <a:r>
                <a:rPr lang="en-US" sz="4400" b="1" dirty="0">
                  <a:solidFill>
                    <a:srgbClr val="364A26"/>
                  </a:solidFill>
                  <a:latin typeface="SVN-The Untold Story" pitchFamily="50" charset="0"/>
                </a:rPr>
                <a:t> </a:t>
              </a:r>
              <a:r>
                <a:rPr lang="en-US" sz="4400" b="1" dirty="0" err="1">
                  <a:solidFill>
                    <a:srgbClr val="364A26"/>
                  </a:solidFill>
                  <a:latin typeface="SVN-The Untold Story" pitchFamily="50" charset="0"/>
                </a:rPr>
                <a:t>chuyện</a:t>
              </a:r>
              <a:endParaRPr lang="en-US" sz="4400" b="1" dirty="0">
                <a:solidFill>
                  <a:srgbClr val="364A26"/>
                </a:solidFill>
                <a:latin typeface="SVN-The Untold Story" pitchFamily="50" charset="0"/>
              </a:endParaRPr>
            </a:p>
          </p:txBody>
        </p:sp>
        <p:sp>
          <p:nvSpPr>
            <p:cNvPr id="14" name="TextBox 1">
              <a:extLst>
                <a:ext uri="{FF2B5EF4-FFF2-40B4-BE49-F238E27FC236}">
                  <a16:creationId xmlns:a16="http://schemas.microsoft.com/office/drawing/2014/main" id="{44E96ECD-E2D8-D26E-0DAC-ABE07B262AE5}"/>
                </a:ext>
              </a:extLst>
            </p:cNvPr>
            <p:cNvSpPr txBox="1"/>
            <p:nvPr/>
          </p:nvSpPr>
          <p:spPr>
            <a:xfrm>
              <a:off x="1902823" y="1627237"/>
              <a:ext cx="5338354"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err="1">
                  <a:solidFill>
                    <a:srgbClr val="FFC000"/>
                  </a:solidFill>
                  <a:latin typeface="SVN-The Untold Story" pitchFamily="50" charset="0"/>
                </a:rPr>
                <a:t>kể</a:t>
              </a:r>
              <a:r>
                <a:rPr lang="en-US" sz="4400" b="1" dirty="0">
                  <a:solidFill>
                    <a:srgbClr val="FFC000"/>
                  </a:solidFill>
                  <a:latin typeface="SVN-The Untold Story" pitchFamily="50" charset="0"/>
                </a:rPr>
                <a:t> </a:t>
              </a:r>
              <a:r>
                <a:rPr lang="en-US" sz="4400" b="1" dirty="0" err="1">
                  <a:solidFill>
                    <a:srgbClr val="FFC000"/>
                  </a:solidFill>
                  <a:latin typeface="SVN-The Untold Story" pitchFamily="50" charset="0"/>
                </a:rPr>
                <a:t>chuyện</a:t>
              </a:r>
              <a:endParaRPr lang="en-US" sz="4400" b="1" dirty="0">
                <a:solidFill>
                  <a:srgbClr val="FFC000"/>
                </a:solidFill>
                <a:latin typeface="SVN-The Untold Story" pitchFamily="50" charset="0"/>
              </a:endParaRPr>
            </a:p>
          </p:txBody>
        </p:sp>
      </p:grpSp>
    </p:spTree>
    <p:extLst>
      <p:ext uri="{BB962C8B-B14F-4D97-AF65-F5344CB8AC3E}">
        <p14:creationId xmlns:p14="http://schemas.microsoft.com/office/powerpoint/2010/main" val="1783674830"/>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3693351-B3A8-DA12-6070-7B8021BCF107}"/>
              </a:ext>
            </a:extLst>
          </p:cNvPr>
          <p:cNvSpPr/>
          <p:nvPr/>
        </p:nvSpPr>
        <p:spPr>
          <a:xfrm>
            <a:off x="461394" y="796954"/>
            <a:ext cx="8363824" cy="4043494"/>
          </a:xfrm>
          <a:prstGeom prst="roundRect">
            <a:avLst>
              <a:gd name="adj" fmla="val 449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925C9F-67FF-1ED4-383E-DB1A3B8EE3B3}"/>
              </a:ext>
            </a:extLst>
          </p:cNvPr>
          <p:cNvGrpSpPr/>
          <p:nvPr/>
        </p:nvGrpSpPr>
        <p:grpSpPr>
          <a:xfrm>
            <a:off x="1487008" y="91963"/>
            <a:ext cx="6014207" cy="647726"/>
            <a:chOff x="1431721" y="1069852"/>
            <a:chExt cx="6014207" cy="647726"/>
          </a:xfrm>
        </p:grpSpPr>
        <p:sp>
          <p:nvSpPr>
            <p:cNvPr id="6" name="TextBox 5">
              <a:extLst>
                <a:ext uri="{FF2B5EF4-FFF2-40B4-BE49-F238E27FC236}">
                  <a16:creationId xmlns:a16="http://schemas.microsoft.com/office/drawing/2014/main" id="{D01CF6C0-D6E2-8403-F4E4-CBA3A1FE21D5}"/>
                </a:ext>
              </a:extLst>
            </p:cNvPr>
            <p:cNvSpPr txBox="1"/>
            <p:nvPr/>
          </p:nvSpPr>
          <p:spPr>
            <a:xfrm>
              <a:off x="1431721" y="1071247"/>
              <a:ext cx="5998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19050">
                    <a:solidFill>
                      <a:srgbClr val="FFFFFF"/>
                    </a:solidFill>
                  </a:ln>
                  <a:solidFill>
                    <a:srgbClr val="FFFFFF"/>
                  </a:solidFill>
                  <a:effectLst/>
                  <a:uLnTx/>
                  <a:uFillTx/>
                  <a:latin typeface="SVN-SAF" panose="02040603050506020204" pitchFamily="18" charset="0"/>
                  <a:cs typeface="Arial"/>
                  <a:sym typeface="Arial"/>
                </a:rPr>
                <a:t>VÌ MUÔN DÂN</a:t>
              </a:r>
            </a:p>
          </p:txBody>
        </p:sp>
        <p:sp>
          <p:nvSpPr>
            <p:cNvPr id="7" name="TextBox 6">
              <a:extLst>
                <a:ext uri="{FF2B5EF4-FFF2-40B4-BE49-F238E27FC236}">
                  <a16:creationId xmlns:a16="http://schemas.microsoft.com/office/drawing/2014/main" id="{D002BC18-3CEE-58FF-2BAA-AD3E899580C8}"/>
                </a:ext>
              </a:extLst>
            </p:cNvPr>
            <p:cNvSpPr txBox="1"/>
            <p:nvPr/>
          </p:nvSpPr>
          <p:spPr>
            <a:xfrm>
              <a:off x="1447800" y="1069852"/>
              <a:ext cx="5998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19050">
                    <a:solidFill>
                      <a:srgbClr val="FFFFFF"/>
                    </a:solidFill>
                  </a:ln>
                  <a:solidFill>
                    <a:srgbClr val="00B0F0"/>
                  </a:solidFill>
                  <a:effectLst/>
                  <a:uLnTx/>
                  <a:uFillTx/>
                  <a:latin typeface="SVN-SAF" panose="02040603050506020204" pitchFamily="18" charset="0"/>
                  <a:cs typeface="Arial"/>
                  <a:sym typeface="Arial"/>
                </a:rPr>
                <a:t>VÌ MUÔN DÂN</a:t>
              </a:r>
            </a:p>
          </p:txBody>
        </p:sp>
      </p:grpSp>
      <p:sp>
        <p:nvSpPr>
          <p:cNvPr id="2" name="TextBox 1">
            <a:extLst>
              <a:ext uri="{FF2B5EF4-FFF2-40B4-BE49-F238E27FC236}">
                <a16:creationId xmlns:a16="http://schemas.microsoft.com/office/drawing/2014/main" id="{27F9BBBD-05AF-4D5C-DDEE-FC4AD97FD77F}"/>
              </a:ext>
            </a:extLst>
          </p:cNvPr>
          <p:cNvSpPr txBox="1"/>
          <p:nvPr/>
        </p:nvSpPr>
        <p:spPr>
          <a:xfrm>
            <a:off x="689178" y="771302"/>
            <a:ext cx="8012060"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
                <a:cs typeface="Arial"/>
                <a:sym typeface="Arial"/>
              </a:rPr>
              <a:t>     </a:t>
            </a: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Cuối năm 1284, nhà Nguyên lại kéo hàng chục vạn quân sang xâ</a:t>
            </a:r>
            <a:r>
              <a:rPr kumimoji="0" lang="en-US" sz="2000" b="0" i="0" u="none" strike="noStrike" kern="0" cap="none" spc="0" normalizeH="0" baseline="0" noProof="0" dirty="0">
                <a:ln>
                  <a:noFill/>
                </a:ln>
                <a:solidFill>
                  <a:srgbClr val="000000"/>
                </a:solidFill>
                <a:effectLst/>
                <a:uLnTx/>
                <a:uFillTx/>
                <a:latin typeface="Times New Roman "/>
                <a:cs typeface="Arial"/>
                <a:sym typeface="Arial"/>
              </a:rPr>
              <a:t>m </a:t>
            </a: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chiếm nước ta. Thế giặc mạnh như chẻ tre. Vua Trần Nhân Tông</a:t>
            </a:r>
            <a:r>
              <a:rPr kumimoji="0" lang="en-US" sz="2000" b="0" i="0" u="none" strike="noStrike" kern="0" cap="none" spc="0" normalizeH="0" baseline="0" noProof="0" dirty="0">
                <a:ln>
                  <a:noFill/>
                </a:ln>
                <a:solidFill>
                  <a:srgbClr val="000000"/>
                </a:solidFill>
                <a:effectLst/>
                <a:uLnTx/>
                <a:uFillTx/>
                <a:latin typeface="Times New Roman "/>
                <a:cs typeface="Arial"/>
                <a:sym typeface="Arial"/>
              </a:rPr>
              <a:t> </a:t>
            </a: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(cháu Trần Thái Tông) cho mời Trần Hưng Đạo về kinh. Vừa từ Vạn Kiếp về tới Thăng Long đậu thuyền ở bến Đông, ông sai mời Thượng tướng Thái sư Trần Quang Khải (con vua Trần Thái Tông) đến cùng bàn kế đánh giặc. Biết Quang Khải ngại tắm, ông sai nấu sẵn nước thơm và xin được tắm giùm. Ông tự tay cởi áo cho Quang Khải, dội nước thơm cho Quang Khải và thân mật đùa: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  Hôm nay, thật may mắn, tôi được tắm hầu Thái sư.</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Quang Khải cũng không kìm nổi xúc động, đùa lại: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  Tôi mới thật có may mắn vì được Quốc công Tiết chế tắm cho.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Trước tấm lòng chân tình của cả hai người, mối hiềm khích của cả hai bên </a:t>
            </a:r>
            <a:r>
              <a:rPr kumimoji="0" lang="en-US" sz="2000" b="0" i="0" u="none" strike="noStrike" kern="0" cap="none" spc="0" normalizeH="0" baseline="0" noProof="0" dirty="0">
                <a:ln>
                  <a:noFill/>
                </a:ln>
                <a:solidFill>
                  <a:srgbClr val="000000"/>
                </a:solidFill>
                <a:effectLst/>
                <a:uLnTx/>
                <a:uFillTx/>
                <a:latin typeface="Times New Roman "/>
                <a:cs typeface="Arial"/>
                <a:sym typeface="Arial"/>
              </a:rPr>
              <a:t>đ</a:t>
            </a: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ược cởi bỏ.</a:t>
            </a:r>
          </a:p>
        </p:txBody>
      </p:sp>
      <p:grpSp>
        <p:nvGrpSpPr>
          <p:cNvPr id="3" name="Google Shape;5222;p70">
            <a:extLst>
              <a:ext uri="{FF2B5EF4-FFF2-40B4-BE49-F238E27FC236}">
                <a16:creationId xmlns:a16="http://schemas.microsoft.com/office/drawing/2014/main" id="{BCB7F513-3D43-3BF5-273C-F1D2708E1A2A}"/>
              </a:ext>
            </a:extLst>
          </p:cNvPr>
          <p:cNvGrpSpPr/>
          <p:nvPr/>
        </p:nvGrpSpPr>
        <p:grpSpPr>
          <a:xfrm>
            <a:off x="7800974" y="4094775"/>
            <a:ext cx="1343026" cy="1048725"/>
            <a:chOff x="492300" y="347725"/>
            <a:chExt cx="1343026" cy="1048725"/>
          </a:xfrm>
        </p:grpSpPr>
        <p:sp>
          <p:nvSpPr>
            <p:cNvPr id="4" name="Google Shape;5223;p70">
              <a:extLst>
                <a:ext uri="{FF2B5EF4-FFF2-40B4-BE49-F238E27FC236}">
                  <a16:creationId xmlns:a16="http://schemas.microsoft.com/office/drawing/2014/main" id="{896C45C9-A9B0-914F-5918-E1DD4E9288BC}"/>
                </a:ext>
              </a:extLst>
            </p:cNvPr>
            <p:cNvSpPr/>
            <p:nvPr/>
          </p:nvSpPr>
          <p:spPr>
            <a:xfrm>
              <a:off x="1161086" y="738020"/>
              <a:ext cx="260861" cy="148064"/>
            </a:xfrm>
            <a:custGeom>
              <a:avLst/>
              <a:gdLst/>
              <a:ahLst/>
              <a:cxnLst/>
              <a:rect l="l" t="t" r="r" b="b"/>
              <a:pathLst>
                <a:path w="2870" h="1629" extrusionOk="0">
                  <a:moveTo>
                    <a:pt x="1703" y="0"/>
                  </a:moveTo>
                  <a:cubicBezTo>
                    <a:pt x="1076" y="0"/>
                    <a:pt x="467" y="326"/>
                    <a:pt x="131" y="910"/>
                  </a:cubicBezTo>
                  <a:cubicBezTo>
                    <a:pt x="72" y="1005"/>
                    <a:pt x="36" y="1100"/>
                    <a:pt x="0" y="1195"/>
                  </a:cubicBezTo>
                  <a:cubicBezTo>
                    <a:pt x="83" y="1267"/>
                    <a:pt x="167" y="1326"/>
                    <a:pt x="262" y="1386"/>
                  </a:cubicBezTo>
                  <a:cubicBezTo>
                    <a:pt x="548" y="1550"/>
                    <a:pt x="859" y="1629"/>
                    <a:pt x="1166" y="1629"/>
                  </a:cubicBezTo>
                  <a:cubicBezTo>
                    <a:pt x="1794" y="1629"/>
                    <a:pt x="2403" y="1303"/>
                    <a:pt x="2739" y="719"/>
                  </a:cubicBezTo>
                  <a:cubicBezTo>
                    <a:pt x="2798" y="624"/>
                    <a:pt x="2834" y="529"/>
                    <a:pt x="2869" y="433"/>
                  </a:cubicBezTo>
                  <a:cubicBezTo>
                    <a:pt x="2798" y="362"/>
                    <a:pt x="2703" y="302"/>
                    <a:pt x="2608" y="243"/>
                  </a:cubicBezTo>
                  <a:cubicBezTo>
                    <a:pt x="2322" y="79"/>
                    <a:pt x="2010" y="0"/>
                    <a:pt x="1703" y="0"/>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224;p70">
              <a:extLst>
                <a:ext uri="{FF2B5EF4-FFF2-40B4-BE49-F238E27FC236}">
                  <a16:creationId xmlns:a16="http://schemas.microsoft.com/office/drawing/2014/main" id="{FAC5E098-329A-AE4E-B5C7-D636ACDEDE8C}"/>
                </a:ext>
              </a:extLst>
            </p:cNvPr>
            <p:cNvSpPr/>
            <p:nvPr/>
          </p:nvSpPr>
          <p:spPr>
            <a:xfrm>
              <a:off x="1332054" y="761107"/>
              <a:ext cx="194874" cy="260952"/>
            </a:xfrm>
            <a:custGeom>
              <a:avLst/>
              <a:gdLst/>
              <a:ahLst/>
              <a:cxnLst/>
              <a:rect l="l" t="t" r="r" b="b"/>
              <a:pathLst>
                <a:path w="2144" h="2871" extrusionOk="0">
                  <a:moveTo>
                    <a:pt x="691" y="1"/>
                  </a:moveTo>
                  <a:cubicBezTo>
                    <a:pt x="619" y="84"/>
                    <a:pt x="560" y="168"/>
                    <a:pt x="500" y="263"/>
                  </a:cubicBezTo>
                  <a:cubicBezTo>
                    <a:pt x="0" y="1132"/>
                    <a:pt x="298" y="2239"/>
                    <a:pt x="1167" y="2739"/>
                  </a:cubicBezTo>
                  <a:cubicBezTo>
                    <a:pt x="1262" y="2799"/>
                    <a:pt x="1358" y="2835"/>
                    <a:pt x="1453" y="2870"/>
                  </a:cubicBezTo>
                  <a:cubicBezTo>
                    <a:pt x="1524" y="2799"/>
                    <a:pt x="1596" y="2704"/>
                    <a:pt x="1643" y="2608"/>
                  </a:cubicBezTo>
                  <a:cubicBezTo>
                    <a:pt x="2143" y="1739"/>
                    <a:pt x="1846" y="632"/>
                    <a:pt x="977" y="132"/>
                  </a:cubicBezTo>
                  <a:cubicBezTo>
                    <a:pt x="881" y="72"/>
                    <a:pt x="786" y="37"/>
                    <a:pt x="691"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225;p70">
              <a:extLst>
                <a:ext uri="{FF2B5EF4-FFF2-40B4-BE49-F238E27FC236}">
                  <a16:creationId xmlns:a16="http://schemas.microsoft.com/office/drawing/2014/main" id="{EACED16A-7D09-F299-5F2C-361DE6F5A5A7}"/>
                </a:ext>
              </a:extLst>
            </p:cNvPr>
            <p:cNvSpPr/>
            <p:nvPr/>
          </p:nvSpPr>
          <p:spPr>
            <a:xfrm>
              <a:off x="1175083" y="347725"/>
              <a:ext cx="338847" cy="454644"/>
            </a:xfrm>
            <a:custGeom>
              <a:avLst/>
              <a:gdLst/>
              <a:ahLst/>
              <a:cxnLst/>
              <a:rect l="l" t="t" r="r" b="b"/>
              <a:pathLst>
                <a:path w="3728" h="5002" extrusionOk="0">
                  <a:moveTo>
                    <a:pt x="1191" y="1"/>
                  </a:moveTo>
                  <a:cubicBezTo>
                    <a:pt x="1072" y="144"/>
                    <a:pt x="965" y="298"/>
                    <a:pt x="870" y="453"/>
                  </a:cubicBezTo>
                  <a:cubicBezTo>
                    <a:pt x="1" y="1965"/>
                    <a:pt x="513" y="3894"/>
                    <a:pt x="2025" y="4763"/>
                  </a:cubicBezTo>
                  <a:cubicBezTo>
                    <a:pt x="2192" y="4858"/>
                    <a:pt x="2358" y="4930"/>
                    <a:pt x="2537" y="5001"/>
                  </a:cubicBezTo>
                  <a:cubicBezTo>
                    <a:pt x="2656" y="4858"/>
                    <a:pt x="2763" y="4704"/>
                    <a:pt x="2858" y="4537"/>
                  </a:cubicBezTo>
                  <a:cubicBezTo>
                    <a:pt x="3728" y="3037"/>
                    <a:pt x="3216" y="1108"/>
                    <a:pt x="1703" y="239"/>
                  </a:cubicBezTo>
                  <a:cubicBezTo>
                    <a:pt x="1537" y="144"/>
                    <a:pt x="1370" y="60"/>
                    <a:pt x="1191"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5226;p70">
              <a:extLst>
                <a:ext uri="{FF2B5EF4-FFF2-40B4-BE49-F238E27FC236}">
                  <a16:creationId xmlns:a16="http://schemas.microsoft.com/office/drawing/2014/main" id="{EE36788E-8FD9-1D11-6FB0-6B1418BEBA8D}"/>
                </a:ext>
              </a:extLst>
            </p:cNvPr>
            <p:cNvSpPr/>
            <p:nvPr/>
          </p:nvSpPr>
          <p:spPr>
            <a:xfrm>
              <a:off x="1380772" y="598226"/>
              <a:ext cx="454553" cy="257680"/>
            </a:xfrm>
            <a:custGeom>
              <a:avLst/>
              <a:gdLst/>
              <a:ahLst/>
              <a:cxnLst/>
              <a:rect l="l" t="t" r="r" b="b"/>
              <a:pathLst>
                <a:path w="5001" h="2835" extrusionOk="0">
                  <a:moveTo>
                    <a:pt x="2970" y="1"/>
                  </a:moveTo>
                  <a:cubicBezTo>
                    <a:pt x="1880" y="1"/>
                    <a:pt x="821" y="565"/>
                    <a:pt x="238" y="1579"/>
                  </a:cubicBezTo>
                  <a:cubicBezTo>
                    <a:pt x="143" y="1745"/>
                    <a:pt x="71" y="1912"/>
                    <a:pt x="0" y="2091"/>
                  </a:cubicBezTo>
                  <a:cubicBezTo>
                    <a:pt x="143" y="2210"/>
                    <a:pt x="298" y="2317"/>
                    <a:pt x="464" y="2412"/>
                  </a:cubicBezTo>
                  <a:cubicBezTo>
                    <a:pt x="959" y="2698"/>
                    <a:pt x="1500" y="2835"/>
                    <a:pt x="2034" y="2835"/>
                  </a:cubicBezTo>
                  <a:cubicBezTo>
                    <a:pt x="3121" y="2835"/>
                    <a:pt x="4180" y="2271"/>
                    <a:pt x="4763" y="1257"/>
                  </a:cubicBezTo>
                  <a:cubicBezTo>
                    <a:pt x="4858" y="1090"/>
                    <a:pt x="4941" y="924"/>
                    <a:pt x="5001" y="745"/>
                  </a:cubicBezTo>
                  <a:cubicBezTo>
                    <a:pt x="4858" y="626"/>
                    <a:pt x="4703" y="519"/>
                    <a:pt x="4548" y="424"/>
                  </a:cubicBezTo>
                  <a:cubicBezTo>
                    <a:pt x="4050" y="137"/>
                    <a:pt x="3506" y="1"/>
                    <a:pt x="2970"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227;p70">
              <a:extLst>
                <a:ext uri="{FF2B5EF4-FFF2-40B4-BE49-F238E27FC236}">
                  <a16:creationId xmlns:a16="http://schemas.microsoft.com/office/drawing/2014/main" id="{4386A9A6-065D-7AAD-4B3C-732D8AC94085}"/>
                </a:ext>
              </a:extLst>
            </p:cNvPr>
            <p:cNvSpPr/>
            <p:nvPr/>
          </p:nvSpPr>
          <p:spPr>
            <a:xfrm>
              <a:off x="1190262" y="1328189"/>
              <a:ext cx="71532" cy="68260"/>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228;p70">
              <a:extLst>
                <a:ext uri="{FF2B5EF4-FFF2-40B4-BE49-F238E27FC236}">
                  <a16:creationId xmlns:a16="http://schemas.microsoft.com/office/drawing/2014/main" id="{486A8949-0E96-A011-3CD8-446C5906859C}"/>
                </a:ext>
              </a:extLst>
            </p:cNvPr>
            <p:cNvSpPr/>
            <p:nvPr/>
          </p:nvSpPr>
          <p:spPr>
            <a:xfrm>
              <a:off x="1285517" y="1210210"/>
              <a:ext cx="51991" cy="76986"/>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229;p70">
              <a:extLst>
                <a:ext uri="{FF2B5EF4-FFF2-40B4-BE49-F238E27FC236}">
                  <a16:creationId xmlns:a16="http://schemas.microsoft.com/office/drawing/2014/main" id="{3E458963-412D-FA5D-D5BF-56AF429F78A4}"/>
                </a:ext>
              </a:extLst>
            </p:cNvPr>
            <p:cNvSpPr/>
            <p:nvPr/>
          </p:nvSpPr>
          <p:spPr>
            <a:xfrm>
              <a:off x="1313603" y="1067417"/>
              <a:ext cx="33630" cy="74714"/>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230;p70">
              <a:extLst>
                <a:ext uri="{FF2B5EF4-FFF2-40B4-BE49-F238E27FC236}">
                  <a16:creationId xmlns:a16="http://schemas.microsoft.com/office/drawing/2014/main" id="{8363535A-C41E-A5FE-9353-7A5D65521336}"/>
                </a:ext>
              </a:extLst>
            </p:cNvPr>
            <p:cNvSpPr/>
            <p:nvPr/>
          </p:nvSpPr>
          <p:spPr>
            <a:xfrm>
              <a:off x="1281154" y="962435"/>
              <a:ext cx="37993" cy="42265"/>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231;p70">
              <a:extLst>
                <a:ext uri="{FF2B5EF4-FFF2-40B4-BE49-F238E27FC236}">
                  <a16:creationId xmlns:a16="http://schemas.microsoft.com/office/drawing/2014/main" id="{73B3BCC1-C041-53E7-819A-0DDCDF800C1D}"/>
                </a:ext>
              </a:extLst>
            </p:cNvPr>
            <p:cNvSpPr/>
            <p:nvPr/>
          </p:nvSpPr>
          <p:spPr>
            <a:xfrm>
              <a:off x="648089" y="874814"/>
              <a:ext cx="98527" cy="133158"/>
            </a:xfrm>
            <a:custGeom>
              <a:avLst/>
              <a:gdLst/>
              <a:ahLst/>
              <a:cxnLst/>
              <a:rect l="l" t="t" r="r" b="b"/>
              <a:pathLst>
                <a:path w="1084" h="1465" extrusionOk="0">
                  <a:moveTo>
                    <a:pt x="739" y="0"/>
                  </a:moveTo>
                  <a:cubicBezTo>
                    <a:pt x="691" y="24"/>
                    <a:pt x="632" y="48"/>
                    <a:pt x="596" y="71"/>
                  </a:cubicBezTo>
                  <a:cubicBezTo>
                    <a:pt x="155" y="321"/>
                    <a:pt x="1" y="881"/>
                    <a:pt x="251" y="1322"/>
                  </a:cubicBezTo>
                  <a:cubicBezTo>
                    <a:pt x="286" y="1381"/>
                    <a:pt x="310" y="1417"/>
                    <a:pt x="346" y="1464"/>
                  </a:cubicBezTo>
                  <a:cubicBezTo>
                    <a:pt x="405" y="1441"/>
                    <a:pt x="453" y="1417"/>
                    <a:pt x="501" y="1393"/>
                  </a:cubicBezTo>
                  <a:cubicBezTo>
                    <a:pt x="941" y="1143"/>
                    <a:pt x="1084" y="572"/>
                    <a:pt x="834" y="143"/>
                  </a:cubicBezTo>
                  <a:cubicBezTo>
                    <a:pt x="810" y="83"/>
                    <a:pt x="774" y="48"/>
                    <a:pt x="739"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232;p70">
              <a:extLst>
                <a:ext uri="{FF2B5EF4-FFF2-40B4-BE49-F238E27FC236}">
                  <a16:creationId xmlns:a16="http://schemas.microsoft.com/office/drawing/2014/main" id="{A65E4869-1B29-880E-ADE5-43D168B38005}"/>
                </a:ext>
              </a:extLst>
            </p:cNvPr>
            <p:cNvSpPr/>
            <p:nvPr/>
          </p:nvSpPr>
          <p:spPr>
            <a:xfrm>
              <a:off x="701080" y="863634"/>
              <a:ext cx="132158" cy="75077"/>
            </a:xfrm>
            <a:custGeom>
              <a:avLst/>
              <a:gdLst/>
              <a:ahLst/>
              <a:cxnLst/>
              <a:rect l="l" t="t" r="r" b="b"/>
              <a:pathLst>
                <a:path w="1454" h="826" extrusionOk="0">
                  <a:moveTo>
                    <a:pt x="594" y="0"/>
                  </a:moveTo>
                  <a:cubicBezTo>
                    <a:pt x="437" y="0"/>
                    <a:pt x="278" y="40"/>
                    <a:pt x="132" y="123"/>
                  </a:cubicBezTo>
                  <a:cubicBezTo>
                    <a:pt x="84" y="147"/>
                    <a:pt x="49" y="183"/>
                    <a:pt x="1" y="218"/>
                  </a:cubicBezTo>
                  <a:cubicBezTo>
                    <a:pt x="13" y="266"/>
                    <a:pt x="37" y="314"/>
                    <a:pt x="72" y="361"/>
                  </a:cubicBezTo>
                  <a:cubicBezTo>
                    <a:pt x="241" y="659"/>
                    <a:pt x="552" y="826"/>
                    <a:pt x="871" y="826"/>
                  </a:cubicBezTo>
                  <a:cubicBezTo>
                    <a:pt x="1024" y="826"/>
                    <a:pt x="1180" y="787"/>
                    <a:pt x="1323" y="706"/>
                  </a:cubicBezTo>
                  <a:cubicBezTo>
                    <a:pt x="1370" y="671"/>
                    <a:pt x="1418" y="647"/>
                    <a:pt x="1453" y="611"/>
                  </a:cubicBezTo>
                  <a:cubicBezTo>
                    <a:pt x="1442" y="552"/>
                    <a:pt x="1418" y="504"/>
                    <a:pt x="1394" y="456"/>
                  </a:cubicBezTo>
                  <a:cubicBezTo>
                    <a:pt x="1219" y="162"/>
                    <a:pt x="911" y="0"/>
                    <a:pt x="594"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233;p70">
              <a:extLst>
                <a:ext uri="{FF2B5EF4-FFF2-40B4-BE49-F238E27FC236}">
                  <a16:creationId xmlns:a16="http://schemas.microsoft.com/office/drawing/2014/main" id="{845EAB03-9676-E0FB-90B7-4009019BE6E5}"/>
                </a:ext>
              </a:extLst>
            </p:cNvPr>
            <p:cNvSpPr/>
            <p:nvPr/>
          </p:nvSpPr>
          <p:spPr>
            <a:xfrm>
              <a:off x="492300" y="792556"/>
              <a:ext cx="230594" cy="130976"/>
            </a:xfrm>
            <a:custGeom>
              <a:avLst/>
              <a:gdLst/>
              <a:ahLst/>
              <a:cxnLst/>
              <a:rect l="l" t="t" r="r" b="b"/>
              <a:pathLst>
                <a:path w="2537" h="1441" extrusionOk="0">
                  <a:moveTo>
                    <a:pt x="1031" y="1"/>
                  </a:moveTo>
                  <a:cubicBezTo>
                    <a:pt x="762" y="1"/>
                    <a:pt x="489" y="69"/>
                    <a:pt x="238" y="214"/>
                  </a:cubicBezTo>
                  <a:cubicBezTo>
                    <a:pt x="155" y="262"/>
                    <a:pt x="71" y="322"/>
                    <a:pt x="0" y="381"/>
                  </a:cubicBezTo>
                  <a:cubicBezTo>
                    <a:pt x="36" y="476"/>
                    <a:pt x="71" y="560"/>
                    <a:pt x="119" y="643"/>
                  </a:cubicBezTo>
                  <a:cubicBezTo>
                    <a:pt x="415" y="1154"/>
                    <a:pt x="951" y="1440"/>
                    <a:pt x="1503" y="1440"/>
                  </a:cubicBezTo>
                  <a:cubicBezTo>
                    <a:pt x="1773" y="1440"/>
                    <a:pt x="2047" y="1371"/>
                    <a:pt x="2298" y="1226"/>
                  </a:cubicBezTo>
                  <a:cubicBezTo>
                    <a:pt x="2381" y="1179"/>
                    <a:pt x="2465" y="1119"/>
                    <a:pt x="2536" y="1060"/>
                  </a:cubicBezTo>
                  <a:cubicBezTo>
                    <a:pt x="2500" y="976"/>
                    <a:pt x="2465" y="881"/>
                    <a:pt x="2417" y="798"/>
                  </a:cubicBezTo>
                  <a:cubicBezTo>
                    <a:pt x="2113" y="287"/>
                    <a:pt x="1580" y="1"/>
                    <a:pt x="1031" y="1"/>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234;p70">
              <a:extLst>
                <a:ext uri="{FF2B5EF4-FFF2-40B4-BE49-F238E27FC236}">
                  <a16:creationId xmlns:a16="http://schemas.microsoft.com/office/drawing/2014/main" id="{01962B81-A65B-7698-D086-9C52E442078A}"/>
                </a:ext>
              </a:extLst>
            </p:cNvPr>
            <p:cNvSpPr/>
            <p:nvPr/>
          </p:nvSpPr>
          <p:spPr>
            <a:xfrm>
              <a:off x="654543" y="665942"/>
              <a:ext cx="172241" cy="230594"/>
            </a:xfrm>
            <a:custGeom>
              <a:avLst/>
              <a:gdLst/>
              <a:ahLst/>
              <a:cxnLst/>
              <a:rect l="l" t="t" r="r" b="b"/>
              <a:pathLst>
                <a:path w="1895" h="2537" extrusionOk="0">
                  <a:moveTo>
                    <a:pt x="1287" y="0"/>
                  </a:moveTo>
                  <a:cubicBezTo>
                    <a:pt x="1192" y="36"/>
                    <a:pt x="1108" y="72"/>
                    <a:pt x="1025" y="119"/>
                  </a:cubicBezTo>
                  <a:cubicBezTo>
                    <a:pt x="263" y="560"/>
                    <a:pt x="1" y="1536"/>
                    <a:pt x="441" y="2298"/>
                  </a:cubicBezTo>
                  <a:cubicBezTo>
                    <a:pt x="489" y="2381"/>
                    <a:pt x="549" y="2465"/>
                    <a:pt x="608" y="2536"/>
                  </a:cubicBezTo>
                  <a:cubicBezTo>
                    <a:pt x="692" y="2500"/>
                    <a:pt x="775" y="2465"/>
                    <a:pt x="858" y="2417"/>
                  </a:cubicBezTo>
                  <a:cubicBezTo>
                    <a:pt x="1632" y="1977"/>
                    <a:pt x="1894" y="1000"/>
                    <a:pt x="1454" y="238"/>
                  </a:cubicBezTo>
                  <a:cubicBezTo>
                    <a:pt x="1406" y="155"/>
                    <a:pt x="1346" y="72"/>
                    <a:pt x="1287"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235;p70">
              <a:extLst>
                <a:ext uri="{FF2B5EF4-FFF2-40B4-BE49-F238E27FC236}">
                  <a16:creationId xmlns:a16="http://schemas.microsoft.com/office/drawing/2014/main" id="{D13AB530-CDF0-C688-9401-C1BAAD4E5DF9}"/>
                </a:ext>
              </a:extLst>
            </p:cNvPr>
            <p:cNvSpPr/>
            <p:nvPr/>
          </p:nvSpPr>
          <p:spPr>
            <a:xfrm rot="-1493927" flipH="1">
              <a:off x="909521" y="1189287"/>
              <a:ext cx="53681" cy="51224"/>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236;p70">
              <a:extLst>
                <a:ext uri="{FF2B5EF4-FFF2-40B4-BE49-F238E27FC236}">
                  <a16:creationId xmlns:a16="http://schemas.microsoft.com/office/drawing/2014/main" id="{C9154C94-EDC4-6E65-638B-3D12AB233FAF}"/>
                </a:ext>
              </a:extLst>
            </p:cNvPr>
            <p:cNvSpPr/>
            <p:nvPr/>
          </p:nvSpPr>
          <p:spPr>
            <a:xfrm rot="-1493927" flipH="1">
              <a:off x="822767" y="1135689"/>
              <a:ext cx="39016" cy="57772"/>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5237;p70">
              <a:extLst>
                <a:ext uri="{FF2B5EF4-FFF2-40B4-BE49-F238E27FC236}">
                  <a16:creationId xmlns:a16="http://schemas.microsoft.com/office/drawing/2014/main" id="{FD4D97B5-CA55-5A9E-D184-F4A51AF781BE}"/>
                </a:ext>
              </a:extLst>
            </p:cNvPr>
            <p:cNvSpPr/>
            <p:nvPr/>
          </p:nvSpPr>
          <p:spPr>
            <a:xfrm rot="-1493927" flipH="1">
              <a:off x="771313" y="1044548"/>
              <a:ext cx="25238" cy="56067"/>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238;p70">
              <a:extLst>
                <a:ext uri="{FF2B5EF4-FFF2-40B4-BE49-F238E27FC236}">
                  <a16:creationId xmlns:a16="http://schemas.microsoft.com/office/drawing/2014/main" id="{EA2EB24E-7D41-CBA1-0BA6-35547497F548}"/>
                </a:ext>
              </a:extLst>
            </p:cNvPr>
            <p:cNvSpPr/>
            <p:nvPr/>
          </p:nvSpPr>
          <p:spPr>
            <a:xfrm rot="-1493927" flipH="1">
              <a:off x="751984" y="964660"/>
              <a:ext cx="28512" cy="31717"/>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Google Shape;5239;p70">
            <a:extLst>
              <a:ext uri="{FF2B5EF4-FFF2-40B4-BE49-F238E27FC236}">
                <a16:creationId xmlns:a16="http://schemas.microsoft.com/office/drawing/2014/main" id="{5199974F-C953-060C-D2AD-1A87819CE9A3}"/>
              </a:ext>
            </a:extLst>
          </p:cNvPr>
          <p:cNvGrpSpPr/>
          <p:nvPr/>
        </p:nvGrpSpPr>
        <p:grpSpPr>
          <a:xfrm flipH="1">
            <a:off x="255054" y="95709"/>
            <a:ext cx="1343026" cy="1048725"/>
            <a:chOff x="492300" y="347725"/>
            <a:chExt cx="1343026" cy="1048725"/>
          </a:xfrm>
        </p:grpSpPr>
        <p:sp>
          <p:nvSpPr>
            <p:cNvPr id="26" name="Google Shape;5240;p70">
              <a:extLst>
                <a:ext uri="{FF2B5EF4-FFF2-40B4-BE49-F238E27FC236}">
                  <a16:creationId xmlns:a16="http://schemas.microsoft.com/office/drawing/2014/main" id="{C6D85F87-106F-E17F-1B51-65CF20E40204}"/>
                </a:ext>
              </a:extLst>
            </p:cNvPr>
            <p:cNvSpPr/>
            <p:nvPr/>
          </p:nvSpPr>
          <p:spPr>
            <a:xfrm>
              <a:off x="1161086" y="738020"/>
              <a:ext cx="260861" cy="148064"/>
            </a:xfrm>
            <a:custGeom>
              <a:avLst/>
              <a:gdLst/>
              <a:ahLst/>
              <a:cxnLst/>
              <a:rect l="l" t="t" r="r" b="b"/>
              <a:pathLst>
                <a:path w="2870" h="1629" extrusionOk="0">
                  <a:moveTo>
                    <a:pt x="1703" y="0"/>
                  </a:moveTo>
                  <a:cubicBezTo>
                    <a:pt x="1076" y="0"/>
                    <a:pt x="467" y="326"/>
                    <a:pt x="131" y="910"/>
                  </a:cubicBezTo>
                  <a:cubicBezTo>
                    <a:pt x="72" y="1005"/>
                    <a:pt x="36" y="1100"/>
                    <a:pt x="0" y="1195"/>
                  </a:cubicBezTo>
                  <a:cubicBezTo>
                    <a:pt x="83" y="1267"/>
                    <a:pt x="167" y="1326"/>
                    <a:pt x="262" y="1386"/>
                  </a:cubicBezTo>
                  <a:cubicBezTo>
                    <a:pt x="548" y="1550"/>
                    <a:pt x="859" y="1629"/>
                    <a:pt x="1166" y="1629"/>
                  </a:cubicBezTo>
                  <a:cubicBezTo>
                    <a:pt x="1794" y="1629"/>
                    <a:pt x="2403" y="1303"/>
                    <a:pt x="2739" y="719"/>
                  </a:cubicBezTo>
                  <a:cubicBezTo>
                    <a:pt x="2798" y="624"/>
                    <a:pt x="2834" y="529"/>
                    <a:pt x="2869" y="433"/>
                  </a:cubicBezTo>
                  <a:cubicBezTo>
                    <a:pt x="2798" y="362"/>
                    <a:pt x="2703" y="302"/>
                    <a:pt x="2608" y="243"/>
                  </a:cubicBezTo>
                  <a:cubicBezTo>
                    <a:pt x="2322" y="79"/>
                    <a:pt x="2010" y="0"/>
                    <a:pt x="1703" y="0"/>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5241;p70">
              <a:extLst>
                <a:ext uri="{FF2B5EF4-FFF2-40B4-BE49-F238E27FC236}">
                  <a16:creationId xmlns:a16="http://schemas.microsoft.com/office/drawing/2014/main" id="{E5062199-1450-4ADC-A0C9-FD00EA55BEB5}"/>
                </a:ext>
              </a:extLst>
            </p:cNvPr>
            <p:cNvSpPr/>
            <p:nvPr/>
          </p:nvSpPr>
          <p:spPr>
            <a:xfrm>
              <a:off x="1332054" y="761107"/>
              <a:ext cx="194874" cy="260952"/>
            </a:xfrm>
            <a:custGeom>
              <a:avLst/>
              <a:gdLst/>
              <a:ahLst/>
              <a:cxnLst/>
              <a:rect l="l" t="t" r="r" b="b"/>
              <a:pathLst>
                <a:path w="2144" h="2871" extrusionOk="0">
                  <a:moveTo>
                    <a:pt x="691" y="1"/>
                  </a:moveTo>
                  <a:cubicBezTo>
                    <a:pt x="619" y="84"/>
                    <a:pt x="560" y="168"/>
                    <a:pt x="500" y="263"/>
                  </a:cubicBezTo>
                  <a:cubicBezTo>
                    <a:pt x="0" y="1132"/>
                    <a:pt x="298" y="2239"/>
                    <a:pt x="1167" y="2739"/>
                  </a:cubicBezTo>
                  <a:cubicBezTo>
                    <a:pt x="1262" y="2799"/>
                    <a:pt x="1358" y="2835"/>
                    <a:pt x="1453" y="2870"/>
                  </a:cubicBezTo>
                  <a:cubicBezTo>
                    <a:pt x="1524" y="2799"/>
                    <a:pt x="1596" y="2704"/>
                    <a:pt x="1643" y="2608"/>
                  </a:cubicBezTo>
                  <a:cubicBezTo>
                    <a:pt x="2143" y="1739"/>
                    <a:pt x="1846" y="632"/>
                    <a:pt x="977" y="132"/>
                  </a:cubicBezTo>
                  <a:cubicBezTo>
                    <a:pt x="881" y="72"/>
                    <a:pt x="786" y="37"/>
                    <a:pt x="691"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242;p70">
              <a:extLst>
                <a:ext uri="{FF2B5EF4-FFF2-40B4-BE49-F238E27FC236}">
                  <a16:creationId xmlns:a16="http://schemas.microsoft.com/office/drawing/2014/main" id="{1A20B1C9-5986-3371-6C01-5EC190804CB4}"/>
                </a:ext>
              </a:extLst>
            </p:cNvPr>
            <p:cNvSpPr/>
            <p:nvPr/>
          </p:nvSpPr>
          <p:spPr>
            <a:xfrm>
              <a:off x="1175083" y="347725"/>
              <a:ext cx="338847" cy="454644"/>
            </a:xfrm>
            <a:custGeom>
              <a:avLst/>
              <a:gdLst/>
              <a:ahLst/>
              <a:cxnLst/>
              <a:rect l="l" t="t" r="r" b="b"/>
              <a:pathLst>
                <a:path w="3728" h="5002" extrusionOk="0">
                  <a:moveTo>
                    <a:pt x="1191" y="1"/>
                  </a:moveTo>
                  <a:cubicBezTo>
                    <a:pt x="1072" y="144"/>
                    <a:pt x="965" y="298"/>
                    <a:pt x="870" y="453"/>
                  </a:cubicBezTo>
                  <a:cubicBezTo>
                    <a:pt x="1" y="1965"/>
                    <a:pt x="513" y="3894"/>
                    <a:pt x="2025" y="4763"/>
                  </a:cubicBezTo>
                  <a:cubicBezTo>
                    <a:pt x="2192" y="4858"/>
                    <a:pt x="2358" y="4930"/>
                    <a:pt x="2537" y="5001"/>
                  </a:cubicBezTo>
                  <a:cubicBezTo>
                    <a:pt x="2656" y="4858"/>
                    <a:pt x="2763" y="4704"/>
                    <a:pt x="2858" y="4537"/>
                  </a:cubicBezTo>
                  <a:cubicBezTo>
                    <a:pt x="3728" y="3037"/>
                    <a:pt x="3216" y="1108"/>
                    <a:pt x="1703" y="239"/>
                  </a:cubicBezTo>
                  <a:cubicBezTo>
                    <a:pt x="1537" y="144"/>
                    <a:pt x="1370" y="60"/>
                    <a:pt x="1191"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243;p70">
              <a:extLst>
                <a:ext uri="{FF2B5EF4-FFF2-40B4-BE49-F238E27FC236}">
                  <a16:creationId xmlns:a16="http://schemas.microsoft.com/office/drawing/2014/main" id="{0C954C90-58FF-131C-E05F-AA99113B95CD}"/>
                </a:ext>
              </a:extLst>
            </p:cNvPr>
            <p:cNvSpPr/>
            <p:nvPr/>
          </p:nvSpPr>
          <p:spPr>
            <a:xfrm>
              <a:off x="1380772" y="598226"/>
              <a:ext cx="454553" cy="257680"/>
            </a:xfrm>
            <a:custGeom>
              <a:avLst/>
              <a:gdLst/>
              <a:ahLst/>
              <a:cxnLst/>
              <a:rect l="l" t="t" r="r" b="b"/>
              <a:pathLst>
                <a:path w="5001" h="2835" extrusionOk="0">
                  <a:moveTo>
                    <a:pt x="2970" y="1"/>
                  </a:moveTo>
                  <a:cubicBezTo>
                    <a:pt x="1880" y="1"/>
                    <a:pt x="821" y="565"/>
                    <a:pt x="238" y="1579"/>
                  </a:cubicBezTo>
                  <a:cubicBezTo>
                    <a:pt x="143" y="1745"/>
                    <a:pt x="71" y="1912"/>
                    <a:pt x="0" y="2091"/>
                  </a:cubicBezTo>
                  <a:cubicBezTo>
                    <a:pt x="143" y="2210"/>
                    <a:pt x="298" y="2317"/>
                    <a:pt x="464" y="2412"/>
                  </a:cubicBezTo>
                  <a:cubicBezTo>
                    <a:pt x="959" y="2698"/>
                    <a:pt x="1500" y="2835"/>
                    <a:pt x="2034" y="2835"/>
                  </a:cubicBezTo>
                  <a:cubicBezTo>
                    <a:pt x="3121" y="2835"/>
                    <a:pt x="4180" y="2271"/>
                    <a:pt x="4763" y="1257"/>
                  </a:cubicBezTo>
                  <a:cubicBezTo>
                    <a:pt x="4858" y="1090"/>
                    <a:pt x="4941" y="924"/>
                    <a:pt x="5001" y="745"/>
                  </a:cubicBezTo>
                  <a:cubicBezTo>
                    <a:pt x="4858" y="626"/>
                    <a:pt x="4703" y="519"/>
                    <a:pt x="4548" y="424"/>
                  </a:cubicBezTo>
                  <a:cubicBezTo>
                    <a:pt x="4050" y="137"/>
                    <a:pt x="3506" y="1"/>
                    <a:pt x="2970"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244;p70">
              <a:extLst>
                <a:ext uri="{FF2B5EF4-FFF2-40B4-BE49-F238E27FC236}">
                  <a16:creationId xmlns:a16="http://schemas.microsoft.com/office/drawing/2014/main" id="{E37944AF-CFE7-D837-AFC3-DB7BDB3AF141}"/>
                </a:ext>
              </a:extLst>
            </p:cNvPr>
            <p:cNvSpPr/>
            <p:nvPr/>
          </p:nvSpPr>
          <p:spPr>
            <a:xfrm>
              <a:off x="1190262" y="1328189"/>
              <a:ext cx="71532" cy="68260"/>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245;p70">
              <a:extLst>
                <a:ext uri="{FF2B5EF4-FFF2-40B4-BE49-F238E27FC236}">
                  <a16:creationId xmlns:a16="http://schemas.microsoft.com/office/drawing/2014/main" id="{8D9A8E3D-97BF-2FC1-9631-68493D5C11B7}"/>
                </a:ext>
              </a:extLst>
            </p:cNvPr>
            <p:cNvSpPr/>
            <p:nvPr/>
          </p:nvSpPr>
          <p:spPr>
            <a:xfrm>
              <a:off x="1285517" y="1210210"/>
              <a:ext cx="51991" cy="76986"/>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246;p70">
              <a:extLst>
                <a:ext uri="{FF2B5EF4-FFF2-40B4-BE49-F238E27FC236}">
                  <a16:creationId xmlns:a16="http://schemas.microsoft.com/office/drawing/2014/main" id="{56396509-2BF2-11D4-9079-F38566A44F97}"/>
                </a:ext>
              </a:extLst>
            </p:cNvPr>
            <p:cNvSpPr/>
            <p:nvPr/>
          </p:nvSpPr>
          <p:spPr>
            <a:xfrm>
              <a:off x="1313603" y="1067417"/>
              <a:ext cx="33630" cy="74714"/>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247;p70">
              <a:extLst>
                <a:ext uri="{FF2B5EF4-FFF2-40B4-BE49-F238E27FC236}">
                  <a16:creationId xmlns:a16="http://schemas.microsoft.com/office/drawing/2014/main" id="{258B4894-7141-39AC-7BD0-25CACEADCFD3}"/>
                </a:ext>
              </a:extLst>
            </p:cNvPr>
            <p:cNvSpPr/>
            <p:nvPr/>
          </p:nvSpPr>
          <p:spPr>
            <a:xfrm>
              <a:off x="1281154" y="962435"/>
              <a:ext cx="37993" cy="42265"/>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248;p70">
              <a:extLst>
                <a:ext uri="{FF2B5EF4-FFF2-40B4-BE49-F238E27FC236}">
                  <a16:creationId xmlns:a16="http://schemas.microsoft.com/office/drawing/2014/main" id="{A132CBF9-4D02-7C17-EBAA-0188776D7AC5}"/>
                </a:ext>
              </a:extLst>
            </p:cNvPr>
            <p:cNvSpPr/>
            <p:nvPr/>
          </p:nvSpPr>
          <p:spPr>
            <a:xfrm>
              <a:off x="648089" y="874814"/>
              <a:ext cx="98527" cy="133158"/>
            </a:xfrm>
            <a:custGeom>
              <a:avLst/>
              <a:gdLst/>
              <a:ahLst/>
              <a:cxnLst/>
              <a:rect l="l" t="t" r="r" b="b"/>
              <a:pathLst>
                <a:path w="1084" h="1465" extrusionOk="0">
                  <a:moveTo>
                    <a:pt x="739" y="0"/>
                  </a:moveTo>
                  <a:cubicBezTo>
                    <a:pt x="691" y="24"/>
                    <a:pt x="632" y="48"/>
                    <a:pt x="596" y="71"/>
                  </a:cubicBezTo>
                  <a:cubicBezTo>
                    <a:pt x="155" y="321"/>
                    <a:pt x="1" y="881"/>
                    <a:pt x="251" y="1322"/>
                  </a:cubicBezTo>
                  <a:cubicBezTo>
                    <a:pt x="286" y="1381"/>
                    <a:pt x="310" y="1417"/>
                    <a:pt x="346" y="1464"/>
                  </a:cubicBezTo>
                  <a:cubicBezTo>
                    <a:pt x="405" y="1441"/>
                    <a:pt x="453" y="1417"/>
                    <a:pt x="501" y="1393"/>
                  </a:cubicBezTo>
                  <a:cubicBezTo>
                    <a:pt x="941" y="1143"/>
                    <a:pt x="1084" y="572"/>
                    <a:pt x="834" y="143"/>
                  </a:cubicBezTo>
                  <a:cubicBezTo>
                    <a:pt x="810" y="83"/>
                    <a:pt x="774" y="48"/>
                    <a:pt x="739"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249;p70">
              <a:extLst>
                <a:ext uri="{FF2B5EF4-FFF2-40B4-BE49-F238E27FC236}">
                  <a16:creationId xmlns:a16="http://schemas.microsoft.com/office/drawing/2014/main" id="{E304CA98-8DEC-BDE0-0A65-02F01B08F512}"/>
                </a:ext>
              </a:extLst>
            </p:cNvPr>
            <p:cNvSpPr/>
            <p:nvPr/>
          </p:nvSpPr>
          <p:spPr>
            <a:xfrm>
              <a:off x="701080" y="863634"/>
              <a:ext cx="132158" cy="75077"/>
            </a:xfrm>
            <a:custGeom>
              <a:avLst/>
              <a:gdLst/>
              <a:ahLst/>
              <a:cxnLst/>
              <a:rect l="l" t="t" r="r" b="b"/>
              <a:pathLst>
                <a:path w="1454" h="826" extrusionOk="0">
                  <a:moveTo>
                    <a:pt x="594" y="0"/>
                  </a:moveTo>
                  <a:cubicBezTo>
                    <a:pt x="437" y="0"/>
                    <a:pt x="278" y="40"/>
                    <a:pt x="132" y="123"/>
                  </a:cubicBezTo>
                  <a:cubicBezTo>
                    <a:pt x="84" y="147"/>
                    <a:pt x="49" y="183"/>
                    <a:pt x="1" y="218"/>
                  </a:cubicBezTo>
                  <a:cubicBezTo>
                    <a:pt x="13" y="266"/>
                    <a:pt x="37" y="314"/>
                    <a:pt x="72" y="361"/>
                  </a:cubicBezTo>
                  <a:cubicBezTo>
                    <a:pt x="241" y="659"/>
                    <a:pt x="552" y="826"/>
                    <a:pt x="871" y="826"/>
                  </a:cubicBezTo>
                  <a:cubicBezTo>
                    <a:pt x="1024" y="826"/>
                    <a:pt x="1180" y="787"/>
                    <a:pt x="1323" y="706"/>
                  </a:cubicBezTo>
                  <a:cubicBezTo>
                    <a:pt x="1370" y="671"/>
                    <a:pt x="1418" y="647"/>
                    <a:pt x="1453" y="611"/>
                  </a:cubicBezTo>
                  <a:cubicBezTo>
                    <a:pt x="1442" y="552"/>
                    <a:pt x="1418" y="504"/>
                    <a:pt x="1394" y="456"/>
                  </a:cubicBezTo>
                  <a:cubicBezTo>
                    <a:pt x="1219" y="162"/>
                    <a:pt x="911" y="0"/>
                    <a:pt x="594"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250;p70">
              <a:extLst>
                <a:ext uri="{FF2B5EF4-FFF2-40B4-BE49-F238E27FC236}">
                  <a16:creationId xmlns:a16="http://schemas.microsoft.com/office/drawing/2014/main" id="{A6FD0AF9-7EDD-1094-2F25-2942D63144F5}"/>
                </a:ext>
              </a:extLst>
            </p:cNvPr>
            <p:cNvSpPr/>
            <p:nvPr/>
          </p:nvSpPr>
          <p:spPr>
            <a:xfrm>
              <a:off x="492300" y="792556"/>
              <a:ext cx="230594" cy="130976"/>
            </a:xfrm>
            <a:custGeom>
              <a:avLst/>
              <a:gdLst/>
              <a:ahLst/>
              <a:cxnLst/>
              <a:rect l="l" t="t" r="r" b="b"/>
              <a:pathLst>
                <a:path w="2537" h="1441" extrusionOk="0">
                  <a:moveTo>
                    <a:pt x="1031" y="1"/>
                  </a:moveTo>
                  <a:cubicBezTo>
                    <a:pt x="762" y="1"/>
                    <a:pt x="489" y="69"/>
                    <a:pt x="238" y="214"/>
                  </a:cubicBezTo>
                  <a:cubicBezTo>
                    <a:pt x="155" y="262"/>
                    <a:pt x="71" y="322"/>
                    <a:pt x="0" y="381"/>
                  </a:cubicBezTo>
                  <a:cubicBezTo>
                    <a:pt x="36" y="476"/>
                    <a:pt x="71" y="560"/>
                    <a:pt x="119" y="643"/>
                  </a:cubicBezTo>
                  <a:cubicBezTo>
                    <a:pt x="415" y="1154"/>
                    <a:pt x="951" y="1440"/>
                    <a:pt x="1503" y="1440"/>
                  </a:cubicBezTo>
                  <a:cubicBezTo>
                    <a:pt x="1773" y="1440"/>
                    <a:pt x="2047" y="1371"/>
                    <a:pt x="2298" y="1226"/>
                  </a:cubicBezTo>
                  <a:cubicBezTo>
                    <a:pt x="2381" y="1179"/>
                    <a:pt x="2465" y="1119"/>
                    <a:pt x="2536" y="1060"/>
                  </a:cubicBezTo>
                  <a:cubicBezTo>
                    <a:pt x="2500" y="976"/>
                    <a:pt x="2465" y="881"/>
                    <a:pt x="2417" y="798"/>
                  </a:cubicBezTo>
                  <a:cubicBezTo>
                    <a:pt x="2113" y="287"/>
                    <a:pt x="1580" y="1"/>
                    <a:pt x="1031" y="1"/>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251;p70">
              <a:extLst>
                <a:ext uri="{FF2B5EF4-FFF2-40B4-BE49-F238E27FC236}">
                  <a16:creationId xmlns:a16="http://schemas.microsoft.com/office/drawing/2014/main" id="{4FA1C75C-801E-7058-92BE-6F3B9321BC17}"/>
                </a:ext>
              </a:extLst>
            </p:cNvPr>
            <p:cNvSpPr/>
            <p:nvPr/>
          </p:nvSpPr>
          <p:spPr>
            <a:xfrm>
              <a:off x="654543" y="665942"/>
              <a:ext cx="172241" cy="230594"/>
            </a:xfrm>
            <a:custGeom>
              <a:avLst/>
              <a:gdLst/>
              <a:ahLst/>
              <a:cxnLst/>
              <a:rect l="l" t="t" r="r" b="b"/>
              <a:pathLst>
                <a:path w="1895" h="2537" extrusionOk="0">
                  <a:moveTo>
                    <a:pt x="1287" y="0"/>
                  </a:moveTo>
                  <a:cubicBezTo>
                    <a:pt x="1192" y="36"/>
                    <a:pt x="1108" y="72"/>
                    <a:pt x="1025" y="119"/>
                  </a:cubicBezTo>
                  <a:cubicBezTo>
                    <a:pt x="263" y="560"/>
                    <a:pt x="1" y="1536"/>
                    <a:pt x="441" y="2298"/>
                  </a:cubicBezTo>
                  <a:cubicBezTo>
                    <a:pt x="489" y="2381"/>
                    <a:pt x="549" y="2465"/>
                    <a:pt x="608" y="2536"/>
                  </a:cubicBezTo>
                  <a:cubicBezTo>
                    <a:pt x="692" y="2500"/>
                    <a:pt x="775" y="2465"/>
                    <a:pt x="858" y="2417"/>
                  </a:cubicBezTo>
                  <a:cubicBezTo>
                    <a:pt x="1632" y="1977"/>
                    <a:pt x="1894" y="1000"/>
                    <a:pt x="1454" y="238"/>
                  </a:cubicBezTo>
                  <a:cubicBezTo>
                    <a:pt x="1406" y="155"/>
                    <a:pt x="1346" y="72"/>
                    <a:pt x="1287"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252;p70">
              <a:extLst>
                <a:ext uri="{FF2B5EF4-FFF2-40B4-BE49-F238E27FC236}">
                  <a16:creationId xmlns:a16="http://schemas.microsoft.com/office/drawing/2014/main" id="{476A1D97-4427-3B4C-5F4E-F02EBABE0EAA}"/>
                </a:ext>
              </a:extLst>
            </p:cNvPr>
            <p:cNvSpPr/>
            <p:nvPr/>
          </p:nvSpPr>
          <p:spPr>
            <a:xfrm rot="-1493927" flipH="1">
              <a:off x="909521" y="1189287"/>
              <a:ext cx="53681" cy="51224"/>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253;p70">
              <a:extLst>
                <a:ext uri="{FF2B5EF4-FFF2-40B4-BE49-F238E27FC236}">
                  <a16:creationId xmlns:a16="http://schemas.microsoft.com/office/drawing/2014/main" id="{726C6270-92D0-4D59-5046-D3650256E20B}"/>
                </a:ext>
              </a:extLst>
            </p:cNvPr>
            <p:cNvSpPr/>
            <p:nvPr/>
          </p:nvSpPr>
          <p:spPr>
            <a:xfrm rot="-1493927" flipH="1">
              <a:off x="822767" y="1135689"/>
              <a:ext cx="39016" cy="57772"/>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254;p70">
              <a:extLst>
                <a:ext uri="{FF2B5EF4-FFF2-40B4-BE49-F238E27FC236}">
                  <a16:creationId xmlns:a16="http://schemas.microsoft.com/office/drawing/2014/main" id="{E2D9D68D-22DB-DFF1-D3EE-B8D1BD3B46E7}"/>
                </a:ext>
              </a:extLst>
            </p:cNvPr>
            <p:cNvSpPr/>
            <p:nvPr/>
          </p:nvSpPr>
          <p:spPr>
            <a:xfrm rot="-1493927" flipH="1">
              <a:off x="771313" y="1044548"/>
              <a:ext cx="25238" cy="56067"/>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255;p70">
              <a:extLst>
                <a:ext uri="{FF2B5EF4-FFF2-40B4-BE49-F238E27FC236}">
                  <a16:creationId xmlns:a16="http://schemas.microsoft.com/office/drawing/2014/main" id="{802ACC4D-4816-1AE3-D82A-CE771C82076D}"/>
                </a:ext>
              </a:extLst>
            </p:cNvPr>
            <p:cNvSpPr/>
            <p:nvPr/>
          </p:nvSpPr>
          <p:spPr>
            <a:xfrm rot="-1493927" flipH="1">
              <a:off x="751984" y="964660"/>
              <a:ext cx="28512" cy="31717"/>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199265970"/>
      </p:ext>
    </p:extLst>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3693351-B3A8-DA12-6070-7B8021BCF107}"/>
              </a:ext>
            </a:extLst>
          </p:cNvPr>
          <p:cNvSpPr/>
          <p:nvPr/>
        </p:nvSpPr>
        <p:spPr>
          <a:xfrm>
            <a:off x="461394" y="796954"/>
            <a:ext cx="8363824" cy="4043494"/>
          </a:xfrm>
          <a:prstGeom prst="roundRect">
            <a:avLst>
              <a:gd name="adj" fmla="val 449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925C9F-67FF-1ED4-383E-DB1A3B8EE3B3}"/>
              </a:ext>
            </a:extLst>
          </p:cNvPr>
          <p:cNvGrpSpPr/>
          <p:nvPr/>
        </p:nvGrpSpPr>
        <p:grpSpPr>
          <a:xfrm>
            <a:off x="1487008" y="91963"/>
            <a:ext cx="6014207" cy="647726"/>
            <a:chOff x="1431721" y="1069852"/>
            <a:chExt cx="6014207" cy="647726"/>
          </a:xfrm>
        </p:grpSpPr>
        <p:sp>
          <p:nvSpPr>
            <p:cNvPr id="6" name="TextBox 5">
              <a:extLst>
                <a:ext uri="{FF2B5EF4-FFF2-40B4-BE49-F238E27FC236}">
                  <a16:creationId xmlns:a16="http://schemas.microsoft.com/office/drawing/2014/main" id="{D01CF6C0-D6E2-8403-F4E4-CBA3A1FE21D5}"/>
                </a:ext>
              </a:extLst>
            </p:cNvPr>
            <p:cNvSpPr txBox="1"/>
            <p:nvPr/>
          </p:nvSpPr>
          <p:spPr>
            <a:xfrm>
              <a:off x="1431721" y="1071247"/>
              <a:ext cx="5998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19050">
                    <a:solidFill>
                      <a:srgbClr val="FFFFFF"/>
                    </a:solidFill>
                  </a:ln>
                  <a:solidFill>
                    <a:srgbClr val="FFFFFF"/>
                  </a:solidFill>
                  <a:effectLst/>
                  <a:uLnTx/>
                  <a:uFillTx/>
                  <a:latin typeface="SVN-SAF" panose="02040603050506020204" pitchFamily="18" charset="0"/>
                  <a:cs typeface="Arial"/>
                  <a:sym typeface="Arial"/>
                </a:rPr>
                <a:t>VÌ MUÔN DÂN</a:t>
              </a:r>
            </a:p>
          </p:txBody>
        </p:sp>
        <p:sp>
          <p:nvSpPr>
            <p:cNvPr id="7" name="TextBox 6">
              <a:extLst>
                <a:ext uri="{FF2B5EF4-FFF2-40B4-BE49-F238E27FC236}">
                  <a16:creationId xmlns:a16="http://schemas.microsoft.com/office/drawing/2014/main" id="{D002BC18-3CEE-58FF-2BAA-AD3E899580C8}"/>
                </a:ext>
              </a:extLst>
            </p:cNvPr>
            <p:cNvSpPr txBox="1"/>
            <p:nvPr/>
          </p:nvSpPr>
          <p:spPr>
            <a:xfrm>
              <a:off x="1447800" y="1069852"/>
              <a:ext cx="5998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19050">
                    <a:solidFill>
                      <a:srgbClr val="FFFFFF"/>
                    </a:solidFill>
                  </a:ln>
                  <a:solidFill>
                    <a:srgbClr val="00B0F0"/>
                  </a:solidFill>
                  <a:effectLst/>
                  <a:uLnTx/>
                  <a:uFillTx/>
                  <a:latin typeface="SVN-SAF" panose="02040603050506020204" pitchFamily="18" charset="0"/>
                  <a:cs typeface="Arial"/>
                  <a:sym typeface="Arial"/>
                </a:rPr>
                <a:t>VÌ MUÔN DÂN</a:t>
              </a:r>
            </a:p>
          </p:txBody>
        </p:sp>
      </p:grpSp>
      <p:sp>
        <p:nvSpPr>
          <p:cNvPr id="4" name="TextBox 3">
            <a:extLst>
              <a:ext uri="{FF2B5EF4-FFF2-40B4-BE49-F238E27FC236}">
                <a16:creationId xmlns:a16="http://schemas.microsoft.com/office/drawing/2014/main" id="{FCE31A5E-7BAB-3296-C326-7C10B1EEFF18}"/>
              </a:ext>
            </a:extLst>
          </p:cNvPr>
          <p:cNvSpPr txBox="1"/>
          <p:nvPr/>
        </p:nvSpPr>
        <p:spPr>
          <a:xfrm>
            <a:off x="664144" y="811791"/>
            <a:ext cx="8162223"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Times New Roman "/>
                <a:cs typeface="Arial"/>
                <a:sym typeface="Arial"/>
              </a:rPr>
              <a:t>    </a:t>
            </a:r>
            <a:r>
              <a:rPr kumimoji="0" lang="vi-VN" sz="1800" b="0" i="0" u="none" strike="noStrike" kern="0" cap="none" spc="0" normalizeH="0" baseline="0" noProof="0" dirty="0">
                <a:ln>
                  <a:noFill/>
                </a:ln>
                <a:solidFill>
                  <a:srgbClr val="000000"/>
                </a:solidFill>
                <a:effectLst/>
                <a:uLnTx/>
                <a:uFillTx/>
                <a:latin typeface="Times New Roman "/>
                <a:cs typeface="Arial"/>
                <a:sym typeface="Arial"/>
              </a:rPr>
              <a:t>Hôm sau, hai người vào cung. Vua đã chờ sẵn để bàn việc nước.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
                <a:cs typeface="Arial"/>
                <a:sym typeface="Arial"/>
              </a:rPr>
              <a:t>Nhà vua băn khoăn: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
                <a:cs typeface="Arial"/>
                <a:sym typeface="Arial"/>
              </a:rPr>
              <a:t>-  Lần trước, giặc Nguyên đá bị ta đánh bại. Nhưng lần này chúng đông và mạnh hơn trước bội phần. Các khanh xem có kế gì để giữ yên xã tắc?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
                <a:cs typeface="Arial"/>
                <a:sym typeface="Arial"/>
              </a:rPr>
              <a:t>Trần Hưng Đạo trình bày kĩ mọi việc, từ trấn giữ biên thuỳ, cắt cử các tướng..., đoạn ông nhấn mạnh: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Times New Roman "/>
                <a:cs typeface="Arial"/>
                <a:sym typeface="Arial"/>
              </a:rPr>
              <a:t>- </a:t>
            </a:r>
            <a:r>
              <a:rPr kumimoji="0" lang="vi-VN" sz="1800" b="0" i="0" u="none" strike="noStrike" kern="0" cap="none" spc="0" normalizeH="0" baseline="0" noProof="0" dirty="0">
                <a:ln>
                  <a:noFill/>
                </a:ln>
                <a:solidFill>
                  <a:srgbClr val="000000"/>
                </a:solidFill>
                <a:effectLst/>
                <a:uLnTx/>
                <a:uFillTx/>
                <a:latin typeface="Times New Roman "/>
                <a:cs typeface="Arial"/>
                <a:sym typeface="Arial"/>
              </a:rPr>
              <a:t>Nên triệu gấp bô lão cả nước về kinh để cùng bàn luận. Có sức mạnh nào mạnh bằng sức mạnh trăm họ! Anh em hoà thuận, trên dưới một lòng thì giặc kia dẫu mạnh mấy cũng phải tan!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
                <a:cs typeface="Arial"/>
                <a:sym typeface="Arial"/>
              </a:rPr>
              <a:t>Vua y lời.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
                <a:cs typeface="Arial"/>
                <a:sym typeface="Arial"/>
              </a:rPr>
              <a:t>Một sáng đầu xuân năm 1285, bô lão từ mọi miền đất nước tụ hội về điện Diên Hồng. Vua quan nhà trần tề tựu đông đủ. Vua ướm hỏi: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Times New Roman "/>
                <a:cs typeface="Arial"/>
                <a:sym typeface="Arial"/>
              </a:rPr>
              <a:t>-   Nhà Nguyên sai sứ giả mang thư sang, xin mượn đường để đánh Chăm-pa. Ý các khanh thế nào?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800" b="0" i="0" u="none" strike="noStrike" kern="0" cap="none" spc="0" normalizeH="0" baseline="0" noProof="0" dirty="0">
              <a:ln>
                <a:noFill/>
              </a:ln>
              <a:solidFill>
                <a:srgbClr val="000000"/>
              </a:solidFill>
              <a:effectLst/>
              <a:uLnTx/>
              <a:uFillTx/>
              <a:latin typeface="Times New Roman "/>
              <a:cs typeface="Arial"/>
              <a:sym typeface="Arial"/>
            </a:endParaRPr>
          </a:p>
        </p:txBody>
      </p:sp>
      <p:grpSp>
        <p:nvGrpSpPr>
          <p:cNvPr id="8" name="Google Shape;5222;p70">
            <a:extLst>
              <a:ext uri="{FF2B5EF4-FFF2-40B4-BE49-F238E27FC236}">
                <a16:creationId xmlns:a16="http://schemas.microsoft.com/office/drawing/2014/main" id="{97A6DEA5-6341-F2D2-B7AA-21F4494D072A}"/>
              </a:ext>
            </a:extLst>
          </p:cNvPr>
          <p:cNvGrpSpPr/>
          <p:nvPr/>
        </p:nvGrpSpPr>
        <p:grpSpPr>
          <a:xfrm>
            <a:off x="7800974" y="4094775"/>
            <a:ext cx="1343026" cy="1048725"/>
            <a:chOff x="492300" y="347725"/>
            <a:chExt cx="1343026" cy="1048725"/>
          </a:xfrm>
        </p:grpSpPr>
        <p:sp>
          <p:nvSpPr>
            <p:cNvPr id="10" name="Google Shape;5223;p70">
              <a:extLst>
                <a:ext uri="{FF2B5EF4-FFF2-40B4-BE49-F238E27FC236}">
                  <a16:creationId xmlns:a16="http://schemas.microsoft.com/office/drawing/2014/main" id="{8C7FD1B6-0141-22B1-75D9-933C2FEE6179}"/>
                </a:ext>
              </a:extLst>
            </p:cNvPr>
            <p:cNvSpPr/>
            <p:nvPr/>
          </p:nvSpPr>
          <p:spPr>
            <a:xfrm>
              <a:off x="1161086" y="738020"/>
              <a:ext cx="260861" cy="148064"/>
            </a:xfrm>
            <a:custGeom>
              <a:avLst/>
              <a:gdLst/>
              <a:ahLst/>
              <a:cxnLst/>
              <a:rect l="l" t="t" r="r" b="b"/>
              <a:pathLst>
                <a:path w="2870" h="1629" extrusionOk="0">
                  <a:moveTo>
                    <a:pt x="1703" y="0"/>
                  </a:moveTo>
                  <a:cubicBezTo>
                    <a:pt x="1076" y="0"/>
                    <a:pt x="467" y="326"/>
                    <a:pt x="131" y="910"/>
                  </a:cubicBezTo>
                  <a:cubicBezTo>
                    <a:pt x="72" y="1005"/>
                    <a:pt x="36" y="1100"/>
                    <a:pt x="0" y="1195"/>
                  </a:cubicBezTo>
                  <a:cubicBezTo>
                    <a:pt x="83" y="1267"/>
                    <a:pt x="167" y="1326"/>
                    <a:pt x="262" y="1386"/>
                  </a:cubicBezTo>
                  <a:cubicBezTo>
                    <a:pt x="548" y="1550"/>
                    <a:pt x="859" y="1629"/>
                    <a:pt x="1166" y="1629"/>
                  </a:cubicBezTo>
                  <a:cubicBezTo>
                    <a:pt x="1794" y="1629"/>
                    <a:pt x="2403" y="1303"/>
                    <a:pt x="2739" y="719"/>
                  </a:cubicBezTo>
                  <a:cubicBezTo>
                    <a:pt x="2798" y="624"/>
                    <a:pt x="2834" y="529"/>
                    <a:pt x="2869" y="433"/>
                  </a:cubicBezTo>
                  <a:cubicBezTo>
                    <a:pt x="2798" y="362"/>
                    <a:pt x="2703" y="302"/>
                    <a:pt x="2608" y="243"/>
                  </a:cubicBezTo>
                  <a:cubicBezTo>
                    <a:pt x="2322" y="79"/>
                    <a:pt x="2010" y="0"/>
                    <a:pt x="1703" y="0"/>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224;p70">
              <a:extLst>
                <a:ext uri="{FF2B5EF4-FFF2-40B4-BE49-F238E27FC236}">
                  <a16:creationId xmlns:a16="http://schemas.microsoft.com/office/drawing/2014/main" id="{D20EB5C4-1EE9-3960-75F4-F9B20B1DFDB2}"/>
                </a:ext>
              </a:extLst>
            </p:cNvPr>
            <p:cNvSpPr/>
            <p:nvPr/>
          </p:nvSpPr>
          <p:spPr>
            <a:xfrm>
              <a:off x="1332054" y="761107"/>
              <a:ext cx="194874" cy="260952"/>
            </a:xfrm>
            <a:custGeom>
              <a:avLst/>
              <a:gdLst/>
              <a:ahLst/>
              <a:cxnLst/>
              <a:rect l="l" t="t" r="r" b="b"/>
              <a:pathLst>
                <a:path w="2144" h="2871" extrusionOk="0">
                  <a:moveTo>
                    <a:pt x="691" y="1"/>
                  </a:moveTo>
                  <a:cubicBezTo>
                    <a:pt x="619" y="84"/>
                    <a:pt x="560" y="168"/>
                    <a:pt x="500" y="263"/>
                  </a:cubicBezTo>
                  <a:cubicBezTo>
                    <a:pt x="0" y="1132"/>
                    <a:pt x="298" y="2239"/>
                    <a:pt x="1167" y="2739"/>
                  </a:cubicBezTo>
                  <a:cubicBezTo>
                    <a:pt x="1262" y="2799"/>
                    <a:pt x="1358" y="2835"/>
                    <a:pt x="1453" y="2870"/>
                  </a:cubicBezTo>
                  <a:cubicBezTo>
                    <a:pt x="1524" y="2799"/>
                    <a:pt x="1596" y="2704"/>
                    <a:pt x="1643" y="2608"/>
                  </a:cubicBezTo>
                  <a:cubicBezTo>
                    <a:pt x="2143" y="1739"/>
                    <a:pt x="1846" y="632"/>
                    <a:pt x="977" y="132"/>
                  </a:cubicBezTo>
                  <a:cubicBezTo>
                    <a:pt x="881" y="72"/>
                    <a:pt x="786" y="37"/>
                    <a:pt x="691"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5225;p70">
              <a:extLst>
                <a:ext uri="{FF2B5EF4-FFF2-40B4-BE49-F238E27FC236}">
                  <a16:creationId xmlns:a16="http://schemas.microsoft.com/office/drawing/2014/main" id="{7F82B66D-07EF-22DF-9EDE-562DD5D3A122}"/>
                </a:ext>
              </a:extLst>
            </p:cNvPr>
            <p:cNvSpPr/>
            <p:nvPr/>
          </p:nvSpPr>
          <p:spPr>
            <a:xfrm>
              <a:off x="1175083" y="347725"/>
              <a:ext cx="338847" cy="454644"/>
            </a:xfrm>
            <a:custGeom>
              <a:avLst/>
              <a:gdLst/>
              <a:ahLst/>
              <a:cxnLst/>
              <a:rect l="l" t="t" r="r" b="b"/>
              <a:pathLst>
                <a:path w="3728" h="5002" extrusionOk="0">
                  <a:moveTo>
                    <a:pt x="1191" y="1"/>
                  </a:moveTo>
                  <a:cubicBezTo>
                    <a:pt x="1072" y="144"/>
                    <a:pt x="965" y="298"/>
                    <a:pt x="870" y="453"/>
                  </a:cubicBezTo>
                  <a:cubicBezTo>
                    <a:pt x="1" y="1965"/>
                    <a:pt x="513" y="3894"/>
                    <a:pt x="2025" y="4763"/>
                  </a:cubicBezTo>
                  <a:cubicBezTo>
                    <a:pt x="2192" y="4858"/>
                    <a:pt x="2358" y="4930"/>
                    <a:pt x="2537" y="5001"/>
                  </a:cubicBezTo>
                  <a:cubicBezTo>
                    <a:pt x="2656" y="4858"/>
                    <a:pt x="2763" y="4704"/>
                    <a:pt x="2858" y="4537"/>
                  </a:cubicBezTo>
                  <a:cubicBezTo>
                    <a:pt x="3728" y="3037"/>
                    <a:pt x="3216" y="1108"/>
                    <a:pt x="1703" y="239"/>
                  </a:cubicBezTo>
                  <a:cubicBezTo>
                    <a:pt x="1537" y="144"/>
                    <a:pt x="1370" y="60"/>
                    <a:pt x="1191"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226;p70">
              <a:extLst>
                <a:ext uri="{FF2B5EF4-FFF2-40B4-BE49-F238E27FC236}">
                  <a16:creationId xmlns:a16="http://schemas.microsoft.com/office/drawing/2014/main" id="{1B0F43CA-781E-B24E-4A48-16096BE949F3}"/>
                </a:ext>
              </a:extLst>
            </p:cNvPr>
            <p:cNvSpPr/>
            <p:nvPr/>
          </p:nvSpPr>
          <p:spPr>
            <a:xfrm>
              <a:off x="1380772" y="598226"/>
              <a:ext cx="454553" cy="257680"/>
            </a:xfrm>
            <a:custGeom>
              <a:avLst/>
              <a:gdLst/>
              <a:ahLst/>
              <a:cxnLst/>
              <a:rect l="l" t="t" r="r" b="b"/>
              <a:pathLst>
                <a:path w="5001" h="2835" extrusionOk="0">
                  <a:moveTo>
                    <a:pt x="2970" y="1"/>
                  </a:moveTo>
                  <a:cubicBezTo>
                    <a:pt x="1880" y="1"/>
                    <a:pt x="821" y="565"/>
                    <a:pt x="238" y="1579"/>
                  </a:cubicBezTo>
                  <a:cubicBezTo>
                    <a:pt x="143" y="1745"/>
                    <a:pt x="71" y="1912"/>
                    <a:pt x="0" y="2091"/>
                  </a:cubicBezTo>
                  <a:cubicBezTo>
                    <a:pt x="143" y="2210"/>
                    <a:pt x="298" y="2317"/>
                    <a:pt x="464" y="2412"/>
                  </a:cubicBezTo>
                  <a:cubicBezTo>
                    <a:pt x="959" y="2698"/>
                    <a:pt x="1500" y="2835"/>
                    <a:pt x="2034" y="2835"/>
                  </a:cubicBezTo>
                  <a:cubicBezTo>
                    <a:pt x="3121" y="2835"/>
                    <a:pt x="4180" y="2271"/>
                    <a:pt x="4763" y="1257"/>
                  </a:cubicBezTo>
                  <a:cubicBezTo>
                    <a:pt x="4858" y="1090"/>
                    <a:pt x="4941" y="924"/>
                    <a:pt x="5001" y="745"/>
                  </a:cubicBezTo>
                  <a:cubicBezTo>
                    <a:pt x="4858" y="626"/>
                    <a:pt x="4703" y="519"/>
                    <a:pt x="4548" y="424"/>
                  </a:cubicBezTo>
                  <a:cubicBezTo>
                    <a:pt x="4050" y="137"/>
                    <a:pt x="3506" y="1"/>
                    <a:pt x="2970"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227;p70">
              <a:extLst>
                <a:ext uri="{FF2B5EF4-FFF2-40B4-BE49-F238E27FC236}">
                  <a16:creationId xmlns:a16="http://schemas.microsoft.com/office/drawing/2014/main" id="{39A01FE9-363C-4E19-95FB-728BAA91EADF}"/>
                </a:ext>
              </a:extLst>
            </p:cNvPr>
            <p:cNvSpPr/>
            <p:nvPr/>
          </p:nvSpPr>
          <p:spPr>
            <a:xfrm>
              <a:off x="1190262" y="1328189"/>
              <a:ext cx="71532" cy="68260"/>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228;p70">
              <a:extLst>
                <a:ext uri="{FF2B5EF4-FFF2-40B4-BE49-F238E27FC236}">
                  <a16:creationId xmlns:a16="http://schemas.microsoft.com/office/drawing/2014/main" id="{1B963929-E3F3-46B0-301C-36004D8CE5A3}"/>
                </a:ext>
              </a:extLst>
            </p:cNvPr>
            <p:cNvSpPr/>
            <p:nvPr/>
          </p:nvSpPr>
          <p:spPr>
            <a:xfrm>
              <a:off x="1285517" y="1210210"/>
              <a:ext cx="51991" cy="76986"/>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229;p70">
              <a:extLst>
                <a:ext uri="{FF2B5EF4-FFF2-40B4-BE49-F238E27FC236}">
                  <a16:creationId xmlns:a16="http://schemas.microsoft.com/office/drawing/2014/main" id="{850699A4-8867-E238-DBB2-6BD518F8E59B}"/>
                </a:ext>
              </a:extLst>
            </p:cNvPr>
            <p:cNvSpPr/>
            <p:nvPr/>
          </p:nvSpPr>
          <p:spPr>
            <a:xfrm>
              <a:off x="1313603" y="1067417"/>
              <a:ext cx="33630" cy="74714"/>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230;p70">
              <a:extLst>
                <a:ext uri="{FF2B5EF4-FFF2-40B4-BE49-F238E27FC236}">
                  <a16:creationId xmlns:a16="http://schemas.microsoft.com/office/drawing/2014/main" id="{D74FF247-A744-3D3B-9AB3-17DB99C2CFB3}"/>
                </a:ext>
              </a:extLst>
            </p:cNvPr>
            <p:cNvSpPr/>
            <p:nvPr/>
          </p:nvSpPr>
          <p:spPr>
            <a:xfrm>
              <a:off x="1281154" y="962435"/>
              <a:ext cx="37993" cy="42265"/>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231;p70">
              <a:extLst>
                <a:ext uri="{FF2B5EF4-FFF2-40B4-BE49-F238E27FC236}">
                  <a16:creationId xmlns:a16="http://schemas.microsoft.com/office/drawing/2014/main" id="{A85D1157-CE51-CDE3-0190-2FE4F29AC4B8}"/>
                </a:ext>
              </a:extLst>
            </p:cNvPr>
            <p:cNvSpPr/>
            <p:nvPr/>
          </p:nvSpPr>
          <p:spPr>
            <a:xfrm>
              <a:off x="648089" y="874814"/>
              <a:ext cx="98527" cy="133158"/>
            </a:xfrm>
            <a:custGeom>
              <a:avLst/>
              <a:gdLst/>
              <a:ahLst/>
              <a:cxnLst/>
              <a:rect l="l" t="t" r="r" b="b"/>
              <a:pathLst>
                <a:path w="1084" h="1465" extrusionOk="0">
                  <a:moveTo>
                    <a:pt x="739" y="0"/>
                  </a:moveTo>
                  <a:cubicBezTo>
                    <a:pt x="691" y="24"/>
                    <a:pt x="632" y="48"/>
                    <a:pt x="596" y="71"/>
                  </a:cubicBezTo>
                  <a:cubicBezTo>
                    <a:pt x="155" y="321"/>
                    <a:pt x="1" y="881"/>
                    <a:pt x="251" y="1322"/>
                  </a:cubicBezTo>
                  <a:cubicBezTo>
                    <a:pt x="286" y="1381"/>
                    <a:pt x="310" y="1417"/>
                    <a:pt x="346" y="1464"/>
                  </a:cubicBezTo>
                  <a:cubicBezTo>
                    <a:pt x="405" y="1441"/>
                    <a:pt x="453" y="1417"/>
                    <a:pt x="501" y="1393"/>
                  </a:cubicBezTo>
                  <a:cubicBezTo>
                    <a:pt x="941" y="1143"/>
                    <a:pt x="1084" y="572"/>
                    <a:pt x="834" y="143"/>
                  </a:cubicBezTo>
                  <a:cubicBezTo>
                    <a:pt x="810" y="83"/>
                    <a:pt x="774" y="48"/>
                    <a:pt x="739"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232;p70">
              <a:extLst>
                <a:ext uri="{FF2B5EF4-FFF2-40B4-BE49-F238E27FC236}">
                  <a16:creationId xmlns:a16="http://schemas.microsoft.com/office/drawing/2014/main" id="{6EECB4D0-2127-2178-7F13-600E7DB18DB3}"/>
                </a:ext>
              </a:extLst>
            </p:cNvPr>
            <p:cNvSpPr/>
            <p:nvPr/>
          </p:nvSpPr>
          <p:spPr>
            <a:xfrm>
              <a:off x="701080" y="863634"/>
              <a:ext cx="132158" cy="75077"/>
            </a:xfrm>
            <a:custGeom>
              <a:avLst/>
              <a:gdLst/>
              <a:ahLst/>
              <a:cxnLst/>
              <a:rect l="l" t="t" r="r" b="b"/>
              <a:pathLst>
                <a:path w="1454" h="826" extrusionOk="0">
                  <a:moveTo>
                    <a:pt x="594" y="0"/>
                  </a:moveTo>
                  <a:cubicBezTo>
                    <a:pt x="437" y="0"/>
                    <a:pt x="278" y="40"/>
                    <a:pt x="132" y="123"/>
                  </a:cubicBezTo>
                  <a:cubicBezTo>
                    <a:pt x="84" y="147"/>
                    <a:pt x="49" y="183"/>
                    <a:pt x="1" y="218"/>
                  </a:cubicBezTo>
                  <a:cubicBezTo>
                    <a:pt x="13" y="266"/>
                    <a:pt x="37" y="314"/>
                    <a:pt x="72" y="361"/>
                  </a:cubicBezTo>
                  <a:cubicBezTo>
                    <a:pt x="241" y="659"/>
                    <a:pt x="552" y="826"/>
                    <a:pt x="871" y="826"/>
                  </a:cubicBezTo>
                  <a:cubicBezTo>
                    <a:pt x="1024" y="826"/>
                    <a:pt x="1180" y="787"/>
                    <a:pt x="1323" y="706"/>
                  </a:cubicBezTo>
                  <a:cubicBezTo>
                    <a:pt x="1370" y="671"/>
                    <a:pt x="1418" y="647"/>
                    <a:pt x="1453" y="611"/>
                  </a:cubicBezTo>
                  <a:cubicBezTo>
                    <a:pt x="1442" y="552"/>
                    <a:pt x="1418" y="504"/>
                    <a:pt x="1394" y="456"/>
                  </a:cubicBezTo>
                  <a:cubicBezTo>
                    <a:pt x="1219" y="162"/>
                    <a:pt x="911" y="0"/>
                    <a:pt x="594"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233;p70">
              <a:extLst>
                <a:ext uri="{FF2B5EF4-FFF2-40B4-BE49-F238E27FC236}">
                  <a16:creationId xmlns:a16="http://schemas.microsoft.com/office/drawing/2014/main" id="{5EE34CD8-0AC1-582C-BFF2-EC6B9F0F7E3E}"/>
                </a:ext>
              </a:extLst>
            </p:cNvPr>
            <p:cNvSpPr/>
            <p:nvPr/>
          </p:nvSpPr>
          <p:spPr>
            <a:xfrm>
              <a:off x="492300" y="792556"/>
              <a:ext cx="230594" cy="130976"/>
            </a:xfrm>
            <a:custGeom>
              <a:avLst/>
              <a:gdLst/>
              <a:ahLst/>
              <a:cxnLst/>
              <a:rect l="l" t="t" r="r" b="b"/>
              <a:pathLst>
                <a:path w="2537" h="1441" extrusionOk="0">
                  <a:moveTo>
                    <a:pt x="1031" y="1"/>
                  </a:moveTo>
                  <a:cubicBezTo>
                    <a:pt x="762" y="1"/>
                    <a:pt x="489" y="69"/>
                    <a:pt x="238" y="214"/>
                  </a:cubicBezTo>
                  <a:cubicBezTo>
                    <a:pt x="155" y="262"/>
                    <a:pt x="71" y="322"/>
                    <a:pt x="0" y="381"/>
                  </a:cubicBezTo>
                  <a:cubicBezTo>
                    <a:pt x="36" y="476"/>
                    <a:pt x="71" y="560"/>
                    <a:pt x="119" y="643"/>
                  </a:cubicBezTo>
                  <a:cubicBezTo>
                    <a:pt x="415" y="1154"/>
                    <a:pt x="951" y="1440"/>
                    <a:pt x="1503" y="1440"/>
                  </a:cubicBezTo>
                  <a:cubicBezTo>
                    <a:pt x="1773" y="1440"/>
                    <a:pt x="2047" y="1371"/>
                    <a:pt x="2298" y="1226"/>
                  </a:cubicBezTo>
                  <a:cubicBezTo>
                    <a:pt x="2381" y="1179"/>
                    <a:pt x="2465" y="1119"/>
                    <a:pt x="2536" y="1060"/>
                  </a:cubicBezTo>
                  <a:cubicBezTo>
                    <a:pt x="2500" y="976"/>
                    <a:pt x="2465" y="881"/>
                    <a:pt x="2417" y="798"/>
                  </a:cubicBezTo>
                  <a:cubicBezTo>
                    <a:pt x="2113" y="287"/>
                    <a:pt x="1580" y="1"/>
                    <a:pt x="1031" y="1"/>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234;p70">
              <a:extLst>
                <a:ext uri="{FF2B5EF4-FFF2-40B4-BE49-F238E27FC236}">
                  <a16:creationId xmlns:a16="http://schemas.microsoft.com/office/drawing/2014/main" id="{D8162F92-C6A1-1BC9-F48D-5DBA9861A361}"/>
                </a:ext>
              </a:extLst>
            </p:cNvPr>
            <p:cNvSpPr/>
            <p:nvPr/>
          </p:nvSpPr>
          <p:spPr>
            <a:xfrm>
              <a:off x="654543" y="665942"/>
              <a:ext cx="172241" cy="230594"/>
            </a:xfrm>
            <a:custGeom>
              <a:avLst/>
              <a:gdLst/>
              <a:ahLst/>
              <a:cxnLst/>
              <a:rect l="l" t="t" r="r" b="b"/>
              <a:pathLst>
                <a:path w="1895" h="2537" extrusionOk="0">
                  <a:moveTo>
                    <a:pt x="1287" y="0"/>
                  </a:moveTo>
                  <a:cubicBezTo>
                    <a:pt x="1192" y="36"/>
                    <a:pt x="1108" y="72"/>
                    <a:pt x="1025" y="119"/>
                  </a:cubicBezTo>
                  <a:cubicBezTo>
                    <a:pt x="263" y="560"/>
                    <a:pt x="1" y="1536"/>
                    <a:pt x="441" y="2298"/>
                  </a:cubicBezTo>
                  <a:cubicBezTo>
                    <a:pt x="489" y="2381"/>
                    <a:pt x="549" y="2465"/>
                    <a:pt x="608" y="2536"/>
                  </a:cubicBezTo>
                  <a:cubicBezTo>
                    <a:pt x="692" y="2500"/>
                    <a:pt x="775" y="2465"/>
                    <a:pt x="858" y="2417"/>
                  </a:cubicBezTo>
                  <a:cubicBezTo>
                    <a:pt x="1632" y="1977"/>
                    <a:pt x="1894" y="1000"/>
                    <a:pt x="1454" y="238"/>
                  </a:cubicBezTo>
                  <a:cubicBezTo>
                    <a:pt x="1406" y="155"/>
                    <a:pt x="1346" y="72"/>
                    <a:pt x="1287"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235;p70">
              <a:extLst>
                <a:ext uri="{FF2B5EF4-FFF2-40B4-BE49-F238E27FC236}">
                  <a16:creationId xmlns:a16="http://schemas.microsoft.com/office/drawing/2014/main" id="{B25700A5-9CD2-A8C7-A30D-C875ACBD735E}"/>
                </a:ext>
              </a:extLst>
            </p:cNvPr>
            <p:cNvSpPr/>
            <p:nvPr/>
          </p:nvSpPr>
          <p:spPr>
            <a:xfrm rot="-1493927" flipH="1">
              <a:off x="909521" y="1189287"/>
              <a:ext cx="53681" cy="51224"/>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5236;p70">
              <a:extLst>
                <a:ext uri="{FF2B5EF4-FFF2-40B4-BE49-F238E27FC236}">
                  <a16:creationId xmlns:a16="http://schemas.microsoft.com/office/drawing/2014/main" id="{C49DD0AA-616F-591F-A0D0-92E9676E2EB2}"/>
                </a:ext>
              </a:extLst>
            </p:cNvPr>
            <p:cNvSpPr/>
            <p:nvPr/>
          </p:nvSpPr>
          <p:spPr>
            <a:xfrm rot="-1493927" flipH="1">
              <a:off x="822767" y="1135689"/>
              <a:ext cx="39016" cy="57772"/>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237;p70">
              <a:extLst>
                <a:ext uri="{FF2B5EF4-FFF2-40B4-BE49-F238E27FC236}">
                  <a16:creationId xmlns:a16="http://schemas.microsoft.com/office/drawing/2014/main" id="{B17FD1E9-2E5E-E49F-1A8A-710D76844257}"/>
                </a:ext>
              </a:extLst>
            </p:cNvPr>
            <p:cNvSpPr/>
            <p:nvPr/>
          </p:nvSpPr>
          <p:spPr>
            <a:xfrm rot="-1493927" flipH="1">
              <a:off x="771313" y="1044548"/>
              <a:ext cx="25238" cy="56067"/>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238;p70">
              <a:extLst>
                <a:ext uri="{FF2B5EF4-FFF2-40B4-BE49-F238E27FC236}">
                  <a16:creationId xmlns:a16="http://schemas.microsoft.com/office/drawing/2014/main" id="{B7B134C7-4349-60A7-ECF6-99A518547DB1}"/>
                </a:ext>
              </a:extLst>
            </p:cNvPr>
            <p:cNvSpPr/>
            <p:nvPr/>
          </p:nvSpPr>
          <p:spPr>
            <a:xfrm rot="-1493927" flipH="1">
              <a:off x="751984" y="964660"/>
              <a:ext cx="28512" cy="31717"/>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 name="Google Shape;5239;p70">
            <a:extLst>
              <a:ext uri="{FF2B5EF4-FFF2-40B4-BE49-F238E27FC236}">
                <a16:creationId xmlns:a16="http://schemas.microsoft.com/office/drawing/2014/main" id="{42E7192D-5C2B-E08B-B85D-2A22043DE2D8}"/>
              </a:ext>
            </a:extLst>
          </p:cNvPr>
          <p:cNvGrpSpPr/>
          <p:nvPr/>
        </p:nvGrpSpPr>
        <p:grpSpPr>
          <a:xfrm flipH="1">
            <a:off x="204720" y="129265"/>
            <a:ext cx="1343026" cy="1048725"/>
            <a:chOff x="492300" y="347725"/>
            <a:chExt cx="1343026" cy="1048725"/>
          </a:xfrm>
        </p:grpSpPr>
        <p:sp>
          <p:nvSpPr>
            <p:cNvPr id="27" name="Google Shape;5240;p70">
              <a:extLst>
                <a:ext uri="{FF2B5EF4-FFF2-40B4-BE49-F238E27FC236}">
                  <a16:creationId xmlns:a16="http://schemas.microsoft.com/office/drawing/2014/main" id="{689BA9FF-22D0-8A36-2981-B51FDD8D17E3}"/>
                </a:ext>
              </a:extLst>
            </p:cNvPr>
            <p:cNvSpPr/>
            <p:nvPr/>
          </p:nvSpPr>
          <p:spPr>
            <a:xfrm>
              <a:off x="1161086" y="738020"/>
              <a:ext cx="260861" cy="148064"/>
            </a:xfrm>
            <a:custGeom>
              <a:avLst/>
              <a:gdLst/>
              <a:ahLst/>
              <a:cxnLst/>
              <a:rect l="l" t="t" r="r" b="b"/>
              <a:pathLst>
                <a:path w="2870" h="1629" extrusionOk="0">
                  <a:moveTo>
                    <a:pt x="1703" y="0"/>
                  </a:moveTo>
                  <a:cubicBezTo>
                    <a:pt x="1076" y="0"/>
                    <a:pt x="467" y="326"/>
                    <a:pt x="131" y="910"/>
                  </a:cubicBezTo>
                  <a:cubicBezTo>
                    <a:pt x="72" y="1005"/>
                    <a:pt x="36" y="1100"/>
                    <a:pt x="0" y="1195"/>
                  </a:cubicBezTo>
                  <a:cubicBezTo>
                    <a:pt x="83" y="1267"/>
                    <a:pt x="167" y="1326"/>
                    <a:pt x="262" y="1386"/>
                  </a:cubicBezTo>
                  <a:cubicBezTo>
                    <a:pt x="548" y="1550"/>
                    <a:pt x="859" y="1629"/>
                    <a:pt x="1166" y="1629"/>
                  </a:cubicBezTo>
                  <a:cubicBezTo>
                    <a:pt x="1794" y="1629"/>
                    <a:pt x="2403" y="1303"/>
                    <a:pt x="2739" y="719"/>
                  </a:cubicBezTo>
                  <a:cubicBezTo>
                    <a:pt x="2798" y="624"/>
                    <a:pt x="2834" y="529"/>
                    <a:pt x="2869" y="433"/>
                  </a:cubicBezTo>
                  <a:cubicBezTo>
                    <a:pt x="2798" y="362"/>
                    <a:pt x="2703" y="302"/>
                    <a:pt x="2608" y="243"/>
                  </a:cubicBezTo>
                  <a:cubicBezTo>
                    <a:pt x="2322" y="79"/>
                    <a:pt x="2010" y="0"/>
                    <a:pt x="1703" y="0"/>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241;p70">
              <a:extLst>
                <a:ext uri="{FF2B5EF4-FFF2-40B4-BE49-F238E27FC236}">
                  <a16:creationId xmlns:a16="http://schemas.microsoft.com/office/drawing/2014/main" id="{C7170D6E-299F-3DA3-0A40-5B2642F2BCED}"/>
                </a:ext>
              </a:extLst>
            </p:cNvPr>
            <p:cNvSpPr/>
            <p:nvPr/>
          </p:nvSpPr>
          <p:spPr>
            <a:xfrm>
              <a:off x="1332054" y="761107"/>
              <a:ext cx="194874" cy="260952"/>
            </a:xfrm>
            <a:custGeom>
              <a:avLst/>
              <a:gdLst/>
              <a:ahLst/>
              <a:cxnLst/>
              <a:rect l="l" t="t" r="r" b="b"/>
              <a:pathLst>
                <a:path w="2144" h="2871" extrusionOk="0">
                  <a:moveTo>
                    <a:pt x="691" y="1"/>
                  </a:moveTo>
                  <a:cubicBezTo>
                    <a:pt x="619" y="84"/>
                    <a:pt x="560" y="168"/>
                    <a:pt x="500" y="263"/>
                  </a:cubicBezTo>
                  <a:cubicBezTo>
                    <a:pt x="0" y="1132"/>
                    <a:pt x="298" y="2239"/>
                    <a:pt x="1167" y="2739"/>
                  </a:cubicBezTo>
                  <a:cubicBezTo>
                    <a:pt x="1262" y="2799"/>
                    <a:pt x="1358" y="2835"/>
                    <a:pt x="1453" y="2870"/>
                  </a:cubicBezTo>
                  <a:cubicBezTo>
                    <a:pt x="1524" y="2799"/>
                    <a:pt x="1596" y="2704"/>
                    <a:pt x="1643" y="2608"/>
                  </a:cubicBezTo>
                  <a:cubicBezTo>
                    <a:pt x="2143" y="1739"/>
                    <a:pt x="1846" y="632"/>
                    <a:pt x="977" y="132"/>
                  </a:cubicBezTo>
                  <a:cubicBezTo>
                    <a:pt x="881" y="72"/>
                    <a:pt x="786" y="37"/>
                    <a:pt x="691"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242;p70">
              <a:extLst>
                <a:ext uri="{FF2B5EF4-FFF2-40B4-BE49-F238E27FC236}">
                  <a16:creationId xmlns:a16="http://schemas.microsoft.com/office/drawing/2014/main" id="{AAD2091E-C02A-511C-0EE2-93398090BCFD}"/>
                </a:ext>
              </a:extLst>
            </p:cNvPr>
            <p:cNvSpPr/>
            <p:nvPr/>
          </p:nvSpPr>
          <p:spPr>
            <a:xfrm>
              <a:off x="1175083" y="347725"/>
              <a:ext cx="338847" cy="454644"/>
            </a:xfrm>
            <a:custGeom>
              <a:avLst/>
              <a:gdLst/>
              <a:ahLst/>
              <a:cxnLst/>
              <a:rect l="l" t="t" r="r" b="b"/>
              <a:pathLst>
                <a:path w="3728" h="5002" extrusionOk="0">
                  <a:moveTo>
                    <a:pt x="1191" y="1"/>
                  </a:moveTo>
                  <a:cubicBezTo>
                    <a:pt x="1072" y="144"/>
                    <a:pt x="965" y="298"/>
                    <a:pt x="870" y="453"/>
                  </a:cubicBezTo>
                  <a:cubicBezTo>
                    <a:pt x="1" y="1965"/>
                    <a:pt x="513" y="3894"/>
                    <a:pt x="2025" y="4763"/>
                  </a:cubicBezTo>
                  <a:cubicBezTo>
                    <a:pt x="2192" y="4858"/>
                    <a:pt x="2358" y="4930"/>
                    <a:pt x="2537" y="5001"/>
                  </a:cubicBezTo>
                  <a:cubicBezTo>
                    <a:pt x="2656" y="4858"/>
                    <a:pt x="2763" y="4704"/>
                    <a:pt x="2858" y="4537"/>
                  </a:cubicBezTo>
                  <a:cubicBezTo>
                    <a:pt x="3728" y="3037"/>
                    <a:pt x="3216" y="1108"/>
                    <a:pt x="1703" y="239"/>
                  </a:cubicBezTo>
                  <a:cubicBezTo>
                    <a:pt x="1537" y="144"/>
                    <a:pt x="1370" y="60"/>
                    <a:pt x="1191"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243;p70">
              <a:extLst>
                <a:ext uri="{FF2B5EF4-FFF2-40B4-BE49-F238E27FC236}">
                  <a16:creationId xmlns:a16="http://schemas.microsoft.com/office/drawing/2014/main" id="{BA795F30-94D9-C9C8-5F1B-DE2A686AC749}"/>
                </a:ext>
              </a:extLst>
            </p:cNvPr>
            <p:cNvSpPr/>
            <p:nvPr/>
          </p:nvSpPr>
          <p:spPr>
            <a:xfrm>
              <a:off x="1380772" y="598226"/>
              <a:ext cx="454553" cy="257680"/>
            </a:xfrm>
            <a:custGeom>
              <a:avLst/>
              <a:gdLst/>
              <a:ahLst/>
              <a:cxnLst/>
              <a:rect l="l" t="t" r="r" b="b"/>
              <a:pathLst>
                <a:path w="5001" h="2835" extrusionOk="0">
                  <a:moveTo>
                    <a:pt x="2970" y="1"/>
                  </a:moveTo>
                  <a:cubicBezTo>
                    <a:pt x="1880" y="1"/>
                    <a:pt x="821" y="565"/>
                    <a:pt x="238" y="1579"/>
                  </a:cubicBezTo>
                  <a:cubicBezTo>
                    <a:pt x="143" y="1745"/>
                    <a:pt x="71" y="1912"/>
                    <a:pt x="0" y="2091"/>
                  </a:cubicBezTo>
                  <a:cubicBezTo>
                    <a:pt x="143" y="2210"/>
                    <a:pt x="298" y="2317"/>
                    <a:pt x="464" y="2412"/>
                  </a:cubicBezTo>
                  <a:cubicBezTo>
                    <a:pt x="959" y="2698"/>
                    <a:pt x="1500" y="2835"/>
                    <a:pt x="2034" y="2835"/>
                  </a:cubicBezTo>
                  <a:cubicBezTo>
                    <a:pt x="3121" y="2835"/>
                    <a:pt x="4180" y="2271"/>
                    <a:pt x="4763" y="1257"/>
                  </a:cubicBezTo>
                  <a:cubicBezTo>
                    <a:pt x="4858" y="1090"/>
                    <a:pt x="4941" y="924"/>
                    <a:pt x="5001" y="745"/>
                  </a:cubicBezTo>
                  <a:cubicBezTo>
                    <a:pt x="4858" y="626"/>
                    <a:pt x="4703" y="519"/>
                    <a:pt x="4548" y="424"/>
                  </a:cubicBezTo>
                  <a:cubicBezTo>
                    <a:pt x="4050" y="137"/>
                    <a:pt x="3506" y="1"/>
                    <a:pt x="2970"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244;p70">
              <a:extLst>
                <a:ext uri="{FF2B5EF4-FFF2-40B4-BE49-F238E27FC236}">
                  <a16:creationId xmlns:a16="http://schemas.microsoft.com/office/drawing/2014/main" id="{B8C3274F-C516-4C8A-27AA-72BA2F669095}"/>
                </a:ext>
              </a:extLst>
            </p:cNvPr>
            <p:cNvSpPr/>
            <p:nvPr/>
          </p:nvSpPr>
          <p:spPr>
            <a:xfrm>
              <a:off x="1190262" y="1328189"/>
              <a:ext cx="71532" cy="68260"/>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245;p70">
              <a:extLst>
                <a:ext uri="{FF2B5EF4-FFF2-40B4-BE49-F238E27FC236}">
                  <a16:creationId xmlns:a16="http://schemas.microsoft.com/office/drawing/2014/main" id="{94172FDA-E7DD-F641-296F-C96FF476198E}"/>
                </a:ext>
              </a:extLst>
            </p:cNvPr>
            <p:cNvSpPr/>
            <p:nvPr/>
          </p:nvSpPr>
          <p:spPr>
            <a:xfrm>
              <a:off x="1285517" y="1210210"/>
              <a:ext cx="51991" cy="76986"/>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246;p70">
              <a:extLst>
                <a:ext uri="{FF2B5EF4-FFF2-40B4-BE49-F238E27FC236}">
                  <a16:creationId xmlns:a16="http://schemas.microsoft.com/office/drawing/2014/main" id="{2C1905AD-FE0B-F9A0-587F-09C2DA10A073}"/>
                </a:ext>
              </a:extLst>
            </p:cNvPr>
            <p:cNvSpPr/>
            <p:nvPr/>
          </p:nvSpPr>
          <p:spPr>
            <a:xfrm>
              <a:off x="1313603" y="1067417"/>
              <a:ext cx="33630" cy="74714"/>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247;p70">
              <a:extLst>
                <a:ext uri="{FF2B5EF4-FFF2-40B4-BE49-F238E27FC236}">
                  <a16:creationId xmlns:a16="http://schemas.microsoft.com/office/drawing/2014/main" id="{B4B23A99-330F-3E28-CB64-721DEA395326}"/>
                </a:ext>
              </a:extLst>
            </p:cNvPr>
            <p:cNvSpPr/>
            <p:nvPr/>
          </p:nvSpPr>
          <p:spPr>
            <a:xfrm>
              <a:off x="1281154" y="962435"/>
              <a:ext cx="37993" cy="42265"/>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248;p70">
              <a:extLst>
                <a:ext uri="{FF2B5EF4-FFF2-40B4-BE49-F238E27FC236}">
                  <a16:creationId xmlns:a16="http://schemas.microsoft.com/office/drawing/2014/main" id="{B5282171-BB4B-1966-8882-EB8938EE70FE}"/>
                </a:ext>
              </a:extLst>
            </p:cNvPr>
            <p:cNvSpPr/>
            <p:nvPr/>
          </p:nvSpPr>
          <p:spPr>
            <a:xfrm>
              <a:off x="648089" y="874814"/>
              <a:ext cx="98527" cy="133158"/>
            </a:xfrm>
            <a:custGeom>
              <a:avLst/>
              <a:gdLst/>
              <a:ahLst/>
              <a:cxnLst/>
              <a:rect l="l" t="t" r="r" b="b"/>
              <a:pathLst>
                <a:path w="1084" h="1465" extrusionOk="0">
                  <a:moveTo>
                    <a:pt x="739" y="0"/>
                  </a:moveTo>
                  <a:cubicBezTo>
                    <a:pt x="691" y="24"/>
                    <a:pt x="632" y="48"/>
                    <a:pt x="596" y="71"/>
                  </a:cubicBezTo>
                  <a:cubicBezTo>
                    <a:pt x="155" y="321"/>
                    <a:pt x="1" y="881"/>
                    <a:pt x="251" y="1322"/>
                  </a:cubicBezTo>
                  <a:cubicBezTo>
                    <a:pt x="286" y="1381"/>
                    <a:pt x="310" y="1417"/>
                    <a:pt x="346" y="1464"/>
                  </a:cubicBezTo>
                  <a:cubicBezTo>
                    <a:pt x="405" y="1441"/>
                    <a:pt x="453" y="1417"/>
                    <a:pt x="501" y="1393"/>
                  </a:cubicBezTo>
                  <a:cubicBezTo>
                    <a:pt x="941" y="1143"/>
                    <a:pt x="1084" y="572"/>
                    <a:pt x="834" y="143"/>
                  </a:cubicBezTo>
                  <a:cubicBezTo>
                    <a:pt x="810" y="83"/>
                    <a:pt x="774" y="48"/>
                    <a:pt x="739"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249;p70">
              <a:extLst>
                <a:ext uri="{FF2B5EF4-FFF2-40B4-BE49-F238E27FC236}">
                  <a16:creationId xmlns:a16="http://schemas.microsoft.com/office/drawing/2014/main" id="{FBD2FD39-C038-FC34-D7E2-FDAD6126362E}"/>
                </a:ext>
              </a:extLst>
            </p:cNvPr>
            <p:cNvSpPr/>
            <p:nvPr/>
          </p:nvSpPr>
          <p:spPr>
            <a:xfrm>
              <a:off x="701080" y="863634"/>
              <a:ext cx="132158" cy="75077"/>
            </a:xfrm>
            <a:custGeom>
              <a:avLst/>
              <a:gdLst/>
              <a:ahLst/>
              <a:cxnLst/>
              <a:rect l="l" t="t" r="r" b="b"/>
              <a:pathLst>
                <a:path w="1454" h="826" extrusionOk="0">
                  <a:moveTo>
                    <a:pt x="594" y="0"/>
                  </a:moveTo>
                  <a:cubicBezTo>
                    <a:pt x="437" y="0"/>
                    <a:pt x="278" y="40"/>
                    <a:pt x="132" y="123"/>
                  </a:cubicBezTo>
                  <a:cubicBezTo>
                    <a:pt x="84" y="147"/>
                    <a:pt x="49" y="183"/>
                    <a:pt x="1" y="218"/>
                  </a:cubicBezTo>
                  <a:cubicBezTo>
                    <a:pt x="13" y="266"/>
                    <a:pt x="37" y="314"/>
                    <a:pt x="72" y="361"/>
                  </a:cubicBezTo>
                  <a:cubicBezTo>
                    <a:pt x="241" y="659"/>
                    <a:pt x="552" y="826"/>
                    <a:pt x="871" y="826"/>
                  </a:cubicBezTo>
                  <a:cubicBezTo>
                    <a:pt x="1024" y="826"/>
                    <a:pt x="1180" y="787"/>
                    <a:pt x="1323" y="706"/>
                  </a:cubicBezTo>
                  <a:cubicBezTo>
                    <a:pt x="1370" y="671"/>
                    <a:pt x="1418" y="647"/>
                    <a:pt x="1453" y="611"/>
                  </a:cubicBezTo>
                  <a:cubicBezTo>
                    <a:pt x="1442" y="552"/>
                    <a:pt x="1418" y="504"/>
                    <a:pt x="1394" y="456"/>
                  </a:cubicBezTo>
                  <a:cubicBezTo>
                    <a:pt x="1219" y="162"/>
                    <a:pt x="911" y="0"/>
                    <a:pt x="594"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250;p70">
              <a:extLst>
                <a:ext uri="{FF2B5EF4-FFF2-40B4-BE49-F238E27FC236}">
                  <a16:creationId xmlns:a16="http://schemas.microsoft.com/office/drawing/2014/main" id="{09177F57-CB8A-72D3-E4FE-A1673A62A7C5}"/>
                </a:ext>
              </a:extLst>
            </p:cNvPr>
            <p:cNvSpPr/>
            <p:nvPr/>
          </p:nvSpPr>
          <p:spPr>
            <a:xfrm>
              <a:off x="492300" y="792556"/>
              <a:ext cx="230594" cy="130976"/>
            </a:xfrm>
            <a:custGeom>
              <a:avLst/>
              <a:gdLst/>
              <a:ahLst/>
              <a:cxnLst/>
              <a:rect l="l" t="t" r="r" b="b"/>
              <a:pathLst>
                <a:path w="2537" h="1441" extrusionOk="0">
                  <a:moveTo>
                    <a:pt x="1031" y="1"/>
                  </a:moveTo>
                  <a:cubicBezTo>
                    <a:pt x="762" y="1"/>
                    <a:pt x="489" y="69"/>
                    <a:pt x="238" y="214"/>
                  </a:cubicBezTo>
                  <a:cubicBezTo>
                    <a:pt x="155" y="262"/>
                    <a:pt x="71" y="322"/>
                    <a:pt x="0" y="381"/>
                  </a:cubicBezTo>
                  <a:cubicBezTo>
                    <a:pt x="36" y="476"/>
                    <a:pt x="71" y="560"/>
                    <a:pt x="119" y="643"/>
                  </a:cubicBezTo>
                  <a:cubicBezTo>
                    <a:pt x="415" y="1154"/>
                    <a:pt x="951" y="1440"/>
                    <a:pt x="1503" y="1440"/>
                  </a:cubicBezTo>
                  <a:cubicBezTo>
                    <a:pt x="1773" y="1440"/>
                    <a:pt x="2047" y="1371"/>
                    <a:pt x="2298" y="1226"/>
                  </a:cubicBezTo>
                  <a:cubicBezTo>
                    <a:pt x="2381" y="1179"/>
                    <a:pt x="2465" y="1119"/>
                    <a:pt x="2536" y="1060"/>
                  </a:cubicBezTo>
                  <a:cubicBezTo>
                    <a:pt x="2500" y="976"/>
                    <a:pt x="2465" y="881"/>
                    <a:pt x="2417" y="798"/>
                  </a:cubicBezTo>
                  <a:cubicBezTo>
                    <a:pt x="2113" y="287"/>
                    <a:pt x="1580" y="1"/>
                    <a:pt x="1031" y="1"/>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251;p70">
              <a:extLst>
                <a:ext uri="{FF2B5EF4-FFF2-40B4-BE49-F238E27FC236}">
                  <a16:creationId xmlns:a16="http://schemas.microsoft.com/office/drawing/2014/main" id="{A13F7AA2-B165-BE81-4E10-B0CF95C1B611}"/>
                </a:ext>
              </a:extLst>
            </p:cNvPr>
            <p:cNvSpPr/>
            <p:nvPr/>
          </p:nvSpPr>
          <p:spPr>
            <a:xfrm>
              <a:off x="654543" y="665942"/>
              <a:ext cx="172241" cy="230594"/>
            </a:xfrm>
            <a:custGeom>
              <a:avLst/>
              <a:gdLst/>
              <a:ahLst/>
              <a:cxnLst/>
              <a:rect l="l" t="t" r="r" b="b"/>
              <a:pathLst>
                <a:path w="1895" h="2537" extrusionOk="0">
                  <a:moveTo>
                    <a:pt x="1287" y="0"/>
                  </a:moveTo>
                  <a:cubicBezTo>
                    <a:pt x="1192" y="36"/>
                    <a:pt x="1108" y="72"/>
                    <a:pt x="1025" y="119"/>
                  </a:cubicBezTo>
                  <a:cubicBezTo>
                    <a:pt x="263" y="560"/>
                    <a:pt x="1" y="1536"/>
                    <a:pt x="441" y="2298"/>
                  </a:cubicBezTo>
                  <a:cubicBezTo>
                    <a:pt x="489" y="2381"/>
                    <a:pt x="549" y="2465"/>
                    <a:pt x="608" y="2536"/>
                  </a:cubicBezTo>
                  <a:cubicBezTo>
                    <a:pt x="692" y="2500"/>
                    <a:pt x="775" y="2465"/>
                    <a:pt x="858" y="2417"/>
                  </a:cubicBezTo>
                  <a:cubicBezTo>
                    <a:pt x="1632" y="1977"/>
                    <a:pt x="1894" y="1000"/>
                    <a:pt x="1454" y="238"/>
                  </a:cubicBezTo>
                  <a:cubicBezTo>
                    <a:pt x="1406" y="155"/>
                    <a:pt x="1346" y="72"/>
                    <a:pt x="1287"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252;p70">
              <a:extLst>
                <a:ext uri="{FF2B5EF4-FFF2-40B4-BE49-F238E27FC236}">
                  <a16:creationId xmlns:a16="http://schemas.microsoft.com/office/drawing/2014/main" id="{76FCC688-9556-532D-4ED8-B889516028F5}"/>
                </a:ext>
              </a:extLst>
            </p:cNvPr>
            <p:cNvSpPr/>
            <p:nvPr/>
          </p:nvSpPr>
          <p:spPr>
            <a:xfrm rot="-1493927" flipH="1">
              <a:off x="909521" y="1189287"/>
              <a:ext cx="53681" cy="51224"/>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253;p70">
              <a:extLst>
                <a:ext uri="{FF2B5EF4-FFF2-40B4-BE49-F238E27FC236}">
                  <a16:creationId xmlns:a16="http://schemas.microsoft.com/office/drawing/2014/main" id="{0534A0FE-8BDD-8047-E99E-88919C85248F}"/>
                </a:ext>
              </a:extLst>
            </p:cNvPr>
            <p:cNvSpPr/>
            <p:nvPr/>
          </p:nvSpPr>
          <p:spPr>
            <a:xfrm rot="-1493927" flipH="1">
              <a:off x="822767" y="1135689"/>
              <a:ext cx="39016" cy="57772"/>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254;p70">
              <a:extLst>
                <a:ext uri="{FF2B5EF4-FFF2-40B4-BE49-F238E27FC236}">
                  <a16:creationId xmlns:a16="http://schemas.microsoft.com/office/drawing/2014/main" id="{C6153E9C-B9C7-6B28-4875-50232A184696}"/>
                </a:ext>
              </a:extLst>
            </p:cNvPr>
            <p:cNvSpPr/>
            <p:nvPr/>
          </p:nvSpPr>
          <p:spPr>
            <a:xfrm rot="-1493927" flipH="1">
              <a:off x="771313" y="1044548"/>
              <a:ext cx="25238" cy="56067"/>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255;p70">
              <a:extLst>
                <a:ext uri="{FF2B5EF4-FFF2-40B4-BE49-F238E27FC236}">
                  <a16:creationId xmlns:a16="http://schemas.microsoft.com/office/drawing/2014/main" id="{59B5454F-BAF5-56BE-27DC-0214B39AF771}"/>
                </a:ext>
              </a:extLst>
            </p:cNvPr>
            <p:cNvSpPr/>
            <p:nvPr/>
          </p:nvSpPr>
          <p:spPr>
            <a:xfrm rot="-1493927" flipH="1">
              <a:off x="751984" y="964660"/>
              <a:ext cx="28512" cy="31717"/>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450888605"/>
      </p:ext>
    </p:extLst>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3693351-B3A8-DA12-6070-7B8021BCF107}"/>
              </a:ext>
            </a:extLst>
          </p:cNvPr>
          <p:cNvSpPr/>
          <p:nvPr/>
        </p:nvSpPr>
        <p:spPr>
          <a:xfrm>
            <a:off x="461394" y="796954"/>
            <a:ext cx="8363824" cy="4043494"/>
          </a:xfrm>
          <a:prstGeom prst="roundRect">
            <a:avLst>
              <a:gd name="adj" fmla="val 449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925C9F-67FF-1ED4-383E-DB1A3B8EE3B3}"/>
              </a:ext>
            </a:extLst>
          </p:cNvPr>
          <p:cNvGrpSpPr/>
          <p:nvPr/>
        </p:nvGrpSpPr>
        <p:grpSpPr>
          <a:xfrm>
            <a:off x="1487008" y="91963"/>
            <a:ext cx="6014207" cy="647726"/>
            <a:chOff x="1431721" y="1069852"/>
            <a:chExt cx="6014207" cy="647726"/>
          </a:xfrm>
        </p:grpSpPr>
        <p:sp>
          <p:nvSpPr>
            <p:cNvPr id="6" name="TextBox 5">
              <a:extLst>
                <a:ext uri="{FF2B5EF4-FFF2-40B4-BE49-F238E27FC236}">
                  <a16:creationId xmlns:a16="http://schemas.microsoft.com/office/drawing/2014/main" id="{D01CF6C0-D6E2-8403-F4E4-CBA3A1FE21D5}"/>
                </a:ext>
              </a:extLst>
            </p:cNvPr>
            <p:cNvSpPr txBox="1"/>
            <p:nvPr/>
          </p:nvSpPr>
          <p:spPr>
            <a:xfrm>
              <a:off x="1431721" y="1071247"/>
              <a:ext cx="5998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19050">
                    <a:solidFill>
                      <a:srgbClr val="FFFFFF"/>
                    </a:solidFill>
                  </a:ln>
                  <a:solidFill>
                    <a:srgbClr val="FFFFFF"/>
                  </a:solidFill>
                  <a:effectLst/>
                  <a:uLnTx/>
                  <a:uFillTx/>
                  <a:latin typeface="SVN-SAF" panose="02040603050506020204" pitchFamily="18" charset="0"/>
                  <a:cs typeface="Arial"/>
                  <a:sym typeface="Arial"/>
                </a:rPr>
                <a:t>VÌ MUÔN DÂN</a:t>
              </a:r>
            </a:p>
          </p:txBody>
        </p:sp>
        <p:sp>
          <p:nvSpPr>
            <p:cNvPr id="7" name="TextBox 6">
              <a:extLst>
                <a:ext uri="{FF2B5EF4-FFF2-40B4-BE49-F238E27FC236}">
                  <a16:creationId xmlns:a16="http://schemas.microsoft.com/office/drawing/2014/main" id="{D002BC18-3CEE-58FF-2BAA-AD3E899580C8}"/>
                </a:ext>
              </a:extLst>
            </p:cNvPr>
            <p:cNvSpPr txBox="1"/>
            <p:nvPr/>
          </p:nvSpPr>
          <p:spPr>
            <a:xfrm>
              <a:off x="1447800" y="1069852"/>
              <a:ext cx="5998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19050">
                    <a:solidFill>
                      <a:srgbClr val="FFFFFF"/>
                    </a:solidFill>
                  </a:ln>
                  <a:solidFill>
                    <a:srgbClr val="00B0F0"/>
                  </a:solidFill>
                  <a:effectLst/>
                  <a:uLnTx/>
                  <a:uFillTx/>
                  <a:latin typeface="SVN-SAF" panose="02040603050506020204" pitchFamily="18" charset="0"/>
                  <a:cs typeface="Arial"/>
                  <a:sym typeface="Arial"/>
                </a:rPr>
                <a:t>VÌ MUÔN DÂN</a:t>
              </a:r>
            </a:p>
          </p:txBody>
        </p:sp>
      </p:grpSp>
      <p:sp>
        <p:nvSpPr>
          <p:cNvPr id="2" name="TextBox 1">
            <a:extLst>
              <a:ext uri="{FF2B5EF4-FFF2-40B4-BE49-F238E27FC236}">
                <a16:creationId xmlns:a16="http://schemas.microsoft.com/office/drawing/2014/main" id="{EE9E347C-A4AE-875E-EFEE-25D23437997B}"/>
              </a:ext>
            </a:extLst>
          </p:cNvPr>
          <p:cNvSpPr txBox="1"/>
          <p:nvPr/>
        </p:nvSpPr>
        <p:spPr>
          <a:xfrm>
            <a:off x="658757" y="842593"/>
            <a:ext cx="782648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Hưng Đạo tâu:</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  Cho giặc mượn đường là mất nước!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Cả điện đồng thanh: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   Không cho giặc mượn đường!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Vua hỏi tiếp: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  Ta nên hoà hay nên đánh?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Điện Diên Hồng như rung lên bởi những tiếng hô của muôn người: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  Nên đánh!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  Sát Thát! </a:t>
            </a:r>
            <a:endParaRPr kumimoji="0" lang="en-US" sz="2000" b="0" i="0" u="none" strike="noStrike" kern="0" cap="none" spc="0" normalizeH="0" baseline="0" noProof="0" dirty="0">
              <a:ln>
                <a:noFill/>
              </a:ln>
              <a:solidFill>
                <a:srgbClr val="000000"/>
              </a:solidFill>
              <a:effectLst/>
              <a:uLnTx/>
              <a:uFillTx/>
              <a:latin typeface="Times New Roman "/>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
                <a:cs typeface="Arial"/>
                <a:sym typeface="Arial"/>
              </a:rPr>
              <a:t>     </a:t>
            </a: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Nhờ trên dưới đồng lòng, vua tôi hoà thuận... quân dân ta đã đánh tan giặc Nguyên, giữ vững độc lập dân tộc.</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
                <a:cs typeface="Arial"/>
                <a:sym typeface="Arial"/>
              </a:rPr>
              <a:t>(Theo Đại Việt sử kí toàn thư)</a:t>
            </a:r>
          </a:p>
        </p:txBody>
      </p:sp>
      <p:grpSp>
        <p:nvGrpSpPr>
          <p:cNvPr id="3" name="Google Shape;5222;p70">
            <a:extLst>
              <a:ext uri="{FF2B5EF4-FFF2-40B4-BE49-F238E27FC236}">
                <a16:creationId xmlns:a16="http://schemas.microsoft.com/office/drawing/2014/main" id="{ED8D2842-D0EC-1D87-6A8F-EE280B413C38}"/>
              </a:ext>
            </a:extLst>
          </p:cNvPr>
          <p:cNvGrpSpPr/>
          <p:nvPr/>
        </p:nvGrpSpPr>
        <p:grpSpPr>
          <a:xfrm>
            <a:off x="7800974" y="3564317"/>
            <a:ext cx="1343026" cy="1048725"/>
            <a:chOff x="492300" y="347725"/>
            <a:chExt cx="1343026" cy="1048725"/>
          </a:xfrm>
        </p:grpSpPr>
        <p:sp>
          <p:nvSpPr>
            <p:cNvPr id="8" name="Google Shape;5223;p70">
              <a:extLst>
                <a:ext uri="{FF2B5EF4-FFF2-40B4-BE49-F238E27FC236}">
                  <a16:creationId xmlns:a16="http://schemas.microsoft.com/office/drawing/2014/main" id="{EE45F9C8-772D-848A-FAB9-E36180DD515E}"/>
                </a:ext>
              </a:extLst>
            </p:cNvPr>
            <p:cNvSpPr/>
            <p:nvPr/>
          </p:nvSpPr>
          <p:spPr>
            <a:xfrm>
              <a:off x="1161086" y="738020"/>
              <a:ext cx="260861" cy="148064"/>
            </a:xfrm>
            <a:custGeom>
              <a:avLst/>
              <a:gdLst/>
              <a:ahLst/>
              <a:cxnLst/>
              <a:rect l="l" t="t" r="r" b="b"/>
              <a:pathLst>
                <a:path w="2870" h="1629" extrusionOk="0">
                  <a:moveTo>
                    <a:pt x="1703" y="0"/>
                  </a:moveTo>
                  <a:cubicBezTo>
                    <a:pt x="1076" y="0"/>
                    <a:pt x="467" y="326"/>
                    <a:pt x="131" y="910"/>
                  </a:cubicBezTo>
                  <a:cubicBezTo>
                    <a:pt x="72" y="1005"/>
                    <a:pt x="36" y="1100"/>
                    <a:pt x="0" y="1195"/>
                  </a:cubicBezTo>
                  <a:cubicBezTo>
                    <a:pt x="83" y="1267"/>
                    <a:pt x="167" y="1326"/>
                    <a:pt x="262" y="1386"/>
                  </a:cubicBezTo>
                  <a:cubicBezTo>
                    <a:pt x="548" y="1550"/>
                    <a:pt x="859" y="1629"/>
                    <a:pt x="1166" y="1629"/>
                  </a:cubicBezTo>
                  <a:cubicBezTo>
                    <a:pt x="1794" y="1629"/>
                    <a:pt x="2403" y="1303"/>
                    <a:pt x="2739" y="719"/>
                  </a:cubicBezTo>
                  <a:cubicBezTo>
                    <a:pt x="2798" y="624"/>
                    <a:pt x="2834" y="529"/>
                    <a:pt x="2869" y="433"/>
                  </a:cubicBezTo>
                  <a:cubicBezTo>
                    <a:pt x="2798" y="362"/>
                    <a:pt x="2703" y="302"/>
                    <a:pt x="2608" y="243"/>
                  </a:cubicBezTo>
                  <a:cubicBezTo>
                    <a:pt x="2322" y="79"/>
                    <a:pt x="2010" y="0"/>
                    <a:pt x="1703" y="0"/>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224;p70">
              <a:extLst>
                <a:ext uri="{FF2B5EF4-FFF2-40B4-BE49-F238E27FC236}">
                  <a16:creationId xmlns:a16="http://schemas.microsoft.com/office/drawing/2014/main" id="{04E406F3-16A8-535B-2029-5C44FDCC14C4}"/>
                </a:ext>
              </a:extLst>
            </p:cNvPr>
            <p:cNvSpPr/>
            <p:nvPr/>
          </p:nvSpPr>
          <p:spPr>
            <a:xfrm>
              <a:off x="1332054" y="761107"/>
              <a:ext cx="194874" cy="260952"/>
            </a:xfrm>
            <a:custGeom>
              <a:avLst/>
              <a:gdLst/>
              <a:ahLst/>
              <a:cxnLst/>
              <a:rect l="l" t="t" r="r" b="b"/>
              <a:pathLst>
                <a:path w="2144" h="2871" extrusionOk="0">
                  <a:moveTo>
                    <a:pt x="691" y="1"/>
                  </a:moveTo>
                  <a:cubicBezTo>
                    <a:pt x="619" y="84"/>
                    <a:pt x="560" y="168"/>
                    <a:pt x="500" y="263"/>
                  </a:cubicBezTo>
                  <a:cubicBezTo>
                    <a:pt x="0" y="1132"/>
                    <a:pt x="298" y="2239"/>
                    <a:pt x="1167" y="2739"/>
                  </a:cubicBezTo>
                  <a:cubicBezTo>
                    <a:pt x="1262" y="2799"/>
                    <a:pt x="1358" y="2835"/>
                    <a:pt x="1453" y="2870"/>
                  </a:cubicBezTo>
                  <a:cubicBezTo>
                    <a:pt x="1524" y="2799"/>
                    <a:pt x="1596" y="2704"/>
                    <a:pt x="1643" y="2608"/>
                  </a:cubicBezTo>
                  <a:cubicBezTo>
                    <a:pt x="2143" y="1739"/>
                    <a:pt x="1846" y="632"/>
                    <a:pt x="977" y="132"/>
                  </a:cubicBezTo>
                  <a:cubicBezTo>
                    <a:pt x="881" y="72"/>
                    <a:pt x="786" y="37"/>
                    <a:pt x="691"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225;p70">
              <a:extLst>
                <a:ext uri="{FF2B5EF4-FFF2-40B4-BE49-F238E27FC236}">
                  <a16:creationId xmlns:a16="http://schemas.microsoft.com/office/drawing/2014/main" id="{13C36F60-07F1-5E02-3715-E539D7025E47}"/>
                </a:ext>
              </a:extLst>
            </p:cNvPr>
            <p:cNvSpPr/>
            <p:nvPr/>
          </p:nvSpPr>
          <p:spPr>
            <a:xfrm>
              <a:off x="1175083" y="347725"/>
              <a:ext cx="338847" cy="454644"/>
            </a:xfrm>
            <a:custGeom>
              <a:avLst/>
              <a:gdLst/>
              <a:ahLst/>
              <a:cxnLst/>
              <a:rect l="l" t="t" r="r" b="b"/>
              <a:pathLst>
                <a:path w="3728" h="5002" extrusionOk="0">
                  <a:moveTo>
                    <a:pt x="1191" y="1"/>
                  </a:moveTo>
                  <a:cubicBezTo>
                    <a:pt x="1072" y="144"/>
                    <a:pt x="965" y="298"/>
                    <a:pt x="870" y="453"/>
                  </a:cubicBezTo>
                  <a:cubicBezTo>
                    <a:pt x="1" y="1965"/>
                    <a:pt x="513" y="3894"/>
                    <a:pt x="2025" y="4763"/>
                  </a:cubicBezTo>
                  <a:cubicBezTo>
                    <a:pt x="2192" y="4858"/>
                    <a:pt x="2358" y="4930"/>
                    <a:pt x="2537" y="5001"/>
                  </a:cubicBezTo>
                  <a:cubicBezTo>
                    <a:pt x="2656" y="4858"/>
                    <a:pt x="2763" y="4704"/>
                    <a:pt x="2858" y="4537"/>
                  </a:cubicBezTo>
                  <a:cubicBezTo>
                    <a:pt x="3728" y="3037"/>
                    <a:pt x="3216" y="1108"/>
                    <a:pt x="1703" y="239"/>
                  </a:cubicBezTo>
                  <a:cubicBezTo>
                    <a:pt x="1537" y="144"/>
                    <a:pt x="1370" y="60"/>
                    <a:pt x="1191"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5226;p70">
              <a:extLst>
                <a:ext uri="{FF2B5EF4-FFF2-40B4-BE49-F238E27FC236}">
                  <a16:creationId xmlns:a16="http://schemas.microsoft.com/office/drawing/2014/main" id="{60E6F731-C95E-EB44-4611-DD98BB883F31}"/>
                </a:ext>
              </a:extLst>
            </p:cNvPr>
            <p:cNvSpPr/>
            <p:nvPr/>
          </p:nvSpPr>
          <p:spPr>
            <a:xfrm>
              <a:off x="1380772" y="598226"/>
              <a:ext cx="454553" cy="257680"/>
            </a:xfrm>
            <a:custGeom>
              <a:avLst/>
              <a:gdLst/>
              <a:ahLst/>
              <a:cxnLst/>
              <a:rect l="l" t="t" r="r" b="b"/>
              <a:pathLst>
                <a:path w="5001" h="2835" extrusionOk="0">
                  <a:moveTo>
                    <a:pt x="2970" y="1"/>
                  </a:moveTo>
                  <a:cubicBezTo>
                    <a:pt x="1880" y="1"/>
                    <a:pt x="821" y="565"/>
                    <a:pt x="238" y="1579"/>
                  </a:cubicBezTo>
                  <a:cubicBezTo>
                    <a:pt x="143" y="1745"/>
                    <a:pt x="71" y="1912"/>
                    <a:pt x="0" y="2091"/>
                  </a:cubicBezTo>
                  <a:cubicBezTo>
                    <a:pt x="143" y="2210"/>
                    <a:pt x="298" y="2317"/>
                    <a:pt x="464" y="2412"/>
                  </a:cubicBezTo>
                  <a:cubicBezTo>
                    <a:pt x="959" y="2698"/>
                    <a:pt x="1500" y="2835"/>
                    <a:pt x="2034" y="2835"/>
                  </a:cubicBezTo>
                  <a:cubicBezTo>
                    <a:pt x="3121" y="2835"/>
                    <a:pt x="4180" y="2271"/>
                    <a:pt x="4763" y="1257"/>
                  </a:cubicBezTo>
                  <a:cubicBezTo>
                    <a:pt x="4858" y="1090"/>
                    <a:pt x="4941" y="924"/>
                    <a:pt x="5001" y="745"/>
                  </a:cubicBezTo>
                  <a:cubicBezTo>
                    <a:pt x="4858" y="626"/>
                    <a:pt x="4703" y="519"/>
                    <a:pt x="4548" y="424"/>
                  </a:cubicBezTo>
                  <a:cubicBezTo>
                    <a:pt x="4050" y="137"/>
                    <a:pt x="3506" y="1"/>
                    <a:pt x="2970"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227;p70">
              <a:extLst>
                <a:ext uri="{FF2B5EF4-FFF2-40B4-BE49-F238E27FC236}">
                  <a16:creationId xmlns:a16="http://schemas.microsoft.com/office/drawing/2014/main" id="{3CE3EF61-6354-8588-379F-C229FA73DE6B}"/>
                </a:ext>
              </a:extLst>
            </p:cNvPr>
            <p:cNvSpPr/>
            <p:nvPr/>
          </p:nvSpPr>
          <p:spPr>
            <a:xfrm>
              <a:off x="1190262" y="1328189"/>
              <a:ext cx="71532" cy="68260"/>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228;p70">
              <a:extLst>
                <a:ext uri="{FF2B5EF4-FFF2-40B4-BE49-F238E27FC236}">
                  <a16:creationId xmlns:a16="http://schemas.microsoft.com/office/drawing/2014/main" id="{587B9FC1-0676-21C1-D8A1-92809C6831C3}"/>
                </a:ext>
              </a:extLst>
            </p:cNvPr>
            <p:cNvSpPr/>
            <p:nvPr/>
          </p:nvSpPr>
          <p:spPr>
            <a:xfrm>
              <a:off x="1285517" y="1210210"/>
              <a:ext cx="51991" cy="76986"/>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229;p70">
              <a:extLst>
                <a:ext uri="{FF2B5EF4-FFF2-40B4-BE49-F238E27FC236}">
                  <a16:creationId xmlns:a16="http://schemas.microsoft.com/office/drawing/2014/main" id="{B8D89E85-7F28-BD50-7135-C4654025E9F4}"/>
                </a:ext>
              </a:extLst>
            </p:cNvPr>
            <p:cNvSpPr/>
            <p:nvPr/>
          </p:nvSpPr>
          <p:spPr>
            <a:xfrm>
              <a:off x="1313603" y="1067417"/>
              <a:ext cx="33630" cy="74714"/>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230;p70">
              <a:extLst>
                <a:ext uri="{FF2B5EF4-FFF2-40B4-BE49-F238E27FC236}">
                  <a16:creationId xmlns:a16="http://schemas.microsoft.com/office/drawing/2014/main" id="{CBA8C0C3-FC54-78B1-718B-372F601D67EB}"/>
                </a:ext>
              </a:extLst>
            </p:cNvPr>
            <p:cNvSpPr/>
            <p:nvPr/>
          </p:nvSpPr>
          <p:spPr>
            <a:xfrm>
              <a:off x="1281154" y="962435"/>
              <a:ext cx="37993" cy="42265"/>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231;p70">
              <a:extLst>
                <a:ext uri="{FF2B5EF4-FFF2-40B4-BE49-F238E27FC236}">
                  <a16:creationId xmlns:a16="http://schemas.microsoft.com/office/drawing/2014/main" id="{5C719092-1782-0389-0251-7F16215142B6}"/>
                </a:ext>
              </a:extLst>
            </p:cNvPr>
            <p:cNvSpPr/>
            <p:nvPr/>
          </p:nvSpPr>
          <p:spPr>
            <a:xfrm>
              <a:off x="648089" y="874814"/>
              <a:ext cx="98527" cy="133158"/>
            </a:xfrm>
            <a:custGeom>
              <a:avLst/>
              <a:gdLst/>
              <a:ahLst/>
              <a:cxnLst/>
              <a:rect l="l" t="t" r="r" b="b"/>
              <a:pathLst>
                <a:path w="1084" h="1465" extrusionOk="0">
                  <a:moveTo>
                    <a:pt x="739" y="0"/>
                  </a:moveTo>
                  <a:cubicBezTo>
                    <a:pt x="691" y="24"/>
                    <a:pt x="632" y="48"/>
                    <a:pt x="596" y="71"/>
                  </a:cubicBezTo>
                  <a:cubicBezTo>
                    <a:pt x="155" y="321"/>
                    <a:pt x="1" y="881"/>
                    <a:pt x="251" y="1322"/>
                  </a:cubicBezTo>
                  <a:cubicBezTo>
                    <a:pt x="286" y="1381"/>
                    <a:pt x="310" y="1417"/>
                    <a:pt x="346" y="1464"/>
                  </a:cubicBezTo>
                  <a:cubicBezTo>
                    <a:pt x="405" y="1441"/>
                    <a:pt x="453" y="1417"/>
                    <a:pt x="501" y="1393"/>
                  </a:cubicBezTo>
                  <a:cubicBezTo>
                    <a:pt x="941" y="1143"/>
                    <a:pt x="1084" y="572"/>
                    <a:pt x="834" y="143"/>
                  </a:cubicBezTo>
                  <a:cubicBezTo>
                    <a:pt x="810" y="83"/>
                    <a:pt x="774" y="48"/>
                    <a:pt x="739"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232;p70">
              <a:extLst>
                <a:ext uri="{FF2B5EF4-FFF2-40B4-BE49-F238E27FC236}">
                  <a16:creationId xmlns:a16="http://schemas.microsoft.com/office/drawing/2014/main" id="{4E20D90D-DF03-B5B5-7E09-496BC91AA0D6}"/>
                </a:ext>
              </a:extLst>
            </p:cNvPr>
            <p:cNvSpPr/>
            <p:nvPr/>
          </p:nvSpPr>
          <p:spPr>
            <a:xfrm>
              <a:off x="701080" y="863634"/>
              <a:ext cx="132158" cy="75077"/>
            </a:xfrm>
            <a:custGeom>
              <a:avLst/>
              <a:gdLst/>
              <a:ahLst/>
              <a:cxnLst/>
              <a:rect l="l" t="t" r="r" b="b"/>
              <a:pathLst>
                <a:path w="1454" h="826" extrusionOk="0">
                  <a:moveTo>
                    <a:pt x="594" y="0"/>
                  </a:moveTo>
                  <a:cubicBezTo>
                    <a:pt x="437" y="0"/>
                    <a:pt x="278" y="40"/>
                    <a:pt x="132" y="123"/>
                  </a:cubicBezTo>
                  <a:cubicBezTo>
                    <a:pt x="84" y="147"/>
                    <a:pt x="49" y="183"/>
                    <a:pt x="1" y="218"/>
                  </a:cubicBezTo>
                  <a:cubicBezTo>
                    <a:pt x="13" y="266"/>
                    <a:pt x="37" y="314"/>
                    <a:pt x="72" y="361"/>
                  </a:cubicBezTo>
                  <a:cubicBezTo>
                    <a:pt x="241" y="659"/>
                    <a:pt x="552" y="826"/>
                    <a:pt x="871" y="826"/>
                  </a:cubicBezTo>
                  <a:cubicBezTo>
                    <a:pt x="1024" y="826"/>
                    <a:pt x="1180" y="787"/>
                    <a:pt x="1323" y="706"/>
                  </a:cubicBezTo>
                  <a:cubicBezTo>
                    <a:pt x="1370" y="671"/>
                    <a:pt x="1418" y="647"/>
                    <a:pt x="1453" y="611"/>
                  </a:cubicBezTo>
                  <a:cubicBezTo>
                    <a:pt x="1442" y="552"/>
                    <a:pt x="1418" y="504"/>
                    <a:pt x="1394" y="456"/>
                  </a:cubicBezTo>
                  <a:cubicBezTo>
                    <a:pt x="1219" y="162"/>
                    <a:pt x="911" y="0"/>
                    <a:pt x="594"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233;p70">
              <a:extLst>
                <a:ext uri="{FF2B5EF4-FFF2-40B4-BE49-F238E27FC236}">
                  <a16:creationId xmlns:a16="http://schemas.microsoft.com/office/drawing/2014/main" id="{C32F8D54-29EC-B53D-E1E2-B3A329D5BBC3}"/>
                </a:ext>
              </a:extLst>
            </p:cNvPr>
            <p:cNvSpPr/>
            <p:nvPr/>
          </p:nvSpPr>
          <p:spPr>
            <a:xfrm>
              <a:off x="492300" y="792556"/>
              <a:ext cx="230594" cy="130976"/>
            </a:xfrm>
            <a:custGeom>
              <a:avLst/>
              <a:gdLst/>
              <a:ahLst/>
              <a:cxnLst/>
              <a:rect l="l" t="t" r="r" b="b"/>
              <a:pathLst>
                <a:path w="2537" h="1441" extrusionOk="0">
                  <a:moveTo>
                    <a:pt x="1031" y="1"/>
                  </a:moveTo>
                  <a:cubicBezTo>
                    <a:pt x="762" y="1"/>
                    <a:pt x="489" y="69"/>
                    <a:pt x="238" y="214"/>
                  </a:cubicBezTo>
                  <a:cubicBezTo>
                    <a:pt x="155" y="262"/>
                    <a:pt x="71" y="322"/>
                    <a:pt x="0" y="381"/>
                  </a:cubicBezTo>
                  <a:cubicBezTo>
                    <a:pt x="36" y="476"/>
                    <a:pt x="71" y="560"/>
                    <a:pt x="119" y="643"/>
                  </a:cubicBezTo>
                  <a:cubicBezTo>
                    <a:pt x="415" y="1154"/>
                    <a:pt x="951" y="1440"/>
                    <a:pt x="1503" y="1440"/>
                  </a:cubicBezTo>
                  <a:cubicBezTo>
                    <a:pt x="1773" y="1440"/>
                    <a:pt x="2047" y="1371"/>
                    <a:pt x="2298" y="1226"/>
                  </a:cubicBezTo>
                  <a:cubicBezTo>
                    <a:pt x="2381" y="1179"/>
                    <a:pt x="2465" y="1119"/>
                    <a:pt x="2536" y="1060"/>
                  </a:cubicBezTo>
                  <a:cubicBezTo>
                    <a:pt x="2500" y="976"/>
                    <a:pt x="2465" y="881"/>
                    <a:pt x="2417" y="798"/>
                  </a:cubicBezTo>
                  <a:cubicBezTo>
                    <a:pt x="2113" y="287"/>
                    <a:pt x="1580" y="1"/>
                    <a:pt x="1031" y="1"/>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234;p70">
              <a:extLst>
                <a:ext uri="{FF2B5EF4-FFF2-40B4-BE49-F238E27FC236}">
                  <a16:creationId xmlns:a16="http://schemas.microsoft.com/office/drawing/2014/main" id="{FE045CC9-763F-A972-B941-E0364B76893C}"/>
                </a:ext>
              </a:extLst>
            </p:cNvPr>
            <p:cNvSpPr/>
            <p:nvPr/>
          </p:nvSpPr>
          <p:spPr>
            <a:xfrm>
              <a:off x="654543" y="665942"/>
              <a:ext cx="172241" cy="230594"/>
            </a:xfrm>
            <a:custGeom>
              <a:avLst/>
              <a:gdLst/>
              <a:ahLst/>
              <a:cxnLst/>
              <a:rect l="l" t="t" r="r" b="b"/>
              <a:pathLst>
                <a:path w="1895" h="2537" extrusionOk="0">
                  <a:moveTo>
                    <a:pt x="1287" y="0"/>
                  </a:moveTo>
                  <a:cubicBezTo>
                    <a:pt x="1192" y="36"/>
                    <a:pt x="1108" y="72"/>
                    <a:pt x="1025" y="119"/>
                  </a:cubicBezTo>
                  <a:cubicBezTo>
                    <a:pt x="263" y="560"/>
                    <a:pt x="1" y="1536"/>
                    <a:pt x="441" y="2298"/>
                  </a:cubicBezTo>
                  <a:cubicBezTo>
                    <a:pt x="489" y="2381"/>
                    <a:pt x="549" y="2465"/>
                    <a:pt x="608" y="2536"/>
                  </a:cubicBezTo>
                  <a:cubicBezTo>
                    <a:pt x="692" y="2500"/>
                    <a:pt x="775" y="2465"/>
                    <a:pt x="858" y="2417"/>
                  </a:cubicBezTo>
                  <a:cubicBezTo>
                    <a:pt x="1632" y="1977"/>
                    <a:pt x="1894" y="1000"/>
                    <a:pt x="1454" y="238"/>
                  </a:cubicBezTo>
                  <a:cubicBezTo>
                    <a:pt x="1406" y="155"/>
                    <a:pt x="1346" y="72"/>
                    <a:pt x="1287"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235;p70">
              <a:extLst>
                <a:ext uri="{FF2B5EF4-FFF2-40B4-BE49-F238E27FC236}">
                  <a16:creationId xmlns:a16="http://schemas.microsoft.com/office/drawing/2014/main" id="{6A14F1E5-8C4C-7EED-3ED1-788C693A6FD2}"/>
                </a:ext>
              </a:extLst>
            </p:cNvPr>
            <p:cNvSpPr/>
            <p:nvPr/>
          </p:nvSpPr>
          <p:spPr>
            <a:xfrm rot="-1493927" flipH="1">
              <a:off x="909521" y="1189287"/>
              <a:ext cx="53681" cy="51224"/>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236;p70">
              <a:extLst>
                <a:ext uri="{FF2B5EF4-FFF2-40B4-BE49-F238E27FC236}">
                  <a16:creationId xmlns:a16="http://schemas.microsoft.com/office/drawing/2014/main" id="{76F465D0-CFC2-3DBA-4487-FC71E8193148}"/>
                </a:ext>
              </a:extLst>
            </p:cNvPr>
            <p:cNvSpPr/>
            <p:nvPr/>
          </p:nvSpPr>
          <p:spPr>
            <a:xfrm rot="-1493927" flipH="1">
              <a:off x="822767" y="1135689"/>
              <a:ext cx="39016" cy="57772"/>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5237;p70">
              <a:extLst>
                <a:ext uri="{FF2B5EF4-FFF2-40B4-BE49-F238E27FC236}">
                  <a16:creationId xmlns:a16="http://schemas.microsoft.com/office/drawing/2014/main" id="{83CC5F6D-A089-34FB-5273-DAFE833D6AB9}"/>
                </a:ext>
              </a:extLst>
            </p:cNvPr>
            <p:cNvSpPr/>
            <p:nvPr/>
          </p:nvSpPr>
          <p:spPr>
            <a:xfrm rot="-1493927" flipH="1">
              <a:off x="771313" y="1044548"/>
              <a:ext cx="25238" cy="56067"/>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238;p70">
              <a:extLst>
                <a:ext uri="{FF2B5EF4-FFF2-40B4-BE49-F238E27FC236}">
                  <a16:creationId xmlns:a16="http://schemas.microsoft.com/office/drawing/2014/main" id="{02570336-E031-1E60-B495-5073561D8C9E}"/>
                </a:ext>
              </a:extLst>
            </p:cNvPr>
            <p:cNvSpPr/>
            <p:nvPr/>
          </p:nvSpPr>
          <p:spPr>
            <a:xfrm rot="-1493927" flipH="1">
              <a:off x="751984" y="964660"/>
              <a:ext cx="28512" cy="31717"/>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Google Shape;5239;p70">
            <a:extLst>
              <a:ext uri="{FF2B5EF4-FFF2-40B4-BE49-F238E27FC236}">
                <a16:creationId xmlns:a16="http://schemas.microsoft.com/office/drawing/2014/main" id="{2EF2CB4B-F7C9-EDA6-CAD7-4656CB76F2B5}"/>
              </a:ext>
            </a:extLst>
          </p:cNvPr>
          <p:cNvGrpSpPr/>
          <p:nvPr/>
        </p:nvGrpSpPr>
        <p:grpSpPr>
          <a:xfrm flipH="1">
            <a:off x="0" y="78932"/>
            <a:ext cx="1343026" cy="1048725"/>
            <a:chOff x="492300" y="347725"/>
            <a:chExt cx="1343026" cy="1048725"/>
          </a:xfrm>
        </p:grpSpPr>
        <p:sp>
          <p:nvSpPr>
            <p:cNvPr id="26" name="Google Shape;5240;p70">
              <a:extLst>
                <a:ext uri="{FF2B5EF4-FFF2-40B4-BE49-F238E27FC236}">
                  <a16:creationId xmlns:a16="http://schemas.microsoft.com/office/drawing/2014/main" id="{6278ECA5-F918-3017-A77C-C6104D24F088}"/>
                </a:ext>
              </a:extLst>
            </p:cNvPr>
            <p:cNvSpPr/>
            <p:nvPr/>
          </p:nvSpPr>
          <p:spPr>
            <a:xfrm>
              <a:off x="1161086" y="738020"/>
              <a:ext cx="260861" cy="148064"/>
            </a:xfrm>
            <a:custGeom>
              <a:avLst/>
              <a:gdLst/>
              <a:ahLst/>
              <a:cxnLst/>
              <a:rect l="l" t="t" r="r" b="b"/>
              <a:pathLst>
                <a:path w="2870" h="1629" extrusionOk="0">
                  <a:moveTo>
                    <a:pt x="1703" y="0"/>
                  </a:moveTo>
                  <a:cubicBezTo>
                    <a:pt x="1076" y="0"/>
                    <a:pt x="467" y="326"/>
                    <a:pt x="131" y="910"/>
                  </a:cubicBezTo>
                  <a:cubicBezTo>
                    <a:pt x="72" y="1005"/>
                    <a:pt x="36" y="1100"/>
                    <a:pt x="0" y="1195"/>
                  </a:cubicBezTo>
                  <a:cubicBezTo>
                    <a:pt x="83" y="1267"/>
                    <a:pt x="167" y="1326"/>
                    <a:pt x="262" y="1386"/>
                  </a:cubicBezTo>
                  <a:cubicBezTo>
                    <a:pt x="548" y="1550"/>
                    <a:pt x="859" y="1629"/>
                    <a:pt x="1166" y="1629"/>
                  </a:cubicBezTo>
                  <a:cubicBezTo>
                    <a:pt x="1794" y="1629"/>
                    <a:pt x="2403" y="1303"/>
                    <a:pt x="2739" y="719"/>
                  </a:cubicBezTo>
                  <a:cubicBezTo>
                    <a:pt x="2798" y="624"/>
                    <a:pt x="2834" y="529"/>
                    <a:pt x="2869" y="433"/>
                  </a:cubicBezTo>
                  <a:cubicBezTo>
                    <a:pt x="2798" y="362"/>
                    <a:pt x="2703" y="302"/>
                    <a:pt x="2608" y="243"/>
                  </a:cubicBezTo>
                  <a:cubicBezTo>
                    <a:pt x="2322" y="79"/>
                    <a:pt x="2010" y="0"/>
                    <a:pt x="1703" y="0"/>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5241;p70">
              <a:extLst>
                <a:ext uri="{FF2B5EF4-FFF2-40B4-BE49-F238E27FC236}">
                  <a16:creationId xmlns:a16="http://schemas.microsoft.com/office/drawing/2014/main" id="{7FD34325-4A67-368E-5383-4729BE111BE1}"/>
                </a:ext>
              </a:extLst>
            </p:cNvPr>
            <p:cNvSpPr/>
            <p:nvPr/>
          </p:nvSpPr>
          <p:spPr>
            <a:xfrm>
              <a:off x="1332054" y="761107"/>
              <a:ext cx="194874" cy="260952"/>
            </a:xfrm>
            <a:custGeom>
              <a:avLst/>
              <a:gdLst/>
              <a:ahLst/>
              <a:cxnLst/>
              <a:rect l="l" t="t" r="r" b="b"/>
              <a:pathLst>
                <a:path w="2144" h="2871" extrusionOk="0">
                  <a:moveTo>
                    <a:pt x="691" y="1"/>
                  </a:moveTo>
                  <a:cubicBezTo>
                    <a:pt x="619" y="84"/>
                    <a:pt x="560" y="168"/>
                    <a:pt x="500" y="263"/>
                  </a:cubicBezTo>
                  <a:cubicBezTo>
                    <a:pt x="0" y="1132"/>
                    <a:pt x="298" y="2239"/>
                    <a:pt x="1167" y="2739"/>
                  </a:cubicBezTo>
                  <a:cubicBezTo>
                    <a:pt x="1262" y="2799"/>
                    <a:pt x="1358" y="2835"/>
                    <a:pt x="1453" y="2870"/>
                  </a:cubicBezTo>
                  <a:cubicBezTo>
                    <a:pt x="1524" y="2799"/>
                    <a:pt x="1596" y="2704"/>
                    <a:pt x="1643" y="2608"/>
                  </a:cubicBezTo>
                  <a:cubicBezTo>
                    <a:pt x="2143" y="1739"/>
                    <a:pt x="1846" y="632"/>
                    <a:pt x="977" y="132"/>
                  </a:cubicBezTo>
                  <a:cubicBezTo>
                    <a:pt x="881" y="72"/>
                    <a:pt x="786" y="37"/>
                    <a:pt x="691"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242;p70">
              <a:extLst>
                <a:ext uri="{FF2B5EF4-FFF2-40B4-BE49-F238E27FC236}">
                  <a16:creationId xmlns:a16="http://schemas.microsoft.com/office/drawing/2014/main" id="{5C5C92F0-E154-0EE6-3011-FC0E216A5DCB}"/>
                </a:ext>
              </a:extLst>
            </p:cNvPr>
            <p:cNvSpPr/>
            <p:nvPr/>
          </p:nvSpPr>
          <p:spPr>
            <a:xfrm>
              <a:off x="1175083" y="347725"/>
              <a:ext cx="338847" cy="454644"/>
            </a:xfrm>
            <a:custGeom>
              <a:avLst/>
              <a:gdLst/>
              <a:ahLst/>
              <a:cxnLst/>
              <a:rect l="l" t="t" r="r" b="b"/>
              <a:pathLst>
                <a:path w="3728" h="5002" extrusionOk="0">
                  <a:moveTo>
                    <a:pt x="1191" y="1"/>
                  </a:moveTo>
                  <a:cubicBezTo>
                    <a:pt x="1072" y="144"/>
                    <a:pt x="965" y="298"/>
                    <a:pt x="870" y="453"/>
                  </a:cubicBezTo>
                  <a:cubicBezTo>
                    <a:pt x="1" y="1965"/>
                    <a:pt x="513" y="3894"/>
                    <a:pt x="2025" y="4763"/>
                  </a:cubicBezTo>
                  <a:cubicBezTo>
                    <a:pt x="2192" y="4858"/>
                    <a:pt x="2358" y="4930"/>
                    <a:pt x="2537" y="5001"/>
                  </a:cubicBezTo>
                  <a:cubicBezTo>
                    <a:pt x="2656" y="4858"/>
                    <a:pt x="2763" y="4704"/>
                    <a:pt x="2858" y="4537"/>
                  </a:cubicBezTo>
                  <a:cubicBezTo>
                    <a:pt x="3728" y="3037"/>
                    <a:pt x="3216" y="1108"/>
                    <a:pt x="1703" y="239"/>
                  </a:cubicBezTo>
                  <a:cubicBezTo>
                    <a:pt x="1537" y="144"/>
                    <a:pt x="1370" y="60"/>
                    <a:pt x="1191"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243;p70">
              <a:extLst>
                <a:ext uri="{FF2B5EF4-FFF2-40B4-BE49-F238E27FC236}">
                  <a16:creationId xmlns:a16="http://schemas.microsoft.com/office/drawing/2014/main" id="{1163D784-85FD-E7E7-9B3D-F535C2D47756}"/>
                </a:ext>
              </a:extLst>
            </p:cNvPr>
            <p:cNvSpPr/>
            <p:nvPr/>
          </p:nvSpPr>
          <p:spPr>
            <a:xfrm>
              <a:off x="1380772" y="598226"/>
              <a:ext cx="454553" cy="257680"/>
            </a:xfrm>
            <a:custGeom>
              <a:avLst/>
              <a:gdLst/>
              <a:ahLst/>
              <a:cxnLst/>
              <a:rect l="l" t="t" r="r" b="b"/>
              <a:pathLst>
                <a:path w="5001" h="2835" extrusionOk="0">
                  <a:moveTo>
                    <a:pt x="2970" y="1"/>
                  </a:moveTo>
                  <a:cubicBezTo>
                    <a:pt x="1880" y="1"/>
                    <a:pt x="821" y="565"/>
                    <a:pt x="238" y="1579"/>
                  </a:cubicBezTo>
                  <a:cubicBezTo>
                    <a:pt x="143" y="1745"/>
                    <a:pt x="71" y="1912"/>
                    <a:pt x="0" y="2091"/>
                  </a:cubicBezTo>
                  <a:cubicBezTo>
                    <a:pt x="143" y="2210"/>
                    <a:pt x="298" y="2317"/>
                    <a:pt x="464" y="2412"/>
                  </a:cubicBezTo>
                  <a:cubicBezTo>
                    <a:pt x="959" y="2698"/>
                    <a:pt x="1500" y="2835"/>
                    <a:pt x="2034" y="2835"/>
                  </a:cubicBezTo>
                  <a:cubicBezTo>
                    <a:pt x="3121" y="2835"/>
                    <a:pt x="4180" y="2271"/>
                    <a:pt x="4763" y="1257"/>
                  </a:cubicBezTo>
                  <a:cubicBezTo>
                    <a:pt x="4858" y="1090"/>
                    <a:pt x="4941" y="924"/>
                    <a:pt x="5001" y="745"/>
                  </a:cubicBezTo>
                  <a:cubicBezTo>
                    <a:pt x="4858" y="626"/>
                    <a:pt x="4703" y="519"/>
                    <a:pt x="4548" y="424"/>
                  </a:cubicBezTo>
                  <a:cubicBezTo>
                    <a:pt x="4050" y="137"/>
                    <a:pt x="3506" y="1"/>
                    <a:pt x="2970"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244;p70">
              <a:extLst>
                <a:ext uri="{FF2B5EF4-FFF2-40B4-BE49-F238E27FC236}">
                  <a16:creationId xmlns:a16="http://schemas.microsoft.com/office/drawing/2014/main" id="{E8260B72-69A6-E73E-312C-D45F32CEB36C}"/>
                </a:ext>
              </a:extLst>
            </p:cNvPr>
            <p:cNvSpPr/>
            <p:nvPr/>
          </p:nvSpPr>
          <p:spPr>
            <a:xfrm>
              <a:off x="1190262" y="1328189"/>
              <a:ext cx="71532" cy="68260"/>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245;p70">
              <a:extLst>
                <a:ext uri="{FF2B5EF4-FFF2-40B4-BE49-F238E27FC236}">
                  <a16:creationId xmlns:a16="http://schemas.microsoft.com/office/drawing/2014/main" id="{E3638DEE-07AD-E532-EB5B-D63194287BDC}"/>
                </a:ext>
              </a:extLst>
            </p:cNvPr>
            <p:cNvSpPr/>
            <p:nvPr/>
          </p:nvSpPr>
          <p:spPr>
            <a:xfrm>
              <a:off x="1285517" y="1210210"/>
              <a:ext cx="51991" cy="76986"/>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246;p70">
              <a:extLst>
                <a:ext uri="{FF2B5EF4-FFF2-40B4-BE49-F238E27FC236}">
                  <a16:creationId xmlns:a16="http://schemas.microsoft.com/office/drawing/2014/main" id="{AC059A70-7ED4-251F-6BDA-D714EEF659A2}"/>
                </a:ext>
              </a:extLst>
            </p:cNvPr>
            <p:cNvSpPr/>
            <p:nvPr/>
          </p:nvSpPr>
          <p:spPr>
            <a:xfrm>
              <a:off x="1313603" y="1067417"/>
              <a:ext cx="33630" cy="74714"/>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247;p70">
              <a:extLst>
                <a:ext uri="{FF2B5EF4-FFF2-40B4-BE49-F238E27FC236}">
                  <a16:creationId xmlns:a16="http://schemas.microsoft.com/office/drawing/2014/main" id="{127212C6-7AB0-9DDE-21A9-F3BCEB28FCA9}"/>
                </a:ext>
              </a:extLst>
            </p:cNvPr>
            <p:cNvSpPr/>
            <p:nvPr/>
          </p:nvSpPr>
          <p:spPr>
            <a:xfrm>
              <a:off x="1281154" y="962435"/>
              <a:ext cx="37993" cy="42265"/>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248;p70">
              <a:extLst>
                <a:ext uri="{FF2B5EF4-FFF2-40B4-BE49-F238E27FC236}">
                  <a16:creationId xmlns:a16="http://schemas.microsoft.com/office/drawing/2014/main" id="{0CA69394-B52D-D0DF-1FBE-AA14B544EE35}"/>
                </a:ext>
              </a:extLst>
            </p:cNvPr>
            <p:cNvSpPr/>
            <p:nvPr/>
          </p:nvSpPr>
          <p:spPr>
            <a:xfrm>
              <a:off x="648089" y="874814"/>
              <a:ext cx="98527" cy="133158"/>
            </a:xfrm>
            <a:custGeom>
              <a:avLst/>
              <a:gdLst/>
              <a:ahLst/>
              <a:cxnLst/>
              <a:rect l="l" t="t" r="r" b="b"/>
              <a:pathLst>
                <a:path w="1084" h="1465" extrusionOk="0">
                  <a:moveTo>
                    <a:pt x="739" y="0"/>
                  </a:moveTo>
                  <a:cubicBezTo>
                    <a:pt x="691" y="24"/>
                    <a:pt x="632" y="48"/>
                    <a:pt x="596" y="71"/>
                  </a:cubicBezTo>
                  <a:cubicBezTo>
                    <a:pt x="155" y="321"/>
                    <a:pt x="1" y="881"/>
                    <a:pt x="251" y="1322"/>
                  </a:cubicBezTo>
                  <a:cubicBezTo>
                    <a:pt x="286" y="1381"/>
                    <a:pt x="310" y="1417"/>
                    <a:pt x="346" y="1464"/>
                  </a:cubicBezTo>
                  <a:cubicBezTo>
                    <a:pt x="405" y="1441"/>
                    <a:pt x="453" y="1417"/>
                    <a:pt x="501" y="1393"/>
                  </a:cubicBezTo>
                  <a:cubicBezTo>
                    <a:pt x="941" y="1143"/>
                    <a:pt x="1084" y="572"/>
                    <a:pt x="834" y="143"/>
                  </a:cubicBezTo>
                  <a:cubicBezTo>
                    <a:pt x="810" y="83"/>
                    <a:pt x="774" y="48"/>
                    <a:pt x="739"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249;p70">
              <a:extLst>
                <a:ext uri="{FF2B5EF4-FFF2-40B4-BE49-F238E27FC236}">
                  <a16:creationId xmlns:a16="http://schemas.microsoft.com/office/drawing/2014/main" id="{317C189C-EBA8-9127-3E5D-D28C032B2823}"/>
                </a:ext>
              </a:extLst>
            </p:cNvPr>
            <p:cNvSpPr/>
            <p:nvPr/>
          </p:nvSpPr>
          <p:spPr>
            <a:xfrm>
              <a:off x="701080" y="863634"/>
              <a:ext cx="132158" cy="75077"/>
            </a:xfrm>
            <a:custGeom>
              <a:avLst/>
              <a:gdLst/>
              <a:ahLst/>
              <a:cxnLst/>
              <a:rect l="l" t="t" r="r" b="b"/>
              <a:pathLst>
                <a:path w="1454" h="826" extrusionOk="0">
                  <a:moveTo>
                    <a:pt x="594" y="0"/>
                  </a:moveTo>
                  <a:cubicBezTo>
                    <a:pt x="437" y="0"/>
                    <a:pt x="278" y="40"/>
                    <a:pt x="132" y="123"/>
                  </a:cubicBezTo>
                  <a:cubicBezTo>
                    <a:pt x="84" y="147"/>
                    <a:pt x="49" y="183"/>
                    <a:pt x="1" y="218"/>
                  </a:cubicBezTo>
                  <a:cubicBezTo>
                    <a:pt x="13" y="266"/>
                    <a:pt x="37" y="314"/>
                    <a:pt x="72" y="361"/>
                  </a:cubicBezTo>
                  <a:cubicBezTo>
                    <a:pt x="241" y="659"/>
                    <a:pt x="552" y="826"/>
                    <a:pt x="871" y="826"/>
                  </a:cubicBezTo>
                  <a:cubicBezTo>
                    <a:pt x="1024" y="826"/>
                    <a:pt x="1180" y="787"/>
                    <a:pt x="1323" y="706"/>
                  </a:cubicBezTo>
                  <a:cubicBezTo>
                    <a:pt x="1370" y="671"/>
                    <a:pt x="1418" y="647"/>
                    <a:pt x="1453" y="611"/>
                  </a:cubicBezTo>
                  <a:cubicBezTo>
                    <a:pt x="1442" y="552"/>
                    <a:pt x="1418" y="504"/>
                    <a:pt x="1394" y="456"/>
                  </a:cubicBezTo>
                  <a:cubicBezTo>
                    <a:pt x="1219" y="162"/>
                    <a:pt x="911" y="0"/>
                    <a:pt x="594"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250;p70">
              <a:extLst>
                <a:ext uri="{FF2B5EF4-FFF2-40B4-BE49-F238E27FC236}">
                  <a16:creationId xmlns:a16="http://schemas.microsoft.com/office/drawing/2014/main" id="{FA302787-BF61-9A2E-AE2B-F8B9B5D76D78}"/>
                </a:ext>
              </a:extLst>
            </p:cNvPr>
            <p:cNvSpPr/>
            <p:nvPr/>
          </p:nvSpPr>
          <p:spPr>
            <a:xfrm>
              <a:off x="492300" y="792556"/>
              <a:ext cx="230594" cy="130976"/>
            </a:xfrm>
            <a:custGeom>
              <a:avLst/>
              <a:gdLst/>
              <a:ahLst/>
              <a:cxnLst/>
              <a:rect l="l" t="t" r="r" b="b"/>
              <a:pathLst>
                <a:path w="2537" h="1441" extrusionOk="0">
                  <a:moveTo>
                    <a:pt x="1031" y="1"/>
                  </a:moveTo>
                  <a:cubicBezTo>
                    <a:pt x="762" y="1"/>
                    <a:pt x="489" y="69"/>
                    <a:pt x="238" y="214"/>
                  </a:cubicBezTo>
                  <a:cubicBezTo>
                    <a:pt x="155" y="262"/>
                    <a:pt x="71" y="322"/>
                    <a:pt x="0" y="381"/>
                  </a:cubicBezTo>
                  <a:cubicBezTo>
                    <a:pt x="36" y="476"/>
                    <a:pt x="71" y="560"/>
                    <a:pt x="119" y="643"/>
                  </a:cubicBezTo>
                  <a:cubicBezTo>
                    <a:pt x="415" y="1154"/>
                    <a:pt x="951" y="1440"/>
                    <a:pt x="1503" y="1440"/>
                  </a:cubicBezTo>
                  <a:cubicBezTo>
                    <a:pt x="1773" y="1440"/>
                    <a:pt x="2047" y="1371"/>
                    <a:pt x="2298" y="1226"/>
                  </a:cubicBezTo>
                  <a:cubicBezTo>
                    <a:pt x="2381" y="1179"/>
                    <a:pt x="2465" y="1119"/>
                    <a:pt x="2536" y="1060"/>
                  </a:cubicBezTo>
                  <a:cubicBezTo>
                    <a:pt x="2500" y="976"/>
                    <a:pt x="2465" y="881"/>
                    <a:pt x="2417" y="798"/>
                  </a:cubicBezTo>
                  <a:cubicBezTo>
                    <a:pt x="2113" y="287"/>
                    <a:pt x="1580" y="1"/>
                    <a:pt x="1031" y="1"/>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251;p70">
              <a:extLst>
                <a:ext uri="{FF2B5EF4-FFF2-40B4-BE49-F238E27FC236}">
                  <a16:creationId xmlns:a16="http://schemas.microsoft.com/office/drawing/2014/main" id="{F2E62E47-248F-5AC2-F0BE-ADA3526E612C}"/>
                </a:ext>
              </a:extLst>
            </p:cNvPr>
            <p:cNvSpPr/>
            <p:nvPr/>
          </p:nvSpPr>
          <p:spPr>
            <a:xfrm>
              <a:off x="654543" y="665942"/>
              <a:ext cx="172241" cy="230594"/>
            </a:xfrm>
            <a:custGeom>
              <a:avLst/>
              <a:gdLst/>
              <a:ahLst/>
              <a:cxnLst/>
              <a:rect l="l" t="t" r="r" b="b"/>
              <a:pathLst>
                <a:path w="1895" h="2537" extrusionOk="0">
                  <a:moveTo>
                    <a:pt x="1287" y="0"/>
                  </a:moveTo>
                  <a:cubicBezTo>
                    <a:pt x="1192" y="36"/>
                    <a:pt x="1108" y="72"/>
                    <a:pt x="1025" y="119"/>
                  </a:cubicBezTo>
                  <a:cubicBezTo>
                    <a:pt x="263" y="560"/>
                    <a:pt x="1" y="1536"/>
                    <a:pt x="441" y="2298"/>
                  </a:cubicBezTo>
                  <a:cubicBezTo>
                    <a:pt x="489" y="2381"/>
                    <a:pt x="549" y="2465"/>
                    <a:pt x="608" y="2536"/>
                  </a:cubicBezTo>
                  <a:cubicBezTo>
                    <a:pt x="692" y="2500"/>
                    <a:pt x="775" y="2465"/>
                    <a:pt x="858" y="2417"/>
                  </a:cubicBezTo>
                  <a:cubicBezTo>
                    <a:pt x="1632" y="1977"/>
                    <a:pt x="1894" y="1000"/>
                    <a:pt x="1454" y="238"/>
                  </a:cubicBezTo>
                  <a:cubicBezTo>
                    <a:pt x="1406" y="155"/>
                    <a:pt x="1346" y="72"/>
                    <a:pt x="1287"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252;p70">
              <a:extLst>
                <a:ext uri="{FF2B5EF4-FFF2-40B4-BE49-F238E27FC236}">
                  <a16:creationId xmlns:a16="http://schemas.microsoft.com/office/drawing/2014/main" id="{ED58261A-AE84-D15C-C122-B9316CD5AA34}"/>
                </a:ext>
              </a:extLst>
            </p:cNvPr>
            <p:cNvSpPr/>
            <p:nvPr/>
          </p:nvSpPr>
          <p:spPr>
            <a:xfrm rot="-1493927" flipH="1">
              <a:off x="909521" y="1189287"/>
              <a:ext cx="53681" cy="51224"/>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253;p70">
              <a:extLst>
                <a:ext uri="{FF2B5EF4-FFF2-40B4-BE49-F238E27FC236}">
                  <a16:creationId xmlns:a16="http://schemas.microsoft.com/office/drawing/2014/main" id="{19164A18-B6D5-FE18-C125-61A1A9FD051A}"/>
                </a:ext>
              </a:extLst>
            </p:cNvPr>
            <p:cNvSpPr/>
            <p:nvPr/>
          </p:nvSpPr>
          <p:spPr>
            <a:xfrm rot="-1493927" flipH="1">
              <a:off x="822767" y="1135689"/>
              <a:ext cx="39016" cy="57772"/>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254;p70">
              <a:extLst>
                <a:ext uri="{FF2B5EF4-FFF2-40B4-BE49-F238E27FC236}">
                  <a16:creationId xmlns:a16="http://schemas.microsoft.com/office/drawing/2014/main" id="{9F08C8B4-924B-84B2-C7AC-E3F700A81C9F}"/>
                </a:ext>
              </a:extLst>
            </p:cNvPr>
            <p:cNvSpPr/>
            <p:nvPr/>
          </p:nvSpPr>
          <p:spPr>
            <a:xfrm rot="-1493927" flipH="1">
              <a:off x="771313" y="1044548"/>
              <a:ext cx="25238" cy="56067"/>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255;p70">
              <a:extLst>
                <a:ext uri="{FF2B5EF4-FFF2-40B4-BE49-F238E27FC236}">
                  <a16:creationId xmlns:a16="http://schemas.microsoft.com/office/drawing/2014/main" id="{8AD9E69D-989A-A363-31B4-E311856E63CE}"/>
                </a:ext>
              </a:extLst>
            </p:cNvPr>
            <p:cNvSpPr/>
            <p:nvPr/>
          </p:nvSpPr>
          <p:spPr>
            <a:xfrm rot="-1493927" flipH="1">
              <a:off x="751984" y="964660"/>
              <a:ext cx="28512" cy="31717"/>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126508642"/>
      </p:ext>
    </p:extLst>
  </p:cSld>
  <p:clrMapOvr>
    <a:masterClrMapping/>
  </p:clrMapOvr>
  <p:transition spd="slow">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089;p43">
            <a:extLst>
              <a:ext uri="{FF2B5EF4-FFF2-40B4-BE49-F238E27FC236}">
                <a16:creationId xmlns:a16="http://schemas.microsoft.com/office/drawing/2014/main" id="{4937DAD1-84EC-C0D3-9838-A99C33CDD9EC}"/>
              </a:ext>
            </a:extLst>
          </p:cNvPr>
          <p:cNvSpPr/>
          <p:nvPr/>
        </p:nvSpPr>
        <p:spPr>
          <a:xfrm>
            <a:off x="4869698" y="1174281"/>
            <a:ext cx="3587257" cy="519764"/>
          </a:xfrm>
          <a:prstGeom prst="roundRect">
            <a:avLst>
              <a:gd name="adj" fmla="val 16667"/>
            </a:avLst>
          </a:prstGeom>
          <a:solidFill>
            <a:srgbClr val="B789F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5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Quốc công Tiết chế</a:t>
            </a:r>
            <a:endParaRPr kumimoji="0" sz="25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endParaRPr>
          </a:p>
        </p:txBody>
      </p:sp>
      <p:sp>
        <p:nvSpPr>
          <p:cNvPr id="15" name="Google Shape;2093;p43">
            <a:extLst>
              <a:ext uri="{FF2B5EF4-FFF2-40B4-BE49-F238E27FC236}">
                <a16:creationId xmlns:a16="http://schemas.microsoft.com/office/drawing/2014/main" id="{767B06A0-CB41-4FDC-ECE7-74ED88ABE941}"/>
              </a:ext>
            </a:extLst>
          </p:cNvPr>
          <p:cNvSpPr/>
          <p:nvPr/>
        </p:nvSpPr>
        <p:spPr>
          <a:xfrm>
            <a:off x="4901597" y="3204684"/>
            <a:ext cx="3616760" cy="529920"/>
          </a:xfrm>
          <a:prstGeom prst="roundRect">
            <a:avLst>
              <a:gd name="adj" fmla="val 16667"/>
            </a:avLst>
          </a:prstGeom>
          <a:solidFill>
            <a:srgbClr val="92D050"/>
          </a:solidFill>
          <a:ln>
            <a:noFill/>
          </a:ln>
        </p:spPr>
        <p:txBody>
          <a:bodyPr spcFirstLastPara="1" wrap="square" lIns="91425" tIns="91425" rIns="91425" bIns="91425" anchor="ctr" anchorCtr="0">
            <a:noAutofit/>
          </a:bodyPr>
          <a:lstStyle/>
          <a:p>
            <a:pPr algn="ctr"/>
            <a:r>
              <a:rPr lang="en" sz="2500" dirty="0">
                <a:solidFill>
                  <a:srgbClr val="FFF6E5"/>
                </a:solidFill>
                <a:latin typeface="iCiel Cadena" panose="02000503000000020004" pitchFamily="50" charset="0"/>
                <a:ea typeface="Luckiest Guy"/>
                <a:cs typeface="Luckiest Guy"/>
                <a:sym typeface="Luckiest Guy"/>
              </a:rPr>
              <a:t>Sát Thát</a:t>
            </a:r>
            <a:endParaRPr sz="2500" dirty="0">
              <a:solidFill>
                <a:srgbClr val="FFF6E5"/>
              </a:solidFill>
              <a:latin typeface="iCiel Cadena" panose="02000503000000020004" pitchFamily="50" charset="0"/>
              <a:ea typeface="Luckiest Guy"/>
              <a:cs typeface="Luckiest Guy"/>
              <a:sym typeface="Luckiest Guy"/>
            </a:endParaRPr>
          </a:p>
        </p:txBody>
      </p:sp>
      <p:sp>
        <p:nvSpPr>
          <p:cNvPr id="16" name="Google Shape;2100;p43">
            <a:extLst>
              <a:ext uri="{FF2B5EF4-FFF2-40B4-BE49-F238E27FC236}">
                <a16:creationId xmlns:a16="http://schemas.microsoft.com/office/drawing/2014/main" id="{561FC4CA-A3D9-E2D3-659D-C17DA82A1AC0}"/>
              </a:ext>
            </a:extLst>
          </p:cNvPr>
          <p:cNvSpPr/>
          <p:nvPr/>
        </p:nvSpPr>
        <p:spPr>
          <a:xfrm>
            <a:off x="587141" y="3185963"/>
            <a:ext cx="3503596" cy="500514"/>
          </a:xfrm>
          <a:prstGeom prst="roundRect">
            <a:avLst>
              <a:gd name="adj" fmla="val 16667"/>
            </a:avLst>
          </a:prstGeom>
          <a:solidFill>
            <a:srgbClr val="EE7B9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C</a:t>
            </a:r>
            <a:r>
              <a:rPr kumimoji="0" lang="en" sz="25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hăm-pa</a:t>
            </a:r>
            <a:endParaRPr kumimoji="0" sz="25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endParaRPr>
          </a:p>
        </p:txBody>
      </p:sp>
      <p:sp>
        <p:nvSpPr>
          <p:cNvPr id="17" name="Google Shape;2111;p43">
            <a:extLst>
              <a:ext uri="{FF2B5EF4-FFF2-40B4-BE49-F238E27FC236}">
                <a16:creationId xmlns:a16="http://schemas.microsoft.com/office/drawing/2014/main" id="{8A75CC2B-55F4-D1E3-A0F7-42E9EF8F439F}"/>
              </a:ext>
            </a:extLst>
          </p:cNvPr>
          <p:cNvSpPr/>
          <p:nvPr/>
        </p:nvSpPr>
        <p:spPr>
          <a:xfrm>
            <a:off x="490153" y="1183908"/>
            <a:ext cx="3530546" cy="519764"/>
          </a:xfrm>
          <a:prstGeom prst="roundRect">
            <a:avLst>
              <a:gd name="adj" fmla="val 18518"/>
            </a:avLst>
          </a:prstGeom>
          <a:solidFill>
            <a:srgbClr val="FF911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500" b="0" i="0" u="none" strike="noStrike" kern="0" cap="none" spc="0" normalizeH="0" baseline="0" noProof="0" dirty="0">
                <a:ln>
                  <a:noFill/>
                </a:ln>
                <a:solidFill>
                  <a:srgbClr val="FFF6E5"/>
                </a:solidFill>
                <a:effectLst/>
                <a:uLnTx/>
                <a:uFillTx/>
                <a:latin typeface="iCiel Cadena" panose="02000503000000020004" pitchFamily="50" charset="0"/>
                <a:sym typeface="Luckiest Guy"/>
              </a:rPr>
              <a:t>Tị hiềm</a:t>
            </a:r>
            <a:endParaRPr kumimoji="0" sz="2500" b="0" i="0" u="none" strike="noStrike" kern="0" cap="none" spc="0" normalizeH="0" baseline="0" noProof="0" dirty="0">
              <a:ln>
                <a:noFill/>
              </a:ln>
              <a:solidFill>
                <a:srgbClr val="FFF6E5"/>
              </a:solidFill>
              <a:effectLst/>
              <a:uLnTx/>
              <a:uFillTx/>
              <a:latin typeface="iCiel Cadena" panose="02000503000000020004" pitchFamily="50" charset="0"/>
            </a:endParaRPr>
          </a:p>
        </p:txBody>
      </p:sp>
      <p:sp>
        <p:nvSpPr>
          <p:cNvPr id="18" name="Google Shape;2112;p43">
            <a:extLst>
              <a:ext uri="{FF2B5EF4-FFF2-40B4-BE49-F238E27FC236}">
                <a16:creationId xmlns:a16="http://schemas.microsoft.com/office/drawing/2014/main" id="{403E3C69-6B36-0C91-4F01-DAC3422B5A16}"/>
              </a:ext>
            </a:extLst>
          </p:cNvPr>
          <p:cNvSpPr/>
          <p:nvPr/>
        </p:nvSpPr>
        <p:spPr>
          <a:xfrm>
            <a:off x="490890" y="1757480"/>
            <a:ext cx="3570972" cy="800771"/>
          </a:xfrm>
          <a:prstGeom prst="roundRect">
            <a:avLst>
              <a:gd name="adj" fmla="val 16667"/>
            </a:avLst>
          </a:prstGeom>
          <a:solidFill>
            <a:srgbClr val="FFF6E5"/>
          </a:solidFill>
          <a:ln>
            <a:solidFill>
              <a:srgbClr val="FF911B"/>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A8300"/>
                </a:solidFill>
                <a:effectLst/>
                <a:uLnTx/>
                <a:uFillTx/>
                <a:latin typeface="Times New Roman" panose="02020603050405020304" pitchFamily="18" charset="0"/>
                <a:ea typeface="Luckiest Guy"/>
                <a:cs typeface="Times New Roman" panose="02020603050405020304" pitchFamily="18" charset="0"/>
                <a:sym typeface="Luckiest Guy"/>
              </a:rPr>
              <a:t>N</a:t>
            </a:r>
            <a:r>
              <a:rPr kumimoji="0" lang="en" sz="2000" b="1" i="0" u="none" strike="noStrike" kern="0" cap="none" spc="0" normalizeH="0" baseline="0" noProof="0" dirty="0">
                <a:ln>
                  <a:noFill/>
                </a:ln>
                <a:solidFill>
                  <a:srgbClr val="FA8300"/>
                </a:solidFill>
                <a:effectLst/>
                <a:uLnTx/>
                <a:uFillTx/>
                <a:latin typeface="Times New Roman" panose="02020603050405020304" pitchFamily="18" charset="0"/>
                <a:ea typeface="Luckiest Guy"/>
                <a:cs typeface="Times New Roman" panose="02020603050405020304" pitchFamily="18" charset="0"/>
                <a:sym typeface="Luckiest Guy"/>
              </a:rPr>
              <a:t>ghi ngờ, không tin nhau, tránh không quan hệ với nhau</a:t>
            </a:r>
            <a:endParaRPr kumimoji="0" sz="1800" b="1" i="0" u="none" strike="noStrike" kern="0" cap="none" spc="0" normalizeH="0" baseline="0" noProof="0" dirty="0">
              <a:ln>
                <a:noFill/>
              </a:ln>
              <a:solidFill>
                <a:srgbClr val="FA8300"/>
              </a:solidFill>
              <a:effectLst/>
              <a:uLnTx/>
              <a:uFillTx/>
              <a:latin typeface="Times New Roman" panose="02020603050405020304" pitchFamily="18" charset="0"/>
              <a:ea typeface="Karla"/>
              <a:cs typeface="Times New Roman" panose="02020603050405020304" pitchFamily="18" charset="0"/>
              <a:sym typeface="Karla"/>
            </a:endParaRPr>
          </a:p>
        </p:txBody>
      </p:sp>
      <p:sp>
        <p:nvSpPr>
          <p:cNvPr id="19" name="Google Shape;2113;p43">
            <a:extLst>
              <a:ext uri="{FF2B5EF4-FFF2-40B4-BE49-F238E27FC236}">
                <a16:creationId xmlns:a16="http://schemas.microsoft.com/office/drawing/2014/main" id="{9950EFD0-31F9-11E6-2B51-2F131AB04491}"/>
              </a:ext>
            </a:extLst>
          </p:cNvPr>
          <p:cNvSpPr/>
          <p:nvPr/>
        </p:nvSpPr>
        <p:spPr>
          <a:xfrm>
            <a:off x="4851718" y="1783347"/>
            <a:ext cx="3599263" cy="740278"/>
          </a:xfrm>
          <a:prstGeom prst="roundRect">
            <a:avLst>
              <a:gd name="adj" fmla="val 12131"/>
            </a:avLst>
          </a:prstGeom>
          <a:solidFill>
            <a:srgbClr val="FFF6E5"/>
          </a:solidFill>
          <a:ln>
            <a:solidFill>
              <a:srgbClr val="B789FD"/>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45127E"/>
                </a:solidFill>
                <a:effectLst/>
                <a:uLnTx/>
                <a:uFillTx/>
                <a:latin typeface="Times New Roman" panose="02020603050405020304" pitchFamily="18" charset="0"/>
                <a:ea typeface="Luckiest Guy"/>
                <a:cs typeface="Times New Roman" panose="02020603050405020304" pitchFamily="18" charset="0"/>
                <a:sym typeface="Luckiest Guy"/>
              </a:rPr>
              <a:t>C</a:t>
            </a:r>
            <a:r>
              <a:rPr kumimoji="0" lang="en" sz="2000" b="1" i="0" u="none" strike="noStrike" kern="0" cap="none" spc="0" normalizeH="0" baseline="0" noProof="0" dirty="0">
                <a:ln>
                  <a:noFill/>
                </a:ln>
                <a:solidFill>
                  <a:srgbClr val="45127E"/>
                </a:solidFill>
                <a:effectLst/>
                <a:uLnTx/>
                <a:uFillTx/>
                <a:latin typeface="Times New Roman" panose="02020603050405020304" pitchFamily="18" charset="0"/>
                <a:ea typeface="Luckiest Guy"/>
                <a:cs typeface="Times New Roman" panose="02020603050405020304" pitchFamily="18" charset="0"/>
                <a:sym typeface="Luckiest Guy"/>
              </a:rPr>
              <a:t>hỉ huy cao nhất của quân đội</a:t>
            </a:r>
            <a:endParaRPr kumimoji="0" sz="1800" b="1" i="0" u="none" strike="noStrike" kern="0" cap="none" spc="0" normalizeH="0" baseline="0" noProof="0" dirty="0">
              <a:ln>
                <a:noFill/>
              </a:ln>
              <a:solidFill>
                <a:srgbClr val="45127E"/>
              </a:solidFill>
              <a:effectLst/>
              <a:uLnTx/>
              <a:uFillTx/>
              <a:latin typeface="Times New Roman" panose="02020603050405020304" pitchFamily="18" charset="0"/>
              <a:ea typeface="Karla"/>
              <a:cs typeface="Times New Roman" panose="02020603050405020304" pitchFamily="18" charset="0"/>
              <a:sym typeface="Karla"/>
            </a:endParaRPr>
          </a:p>
        </p:txBody>
      </p:sp>
      <p:sp>
        <p:nvSpPr>
          <p:cNvPr id="20" name="Google Shape;2114;p43">
            <a:extLst>
              <a:ext uri="{FF2B5EF4-FFF2-40B4-BE49-F238E27FC236}">
                <a16:creationId xmlns:a16="http://schemas.microsoft.com/office/drawing/2014/main" id="{22083750-C76D-F944-039A-E5FA1BDFCC7E}"/>
              </a:ext>
            </a:extLst>
          </p:cNvPr>
          <p:cNvSpPr/>
          <p:nvPr/>
        </p:nvSpPr>
        <p:spPr>
          <a:xfrm>
            <a:off x="587142" y="3763787"/>
            <a:ext cx="3513221" cy="837090"/>
          </a:xfrm>
          <a:prstGeom prst="roundRect">
            <a:avLst>
              <a:gd name="adj" fmla="val 16667"/>
            </a:avLst>
          </a:prstGeom>
          <a:solidFill>
            <a:srgbClr val="FFF6E5"/>
          </a:solidFill>
          <a:ln>
            <a:solidFill>
              <a:srgbClr val="EE7B94"/>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21E48"/>
                </a:solidFill>
                <a:effectLst/>
                <a:uLnTx/>
                <a:uFillTx/>
                <a:latin typeface="Times New Roman" panose="02020603050405020304" pitchFamily="18" charset="0"/>
                <a:ea typeface="Luckiest Guy"/>
                <a:cs typeface="Times New Roman" panose="02020603050405020304" pitchFamily="18" charset="0"/>
                <a:sym typeface="Luckiest Guy"/>
              </a:rPr>
              <a:t>M</a:t>
            </a:r>
            <a:r>
              <a:rPr kumimoji="0" lang="en" sz="1800" b="1" i="0" u="none" strike="noStrike" kern="0" cap="none" spc="0" normalizeH="0" baseline="0" noProof="0" dirty="0">
                <a:ln>
                  <a:noFill/>
                </a:ln>
                <a:solidFill>
                  <a:srgbClr val="E21E48"/>
                </a:solidFill>
                <a:effectLst/>
                <a:uLnTx/>
                <a:uFillTx/>
                <a:latin typeface="Times New Roman" panose="02020603050405020304" pitchFamily="18" charset="0"/>
                <a:ea typeface="Luckiest Guy"/>
                <a:cs typeface="Times New Roman" panose="02020603050405020304" pitchFamily="18" charset="0"/>
                <a:sym typeface="Luckiest Guy"/>
              </a:rPr>
              <a:t>ột nước ở phía Nam nước Đại Việt bấy giờ (từ Đà Nẵng đến Bình Thuận ngày nay)</a:t>
            </a:r>
            <a:endParaRPr kumimoji="0" sz="1200" b="1" i="0" u="none" strike="noStrike" kern="0" cap="none" spc="0" normalizeH="0" baseline="0" noProof="0" dirty="0">
              <a:ln>
                <a:noFill/>
              </a:ln>
              <a:solidFill>
                <a:srgbClr val="E21E48"/>
              </a:solidFill>
              <a:effectLst/>
              <a:uLnTx/>
              <a:uFillTx/>
              <a:latin typeface="Times New Roman" panose="02020603050405020304" pitchFamily="18" charset="0"/>
              <a:ea typeface="Karla"/>
              <a:cs typeface="Times New Roman" panose="02020603050405020304" pitchFamily="18" charset="0"/>
              <a:sym typeface="Karla"/>
            </a:endParaRPr>
          </a:p>
        </p:txBody>
      </p:sp>
      <p:sp>
        <p:nvSpPr>
          <p:cNvPr id="21" name="Google Shape;2115;p43">
            <a:extLst>
              <a:ext uri="{FF2B5EF4-FFF2-40B4-BE49-F238E27FC236}">
                <a16:creationId xmlns:a16="http://schemas.microsoft.com/office/drawing/2014/main" id="{2A3F6061-9E71-5D55-62CB-FCB38173B7FA}"/>
              </a:ext>
            </a:extLst>
          </p:cNvPr>
          <p:cNvSpPr/>
          <p:nvPr/>
        </p:nvSpPr>
        <p:spPr>
          <a:xfrm>
            <a:off x="4919093" y="3802288"/>
            <a:ext cx="3599263" cy="798590"/>
          </a:xfrm>
          <a:prstGeom prst="roundRect">
            <a:avLst>
              <a:gd name="adj" fmla="val 16667"/>
            </a:avLst>
          </a:prstGeom>
          <a:solidFill>
            <a:srgbClr val="FFF6E5"/>
          </a:solidFill>
          <a:ln>
            <a:solidFill>
              <a:srgbClr val="92D050"/>
            </a:solid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79E2A"/>
                </a:solidFill>
                <a:effectLst/>
                <a:uLnTx/>
                <a:uFillTx/>
                <a:latin typeface="Times New Roman" panose="02020603050405020304" pitchFamily="18" charset="0"/>
                <a:ea typeface="Luckiest Guy"/>
                <a:cs typeface="Times New Roman" panose="02020603050405020304" pitchFamily="18" charset="0"/>
                <a:sym typeface="Luckiest Guy"/>
              </a:rPr>
              <a:t>G</a:t>
            </a:r>
            <a:r>
              <a:rPr kumimoji="0" lang="en" sz="2000" b="1" i="0" u="none" strike="noStrike" kern="0" cap="none" spc="0" normalizeH="0" baseline="0" noProof="0" dirty="0">
                <a:ln>
                  <a:noFill/>
                </a:ln>
                <a:solidFill>
                  <a:srgbClr val="679E2A"/>
                </a:solidFill>
                <a:effectLst/>
                <a:uLnTx/>
                <a:uFillTx/>
                <a:latin typeface="Times New Roman" panose="02020603050405020304" pitchFamily="18" charset="0"/>
                <a:ea typeface="Luckiest Guy"/>
                <a:cs typeface="Times New Roman" panose="02020603050405020304" pitchFamily="18" charset="0"/>
                <a:sym typeface="Luckiest Guy"/>
              </a:rPr>
              <a:t>iết giặc Nguyên</a:t>
            </a:r>
            <a:endParaRPr kumimoji="0" sz="1800" b="1" i="0" u="none" strike="noStrike" kern="0" cap="none" spc="0" normalizeH="0" baseline="0" noProof="0" dirty="0">
              <a:ln>
                <a:noFill/>
              </a:ln>
              <a:solidFill>
                <a:srgbClr val="679E2A"/>
              </a:solidFill>
              <a:effectLst/>
              <a:uLnTx/>
              <a:uFillTx/>
              <a:latin typeface="Times New Roman" panose="02020603050405020304" pitchFamily="18" charset="0"/>
              <a:ea typeface="Karla"/>
              <a:cs typeface="Times New Roman" panose="02020603050405020304" pitchFamily="18" charset="0"/>
              <a:sym typeface="Karla"/>
            </a:endParaRPr>
          </a:p>
        </p:txBody>
      </p:sp>
      <p:sp>
        <p:nvSpPr>
          <p:cNvPr id="22" name="TextBox 21">
            <a:extLst>
              <a:ext uri="{FF2B5EF4-FFF2-40B4-BE49-F238E27FC236}">
                <a16:creationId xmlns:a16="http://schemas.microsoft.com/office/drawing/2014/main" id="{83ED4017-1765-CAAF-52CC-7628872DBDDA}"/>
              </a:ext>
            </a:extLst>
          </p:cNvPr>
          <p:cNvSpPr txBox="1"/>
          <p:nvPr/>
        </p:nvSpPr>
        <p:spPr>
          <a:xfrm>
            <a:off x="2382253" y="194913"/>
            <a:ext cx="4379494" cy="923330"/>
          </a:xfrm>
          <a:prstGeom prst="rect">
            <a:avLst/>
          </a:prstGeom>
          <a:noFill/>
        </p:spPr>
        <p:txBody>
          <a:bodyPr wrap="square" rtlCol="0">
            <a:spAutoFit/>
          </a:bodyPr>
          <a:lstStyle/>
          <a:p>
            <a:pPr algn="ctr"/>
            <a:r>
              <a:rPr lang="en-US" sz="5400" dirty="0" err="1">
                <a:solidFill>
                  <a:srgbClr val="FFFFFF"/>
                </a:solidFill>
                <a:latin typeface="UTM Arruba KT" panose="02040603050506020204" pitchFamily="18" charset="0"/>
              </a:rPr>
              <a:t>Giải</a:t>
            </a:r>
            <a:r>
              <a:rPr lang="en-US" sz="5400" dirty="0">
                <a:solidFill>
                  <a:srgbClr val="FFFFFF"/>
                </a:solidFill>
                <a:latin typeface="UTM Arruba KT" panose="02040603050506020204" pitchFamily="18" charset="0"/>
              </a:rPr>
              <a:t> </a:t>
            </a:r>
            <a:r>
              <a:rPr lang="en-US" sz="5400" dirty="0" err="1">
                <a:solidFill>
                  <a:srgbClr val="FFFFFF"/>
                </a:solidFill>
                <a:latin typeface="UTM Arruba KT" panose="02040603050506020204" pitchFamily="18" charset="0"/>
              </a:rPr>
              <a:t>nghĩa</a:t>
            </a:r>
            <a:r>
              <a:rPr lang="en-US" sz="5400" dirty="0">
                <a:solidFill>
                  <a:srgbClr val="FFFFFF"/>
                </a:solidFill>
                <a:latin typeface="UTM Arruba KT" panose="02040603050506020204" pitchFamily="18" charset="0"/>
              </a:rPr>
              <a:t> </a:t>
            </a:r>
            <a:r>
              <a:rPr lang="en-US" sz="5400" dirty="0" err="1">
                <a:solidFill>
                  <a:srgbClr val="FFFFFF"/>
                </a:solidFill>
                <a:latin typeface="UTM Arruba KT" panose="02040603050506020204" pitchFamily="18" charset="0"/>
              </a:rPr>
              <a:t>từ</a:t>
            </a:r>
            <a:r>
              <a:rPr lang="en-US" sz="5400" dirty="0">
                <a:solidFill>
                  <a:srgbClr val="FFFFFF"/>
                </a:solidFill>
                <a:latin typeface="UTM Arruba KT" panose="02040603050506020204" pitchFamily="18" charset="0"/>
              </a:rPr>
              <a:t> </a:t>
            </a:r>
          </a:p>
        </p:txBody>
      </p:sp>
    </p:spTree>
    <p:extLst>
      <p:ext uri="{BB962C8B-B14F-4D97-AF65-F5344CB8AC3E}">
        <p14:creationId xmlns:p14="http://schemas.microsoft.com/office/powerpoint/2010/main" val="42830666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559;p37">
            <a:extLst>
              <a:ext uri="{FF2B5EF4-FFF2-40B4-BE49-F238E27FC236}">
                <a16:creationId xmlns:a16="http://schemas.microsoft.com/office/drawing/2014/main" id="{D2CF7A31-EDE5-C4CB-B35C-3C31A89630AF}"/>
              </a:ext>
            </a:extLst>
          </p:cNvPr>
          <p:cNvGrpSpPr/>
          <p:nvPr/>
        </p:nvGrpSpPr>
        <p:grpSpPr>
          <a:xfrm>
            <a:off x="828466" y="1258925"/>
            <a:ext cx="3743543" cy="3048426"/>
            <a:chOff x="828466" y="1258925"/>
            <a:chExt cx="3743543" cy="3048426"/>
          </a:xfrm>
        </p:grpSpPr>
        <p:grpSp>
          <p:nvGrpSpPr>
            <p:cNvPr id="6" name="Google Shape;1560;p37">
              <a:extLst>
                <a:ext uri="{FF2B5EF4-FFF2-40B4-BE49-F238E27FC236}">
                  <a16:creationId xmlns:a16="http://schemas.microsoft.com/office/drawing/2014/main" id="{571DE88F-3DA9-DD52-7445-C9F08A76ED2C}"/>
                </a:ext>
              </a:extLst>
            </p:cNvPr>
            <p:cNvGrpSpPr/>
            <p:nvPr/>
          </p:nvGrpSpPr>
          <p:grpSpPr>
            <a:xfrm>
              <a:off x="1145471" y="4174188"/>
              <a:ext cx="3198980" cy="133163"/>
              <a:chOff x="1113383" y="4120138"/>
              <a:chExt cx="3198980" cy="133163"/>
            </a:xfrm>
          </p:grpSpPr>
          <p:sp>
            <p:nvSpPr>
              <p:cNvPr id="161" name="Google Shape;1561;p37">
                <a:extLst>
                  <a:ext uri="{FF2B5EF4-FFF2-40B4-BE49-F238E27FC236}">
                    <a16:creationId xmlns:a16="http://schemas.microsoft.com/office/drawing/2014/main" id="{B55D2773-CD7A-4861-F915-3EB8CCAAD45C}"/>
                  </a:ext>
                </a:extLst>
              </p:cNvPr>
              <p:cNvSpPr/>
              <p:nvPr/>
            </p:nvSpPr>
            <p:spPr>
              <a:xfrm>
                <a:off x="1113383" y="4120138"/>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1562;p37">
                <a:extLst>
                  <a:ext uri="{FF2B5EF4-FFF2-40B4-BE49-F238E27FC236}">
                    <a16:creationId xmlns:a16="http://schemas.microsoft.com/office/drawing/2014/main" id="{74A188D0-E926-2BEB-17B6-5C48CF27C371}"/>
                  </a:ext>
                </a:extLst>
              </p:cNvPr>
              <p:cNvSpPr/>
              <p:nvPr/>
            </p:nvSpPr>
            <p:spPr>
              <a:xfrm>
                <a:off x="2963946" y="4120963"/>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Google Shape;1563;p37">
              <a:extLst>
                <a:ext uri="{FF2B5EF4-FFF2-40B4-BE49-F238E27FC236}">
                  <a16:creationId xmlns:a16="http://schemas.microsoft.com/office/drawing/2014/main" id="{22633A8C-5ABB-6841-B2F5-86E5D33D9F2F}"/>
                </a:ext>
              </a:extLst>
            </p:cNvPr>
            <p:cNvSpPr/>
            <p:nvPr/>
          </p:nvSpPr>
          <p:spPr>
            <a:xfrm>
              <a:off x="2994953" y="2562775"/>
              <a:ext cx="244993" cy="344398"/>
            </a:xfrm>
            <a:custGeom>
              <a:avLst/>
              <a:gdLst/>
              <a:ahLst/>
              <a:cxnLst/>
              <a:rect l="l" t="t" r="r" b="b"/>
              <a:pathLst>
                <a:path w="3724" h="5235" extrusionOk="0">
                  <a:moveTo>
                    <a:pt x="280" y="541"/>
                  </a:moveTo>
                  <a:cubicBezTo>
                    <a:pt x="281" y="545"/>
                    <a:pt x="282" y="547"/>
                    <a:pt x="283" y="548"/>
                  </a:cubicBezTo>
                  <a:lnTo>
                    <a:pt x="283" y="548"/>
                  </a:lnTo>
                  <a:cubicBezTo>
                    <a:pt x="282" y="546"/>
                    <a:pt x="281" y="544"/>
                    <a:pt x="280" y="541"/>
                  </a:cubicBezTo>
                  <a:close/>
                  <a:moveTo>
                    <a:pt x="283" y="548"/>
                  </a:moveTo>
                  <a:cubicBezTo>
                    <a:pt x="283" y="549"/>
                    <a:pt x="283" y="549"/>
                    <a:pt x="284" y="549"/>
                  </a:cubicBezTo>
                  <a:lnTo>
                    <a:pt x="284" y="549"/>
                  </a:lnTo>
                  <a:cubicBezTo>
                    <a:pt x="284" y="549"/>
                    <a:pt x="283" y="549"/>
                    <a:pt x="283" y="548"/>
                  </a:cubicBezTo>
                  <a:close/>
                  <a:moveTo>
                    <a:pt x="65" y="0"/>
                  </a:moveTo>
                  <a:cubicBezTo>
                    <a:pt x="51" y="0"/>
                    <a:pt x="39" y="7"/>
                    <a:pt x="30" y="18"/>
                  </a:cubicBezTo>
                  <a:cubicBezTo>
                    <a:pt x="0" y="48"/>
                    <a:pt x="0" y="91"/>
                    <a:pt x="30" y="124"/>
                  </a:cubicBezTo>
                  <a:cubicBezTo>
                    <a:pt x="50" y="144"/>
                    <a:pt x="66" y="170"/>
                    <a:pt x="86" y="193"/>
                  </a:cubicBezTo>
                  <a:cubicBezTo>
                    <a:pt x="165" y="299"/>
                    <a:pt x="228" y="407"/>
                    <a:pt x="277" y="529"/>
                  </a:cubicBezTo>
                  <a:lnTo>
                    <a:pt x="277" y="533"/>
                  </a:lnTo>
                  <a:cubicBezTo>
                    <a:pt x="279" y="534"/>
                    <a:pt x="280" y="538"/>
                    <a:pt x="280" y="541"/>
                  </a:cubicBezTo>
                  <a:lnTo>
                    <a:pt x="280" y="541"/>
                  </a:lnTo>
                  <a:cubicBezTo>
                    <a:pt x="280" y="541"/>
                    <a:pt x="280" y="540"/>
                    <a:pt x="280" y="539"/>
                  </a:cubicBezTo>
                  <a:lnTo>
                    <a:pt x="280" y="539"/>
                  </a:lnTo>
                  <a:cubicBezTo>
                    <a:pt x="327" y="655"/>
                    <a:pt x="363" y="770"/>
                    <a:pt x="389" y="892"/>
                  </a:cubicBezTo>
                  <a:cubicBezTo>
                    <a:pt x="416" y="1014"/>
                    <a:pt x="439" y="1140"/>
                    <a:pt x="449" y="1262"/>
                  </a:cubicBezTo>
                  <a:cubicBezTo>
                    <a:pt x="505" y="1727"/>
                    <a:pt x="508" y="2201"/>
                    <a:pt x="590" y="2663"/>
                  </a:cubicBezTo>
                  <a:cubicBezTo>
                    <a:pt x="630" y="2894"/>
                    <a:pt x="709" y="3122"/>
                    <a:pt x="801" y="3336"/>
                  </a:cubicBezTo>
                  <a:cubicBezTo>
                    <a:pt x="890" y="3550"/>
                    <a:pt x="1019" y="3751"/>
                    <a:pt x="1158" y="3936"/>
                  </a:cubicBezTo>
                  <a:cubicBezTo>
                    <a:pt x="1415" y="4276"/>
                    <a:pt x="1751" y="4553"/>
                    <a:pt x="2121" y="4761"/>
                  </a:cubicBezTo>
                  <a:cubicBezTo>
                    <a:pt x="2318" y="4876"/>
                    <a:pt x="2533" y="4972"/>
                    <a:pt x="2750" y="5051"/>
                  </a:cubicBezTo>
                  <a:cubicBezTo>
                    <a:pt x="2965" y="5130"/>
                    <a:pt x="3186" y="5186"/>
                    <a:pt x="3410" y="5229"/>
                  </a:cubicBezTo>
                  <a:cubicBezTo>
                    <a:pt x="3433" y="5232"/>
                    <a:pt x="3455" y="5235"/>
                    <a:pt x="3477" y="5235"/>
                  </a:cubicBezTo>
                  <a:cubicBezTo>
                    <a:pt x="3516" y="5235"/>
                    <a:pt x="3554" y="5227"/>
                    <a:pt x="3595" y="5206"/>
                  </a:cubicBezTo>
                  <a:cubicBezTo>
                    <a:pt x="3647" y="5179"/>
                    <a:pt x="3690" y="5123"/>
                    <a:pt x="3707" y="5067"/>
                  </a:cubicBezTo>
                  <a:cubicBezTo>
                    <a:pt x="3723" y="5005"/>
                    <a:pt x="3713" y="4939"/>
                    <a:pt x="3687" y="4883"/>
                  </a:cubicBezTo>
                  <a:cubicBezTo>
                    <a:pt x="3654" y="4823"/>
                    <a:pt x="3605" y="4793"/>
                    <a:pt x="3545" y="4770"/>
                  </a:cubicBezTo>
                  <a:cubicBezTo>
                    <a:pt x="3308" y="4678"/>
                    <a:pt x="3067" y="4589"/>
                    <a:pt x="2833" y="4487"/>
                  </a:cubicBezTo>
                  <a:cubicBezTo>
                    <a:pt x="2533" y="4348"/>
                    <a:pt x="2239" y="4190"/>
                    <a:pt x="1975" y="3992"/>
                  </a:cubicBezTo>
                  <a:cubicBezTo>
                    <a:pt x="1784" y="3837"/>
                    <a:pt x="1619" y="3666"/>
                    <a:pt x="1471" y="3471"/>
                  </a:cubicBezTo>
                  <a:cubicBezTo>
                    <a:pt x="1303" y="3240"/>
                    <a:pt x="1158" y="2986"/>
                    <a:pt x="1049" y="2722"/>
                  </a:cubicBezTo>
                  <a:cubicBezTo>
                    <a:pt x="966" y="2508"/>
                    <a:pt x="904" y="2284"/>
                    <a:pt x="854" y="2063"/>
                  </a:cubicBezTo>
                  <a:cubicBezTo>
                    <a:pt x="828" y="1941"/>
                    <a:pt x="808" y="1822"/>
                    <a:pt x="788" y="1707"/>
                  </a:cubicBezTo>
                  <a:cubicBezTo>
                    <a:pt x="762" y="1575"/>
                    <a:pt x="739" y="1446"/>
                    <a:pt x="709" y="1321"/>
                  </a:cubicBezTo>
                  <a:cubicBezTo>
                    <a:pt x="660" y="1083"/>
                    <a:pt x="594" y="853"/>
                    <a:pt x="508" y="635"/>
                  </a:cubicBezTo>
                  <a:cubicBezTo>
                    <a:pt x="416" y="414"/>
                    <a:pt x="294" y="206"/>
                    <a:pt x="135" y="25"/>
                  </a:cubicBezTo>
                  <a:cubicBezTo>
                    <a:pt x="125" y="8"/>
                    <a:pt x="102" y="5"/>
                    <a:pt x="86" y="5"/>
                  </a:cubicBezTo>
                  <a:cubicBezTo>
                    <a:pt x="78" y="2"/>
                    <a:pt x="71" y="0"/>
                    <a:pt x="65" y="0"/>
                  </a:cubicBezTo>
                  <a:close/>
                </a:path>
              </a:pathLst>
            </a:custGeom>
            <a:solidFill>
              <a:srgbClr val="4E2D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64;p37">
              <a:extLst>
                <a:ext uri="{FF2B5EF4-FFF2-40B4-BE49-F238E27FC236}">
                  <a16:creationId xmlns:a16="http://schemas.microsoft.com/office/drawing/2014/main" id="{1E925AC8-BC0D-C8F4-BFC5-EC5F3132CCD3}"/>
                </a:ext>
              </a:extLst>
            </p:cNvPr>
            <p:cNvSpPr/>
            <p:nvPr/>
          </p:nvSpPr>
          <p:spPr>
            <a:xfrm>
              <a:off x="3132713" y="2762046"/>
              <a:ext cx="154930" cy="98089"/>
            </a:xfrm>
            <a:custGeom>
              <a:avLst/>
              <a:gdLst/>
              <a:ahLst/>
              <a:cxnLst/>
              <a:rect l="l" t="t" r="r" b="b"/>
              <a:pathLst>
                <a:path w="2355" h="1491" extrusionOk="0">
                  <a:moveTo>
                    <a:pt x="60" y="0"/>
                  </a:moveTo>
                  <a:cubicBezTo>
                    <a:pt x="46" y="3"/>
                    <a:pt x="30" y="7"/>
                    <a:pt x="20" y="13"/>
                  </a:cubicBezTo>
                  <a:cubicBezTo>
                    <a:pt x="0" y="36"/>
                    <a:pt x="0" y="73"/>
                    <a:pt x="20" y="93"/>
                  </a:cubicBezTo>
                  <a:cubicBezTo>
                    <a:pt x="323" y="399"/>
                    <a:pt x="627" y="703"/>
                    <a:pt x="973" y="960"/>
                  </a:cubicBezTo>
                  <a:cubicBezTo>
                    <a:pt x="1059" y="1026"/>
                    <a:pt x="1151" y="1082"/>
                    <a:pt x="1247" y="1141"/>
                  </a:cubicBezTo>
                  <a:cubicBezTo>
                    <a:pt x="1336" y="1197"/>
                    <a:pt x="1431" y="1247"/>
                    <a:pt x="1530" y="1296"/>
                  </a:cubicBezTo>
                  <a:cubicBezTo>
                    <a:pt x="1629" y="1346"/>
                    <a:pt x="1728" y="1382"/>
                    <a:pt x="1830" y="1415"/>
                  </a:cubicBezTo>
                  <a:cubicBezTo>
                    <a:pt x="1946" y="1454"/>
                    <a:pt x="2065" y="1478"/>
                    <a:pt x="2190" y="1491"/>
                  </a:cubicBezTo>
                  <a:cubicBezTo>
                    <a:pt x="2220" y="1491"/>
                    <a:pt x="2243" y="1481"/>
                    <a:pt x="2266" y="1471"/>
                  </a:cubicBezTo>
                  <a:cubicBezTo>
                    <a:pt x="2302" y="1448"/>
                    <a:pt x="2328" y="1415"/>
                    <a:pt x="2342" y="1375"/>
                  </a:cubicBezTo>
                  <a:cubicBezTo>
                    <a:pt x="2355" y="1332"/>
                    <a:pt x="2345" y="1293"/>
                    <a:pt x="2325" y="1257"/>
                  </a:cubicBezTo>
                  <a:cubicBezTo>
                    <a:pt x="2309" y="1224"/>
                    <a:pt x="2272" y="1191"/>
                    <a:pt x="2236" y="1181"/>
                  </a:cubicBezTo>
                  <a:cubicBezTo>
                    <a:pt x="2091" y="1158"/>
                    <a:pt x="1949" y="1128"/>
                    <a:pt x="1811" y="1085"/>
                  </a:cubicBezTo>
                  <a:cubicBezTo>
                    <a:pt x="1669" y="1046"/>
                    <a:pt x="1534" y="999"/>
                    <a:pt x="1402" y="947"/>
                  </a:cubicBezTo>
                  <a:cubicBezTo>
                    <a:pt x="1092" y="805"/>
                    <a:pt x="805" y="620"/>
                    <a:pt x="541" y="416"/>
                  </a:cubicBezTo>
                  <a:lnTo>
                    <a:pt x="541" y="416"/>
                  </a:lnTo>
                  <a:lnTo>
                    <a:pt x="554" y="426"/>
                  </a:lnTo>
                  <a:cubicBezTo>
                    <a:pt x="393" y="300"/>
                    <a:pt x="244" y="162"/>
                    <a:pt x="99" y="20"/>
                  </a:cubicBezTo>
                  <a:cubicBezTo>
                    <a:pt x="86" y="7"/>
                    <a:pt x="76" y="0"/>
                    <a:pt x="60" y="0"/>
                  </a:cubicBezTo>
                  <a:close/>
                </a:path>
              </a:pathLst>
            </a:custGeom>
            <a:solidFill>
              <a:srgbClr val="4E2D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565;p37">
              <a:extLst>
                <a:ext uri="{FF2B5EF4-FFF2-40B4-BE49-F238E27FC236}">
                  <a16:creationId xmlns:a16="http://schemas.microsoft.com/office/drawing/2014/main" id="{0D1B718D-D08F-6DCB-AA98-160E9A0E2E4A}"/>
                </a:ext>
              </a:extLst>
            </p:cNvPr>
            <p:cNvSpPr/>
            <p:nvPr/>
          </p:nvSpPr>
          <p:spPr>
            <a:xfrm>
              <a:off x="4152820" y="2578893"/>
              <a:ext cx="122233" cy="289202"/>
            </a:xfrm>
            <a:custGeom>
              <a:avLst/>
              <a:gdLst/>
              <a:ahLst/>
              <a:cxnLst/>
              <a:rect l="l" t="t" r="r" b="b"/>
              <a:pathLst>
                <a:path w="1858" h="4396" extrusionOk="0">
                  <a:moveTo>
                    <a:pt x="699" y="3441"/>
                  </a:moveTo>
                  <a:cubicBezTo>
                    <a:pt x="697" y="3444"/>
                    <a:pt x="695" y="3446"/>
                    <a:pt x="692" y="3449"/>
                  </a:cubicBezTo>
                  <a:lnTo>
                    <a:pt x="692" y="3449"/>
                  </a:lnTo>
                  <a:cubicBezTo>
                    <a:pt x="694" y="3446"/>
                    <a:pt x="695" y="3443"/>
                    <a:pt x="699" y="3441"/>
                  </a:cubicBezTo>
                  <a:close/>
                  <a:moveTo>
                    <a:pt x="1788" y="1"/>
                  </a:moveTo>
                  <a:cubicBezTo>
                    <a:pt x="1762" y="4"/>
                    <a:pt x="1735" y="21"/>
                    <a:pt x="1729" y="50"/>
                  </a:cubicBezTo>
                  <a:cubicBezTo>
                    <a:pt x="1620" y="519"/>
                    <a:pt x="1544" y="993"/>
                    <a:pt x="1458" y="1468"/>
                  </a:cubicBezTo>
                  <a:cubicBezTo>
                    <a:pt x="1415" y="1689"/>
                    <a:pt x="1366" y="1907"/>
                    <a:pt x="1310" y="2128"/>
                  </a:cubicBezTo>
                  <a:cubicBezTo>
                    <a:pt x="1250" y="2349"/>
                    <a:pt x="1178" y="2573"/>
                    <a:pt x="1085" y="2781"/>
                  </a:cubicBezTo>
                  <a:cubicBezTo>
                    <a:pt x="980" y="3015"/>
                    <a:pt x="855" y="3237"/>
                    <a:pt x="699" y="3440"/>
                  </a:cubicBezTo>
                  <a:lnTo>
                    <a:pt x="699" y="3440"/>
                  </a:lnTo>
                  <a:cubicBezTo>
                    <a:pt x="699" y="3440"/>
                    <a:pt x="699" y="3440"/>
                    <a:pt x="700" y="3440"/>
                  </a:cubicBezTo>
                  <a:lnTo>
                    <a:pt x="700" y="3440"/>
                  </a:lnTo>
                  <a:cubicBezTo>
                    <a:pt x="699" y="3441"/>
                    <a:pt x="699" y="3441"/>
                    <a:pt x="699" y="3441"/>
                  </a:cubicBezTo>
                  <a:lnTo>
                    <a:pt x="699" y="3441"/>
                  </a:lnTo>
                  <a:cubicBezTo>
                    <a:pt x="699" y="3441"/>
                    <a:pt x="699" y="3441"/>
                    <a:pt x="699" y="3440"/>
                  </a:cubicBezTo>
                  <a:lnTo>
                    <a:pt x="699" y="3440"/>
                  </a:lnTo>
                  <a:cubicBezTo>
                    <a:pt x="694" y="3441"/>
                    <a:pt x="693" y="3446"/>
                    <a:pt x="691" y="3451"/>
                  </a:cubicBezTo>
                  <a:lnTo>
                    <a:pt x="691" y="3451"/>
                  </a:lnTo>
                  <a:cubicBezTo>
                    <a:pt x="691" y="3451"/>
                    <a:pt x="692" y="3450"/>
                    <a:pt x="692" y="3449"/>
                  </a:cubicBezTo>
                  <a:lnTo>
                    <a:pt x="692" y="3449"/>
                  </a:lnTo>
                  <a:cubicBezTo>
                    <a:pt x="692" y="3451"/>
                    <a:pt x="691" y="3452"/>
                    <a:pt x="690" y="3454"/>
                  </a:cubicBezTo>
                  <a:cubicBezTo>
                    <a:pt x="690" y="3453"/>
                    <a:pt x="690" y="3452"/>
                    <a:pt x="691" y="3451"/>
                  </a:cubicBezTo>
                  <a:lnTo>
                    <a:pt x="691" y="3451"/>
                  </a:lnTo>
                  <a:cubicBezTo>
                    <a:pt x="689" y="3453"/>
                    <a:pt x="688" y="3455"/>
                    <a:pt x="686" y="3457"/>
                  </a:cubicBezTo>
                  <a:cubicBezTo>
                    <a:pt x="607" y="3553"/>
                    <a:pt x="525" y="3645"/>
                    <a:pt x="436" y="3731"/>
                  </a:cubicBezTo>
                  <a:cubicBezTo>
                    <a:pt x="343" y="3816"/>
                    <a:pt x="245" y="3899"/>
                    <a:pt x="146" y="3978"/>
                  </a:cubicBezTo>
                  <a:lnTo>
                    <a:pt x="142" y="3978"/>
                  </a:lnTo>
                  <a:cubicBezTo>
                    <a:pt x="134" y="3982"/>
                    <a:pt x="125" y="3989"/>
                    <a:pt x="118" y="3996"/>
                  </a:cubicBezTo>
                  <a:lnTo>
                    <a:pt x="118" y="3996"/>
                  </a:lnTo>
                  <a:cubicBezTo>
                    <a:pt x="119" y="3996"/>
                    <a:pt x="121" y="3995"/>
                    <a:pt x="123" y="3994"/>
                  </a:cubicBezTo>
                  <a:lnTo>
                    <a:pt x="123" y="3994"/>
                  </a:lnTo>
                  <a:cubicBezTo>
                    <a:pt x="118" y="3999"/>
                    <a:pt x="112" y="4003"/>
                    <a:pt x="106" y="4007"/>
                  </a:cubicBezTo>
                  <a:lnTo>
                    <a:pt x="106" y="4007"/>
                  </a:lnTo>
                  <a:cubicBezTo>
                    <a:pt x="110" y="4004"/>
                    <a:pt x="114" y="4000"/>
                    <a:pt x="118" y="3996"/>
                  </a:cubicBezTo>
                  <a:lnTo>
                    <a:pt x="118" y="3996"/>
                  </a:lnTo>
                  <a:cubicBezTo>
                    <a:pt x="112" y="3999"/>
                    <a:pt x="109" y="4002"/>
                    <a:pt x="106" y="4007"/>
                  </a:cubicBezTo>
                  <a:lnTo>
                    <a:pt x="106" y="4007"/>
                  </a:lnTo>
                  <a:cubicBezTo>
                    <a:pt x="106" y="4007"/>
                    <a:pt x="106" y="4007"/>
                    <a:pt x="106" y="4007"/>
                  </a:cubicBezTo>
                  <a:lnTo>
                    <a:pt x="106" y="4007"/>
                  </a:lnTo>
                  <a:cubicBezTo>
                    <a:pt x="106" y="4007"/>
                    <a:pt x="106" y="4008"/>
                    <a:pt x="106" y="4008"/>
                  </a:cubicBezTo>
                  <a:cubicBezTo>
                    <a:pt x="106" y="4008"/>
                    <a:pt x="106" y="4008"/>
                    <a:pt x="106" y="4007"/>
                  </a:cubicBezTo>
                  <a:lnTo>
                    <a:pt x="106" y="4007"/>
                  </a:lnTo>
                  <a:cubicBezTo>
                    <a:pt x="97" y="4014"/>
                    <a:pt x="87" y="4019"/>
                    <a:pt x="76" y="4027"/>
                  </a:cubicBezTo>
                  <a:cubicBezTo>
                    <a:pt x="50" y="4051"/>
                    <a:pt x="30" y="4084"/>
                    <a:pt x="17" y="4123"/>
                  </a:cubicBezTo>
                  <a:cubicBezTo>
                    <a:pt x="1" y="4176"/>
                    <a:pt x="10" y="4238"/>
                    <a:pt x="40" y="4288"/>
                  </a:cubicBezTo>
                  <a:cubicBezTo>
                    <a:pt x="66" y="4337"/>
                    <a:pt x="113" y="4370"/>
                    <a:pt x="165" y="4387"/>
                  </a:cubicBezTo>
                  <a:cubicBezTo>
                    <a:pt x="183" y="4393"/>
                    <a:pt x="203" y="4396"/>
                    <a:pt x="223" y="4396"/>
                  </a:cubicBezTo>
                  <a:cubicBezTo>
                    <a:pt x="262" y="4396"/>
                    <a:pt x="302" y="4385"/>
                    <a:pt x="330" y="4364"/>
                  </a:cubicBezTo>
                  <a:cubicBezTo>
                    <a:pt x="492" y="4248"/>
                    <a:pt x="637" y="4123"/>
                    <a:pt x="772" y="3981"/>
                  </a:cubicBezTo>
                  <a:cubicBezTo>
                    <a:pt x="904" y="3846"/>
                    <a:pt x="1020" y="3694"/>
                    <a:pt x="1122" y="3533"/>
                  </a:cubicBezTo>
                  <a:cubicBezTo>
                    <a:pt x="1310" y="3243"/>
                    <a:pt x="1425" y="2923"/>
                    <a:pt x="1501" y="2593"/>
                  </a:cubicBezTo>
                  <a:cubicBezTo>
                    <a:pt x="1583" y="2263"/>
                    <a:pt x="1613" y="1923"/>
                    <a:pt x="1646" y="1587"/>
                  </a:cubicBezTo>
                  <a:cubicBezTo>
                    <a:pt x="1679" y="1241"/>
                    <a:pt x="1709" y="898"/>
                    <a:pt x="1758" y="552"/>
                  </a:cubicBezTo>
                  <a:cubicBezTo>
                    <a:pt x="1781" y="390"/>
                    <a:pt x="1811" y="235"/>
                    <a:pt x="1847" y="83"/>
                  </a:cubicBezTo>
                  <a:cubicBezTo>
                    <a:pt x="1857" y="50"/>
                    <a:pt x="1841" y="11"/>
                    <a:pt x="1804" y="4"/>
                  </a:cubicBezTo>
                  <a:cubicBezTo>
                    <a:pt x="1798" y="4"/>
                    <a:pt x="1795" y="1"/>
                    <a:pt x="1788" y="1"/>
                  </a:cubicBezTo>
                  <a:close/>
                </a:path>
              </a:pathLst>
            </a:custGeom>
            <a:solidFill>
              <a:srgbClr val="4E2D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566;p37">
              <a:extLst>
                <a:ext uri="{FF2B5EF4-FFF2-40B4-BE49-F238E27FC236}">
                  <a16:creationId xmlns:a16="http://schemas.microsoft.com/office/drawing/2014/main" id="{C652A4B1-B7BD-3EF5-6FB0-16684E5A5F6F}"/>
                </a:ext>
              </a:extLst>
            </p:cNvPr>
            <p:cNvSpPr/>
            <p:nvPr/>
          </p:nvSpPr>
          <p:spPr>
            <a:xfrm>
              <a:off x="2703316" y="1258925"/>
              <a:ext cx="1868694" cy="1686331"/>
            </a:xfrm>
            <a:custGeom>
              <a:avLst/>
              <a:gdLst/>
              <a:ahLst/>
              <a:cxnLst/>
              <a:rect l="l" t="t" r="r" b="b"/>
              <a:pathLst>
                <a:path w="28405" h="25633" extrusionOk="0">
                  <a:moveTo>
                    <a:pt x="14046" y="0"/>
                  </a:moveTo>
                  <a:cubicBezTo>
                    <a:pt x="13349" y="0"/>
                    <a:pt x="12637" y="75"/>
                    <a:pt x="11926" y="215"/>
                  </a:cubicBezTo>
                  <a:cubicBezTo>
                    <a:pt x="10801" y="443"/>
                    <a:pt x="9716" y="855"/>
                    <a:pt x="8700" y="1439"/>
                  </a:cubicBezTo>
                  <a:cubicBezTo>
                    <a:pt x="7668" y="2029"/>
                    <a:pt x="6758" y="2784"/>
                    <a:pt x="5990" y="3675"/>
                  </a:cubicBezTo>
                  <a:cubicBezTo>
                    <a:pt x="5798" y="3896"/>
                    <a:pt x="5614" y="4136"/>
                    <a:pt x="5429" y="4387"/>
                  </a:cubicBezTo>
                  <a:cubicBezTo>
                    <a:pt x="5244" y="4641"/>
                    <a:pt x="5076" y="4931"/>
                    <a:pt x="4908" y="5267"/>
                  </a:cubicBezTo>
                  <a:cubicBezTo>
                    <a:pt x="4605" y="5871"/>
                    <a:pt x="4387" y="6498"/>
                    <a:pt x="4153" y="7197"/>
                  </a:cubicBezTo>
                  <a:lnTo>
                    <a:pt x="4103" y="7342"/>
                  </a:lnTo>
                  <a:cubicBezTo>
                    <a:pt x="3922" y="7886"/>
                    <a:pt x="3731" y="8447"/>
                    <a:pt x="3506" y="8984"/>
                  </a:cubicBezTo>
                  <a:lnTo>
                    <a:pt x="3523" y="8958"/>
                  </a:lnTo>
                  <a:lnTo>
                    <a:pt x="3523" y="8958"/>
                  </a:lnTo>
                  <a:cubicBezTo>
                    <a:pt x="3282" y="9499"/>
                    <a:pt x="3015" y="9964"/>
                    <a:pt x="2705" y="10363"/>
                  </a:cubicBezTo>
                  <a:cubicBezTo>
                    <a:pt x="2540" y="10570"/>
                    <a:pt x="2375" y="10745"/>
                    <a:pt x="2194" y="10907"/>
                  </a:cubicBezTo>
                  <a:cubicBezTo>
                    <a:pt x="2042" y="11045"/>
                    <a:pt x="1884" y="11171"/>
                    <a:pt x="1729" y="11299"/>
                  </a:cubicBezTo>
                  <a:lnTo>
                    <a:pt x="1646" y="11365"/>
                  </a:lnTo>
                  <a:cubicBezTo>
                    <a:pt x="1472" y="11507"/>
                    <a:pt x="1274" y="11665"/>
                    <a:pt x="1086" y="11840"/>
                  </a:cubicBezTo>
                  <a:cubicBezTo>
                    <a:pt x="904" y="12008"/>
                    <a:pt x="739" y="12186"/>
                    <a:pt x="594" y="12371"/>
                  </a:cubicBezTo>
                  <a:cubicBezTo>
                    <a:pt x="456" y="12556"/>
                    <a:pt x="344" y="12760"/>
                    <a:pt x="268" y="12981"/>
                  </a:cubicBezTo>
                  <a:cubicBezTo>
                    <a:pt x="195" y="13195"/>
                    <a:pt x="166" y="13443"/>
                    <a:pt x="185" y="13690"/>
                  </a:cubicBezTo>
                  <a:cubicBezTo>
                    <a:pt x="212" y="13980"/>
                    <a:pt x="298" y="14264"/>
                    <a:pt x="443" y="14508"/>
                  </a:cubicBezTo>
                  <a:cubicBezTo>
                    <a:pt x="545" y="14683"/>
                    <a:pt x="693" y="14848"/>
                    <a:pt x="878" y="15003"/>
                  </a:cubicBezTo>
                  <a:cubicBezTo>
                    <a:pt x="489" y="15382"/>
                    <a:pt x="215" y="15844"/>
                    <a:pt x="90" y="16338"/>
                  </a:cubicBezTo>
                  <a:cubicBezTo>
                    <a:pt x="17" y="16609"/>
                    <a:pt x="1" y="16905"/>
                    <a:pt x="34" y="17189"/>
                  </a:cubicBezTo>
                  <a:cubicBezTo>
                    <a:pt x="70" y="17496"/>
                    <a:pt x="166" y="17789"/>
                    <a:pt x="317" y="18063"/>
                  </a:cubicBezTo>
                  <a:cubicBezTo>
                    <a:pt x="525" y="18439"/>
                    <a:pt x="862" y="18756"/>
                    <a:pt x="1383" y="19069"/>
                  </a:cubicBezTo>
                  <a:cubicBezTo>
                    <a:pt x="1514" y="19148"/>
                    <a:pt x="1646" y="19217"/>
                    <a:pt x="1778" y="19293"/>
                  </a:cubicBezTo>
                  <a:cubicBezTo>
                    <a:pt x="2042" y="19438"/>
                    <a:pt x="2319" y="19587"/>
                    <a:pt x="2563" y="19775"/>
                  </a:cubicBezTo>
                  <a:cubicBezTo>
                    <a:pt x="2698" y="19887"/>
                    <a:pt x="2804" y="19999"/>
                    <a:pt x="2900" y="20114"/>
                  </a:cubicBezTo>
                  <a:cubicBezTo>
                    <a:pt x="2975" y="20220"/>
                    <a:pt x="3035" y="20322"/>
                    <a:pt x="3091" y="20437"/>
                  </a:cubicBezTo>
                  <a:cubicBezTo>
                    <a:pt x="3140" y="20563"/>
                    <a:pt x="3173" y="20691"/>
                    <a:pt x="3193" y="20827"/>
                  </a:cubicBezTo>
                  <a:cubicBezTo>
                    <a:pt x="3223" y="21104"/>
                    <a:pt x="3196" y="21377"/>
                    <a:pt x="3167" y="21648"/>
                  </a:cubicBezTo>
                  <a:lnTo>
                    <a:pt x="3150" y="21823"/>
                  </a:lnTo>
                  <a:cubicBezTo>
                    <a:pt x="3114" y="22248"/>
                    <a:pt x="3147" y="22581"/>
                    <a:pt x="3256" y="22878"/>
                  </a:cubicBezTo>
                  <a:cubicBezTo>
                    <a:pt x="3371" y="23204"/>
                    <a:pt x="3589" y="23488"/>
                    <a:pt x="3783" y="23725"/>
                  </a:cubicBezTo>
                  <a:cubicBezTo>
                    <a:pt x="3955" y="23930"/>
                    <a:pt x="4166" y="24131"/>
                    <a:pt x="4430" y="24339"/>
                  </a:cubicBezTo>
                  <a:cubicBezTo>
                    <a:pt x="4862" y="24675"/>
                    <a:pt x="5399" y="24955"/>
                    <a:pt x="6016" y="25163"/>
                  </a:cubicBezTo>
                  <a:cubicBezTo>
                    <a:pt x="6560" y="25345"/>
                    <a:pt x="7167" y="25460"/>
                    <a:pt x="7817" y="25496"/>
                  </a:cubicBezTo>
                  <a:cubicBezTo>
                    <a:pt x="7942" y="25506"/>
                    <a:pt x="8061" y="25510"/>
                    <a:pt x="8183" y="25510"/>
                  </a:cubicBezTo>
                  <a:cubicBezTo>
                    <a:pt x="8209" y="25510"/>
                    <a:pt x="8236" y="25510"/>
                    <a:pt x="8263" y="25510"/>
                  </a:cubicBezTo>
                  <a:cubicBezTo>
                    <a:pt x="8852" y="25510"/>
                    <a:pt x="9435" y="25441"/>
                    <a:pt x="9990" y="25302"/>
                  </a:cubicBezTo>
                  <a:cubicBezTo>
                    <a:pt x="10006" y="25312"/>
                    <a:pt x="10026" y="25315"/>
                    <a:pt x="10053" y="25315"/>
                  </a:cubicBezTo>
                  <a:cubicBezTo>
                    <a:pt x="10069" y="25315"/>
                    <a:pt x="10079" y="25315"/>
                    <a:pt x="10099" y="25312"/>
                  </a:cubicBezTo>
                  <a:cubicBezTo>
                    <a:pt x="10643" y="25209"/>
                    <a:pt x="11286" y="25087"/>
                    <a:pt x="11926" y="25005"/>
                  </a:cubicBezTo>
                  <a:cubicBezTo>
                    <a:pt x="12502" y="24936"/>
                    <a:pt x="13057" y="24902"/>
                    <a:pt x="13582" y="24902"/>
                  </a:cubicBezTo>
                  <a:cubicBezTo>
                    <a:pt x="13607" y="24902"/>
                    <a:pt x="13632" y="24903"/>
                    <a:pt x="13657" y="24903"/>
                  </a:cubicBezTo>
                  <a:lnTo>
                    <a:pt x="13703" y="24903"/>
                  </a:lnTo>
                  <a:cubicBezTo>
                    <a:pt x="14178" y="24906"/>
                    <a:pt x="14676" y="24952"/>
                    <a:pt x="15283" y="25035"/>
                  </a:cubicBezTo>
                  <a:lnTo>
                    <a:pt x="15296" y="25035"/>
                  </a:lnTo>
                  <a:lnTo>
                    <a:pt x="15313" y="25038"/>
                  </a:lnTo>
                  <a:cubicBezTo>
                    <a:pt x="15758" y="25104"/>
                    <a:pt x="16190" y="25186"/>
                    <a:pt x="16612" y="25265"/>
                  </a:cubicBezTo>
                  <a:cubicBezTo>
                    <a:pt x="17486" y="25427"/>
                    <a:pt x="18386" y="25595"/>
                    <a:pt x="19293" y="25628"/>
                  </a:cubicBezTo>
                  <a:cubicBezTo>
                    <a:pt x="19366" y="25632"/>
                    <a:pt x="19435" y="25632"/>
                    <a:pt x="19504" y="25632"/>
                  </a:cubicBezTo>
                  <a:cubicBezTo>
                    <a:pt x="19537" y="25632"/>
                    <a:pt x="19570" y="25632"/>
                    <a:pt x="19602" y="25632"/>
                  </a:cubicBezTo>
                  <a:cubicBezTo>
                    <a:pt x="20913" y="25632"/>
                    <a:pt x="22121" y="25310"/>
                    <a:pt x="23102" y="24702"/>
                  </a:cubicBezTo>
                  <a:cubicBezTo>
                    <a:pt x="23366" y="24540"/>
                    <a:pt x="23623" y="24345"/>
                    <a:pt x="23861" y="24124"/>
                  </a:cubicBezTo>
                  <a:cubicBezTo>
                    <a:pt x="24088" y="23917"/>
                    <a:pt x="24302" y="23676"/>
                    <a:pt x="24513" y="23386"/>
                  </a:cubicBezTo>
                  <a:cubicBezTo>
                    <a:pt x="24711" y="23115"/>
                    <a:pt x="24873" y="22822"/>
                    <a:pt x="24998" y="22574"/>
                  </a:cubicBezTo>
                  <a:lnTo>
                    <a:pt x="25021" y="22532"/>
                  </a:lnTo>
                  <a:cubicBezTo>
                    <a:pt x="25061" y="22449"/>
                    <a:pt x="25107" y="22367"/>
                    <a:pt x="25153" y="22284"/>
                  </a:cubicBezTo>
                  <a:cubicBezTo>
                    <a:pt x="25186" y="22228"/>
                    <a:pt x="25219" y="22169"/>
                    <a:pt x="25255" y="22116"/>
                  </a:cubicBezTo>
                  <a:cubicBezTo>
                    <a:pt x="25269" y="22100"/>
                    <a:pt x="25285" y="22083"/>
                    <a:pt x="25302" y="22070"/>
                  </a:cubicBezTo>
                  <a:lnTo>
                    <a:pt x="25325" y="22060"/>
                  </a:lnTo>
                  <a:cubicBezTo>
                    <a:pt x="25345" y="22050"/>
                    <a:pt x="25371" y="22047"/>
                    <a:pt x="25391" y="22043"/>
                  </a:cubicBezTo>
                  <a:cubicBezTo>
                    <a:pt x="25427" y="22037"/>
                    <a:pt x="25470" y="22037"/>
                    <a:pt x="25506" y="22037"/>
                  </a:cubicBezTo>
                  <a:cubicBezTo>
                    <a:pt x="25569" y="22037"/>
                    <a:pt x="25635" y="22043"/>
                    <a:pt x="25697" y="22047"/>
                  </a:cubicBezTo>
                  <a:lnTo>
                    <a:pt x="25780" y="22050"/>
                  </a:lnTo>
                  <a:cubicBezTo>
                    <a:pt x="25935" y="22060"/>
                    <a:pt x="26077" y="22067"/>
                    <a:pt x="26215" y="22067"/>
                  </a:cubicBezTo>
                  <a:cubicBezTo>
                    <a:pt x="26317" y="22067"/>
                    <a:pt x="26423" y="22067"/>
                    <a:pt x="26522" y="22060"/>
                  </a:cubicBezTo>
                  <a:cubicBezTo>
                    <a:pt x="26759" y="22043"/>
                    <a:pt x="26987" y="21984"/>
                    <a:pt x="27191" y="21888"/>
                  </a:cubicBezTo>
                  <a:cubicBezTo>
                    <a:pt x="27366" y="21813"/>
                    <a:pt x="27528" y="21697"/>
                    <a:pt x="27663" y="21542"/>
                  </a:cubicBezTo>
                  <a:cubicBezTo>
                    <a:pt x="27785" y="21407"/>
                    <a:pt x="27890" y="21242"/>
                    <a:pt x="27973" y="21038"/>
                  </a:cubicBezTo>
                  <a:cubicBezTo>
                    <a:pt x="28039" y="20873"/>
                    <a:pt x="28082" y="20685"/>
                    <a:pt x="28111" y="20444"/>
                  </a:cubicBezTo>
                  <a:cubicBezTo>
                    <a:pt x="28131" y="20253"/>
                    <a:pt x="28131" y="20048"/>
                    <a:pt x="28111" y="19811"/>
                  </a:cubicBezTo>
                  <a:cubicBezTo>
                    <a:pt x="28092" y="19587"/>
                    <a:pt x="28049" y="19359"/>
                    <a:pt x="27989" y="19135"/>
                  </a:cubicBezTo>
                  <a:cubicBezTo>
                    <a:pt x="27881" y="18729"/>
                    <a:pt x="27716" y="18343"/>
                    <a:pt x="27501" y="17990"/>
                  </a:cubicBezTo>
                  <a:cubicBezTo>
                    <a:pt x="27389" y="17806"/>
                    <a:pt x="27257" y="17631"/>
                    <a:pt x="27135" y="17460"/>
                  </a:cubicBezTo>
                  <a:lnTo>
                    <a:pt x="27092" y="17400"/>
                  </a:lnTo>
                  <a:cubicBezTo>
                    <a:pt x="26977" y="17245"/>
                    <a:pt x="26855" y="17074"/>
                    <a:pt x="26772" y="16886"/>
                  </a:cubicBezTo>
                  <a:cubicBezTo>
                    <a:pt x="26746" y="16810"/>
                    <a:pt x="26726" y="16744"/>
                    <a:pt x="26720" y="16678"/>
                  </a:cubicBezTo>
                  <a:cubicBezTo>
                    <a:pt x="26713" y="16619"/>
                    <a:pt x="26713" y="16559"/>
                    <a:pt x="26723" y="16497"/>
                  </a:cubicBezTo>
                  <a:cubicBezTo>
                    <a:pt x="26739" y="16411"/>
                    <a:pt x="26763" y="16325"/>
                    <a:pt x="26805" y="16233"/>
                  </a:cubicBezTo>
                  <a:cubicBezTo>
                    <a:pt x="26875" y="16081"/>
                    <a:pt x="26974" y="15929"/>
                    <a:pt x="27109" y="15751"/>
                  </a:cubicBezTo>
                  <a:cubicBezTo>
                    <a:pt x="27234" y="15600"/>
                    <a:pt x="27369" y="15451"/>
                    <a:pt x="27501" y="15306"/>
                  </a:cubicBezTo>
                  <a:cubicBezTo>
                    <a:pt x="27666" y="15125"/>
                    <a:pt x="27834" y="14940"/>
                    <a:pt x="27983" y="14742"/>
                  </a:cubicBezTo>
                  <a:cubicBezTo>
                    <a:pt x="28111" y="14567"/>
                    <a:pt x="28214" y="14373"/>
                    <a:pt x="28293" y="14172"/>
                  </a:cubicBezTo>
                  <a:cubicBezTo>
                    <a:pt x="28372" y="13954"/>
                    <a:pt x="28405" y="13710"/>
                    <a:pt x="28392" y="13443"/>
                  </a:cubicBezTo>
                  <a:cubicBezTo>
                    <a:pt x="28385" y="13311"/>
                    <a:pt x="28362" y="13176"/>
                    <a:pt x="28336" y="13040"/>
                  </a:cubicBezTo>
                  <a:cubicBezTo>
                    <a:pt x="28309" y="12932"/>
                    <a:pt x="28270" y="12819"/>
                    <a:pt x="28207" y="12684"/>
                  </a:cubicBezTo>
                  <a:cubicBezTo>
                    <a:pt x="28115" y="12486"/>
                    <a:pt x="27979" y="12302"/>
                    <a:pt x="27782" y="12110"/>
                  </a:cubicBezTo>
                  <a:cubicBezTo>
                    <a:pt x="27620" y="11959"/>
                    <a:pt x="27449" y="11827"/>
                    <a:pt x="27231" y="11675"/>
                  </a:cubicBezTo>
                  <a:lnTo>
                    <a:pt x="27086" y="11576"/>
                  </a:lnTo>
                  <a:cubicBezTo>
                    <a:pt x="26927" y="11467"/>
                    <a:pt x="26763" y="11352"/>
                    <a:pt x="26608" y="11233"/>
                  </a:cubicBezTo>
                  <a:cubicBezTo>
                    <a:pt x="26324" y="11006"/>
                    <a:pt x="26080" y="10758"/>
                    <a:pt x="25882" y="10501"/>
                  </a:cubicBezTo>
                  <a:cubicBezTo>
                    <a:pt x="25681" y="10227"/>
                    <a:pt x="25509" y="9917"/>
                    <a:pt x="25358" y="9561"/>
                  </a:cubicBezTo>
                  <a:cubicBezTo>
                    <a:pt x="25176" y="9103"/>
                    <a:pt x="25048" y="8631"/>
                    <a:pt x="24939" y="8186"/>
                  </a:cubicBezTo>
                  <a:cubicBezTo>
                    <a:pt x="24906" y="8048"/>
                    <a:pt x="24873" y="7906"/>
                    <a:pt x="24833" y="7771"/>
                  </a:cubicBezTo>
                  <a:cubicBezTo>
                    <a:pt x="24767" y="7494"/>
                    <a:pt x="24701" y="7223"/>
                    <a:pt x="24629" y="6949"/>
                  </a:cubicBezTo>
                  <a:cubicBezTo>
                    <a:pt x="24497" y="6451"/>
                    <a:pt x="24368" y="6049"/>
                    <a:pt x="24230" y="5686"/>
                  </a:cubicBezTo>
                  <a:cubicBezTo>
                    <a:pt x="24052" y="5225"/>
                    <a:pt x="23867" y="4862"/>
                    <a:pt x="23646" y="4549"/>
                  </a:cubicBezTo>
                  <a:cubicBezTo>
                    <a:pt x="23372" y="4146"/>
                    <a:pt x="23046" y="3846"/>
                    <a:pt x="22683" y="3645"/>
                  </a:cubicBezTo>
                  <a:cubicBezTo>
                    <a:pt x="22327" y="3450"/>
                    <a:pt x="21915" y="3348"/>
                    <a:pt x="21463" y="3345"/>
                  </a:cubicBezTo>
                  <a:cubicBezTo>
                    <a:pt x="21400" y="3345"/>
                    <a:pt x="21344" y="3345"/>
                    <a:pt x="21282" y="3348"/>
                  </a:cubicBezTo>
                  <a:cubicBezTo>
                    <a:pt x="20526" y="2425"/>
                    <a:pt x="19616" y="1670"/>
                    <a:pt x="18574" y="1106"/>
                  </a:cubicBezTo>
                  <a:cubicBezTo>
                    <a:pt x="18083" y="842"/>
                    <a:pt x="17552" y="618"/>
                    <a:pt x="16991" y="436"/>
                  </a:cubicBezTo>
                  <a:cubicBezTo>
                    <a:pt x="16473" y="271"/>
                    <a:pt x="15913" y="153"/>
                    <a:pt x="15319" y="73"/>
                  </a:cubicBezTo>
                  <a:cubicBezTo>
                    <a:pt x="14956" y="34"/>
                    <a:pt x="14564" y="4"/>
                    <a:pt x="14175" y="1"/>
                  </a:cubicBezTo>
                  <a:cubicBezTo>
                    <a:pt x="14132" y="0"/>
                    <a:pt x="14089" y="0"/>
                    <a:pt x="14046"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567;p37">
              <a:extLst>
                <a:ext uri="{FF2B5EF4-FFF2-40B4-BE49-F238E27FC236}">
                  <a16:creationId xmlns:a16="http://schemas.microsoft.com/office/drawing/2014/main" id="{32B3A5A9-0F02-E077-F659-91D92FC28098}"/>
                </a:ext>
              </a:extLst>
            </p:cNvPr>
            <p:cNvSpPr/>
            <p:nvPr/>
          </p:nvSpPr>
          <p:spPr>
            <a:xfrm>
              <a:off x="4390182" y="2240677"/>
              <a:ext cx="124799" cy="429658"/>
            </a:xfrm>
            <a:custGeom>
              <a:avLst/>
              <a:gdLst/>
              <a:ahLst/>
              <a:cxnLst/>
              <a:rect l="l" t="t" r="r" b="b"/>
              <a:pathLst>
                <a:path w="1897" h="6531" extrusionOk="0">
                  <a:moveTo>
                    <a:pt x="436" y="1"/>
                  </a:moveTo>
                  <a:cubicBezTo>
                    <a:pt x="376" y="4"/>
                    <a:pt x="340" y="37"/>
                    <a:pt x="324" y="83"/>
                  </a:cubicBezTo>
                  <a:cubicBezTo>
                    <a:pt x="165" y="459"/>
                    <a:pt x="46" y="848"/>
                    <a:pt x="20" y="1260"/>
                  </a:cubicBezTo>
                  <a:cubicBezTo>
                    <a:pt x="0" y="1600"/>
                    <a:pt x="66" y="1943"/>
                    <a:pt x="185" y="2263"/>
                  </a:cubicBezTo>
                  <a:cubicBezTo>
                    <a:pt x="442" y="2955"/>
                    <a:pt x="914" y="3542"/>
                    <a:pt x="1201" y="4218"/>
                  </a:cubicBezTo>
                  <a:cubicBezTo>
                    <a:pt x="1290" y="4443"/>
                    <a:pt x="1362" y="4674"/>
                    <a:pt x="1402" y="4918"/>
                  </a:cubicBezTo>
                  <a:cubicBezTo>
                    <a:pt x="1418" y="5053"/>
                    <a:pt x="1422" y="5191"/>
                    <a:pt x="1408" y="5326"/>
                  </a:cubicBezTo>
                  <a:cubicBezTo>
                    <a:pt x="1392" y="5409"/>
                    <a:pt x="1369" y="5488"/>
                    <a:pt x="1339" y="5561"/>
                  </a:cubicBezTo>
                  <a:cubicBezTo>
                    <a:pt x="1303" y="5640"/>
                    <a:pt x="1263" y="5709"/>
                    <a:pt x="1207" y="5775"/>
                  </a:cubicBezTo>
                  <a:cubicBezTo>
                    <a:pt x="1151" y="5844"/>
                    <a:pt x="1085" y="5907"/>
                    <a:pt x="1016" y="5966"/>
                  </a:cubicBezTo>
                  <a:cubicBezTo>
                    <a:pt x="967" y="6003"/>
                    <a:pt x="917" y="6032"/>
                    <a:pt x="864" y="6065"/>
                  </a:cubicBezTo>
                  <a:cubicBezTo>
                    <a:pt x="742" y="6131"/>
                    <a:pt x="703" y="6286"/>
                    <a:pt x="769" y="6402"/>
                  </a:cubicBezTo>
                  <a:cubicBezTo>
                    <a:pt x="814" y="6481"/>
                    <a:pt x="904" y="6530"/>
                    <a:pt x="994" y="6530"/>
                  </a:cubicBezTo>
                  <a:cubicBezTo>
                    <a:pt x="1035" y="6530"/>
                    <a:pt x="1075" y="6520"/>
                    <a:pt x="1112" y="6497"/>
                  </a:cubicBezTo>
                  <a:cubicBezTo>
                    <a:pt x="1204" y="6435"/>
                    <a:pt x="1296" y="6369"/>
                    <a:pt x="1382" y="6296"/>
                  </a:cubicBezTo>
                  <a:cubicBezTo>
                    <a:pt x="1468" y="6220"/>
                    <a:pt x="1540" y="6134"/>
                    <a:pt x="1610" y="6042"/>
                  </a:cubicBezTo>
                  <a:cubicBezTo>
                    <a:pt x="1666" y="5966"/>
                    <a:pt x="1709" y="5877"/>
                    <a:pt x="1745" y="5788"/>
                  </a:cubicBezTo>
                  <a:cubicBezTo>
                    <a:pt x="1781" y="5702"/>
                    <a:pt x="1808" y="5613"/>
                    <a:pt x="1824" y="5524"/>
                  </a:cubicBezTo>
                  <a:cubicBezTo>
                    <a:pt x="1897" y="5142"/>
                    <a:pt x="1821" y="4749"/>
                    <a:pt x="1679" y="4390"/>
                  </a:cubicBezTo>
                  <a:cubicBezTo>
                    <a:pt x="1606" y="4205"/>
                    <a:pt x="1514" y="4024"/>
                    <a:pt x="1415" y="3849"/>
                  </a:cubicBezTo>
                  <a:cubicBezTo>
                    <a:pt x="1313" y="3668"/>
                    <a:pt x="1194" y="3493"/>
                    <a:pt x="1082" y="3318"/>
                  </a:cubicBezTo>
                  <a:cubicBezTo>
                    <a:pt x="841" y="2955"/>
                    <a:pt x="604" y="2586"/>
                    <a:pt x="436" y="2180"/>
                  </a:cubicBezTo>
                  <a:cubicBezTo>
                    <a:pt x="356" y="1982"/>
                    <a:pt x="297" y="1781"/>
                    <a:pt x="271" y="1570"/>
                  </a:cubicBezTo>
                  <a:cubicBezTo>
                    <a:pt x="254" y="1389"/>
                    <a:pt x="258" y="1208"/>
                    <a:pt x="277" y="1026"/>
                  </a:cubicBezTo>
                  <a:cubicBezTo>
                    <a:pt x="324" y="723"/>
                    <a:pt x="419" y="426"/>
                    <a:pt x="538" y="139"/>
                  </a:cubicBezTo>
                  <a:cubicBezTo>
                    <a:pt x="558" y="86"/>
                    <a:pt x="518" y="20"/>
                    <a:pt x="462" y="4"/>
                  </a:cubicBezTo>
                  <a:cubicBezTo>
                    <a:pt x="455" y="1"/>
                    <a:pt x="442" y="1"/>
                    <a:pt x="436" y="1"/>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568;p37">
              <a:extLst>
                <a:ext uri="{FF2B5EF4-FFF2-40B4-BE49-F238E27FC236}">
                  <a16:creationId xmlns:a16="http://schemas.microsoft.com/office/drawing/2014/main" id="{55436781-9F7F-5529-7AE2-0D950699F93D}"/>
                </a:ext>
              </a:extLst>
            </p:cNvPr>
            <p:cNvSpPr/>
            <p:nvPr/>
          </p:nvSpPr>
          <p:spPr>
            <a:xfrm>
              <a:off x="4084072" y="2550078"/>
              <a:ext cx="266242" cy="337293"/>
            </a:xfrm>
            <a:custGeom>
              <a:avLst/>
              <a:gdLst/>
              <a:ahLst/>
              <a:cxnLst/>
              <a:rect l="l" t="t" r="r" b="b"/>
              <a:pathLst>
                <a:path w="4047" h="5127" extrusionOk="0">
                  <a:moveTo>
                    <a:pt x="1812" y="3795"/>
                  </a:moveTo>
                  <a:cubicBezTo>
                    <a:pt x="1808" y="3798"/>
                    <a:pt x="1805" y="3800"/>
                    <a:pt x="1802" y="3803"/>
                  </a:cubicBezTo>
                  <a:lnTo>
                    <a:pt x="1802" y="3803"/>
                  </a:lnTo>
                  <a:cubicBezTo>
                    <a:pt x="1805" y="3800"/>
                    <a:pt x="1808" y="3798"/>
                    <a:pt x="1812" y="3795"/>
                  </a:cubicBezTo>
                  <a:close/>
                  <a:moveTo>
                    <a:pt x="3928" y="0"/>
                  </a:moveTo>
                  <a:cubicBezTo>
                    <a:pt x="3878" y="3"/>
                    <a:pt x="3829" y="50"/>
                    <a:pt x="3835" y="102"/>
                  </a:cubicBezTo>
                  <a:cubicBezTo>
                    <a:pt x="3842" y="313"/>
                    <a:pt x="3835" y="518"/>
                    <a:pt x="3806" y="726"/>
                  </a:cubicBezTo>
                  <a:cubicBezTo>
                    <a:pt x="3756" y="1042"/>
                    <a:pt x="3671" y="1352"/>
                    <a:pt x="3545" y="1646"/>
                  </a:cubicBezTo>
                  <a:cubicBezTo>
                    <a:pt x="3463" y="1834"/>
                    <a:pt x="3374" y="2015"/>
                    <a:pt x="3265" y="2193"/>
                  </a:cubicBezTo>
                  <a:cubicBezTo>
                    <a:pt x="3153" y="2375"/>
                    <a:pt x="3044" y="2553"/>
                    <a:pt x="2915" y="2718"/>
                  </a:cubicBezTo>
                  <a:cubicBezTo>
                    <a:pt x="2922" y="2704"/>
                    <a:pt x="2935" y="2691"/>
                    <a:pt x="2942" y="2675"/>
                  </a:cubicBezTo>
                  <a:lnTo>
                    <a:pt x="2942" y="2675"/>
                  </a:lnTo>
                  <a:cubicBezTo>
                    <a:pt x="2613" y="3096"/>
                    <a:pt x="2233" y="3470"/>
                    <a:pt x="1812" y="3795"/>
                  </a:cubicBezTo>
                  <a:lnTo>
                    <a:pt x="1812" y="3795"/>
                  </a:lnTo>
                  <a:cubicBezTo>
                    <a:pt x="1815" y="3793"/>
                    <a:pt x="1818" y="3791"/>
                    <a:pt x="1820" y="3789"/>
                  </a:cubicBezTo>
                  <a:lnTo>
                    <a:pt x="1820" y="3789"/>
                  </a:lnTo>
                  <a:cubicBezTo>
                    <a:pt x="1812" y="3796"/>
                    <a:pt x="1803" y="3802"/>
                    <a:pt x="1795" y="3808"/>
                  </a:cubicBezTo>
                  <a:lnTo>
                    <a:pt x="1795" y="3808"/>
                  </a:lnTo>
                  <a:cubicBezTo>
                    <a:pt x="1797" y="3807"/>
                    <a:pt x="1800" y="3805"/>
                    <a:pt x="1802" y="3803"/>
                  </a:cubicBezTo>
                  <a:lnTo>
                    <a:pt x="1802" y="3803"/>
                  </a:lnTo>
                  <a:cubicBezTo>
                    <a:pt x="1795" y="3808"/>
                    <a:pt x="1789" y="3813"/>
                    <a:pt x="1782" y="3818"/>
                  </a:cubicBezTo>
                  <a:lnTo>
                    <a:pt x="1782" y="3818"/>
                  </a:lnTo>
                  <a:cubicBezTo>
                    <a:pt x="1407" y="4095"/>
                    <a:pt x="998" y="4327"/>
                    <a:pt x="564" y="4512"/>
                  </a:cubicBezTo>
                  <a:cubicBezTo>
                    <a:pt x="442" y="4561"/>
                    <a:pt x="317" y="4611"/>
                    <a:pt x="195" y="4647"/>
                  </a:cubicBezTo>
                  <a:cubicBezTo>
                    <a:pt x="132" y="4667"/>
                    <a:pt x="79" y="4700"/>
                    <a:pt x="46" y="4759"/>
                  </a:cubicBezTo>
                  <a:cubicBezTo>
                    <a:pt x="13" y="4815"/>
                    <a:pt x="0" y="4881"/>
                    <a:pt x="17" y="4947"/>
                  </a:cubicBezTo>
                  <a:cubicBezTo>
                    <a:pt x="47" y="5057"/>
                    <a:pt x="145" y="5126"/>
                    <a:pt x="253" y="5126"/>
                  </a:cubicBezTo>
                  <a:cubicBezTo>
                    <a:pt x="274" y="5126"/>
                    <a:pt x="295" y="5124"/>
                    <a:pt x="317" y="5118"/>
                  </a:cubicBezTo>
                  <a:cubicBezTo>
                    <a:pt x="449" y="5092"/>
                    <a:pt x="577" y="5059"/>
                    <a:pt x="706" y="5013"/>
                  </a:cubicBezTo>
                  <a:cubicBezTo>
                    <a:pt x="844" y="4963"/>
                    <a:pt x="980" y="4907"/>
                    <a:pt x="1111" y="4845"/>
                  </a:cubicBezTo>
                  <a:cubicBezTo>
                    <a:pt x="1365" y="4729"/>
                    <a:pt x="1603" y="4587"/>
                    <a:pt x="1827" y="4429"/>
                  </a:cubicBezTo>
                  <a:cubicBezTo>
                    <a:pt x="2299" y="4089"/>
                    <a:pt x="2721" y="3681"/>
                    <a:pt x="3057" y="3209"/>
                  </a:cubicBezTo>
                  <a:cubicBezTo>
                    <a:pt x="3222" y="2981"/>
                    <a:pt x="3364" y="2734"/>
                    <a:pt x="3492" y="2487"/>
                  </a:cubicBezTo>
                  <a:cubicBezTo>
                    <a:pt x="3558" y="2361"/>
                    <a:pt x="3611" y="2230"/>
                    <a:pt x="3664" y="2098"/>
                  </a:cubicBezTo>
                  <a:cubicBezTo>
                    <a:pt x="3717" y="1972"/>
                    <a:pt x="3763" y="1844"/>
                    <a:pt x="3806" y="1708"/>
                  </a:cubicBezTo>
                  <a:cubicBezTo>
                    <a:pt x="3964" y="1184"/>
                    <a:pt x="4047" y="643"/>
                    <a:pt x="4023" y="96"/>
                  </a:cubicBezTo>
                  <a:cubicBezTo>
                    <a:pt x="4020" y="46"/>
                    <a:pt x="3981" y="0"/>
                    <a:pt x="3928" y="0"/>
                  </a:cubicBezTo>
                  <a:close/>
                </a:path>
              </a:pathLst>
            </a:custGeom>
            <a:solidFill>
              <a:srgbClr val="4E2D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569;p37">
              <a:extLst>
                <a:ext uri="{FF2B5EF4-FFF2-40B4-BE49-F238E27FC236}">
                  <a16:creationId xmlns:a16="http://schemas.microsoft.com/office/drawing/2014/main" id="{73489B00-A6A1-DE6B-D3E9-17C01732F130}"/>
                </a:ext>
              </a:extLst>
            </p:cNvPr>
            <p:cNvSpPr/>
            <p:nvPr/>
          </p:nvSpPr>
          <p:spPr>
            <a:xfrm>
              <a:off x="4285580" y="1778912"/>
              <a:ext cx="210520" cy="476236"/>
            </a:xfrm>
            <a:custGeom>
              <a:avLst/>
              <a:gdLst/>
              <a:ahLst/>
              <a:cxnLst/>
              <a:rect l="l" t="t" r="r" b="b"/>
              <a:pathLst>
                <a:path w="3200" h="7239" extrusionOk="0">
                  <a:moveTo>
                    <a:pt x="59" y="1"/>
                  </a:moveTo>
                  <a:cubicBezTo>
                    <a:pt x="24" y="1"/>
                    <a:pt x="1" y="22"/>
                    <a:pt x="1" y="51"/>
                  </a:cubicBezTo>
                  <a:cubicBezTo>
                    <a:pt x="17" y="496"/>
                    <a:pt x="63" y="948"/>
                    <a:pt x="156" y="1384"/>
                  </a:cubicBezTo>
                  <a:cubicBezTo>
                    <a:pt x="202" y="1601"/>
                    <a:pt x="261" y="1822"/>
                    <a:pt x="331" y="2033"/>
                  </a:cubicBezTo>
                  <a:cubicBezTo>
                    <a:pt x="400" y="2244"/>
                    <a:pt x="489" y="2452"/>
                    <a:pt x="591" y="2653"/>
                  </a:cubicBezTo>
                  <a:cubicBezTo>
                    <a:pt x="792" y="3062"/>
                    <a:pt x="1059" y="3438"/>
                    <a:pt x="1356" y="3778"/>
                  </a:cubicBezTo>
                  <a:cubicBezTo>
                    <a:pt x="1623" y="4084"/>
                    <a:pt x="1910" y="4371"/>
                    <a:pt x="2158" y="4695"/>
                  </a:cubicBezTo>
                  <a:cubicBezTo>
                    <a:pt x="2289" y="4873"/>
                    <a:pt x="2405" y="5057"/>
                    <a:pt x="2494" y="5258"/>
                  </a:cubicBezTo>
                  <a:cubicBezTo>
                    <a:pt x="2540" y="5377"/>
                    <a:pt x="2573" y="5499"/>
                    <a:pt x="2593" y="5621"/>
                  </a:cubicBezTo>
                  <a:cubicBezTo>
                    <a:pt x="2606" y="5763"/>
                    <a:pt x="2599" y="5905"/>
                    <a:pt x="2586" y="6047"/>
                  </a:cubicBezTo>
                  <a:cubicBezTo>
                    <a:pt x="2530" y="6350"/>
                    <a:pt x="2411" y="6630"/>
                    <a:pt x="2293" y="6914"/>
                  </a:cubicBezTo>
                  <a:cubicBezTo>
                    <a:pt x="2280" y="6960"/>
                    <a:pt x="2280" y="7006"/>
                    <a:pt x="2293" y="7052"/>
                  </a:cubicBezTo>
                  <a:cubicBezTo>
                    <a:pt x="2309" y="7112"/>
                    <a:pt x="2349" y="7171"/>
                    <a:pt x="2408" y="7204"/>
                  </a:cubicBezTo>
                  <a:cubicBezTo>
                    <a:pt x="2448" y="7227"/>
                    <a:pt x="2491" y="7238"/>
                    <a:pt x="2535" y="7238"/>
                  </a:cubicBezTo>
                  <a:cubicBezTo>
                    <a:pt x="2620" y="7238"/>
                    <a:pt x="2704" y="7195"/>
                    <a:pt x="2754" y="7118"/>
                  </a:cubicBezTo>
                  <a:cubicBezTo>
                    <a:pt x="2890" y="6904"/>
                    <a:pt x="2992" y="6667"/>
                    <a:pt x="3074" y="6429"/>
                  </a:cubicBezTo>
                  <a:cubicBezTo>
                    <a:pt x="3140" y="6231"/>
                    <a:pt x="3183" y="6020"/>
                    <a:pt x="3193" y="5809"/>
                  </a:cubicBezTo>
                  <a:cubicBezTo>
                    <a:pt x="3200" y="5727"/>
                    <a:pt x="3193" y="5644"/>
                    <a:pt x="3186" y="5562"/>
                  </a:cubicBezTo>
                  <a:cubicBezTo>
                    <a:pt x="3173" y="5456"/>
                    <a:pt x="3157" y="5354"/>
                    <a:pt x="3127" y="5252"/>
                  </a:cubicBezTo>
                  <a:cubicBezTo>
                    <a:pt x="3101" y="5150"/>
                    <a:pt x="3058" y="5054"/>
                    <a:pt x="3018" y="4958"/>
                  </a:cubicBezTo>
                  <a:cubicBezTo>
                    <a:pt x="2982" y="4876"/>
                    <a:pt x="2936" y="4797"/>
                    <a:pt x="2890" y="4724"/>
                  </a:cubicBezTo>
                  <a:cubicBezTo>
                    <a:pt x="2781" y="4559"/>
                    <a:pt x="2656" y="4404"/>
                    <a:pt x="2524" y="4256"/>
                  </a:cubicBezTo>
                  <a:cubicBezTo>
                    <a:pt x="2379" y="4098"/>
                    <a:pt x="2217" y="3953"/>
                    <a:pt x="2062" y="3807"/>
                  </a:cubicBezTo>
                  <a:cubicBezTo>
                    <a:pt x="1887" y="3656"/>
                    <a:pt x="1712" y="3507"/>
                    <a:pt x="1547" y="3346"/>
                  </a:cubicBezTo>
                  <a:cubicBezTo>
                    <a:pt x="1373" y="3178"/>
                    <a:pt x="1211" y="2996"/>
                    <a:pt x="1066" y="2805"/>
                  </a:cubicBezTo>
                  <a:cubicBezTo>
                    <a:pt x="829" y="2482"/>
                    <a:pt x="631" y="2126"/>
                    <a:pt x="479" y="1750"/>
                  </a:cubicBezTo>
                  <a:cubicBezTo>
                    <a:pt x="319" y="1352"/>
                    <a:pt x="221" y="934"/>
                    <a:pt x="167" y="507"/>
                  </a:cubicBezTo>
                  <a:lnTo>
                    <a:pt x="167" y="507"/>
                  </a:lnTo>
                  <a:cubicBezTo>
                    <a:pt x="168" y="508"/>
                    <a:pt x="168" y="509"/>
                    <a:pt x="169" y="510"/>
                  </a:cubicBezTo>
                  <a:cubicBezTo>
                    <a:pt x="152" y="361"/>
                    <a:pt x="139" y="213"/>
                    <a:pt x="133" y="61"/>
                  </a:cubicBezTo>
                  <a:cubicBezTo>
                    <a:pt x="133" y="28"/>
                    <a:pt x="106" y="2"/>
                    <a:pt x="73" y="2"/>
                  </a:cubicBezTo>
                  <a:cubicBezTo>
                    <a:pt x="68" y="1"/>
                    <a:pt x="64" y="1"/>
                    <a:pt x="59" y="1"/>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570;p37">
              <a:extLst>
                <a:ext uri="{FF2B5EF4-FFF2-40B4-BE49-F238E27FC236}">
                  <a16:creationId xmlns:a16="http://schemas.microsoft.com/office/drawing/2014/main" id="{830C00CA-F6C7-2687-C765-AAED8B088DD9}"/>
                </a:ext>
              </a:extLst>
            </p:cNvPr>
            <p:cNvSpPr/>
            <p:nvPr/>
          </p:nvSpPr>
          <p:spPr>
            <a:xfrm>
              <a:off x="4177096" y="1893975"/>
              <a:ext cx="68880" cy="283413"/>
            </a:xfrm>
            <a:custGeom>
              <a:avLst/>
              <a:gdLst/>
              <a:ahLst/>
              <a:cxnLst/>
              <a:rect l="l" t="t" r="r" b="b"/>
              <a:pathLst>
                <a:path w="1047" h="4308" extrusionOk="0">
                  <a:moveTo>
                    <a:pt x="690" y="2434"/>
                  </a:moveTo>
                  <a:cubicBezTo>
                    <a:pt x="693" y="2441"/>
                    <a:pt x="690" y="2451"/>
                    <a:pt x="690" y="2454"/>
                  </a:cubicBezTo>
                  <a:lnTo>
                    <a:pt x="690" y="2441"/>
                  </a:lnTo>
                  <a:lnTo>
                    <a:pt x="690" y="2434"/>
                  </a:lnTo>
                  <a:close/>
                  <a:moveTo>
                    <a:pt x="682" y="2458"/>
                  </a:moveTo>
                  <a:cubicBezTo>
                    <a:pt x="680" y="2465"/>
                    <a:pt x="680" y="2468"/>
                    <a:pt x="680" y="2474"/>
                  </a:cubicBezTo>
                  <a:cubicBezTo>
                    <a:pt x="680" y="2470"/>
                    <a:pt x="681" y="2464"/>
                    <a:pt x="682" y="2458"/>
                  </a:cubicBezTo>
                  <a:close/>
                  <a:moveTo>
                    <a:pt x="713" y="1"/>
                  </a:moveTo>
                  <a:cubicBezTo>
                    <a:pt x="690" y="1"/>
                    <a:pt x="654" y="27"/>
                    <a:pt x="654" y="60"/>
                  </a:cubicBezTo>
                  <a:cubicBezTo>
                    <a:pt x="670" y="245"/>
                    <a:pt x="680" y="436"/>
                    <a:pt x="693" y="621"/>
                  </a:cubicBezTo>
                  <a:cubicBezTo>
                    <a:pt x="710" y="825"/>
                    <a:pt x="720" y="1036"/>
                    <a:pt x="730" y="1244"/>
                  </a:cubicBezTo>
                  <a:cubicBezTo>
                    <a:pt x="736" y="1445"/>
                    <a:pt x="743" y="1643"/>
                    <a:pt x="736" y="1844"/>
                  </a:cubicBezTo>
                  <a:cubicBezTo>
                    <a:pt x="733" y="2042"/>
                    <a:pt x="716" y="2240"/>
                    <a:pt x="687" y="2438"/>
                  </a:cubicBezTo>
                  <a:lnTo>
                    <a:pt x="687" y="2431"/>
                  </a:lnTo>
                  <a:cubicBezTo>
                    <a:pt x="687" y="2434"/>
                    <a:pt x="687" y="2441"/>
                    <a:pt x="684" y="2448"/>
                  </a:cubicBezTo>
                  <a:cubicBezTo>
                    <a:pt x="684" y="2450"/>
                    <a:pt x="683" y="2454"/>
                    <a:pt x="682" y="2458"/>
                  </a:cubicBezTo>
                  <a:lnTo>
                    <a:pt x="682" y="2458"/>
                  </a:lnTo>
                  <a:cubicBezTo>
                    <a:pt x="683" y="2457"/>
                    <a:pt x="683" y="2456"/>
                    <a:pt x="684" y="2454"/>
                  </a:cubicBezTo>
                  <a:lnTo>
                    <a:pt x="684" y="2454"/>
                  </a:lnTo>
                  <a:cubicBezTo>
                    <a:pt x="634" y="2761"/>
                    <a:pt x="552" y="3058"/>
                    <a:pt x="433" y="3341"/>
                  </a:cubicBezTo>
                  <a:cubicBezTo>
                    <a:pt x="383" y="3447"/>
                    <a:pt x="331" y="3546"/>
                    <a:pt x="271" y="3645"/>
                  </a:cubicBezTo>
                  <a:cubicBezTo>
                    <a:pt x="205" y="3754"/>
                    <a:pt x="133" y="3856"/>
                    <a:pt x="57" y="3965"/>
                  </a:cubicBezTo>
                  <a:cubicBezTo>
                    <a:pt x="1" y="4047"/>
                    <a:pt x="24" y="4169"/>
                    <a:pt x="90" y="4238"/>
                  </a:cubicBezTo>
                  <a:cubicBezTo>
                    <a:pt x="134" y="4284"/>
                    <a:pt x="194" y="4307"/>
                    <a:pt x="254" y="4307"/>
                  </a:cubicBezTo>
                  <a:cubicBezTo>
                    <a:pt x="311" y="4307"/>
                    <a:pt x="368" y="4287"/>
                    <a:pt x="413" y="4245"/>
                  </a:cubicBezTo>
                  <a:cubicBezTo>
                    <a:pt x="670" y="3991"/>
                    <a:pt x="835" y="3655"/>
                    <a:pt x="934" y="3312"/>
                  </a:cubicBezTo>
                  <a:cubicBezTo>
                    <a:pt x="984" y="3143"/>
                    <a:pt x="1010" y="2965"/>
                    <a:pt x="1026" y="2787"/>
                  </a:cubicBezTo>
                  <a:cubicBezTo>
                    <a:pt x="1043" y="2616"/>
                    <a:pt x="1046" y="2441"/>
                    <a:pt x="1040" y="2269"/>
                  </a:cubicBezTo>
                  <a:cubicBezTo>
                    <a:pt x="1026" y="1920"/>
                    <a:pt x="990" y="1564"/>
                    <a:pt x="941" y="1214"/>
                  </a:cubicBezTo>
                  <a:cubicBezTo>
                    <a:pt x="914" y="1039"/>
                    <a:pt x="891" y="871"/>
                    <a:pt x="862" y="700"/>
                  </a:cubicBezTo>
                  <a:cubicBezTo>
                    <a:pt x="832" y="535"/>
                    <a:pt x="806" y="370"/>
                    <a:pt x="786" y="205"/>
                  </a:cubicBezTo>
                  <a:lnTo>
                    <a:pt x="786" y="208"/>
                  </a:lnTo>
                  <a:cubicBezTo>
                    <a:pt x="782" y="159"/>
                    <a:pt x="776" y="109"/>
                    <a:pt x="773" y="60"/>
                  </a:cubicBezTo>
                  <a:cubicBezTo>
                    <a:pt x="766" y="27"/>
                    <a:pt x="746" y="1"/>
                    <a:pt x="713" y="1"/>
                  </a:cubicBezTo>
                  <a:close/>
                </a:path>
              </a:pathLst>
            </a:custGeom>
            <a:solidFill>
              <a:srgbClr val="4E2D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571;p37">
              <a:extLst>
                <a:ext uri="{FF2B5EF4-FFF2-40B4-BE49-F238E27FC236}">
                  <a16:creationId xmlns:a16="http://schemas.microsoft.com/office/drawing/2014/main" id="{835E7F62-6E18-EB1A-72F5-D8846C373B92}"/>
                </a:ext>
              </a:extLst>
            </p:cNvPr>
            <p:cNvSpPr/>
            <p:nvPr/>
          </p:nvSpPr>
          <p:spPr>
            <a:xfrm>
              <a:off x="2769959" y="1867265"/>
              <a:ext cx="327030" cy="335450"/>
            </a:xfrm>
            <a:custGeom>
              <a:avLst/>
              <a:gdLst/>
              <a:ahLst/>
              <a:cxnLst/>
              <a:rect l="l" t="t" r="r" b="b"/>
              <a:pathLst>
                <a:path w="4971" h="5099" extrusionOk="0">
                  <a:moveTo>
                    <a:pt x="3420" y="700"/>
                  </a:moveTo>
                  <a:cubicBezTo>
                    <a:pt x="3419" y="701"/>
                    <a:pt x="3418" y="702"/>
                    <a:pt x="3416" y="702"/>
                  </a:cubicBezTo>
                  <a:lnTo>
                    <a:pt x="3416" y="702"/>
                  </a:lnTo>
                  <a:cubicBezTo>
                    <a:pt x="3418" y="702"/>
                    <a:pt x="3419" y="701"/>
                    <a:pt x="3420" y="700"/>
                  </a:cubicBezTo>
                  <a:close/>
                  <a:moveTo>
                    <a:pt x="4891" y="1"/>
                  </a:moveTo>
                  <a:cubicBezTo>
                    <a:pt x="4670" y="41"/>
                    <a:pt x="4456" y="93"/>
                    <a:pt x="4241" y="159"/>
                  </a:cubicBezTo>
                  <a:cubicBezTo>
                    <a:pt x="4030" y="225"/>
                    <a:pt x="3819" y="314"/>
                    <a:pt x="3618" y="407"/>
                  </a:cubicBezTo>
                  <a:cubicBezTo>
                    <a:pt x="3219" y="598"/>
                    <a:pt x="2843" y="832"/>
                    <a:pt x="2493" y="1099"/>
                  </a:cubicBezTo>
                  <a:cubicBezTo>
                    <a:pt x="2315" y="1231"/>
                    <a:pt x="2150" y="1379"/>
                    <a:pt x="1989" y="1538"/>
                  </a:cubicBezTo>
                  <a:cubicBezTo>
                    <a:pt x="1824" y="1693"/>
                    <a:pt x="1669" y="1868"/>
                    <a:pt x="1521" y="2039"/>
                  </a:cubicBezTo>
                  <a:cubicBezTo>
                    <a:pt x="1230" y="2385"/>
                    <a:pt x="976" y="2761"/>
                    <a:pt x="752" y="3150"/>
                  </a:cubicBezTo>
                  <a:cubicBezTo>
                    <a:pt x="597" y="3421"/>
                    <a:pt x="452" y="3701"/>
                    <a:pt x="323" y="3991"/>
                  </a:cubicBezTo>
                  <a:cubicBezTo>
                    <a:pt x="201" y="4262"/>
                    <a:pt x="89" y="4539"/>
                    <a:pt x="17" y="4826"/>
                  </a:cubicBezTo>
                  <a:cubicBezTo>
                    <a:pt x="4" y="4882"/>
                    <a:pt x="0" y="4931"/>
                    <a:pt x="23" y="4981"/>
                  </a:cubicBezTo>
                  <a:cubicBezTo>
                    <a:pt x="43" y="5030"/>
                    <a:pt x="89" y="5066"/>
                    <a:pt x="139" y="5086"/>
                  </a:cubicBezTo>
                  <a:cubicBezTo>
                    <a:pt x="162" y="5094"/>
                    <a:pt x="187" y="5098"/>
                    <a:pt x="211" y="5098"/>
                  </a:cubicBezTo>
                  <a:cubicBezTo>
                    <a:pt x="238" y="5098"/>
                    <a:pt x="265" y="5093"/>
                    <a:pt x="290" y="5083"/>
                  </a:cubicBezTo>
                  <a:cubicBezTo>
                    <a:pt x="340" y="5063"/>
                    <a:pt x="379" y="5020"/>
                    <a:pt x="399" y="4967"/>
                  </a:cubicBezTo>
                  <a:cubicBezTo>
                    <a:pt x="511" y="4700"/>
                    <a:pt x="614" y="4430"/>
                    <a:pt x="729" y="4163"/>
                  </a:cubicBezTo>
                  <a:cubicBezTo>
                    <a:pt x="844" y="3896"/>
                    <a:pt x="973" y="3632"/>
                    <a:pt x="1108" y="3371"/>
                  </a:cubicBezTo>
                  <a:cubicBezTo>
                    <a:pt x="1276" y="3058"/>
                    <a:pt x="1458" y="2758"/>
                    <a:pt x="1659" y="2464"/>
                  </a:cubicBezTo>
                  <a:cubicBezTo>
                    <a:pt x="1768" y="2309"/>
                    <a:pt x="1883" y="2161"/>
                    <a:pt x="2002" y="2016"/>
                  </a:cubicBezTo>
                  <a:cubicBezTo>
                    <a:pt x="2114" y="1871"/>
                    <a:pt x="2233" y="1736"/>
                    <a:pt x="2352" y="1604"/>
                  </a:cubicBezTo>
                  <a:lnTo>
                    <a:pt x="2352" y="1604"/>
                  </a:lnTo>
                  <a:lnTo>
                    <a:pt x="2348" y="1607"/>
                  </a:lnTo>
                  <a:cubicBezTo>
                    <a:pt x="2352" y="1604"/>
                    <a:pt x="2352" y="1600"/>
                    <a:pt x="2355" y="1600"/>
                  </a:cubicBezTo>
                  <a:lnTo>
                    <a:pt x="2361" y="1594"/>
                  </a:lnTo>
                  <a:cubicBezTo>
                    <a:pt x="2371" y="1581"/>
                    <a:pt x="2385" y="1564"/>
                    <a:pt x="2398" y="1554"/>
                  </a:cubicBezTo>
                  <a:cubicBezTo>
                    <a:pt x="2698" y="1231"/>
                    <a:pt x="3035" y="939"/>
                    <a:pt x="3410" y="706"/>
                  </a:cubicBezTo>
                  <a:lnTo>
                    <a:pt x="3410" y="706"/>
                  </a:lnTo>
                  <a:cubicBezTo>
                    <a:pt x="3410" y="706"/>
                    <a:pt x="3410" y="707"/>
                    <a:pt x="3410" y="707"/>
                  </a:cubicBezTo>
                  <a:cubicBezTo>
                    <a:pt x="3747" y="502"/>
                    <a:pt x="4103" y="344"/>
                    <a:pt x="4475" y="229"/>
                  </a:cubicBezTo>
                  <a:cubicBezTo>
                    <a:pt x="4624" y="186"/>
                    <a:pt x="4769" y="146"/>
                    <a:pt x="4917" y="123"/>
                  </a:cubicBezTo>
                  <a:cubicBezTo>
                    <a:pt x="4950" y="120"/>
                    <a:pt x="4970" y="87"/>
                    <a:pt x="4960" y="57"/>
                  </a:cubicBezTo>
                  <a:cubicBezTo>
                    <a:pt x="4957" y="41"/>
                    <a:pt x="4950" y="27"/>
                    <a:pt x="4937" y="21"/>
                  </a:cubicBezTo>
                  <a:cubicBezTo>
                    <a:pt x="4924" y="4"/>
                    <a:pt x="4907" y="1"/>
                    <a:pt x="4891" y="1"/>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572;p37">
              <a:extLst>
                <a:ext uri="{FF2B5EF4-FFF2-40B4-BE49-F238E27FC236}">
                  <a16:creationId xmlns:a16="http://schemas.microsoft.com/office/drawing/2014/main" id="{151DA910-D64A-1BF0-F66F-F03A89D0033B}"/>
                </a:ext>
              </a:extLst>
            </p:cNvPr>
            <p:cNvSpPr/>
            <p:nvPr/>
          </p:nvSpPr>
          <p:spPr>
            <a:xfrm>
              <a:off x="2767243" y="2223770"/>
              <a:ext cx="71708" cy="206441"/>
            </a:xfrm>
            <a:custGeom>
              <a:avLst/>
              <a:gdLst/>
              <a:ahLst/>
              <a:cxnLst/>
              <a:rect l="l" t="t" r="r" b="b"/>
              <a:pathLst>
                <a:path w="1090" h="3138" extrusionOk="0">
                  <a:moveTo>
                    <a:pt x="375" y="2342"/>
                  </a:moveTo>
                  <a:lnTo>
                    <a:pt x="375" y="2342"/>
                  </a:lnTo>
                  <a:cubicBezTo>
                    <a:pt x="375" y="2343"/>
                    <a:pt x="374" y="2344"/>
                    <a:pt x="374" y="2345"/>
                  </a:cubicBezTo>
                  <a:cubicBezTo>
                    <a:pt x="374" y="2344"/>
                    <a:pt x="374" y="2343"/>
                    <a:pt x="375" y="2342"/>
                  </a:cubicBezTo>
                  <a:close/>
                  <a:moveTo>
                    <a:pt x="1013" y="0"/>
                  </a:moveTo>
                  <a:cubicBezTo>
                    <a:pt x="974" y="0"/>
                    <a:pt x="944" y="30"/>
                    <a:pt x="944" y="66"/>
                  </a:cubicBezTo>
                  <a:cubicBezTo>
                    <a:pt x="914" y="307"/>
                    <a:pt x="875" y="541"/>
                    <a:pt x="832" y="775"/>
                  </a:cubicBezTo>
                  <a:cubicBezTo>
                    <a:pt x="832" y="769"/>
                    <a:pt x="835" y="759"/>
                    <a:pt x="835" y="752"/>
                  </a:cubicBezTo>
                  <a:lnTo>
                    <a:pt x="835" y="752"/>
                  </a:lnTo>
                  <a:cubicBezTo>
                    <a:pt x="786" y="1029"/>
                    <a:pt x="730" y="1300"/>
                    <a:pt x="654" y="1567"/>
                  </a:cubicBezTo>
                  <a:cubicBezTo>
                    <a:pt x="621" y="1695"/>
                    <a:pt x="581" y="1821"/>
                    <a:pt x="538" y="1943"/>
                  </a:cubicBezTo>
                  <a:cubicBezTo>
                    <a:pt x="496" y="2071"/>
                    <a:pt x="440" y="2200"/>
                    <a:pt x="383" y="2322"/>
                  </a:cubicBezTo>
                  <a:cubicBezTo>
                    <a:pt x="383" y="2319"/>
                    <a:pt x="387" y="2315"/>
                    <a:pt x="387" y="2309"/>
                  </a:cubicBezTo>
                  <a:lnTo>
                    <a:pt x="387" y="2309"/>
                  </a:lnTo>
                  <a:cubicBezTo>
                    <a:pt x="383" y="2315"/>
                    <a:pt x="383" y="2322"/>
                    <a:pt x="380" y="2325"/>
                  </a:cubicBezTo>
                  <a:cubicBezTo>
                    <a:pt x="377" y="2329"/>
                    <a:pt x="375" y="2332"/>
                    <a:pt x="374" y="2335"/>
                  </a:cubicBezTo>
                  <a:lnTo>
                    <a:pt x="374" y="2335"/>
                  </a:lnTo>
                  <a:cubicBezTo>
                    <a:pt x="374" y="2335"/>
                    <a:pt x="374" y="2335"/>
                    <a:pt x="374" y="2335"/>
                  </a:cubicBezTo>
                  <a:lnTo>
                    <a:pt x="374" y="2335"/>
                  </a:lnTo>
                  <a:cubicBezTo>
                    <a:pt x="373" y="2335"/>
                    <a:pt x="373" y="2336"/>
                    <a:pt x="373" y="2336"/>
                  </a:cubicBezTo>
                  <a:lnTo>
                    <a:pt x="373" y="2336"/>
                  </a:lnTo>
                  <a:cubicBezTo>
                    <a:pt x="373" y="2337"/>
                    <a:pt x="373" y="2337"/>
                    <a:pt x="372" y="2338"/>
                  </a:cubicBezTo>
                  <a:lnTo>
                    <a:pt x="372" y="2338"/>
                  </a:lnTo>
                  <a:cubicBezTo>
                    <a:pt x="280" y="2525"/>
                    <a:pt x="169" y="2705"/>
                    <a:pt x="50" y="2883"/>
                  </a:cubicBezTo>
                  <a:cubicBezTo>
                    <a:pt x="1" y="2958"/>
                    <a:pt x="24" y="3064"/>
                    <a:pt x="100" y="3110"/>
                  </a:cubicBezTo>
                  <a:cubicBezTo>
                    <a:pt x="127" y="3127"/>
                    <a:pt x="159" y="3137"/>
                    <a:pt x="191" y="3137"/>
                  </a:cubicBezTo>
                  <a:cubicBezTo>
                    <a:pt x="203" y="3137"/>
                    <a:pt x="214" y="3136"/>
                    <a:pt x="225" y="3133"/>
                  </a:cubicBezTo>
                  <a:cubicBezTo>
                    <a:pt x="271" y="3127"/>
                    <a:pt x="301" y="3097"/>
                    <a:pt x="324" y="3064"/>
                  </a:cubicBezTo>
                  <a:cubicBezTo>
                    <a:pt x="479" y="2863"/>
                    <a:pt x="585" y="2632"/>
                    <a:pt x="677" y="2398"/>
                  </a:cubicBezTo>
                  <a:cubicBezTo>
                    <a:pt x="720" y="2272"/>
                    <a:pt x="759" y="2150"/>
                    <a:pt x="796" y="2025"/>
                  </a:cubicBezTo>
                  <a:cubicBezTo>
                    <a:pt x="832" y="1897"/>
                    <a:pt x="862" y="1768"/>
                    <a:pt x="885" y="1643"/>
                  </a:cubicBezTo>
                  <a:cubicBezTo>
                    <a:pt x="934" y="1392"/>
                    <a:pt x="974" y="1135"/>
                    <a:pt x="1000" y="881"/>
                  </a:cubicBezTo>
                  <a:cubicBezTo>
                    <a:pt x="1030" y="610"/>
                    <a:pt x="1050" y="340"/>
                    <a:pt x="1083" y="73"/>
                  </a:cubicBezTo>
                  <a:cubicBezTo>
                    <a:pt x="1089" y="40"/>
                    <a:pt x="1063" y="10"/>
                    <a:pt x="1033" y="0"/>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573;p37">
              <a:extLst>
                <a:ext uri="{FF2B5EF4-FFF2-40B4-BE49-F238E27FC236}">
                  <a16:creationId xmlns:a16="http://schemas.microsoft.com/office/drawing/2014/main" id="{CE95FF40-6071-888D-C0EF-070EAB80E39E}"/>
                </a:ext>
              </a:extLst>
            </p:cNvPr>
            <p:cNvSpPr/>
            <p:nvPr/>
          </p:nvSpPr>
          <p:spPr>
            <a:xfrm>
              <a:off x="1077145" y="1411092"/>
              <a:ext cx="1554953" cy="1654292"/>
            </a:xfrm>
            <a:custGeom>
              <a:avLst/>
              <a:gdLst/>
              <a:ahLst/>
              <a:cxnLst/>
              <a:rect l="l" t="t" r="r" b="b"/>
              <a:pathLst>
                <a:path w="23636" h="25146" extrusionOk="0">
                  <a:moveTo>
                    <a:pt x="13901" y="0"/>
                  </a:moveTo>
                  <a:cubicBezTo>
                    <a:pt x="11854" y="0"/>
                    <a:pt x="9998" y="504"/>
                    <a:pt x="8977" y="1365"/>
                  </a:cubicBezTo>
                  <a:cubicBezTo>
                    <a:pt x="7704" y="1569"/>
                    <a:pt x="3272" y="2506"/>
                    <a:pt x="2461" y="5547"/>
                  </a:cubicBezTo>
                  <a:cubicBezTo>
                    <a:pt x="1996" y="7291"/>
                    <a:pt x="2609" y="8409"/>
                    <a:pt x="2282" y="10658"/>
                  </a:cubicBezTo>
                  <a:cubicBezTo>
                    <a:pt x="2154" y="11529"/>
                    <a:pt x="1026" y="12436"/>
                    <a:pt x="894" y="13349"/>
                  </a:cubicBezTo>
                  <a:cubicBezTo>
                    <a:pt x="729" y="14490"/>
                    <a:pt x="1557" y="15635"/>
                    <a:pt x="1412" y="16729"/>
                  </a:cubicBezTo>
                  <a:cubicBezTo>
                    <a:pt x="1296" y="17580"/>
                    <a:pt x="291" y="19173"/>
                    <a:pt x="205" y="19925"/>
                  </a:cubicBezTo>
                  <a:cubicBezTo>
                    <a:pt x="0" y="21666"/>
                    <a:pt x="587" y="22408"/>
                    <a:pt x="861" y="22923"/>
                  </a:cubicBezTo>
                  <a:cubicBezTo>
                    <a:pt x="861" y="22923"/>
                    <a:pt x="1287" y="23009"/>
                    <a:pt x="1986" y="23134"/>
                  </a:cubicBezTo>
                  <a:cubicBezTo>
                    <a:pt x="1987" y="23134"/>
                    <a:pt x="1989" y="23134"/>
                    <a:pt x="1991" y="23134"/>
                  </a:cubicBezTo>
                  <a:cubicBezTo>
                    <a:pt x="2155" y="23134"/>
                    <a:pt x="2439" y="21827"/>
                    <a:pt x="2632" y="21827"/>
                  </a:cubicBezTo>
                  <a:cubicBezTo>
                    <a:pt x="2634" y="21827"/>
                    <a:pt x="2636" y="21828"/>
                    <a:pt x="2639" y="21828"/>
                  </a:cubicBezTo>
                  <a:cubicBezTo>
                    <a:pt x="2873" y="21867"/>
                    <a:pt x="3018" y="23312"/>
                    <a:pt x="3288" y="23352"/>
                  </a:cubicBezTo>
                  <a:cubicBezTo>
                    <a:pt x="5175" y="23650"/>
                    <a:pt x="7847" y="23996"/>
                    <a:pt x="10117" y="23996"/>
                  </a:cubicBezTo>
                  <a:cubicBezTo>
                    <a:pt x="10208" y="23996"/>
                    <a:pt x="10299" y="23996"/>
                    <a:pt x="10389" y="23995"/>
                  </a:cubicBezTo>
                  <a:cubicBezTo>
                    <a:pt x="10398" y="24031"/>
                    <a:pt x="10405" y="24057"/>
                    <a:pt x="10405" y="24057"/>
                  </a:cubicBezTo>
                  <a:cubicBezTo>
                    <a:pt x="12766" y="24918"/>
                    <a:pt x="16928" y="25113"/>
                    <a:pt x="19583" y="25146"/>
                  </a:cubicBezTo>
                  <a:cubicBezTo>
                    <a:pt x="19583" y="25146"/>
                    <a:pt x="19583" y="25146"/>
                    <a:pt x="19584" y="25146"/>
                  </a:cubicBezTo>
                  <a:cubicBezTo>
                    <a:pt x="19857" y="25146"/>
                    <a:pt x="20243" y="23747"/>
                    <a:pt x="20483" y="23747"/>
                  </a:cubicBezTo>
                  <a:cubicBezTo>
                    <a:pt x="20681" y="23747"/>
                    <a:pt x="20737" y="25146"/>
                    <a:pt x="20901" y="25146"/>
                  </a:cubicBezTo>
                  <a:cubicBezTo>
                    <a:pt x="20902" y="25146"/>
                    <a:pt x="20902" y="25146"/>
                    <a:pt x="20902" y="25146"/>
                  </a:cubicBezTo>
                  <a:cubicBezTo>
                    <a:pt x="21618" y="25142"/>
                    <a:pt x="22050" y="25126"/>
                    <a:pt x="22050" y="25126"/>
                  </a:cubicBezTo>
                  <a:cubicBezTo>
                    <a:pt x="22402" y="24667"/>
                    <a:pt x="23105" y="24034"/>
                    <a:pt x="23194" y="22280"/>
                  </a:cubicBezTo>
                  <a:cubicBezTo>
                    <a:pt x="23230" y="21521"/>
                    <a:pt x="22511" y="19787"/>
                    <a:pt x="22541" y="18926"/>
                  </a:cubicBezTo>
                  <a:cubicBezTo>
                    <a:pt x="22577" y="17824"/>
                    <a:pt x="23586" y="16832"/>
                    <a:pt x="23616" y="15677"/>
                  </a:cubicBezTo>
                  <a:cubicBezTo>
                    <a:pt x="23636" y="14757"/>
                    <a:pt x="22676" y="13669"/>
                    <a:pt x="22696" y="12795"/>
                  </a:cubicBezTo>
                  <a:cubicBezTo>
                    <a:pt x="22749" y="10523"/>
                    <a:pt x="23441" y="9530"/>
                    <a:pt x="23375" y="7730"/>
                  </a:cubicBezTo>
                  <a:cubicBezTo>
                    <a:pt x="23169" y="2147"/>
                    <a:pt x="18127" y="0"/>
                    <a:pt x="13901"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574;p37">
              <a:extLst>
                <a:ext uri="{FF2B5EF4-FFF2-40B4-BE49-F238E27FC236}">
                  <a16:creationId xmlns:a16="http://schemas.microsoft.com/office/drawing/2014/main" id="{E2C6145C-85D6-ED8F-FAE7-29F43999D407}"/>
                </a:ext>
              </a:extLst>
            </p:cNvPr>
            <p:cNvSpPr/>
            <p:nvPr/>
          </p:nvSpPr>
          <p:spPr>
            <a:xfrm>
              <a:off x="1600421" y="1416355"/>
              <a:ext cx="122891" cy="161771"/>
            </a:xfrm>
            <a:custGeom>
              <a:avLst/>
              <a:gdLst/>
              <a:ahLst/>
              <a:cxnLst/>
              <a:rect l="l" t="t" r="r" b="b"/>
              <a:pathLst>
                <a:path w="1868" h="2459" extrusionOk="0">
                  <a:moveTo>
                    <a:pt x="1300" y="1"/>
                  </a:moveTo>
                  <a:cubicBezTo>
                    <a:pt x="1261" y="1"/>
                    <a:pt x="1223" y="9"/>
                    <a:pt x="1188" y="28"/>
                  </a:cubicBezTo>
                  <a:cubicBezTo>
                    <a:pt x="1040" y="111"/>
                    <a:pt x="1026" y="312"/>
                    <a:pt x="1036" y="477"/>
                  </a:cubicBezTo>
                  <a:cubicBezTo>
                    <a:pt x="1056" y="978"/>
                    <a:pt x="1082" y="1486"/>
                    <a:pt x="1102" y="1994"/>
                  </a:cubicBezTo>
                  <a:cubicBezTo>
                    <a:pt x="934" y="1549"/>
                    <a:pt x="759" y="1104"/>
                    <a:pt x="588" y="658"/>
                  </a:cubicBezTo>
                  <a:cubicBezTo>
                    <a:pt x="528" y="501"/>
                    <a:pt x="423" y="317"/>
                    <a:pt x="265" y="317"/>
                  </a:cubicBezTo>
                  <a:cubicBezTo>
                    <a:pt x="258" y="317"/>
                    <a:pt x="250" y="318"/>
                    <a:pt x="241" y="319"/>
                  </a:cubicBezTo>
                  <a:cubicBezTo>
                    <a:pt x="47" y="342"/>
                    <a:pt x="1" y="606"/>
                    <a:pt x="27" y="797"/>
                  </a:cubicBezTo>
                  <a:cubicBezTo>
                    <a:pt x="116" y="1456"/>
                    <a:pt x="482" y="2073"/>
                    <a:pt x="1023" y="2459"/>
                  </a:cubicBezTo>
                  <a:lnTo>
                    <a:pt x="1567" y="2175"/>
                  </a:lnTo>
                  <a:cubicBezTo>
                    <a:pt x="1824" y="1628"/>
                    <a:pt x="1867" y="988"/>
                    <a:pt x="1693" y="411"/>
                  </a:cubicBezTo>
                  <a:cubicBezTo>
                    <a:pt x="1660" y="296"/>
                    <a:pt x="1610" y="177"/>
                    <a:pt x="1521" y="94"/>
                  </a:cubicBezTo>
                  <a:cubicBezTo>
                    <a:pt x="1463" y="39"/>
                    <a:pt x="1381" y="1"/>
                    <a:pt x="1300"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75;p37">
              <a:extLst>
                <a:ext uri="{FF2B5EF4-FFF2-40B4-BE49-F238E27FC236}">
                  <a16:creationId xmlns:a16="http://schemas.microsoft.com/office/drawing/2014/main" id="{A0A03D59-593C-0EF8-8508-6C4580690E79}"/>
                </a:ext>
              </a:extLst>
            </p:cNvPr>
            <p:cNvSpPr/>
            <p:nvPr/>
          </p:nvSpPr>
          <p:spPr>
            <a:xfrm>
              <a:off x="1390624" y="3218219"/>
              <a:ext cx="794384" cy="870566"/>
            </a:xfrm>
            <a:custGeom>
              <a:avLst/>
              <a:gdLst/>
              <a:ahLst/>
              <a:cxnLst/>
              <a:rect l="l" t="t" r="r" b="b"/>
              <a:pathLst>
                <a:path w="12075" h="13233" extrusionOk="0">
                  <a:moveTo>
                    <a:pt x="5694" y="1"/>
                  </a:moveTo>
                  <a:cubicBezTo>
                    <a:pt x="3300" y="1"/>
                    <a:pt x="823" y="629"/>
                    <a:pt x="317" y="1832"/>
                  </a:cubicBezTo>
                  <a:cubicBezTo>
                    <a:pt x="1" y="2594"/>
                    <a:pt x="77" y="12504"/>
                    <a:pt x="77" y="12504"/>
                  </a:cubicBezTo>
                  <a:cubicBezTo>
                    <a:pt x="926" y="13078"/>
                    <a:pt x="1649" y="13224"/>
                    <a:pt x="2165" y="13224"/>
                  </a:cubicBezTo>
                  <a:cubicBezTo>
                    <a:pt x="2697" y="13224"/>
                    <a:pt x="3008" y="13067"/>
                    <a:pt x="3008" y="13064"/>
                  </a:cubicBezTo>
                  <a:lnTo>
                    <a:pt x="5162" y="5990"/>
                  </a:lnTo>
                  <a:lnTo>
                    <a:pt x="6619" y="5723"/>
                  </a:lnTo>
                  <a:lnTo>
                    <a:pt x="9106" y="13186"/>
                  </a:lnTo>
                  <a:cubicBezTo>
                    <a:pt x="9306" y="13218"/>
                    <a:pt x="9506" y="13232"/>
                    <a:pt x="9703" y="13232"/>
                  </a:cubicBezTo>
                  <a:cubicBezTo>
                    <a:pt x="10963" y="13232"/>
                    <a:pt x="12074" y="12662"/>
                    <a:pt x="12074" y="12662"/>
                  </a:cubicBezTo>
                  <a:cubicBezTo>
                    <a:pt x="12074" y="12662"/>
                    <a:pt x="11230" y="4318"/>
                    <a:pt x="10547" y="1792"/>
                  </a:cubicBezTo>
                  <a:cubicBezTo>
                    <a:pt x="10221" y="582"/>
                    <a:pt x="7995" y="1"/>
                    <a:pt x="5694"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576;p37">
              <a:extLst>
                <a:ext uri="{FF2B5EF4-FFF2-40B4-BE49-F238E27FC236}">
                  <a16:creationId xmlns:a16="http://schemas.microsoft.com/office/drawing/2014/main" id="{11B865A9-4A3B-B225-1DD0-B461E92DDF31}"/>
                </a:ext>
              </a:extLst>
            </p:cNvPr>
            <p:cNvSpPr/>
            <p:nvPr/>
          </p:nvSpPr>
          <p:spPr>
            <a:xfrm>
              <a:off x="1281745" y="2544354"/>
              <a:ext cx="927538" cy="888592"/>
            </a:xfrm>
            <a:custGeom>
              <a:avLst/>
              <a:gdLst/>
              <a:ahLst/>
              <a:cxnLst/>
              <a:rect l="l" t="t" r="r" b="b"/>
              <a:pathLst>
                <a:path w="14099" h="13507" extrusionOk="0">
                  <a:moveTo>
                    <a:pt x="3683" y="1"/>
                  </a:moveTo>
                  <a:cubicBezTo>
                    <a:pt x="3269" y="1"/>
                    <a:pt x="2898" y="95"/>
                    <a:pt x="2615" y="348"/>
                  </a:cubicBezTo>
                  <a:cubicBezTo>
                    <a:pt x="2055" y="846"/>
                    <a:pt x="0" y="11903"/>
                    <a:pt x="1204" y="12678"/>
                  </a:cubicBezTo>
                  <a:cubicBezTo>
                    <a:pt x="2160" y="13292"/>
                    <a:pt x="4512" y="13506"/>
                    <a:pt x="6922" y="13506"/>
                  </a:cubicBezTo>
                  <a:cubicBezTo>
                    <a:pt x="9983" y="13506"/>
                    <a:pt x="11932" y="13292"/>
                    <a:pt x="12888" y="12678"/>
                  </a:cubicBezTo>
                  <a:cubicBezTo>
                    <a:pt x="14098" y="11897"/>
                    <a:pt x="11955" y="681"/>
                    <a:pt x="11322" y="265"/>
                  </a:cubicBezTo>
                  <a:cubicBezTo>
                    <a:pt x="11044" y="81"/>
                    <a:pt x="10719" y="11"/>
                    <a:pt x="10370" y="11"/>
                  </a:cubicBezTo>
                  <a:cubicBezTo>
                    <a:pt x="9274" y="11"/>
                    <a:pt x="7943" y="710"/>
                    <a:pt x="7097" y="790"/>
                  </a:cubicBezTo>
                  <a:cubicBezTo>
                    <a:pt x="6279" y="715"/>
                    <a:pt x="4821" y="1"/>
                    <a:pt x="3683"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577;p37">
              <a:extLst>
                <a:ext uri="{FF2B5EF4-FFF2-40B4-BE49-F238E27FC236}">
                  <a16:creationId xmlns:a16="http://schemas.microsoft.com/office/drawing/2014/main" id="{CD53011F-C30E-6E39-BB92-4CD1BA1D41F7}"/>
                </a:ext>
              </a:extLst>
            </p:cNvPr>
            <p:cNvSpPr/>
            <p:nvPr/>
          </p:nvSpPr>
          <p:spPr>
            <a:xfrm>
              <a:off x="1871204" y="2550933"/>
              <a:ext cx="380186" cy="525313"/>
            </a:xfrm>
            <a:custGeom>
              <a:avLst/>
              <a:gdLst/>
              <a:ahLst/>
              <a:cxnLst/>
              <a:rect l="l" t="t" r="r" b="b"/>
              <a:pathLst>
                <a:path w="5779" h="7985" extrusionOk="0">
                  <a:moveTo>
                    <a:pt x="1298" y="1"/>
                  </a:moveTo>
                  <a:cubicBezTo>
                    <a:pt x="514" y="1"/>
                    <a:pt x="84" y="638"/>
                    <a:pt x="27" y="1422"/>
                  </a:cubicBezTo>
                  <a:lnTo>
                    <a:pt x="17" y="1580"/>
                  </a:lnTo>
                  <a:cubicBezTo>
                    <a:pt x="0" y="1837"/>
                    <a:pt x="76" y="2048"/>
                    <a:pt x="182" y="2240"/>
                  </a:cubicBezTo>
                  <a:cubicBezTo>
                    <a:pt x="297" y="2421"/>
                    <a:pt x="416" y="2596"/>
                    <a:pt x="531" y="2777"/>
                  </a:cubicBezTo>
                  <a:cubicBezTo>
                    <a:pt x="762" y="3137"/>
                    <a:pt x="990" y="3499"/>
                    <a:pt x="1198" y="3859"/>
                  </a:cubicBezTo>
                  <a:cubicBezTo>
                    <a:pt x="1409" y="4218"/>
                    <a:pt x="1610" y="4574"/>
                    <a:pt x="1781" y="4921"/>
                  </a:cubicBezTo>
                  <a:cubicBezTo>
                    <a:pt x="1864" y="5092"/>
                    <a:pt x="1940" y="5260"/>
                    <a:pt x="1996" y="5409"/>
                  </a:cubicBezTo>
                  <a:cubicBezTo>
                    <a:pt x="2005" y="5445"/>
                    <a:pt x="2019" y="5478"/>
                    <a:pt x="2032" y="5511"/>
                  </a:cubicBezTo>
                  <a:cubicBezTo>
                    <a:pt x="2052" y="5532"/>
                    <a:pt x="2064" y="5532"/>
                    <a:pt x="2071" y="5532"/>
                  </a:cubicBezTo>
                  <a:cubicBezTo>
                    <a:pt x="2078" y="5532"/>
                    <a:pt x="2080" y="5532"/>
                    <a:pt x="2078" y="5554"/>
                  </a:cubicBezTo>
                  <a:cubicBezTo>
                    <a:pt x="3196" y="5709"/>
                    <a:pt x="3915" y="7902"/>
                    <a:pt x="5036" y="7984"/>
                  </a:cubicBezTo>
                  <a:cubicBezTo>
                    <a:pt x="5053" y="7856"/>
                    <a:pt x="5778" y="6791"/>
                    <a:pt x="5462" y="5528"/>
                  </a:cubicBezTo>
                  <a:cubicBezTo>
                    <a:pt x="5425" y="5389"/>
                    <a:pt x="5435" y="5247"/>
                    <a:pt x="5415" y="5145"/>
                  </a:cubicBezTo>
                  <a:cubicBezTo>
                    <a:pt x="5376" y="4921"/>
                    <a:pt x="4848" y="3074"/>
                    <a:pt x="3519" y="1046"/>
                  </a:cubicBezTo>
                  <a:cubicBezTo>
                    <a:pt x="2840" y="205"/>
                    <a:pt x="1527" y="14"/>
                    <a:pt x="1392" y="4"/>
                  </a:cubicBezTo>
                  <a:cubicBezTo>
                    <a:pt x="1360" y="2"/>
                    <a:pt x="1329" y="1"/>
                    <a:pt x="1298"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578;p37">
              <a:extLst>
                <a:ext uri="{FF2B5EF4-FFF2-40B4-BE49-F238E27FC236}">
                  <a16:creationId xmlns:a16="http://schemas.microsoft.com/office/drawing/2014/main" id="{F361C375-2B35-4AF1-9A22-614CF7C05DA9}"/>
                </a:ext>
              </a:extLst>
            </p:cNvPr>
            <p:cNvSpPr/>
            <p:nvPr/>
          </p:nvSpPr>
          <p:spPr>
            <a:xfrm>
              <a:off x="1238983" y="4111092"/>
              <a:ext cx="106839" cy="88747"/>
            </a:xfrm>
            <a:custGeom>
              <a:avLst/>
              <a:gdLst/>
              <a:ahLst/>
              <a:cxnLst/>
              <a:rect l="l" t="t" r="r" b="b"/>
              <a:pathLst>
                <a:path w="1624" h="1349" extrusionOk="0">
                  <a:moveTo>
                    <a:pt x="1415" y="0"/>
                  </a:moveTo>
                  <a:lnTo>
                    <a:pt x="1415" y="0"/>
                  </a:lnTo>
                  <a:cubicBezTo>
                    <a:pt x="1" y="277"/>
                    <a:pt x="251" y="1164"/>
                    <a:pt x="251" y="1164"/>
                  </a:cubicBezTo>
                  <a:cubicBezTo>
                    <a:pt x="663" y="1250"/>
                    <a:pt x="874" y="1306"/>
                    <a:pt x="1359" y="1349"/>
                  </a:cubicBezTo>
                  <a:cubicBezTo>
                    <a:pt x="1567" y="920"/>
                    <a:pt x="1623" y="458"/>
                    <a:pt x="1415"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579;p37">
              <a:extLst>
                <a:ext uri="{FF2B5EF4-FFF2-40B4-BE49-F238E27FC236}">
                  <a16:creationId xmlns:a16="http://schemas.microsoft.com/office/drawing/2014/main" id="{144FA9B9-FC06-F3F1-AFE2-1EBBF89DA08B}"/>
                </a:ext>
              </a:extLst>
            </p:cNvPr>
            <p:cNvSpPr/>
            <p:nvPr/>
          </p:nvSpPr>
          <p:spPr>
            <a:xfrm>
              <a:off x="1327073" y="4024581"/>
              <a:ext cx="271637" cy="177626"/>
            </a:xfrm>
            <a:custGeom>
              <a:avLst/>
              <a:gdLst/>
              <a:ahLst/>
              <a:cxnLst/>
              <a:rect l="l" t="t" r="r" b="b"/>
              <a:pathLst>
                <a:path w="4129" h="2700" extrusionOk="0">
                  <a:moveTo>
                    <a:pt x="1486" y="1"/>
                  </a:moveTo>
                  <a:cubicBezTo>
                    <a:pt x="409" y="1"/>
                    <a:pt x="531" y="1209"/>
                    <a:pt x="531" y="1209"/>
                  </a:cubicBezTo>
                  <a:cubicBezTo>
                    <a:pt x="396" y="1216"/>
                    <a:pt x="383" y="1219"/>
                    <a:pt x="53" y="1285"/>
                  </a:cubicBezTo>
                  <a:cubicBezTo>
                    <a:pt x="264" y="1744"/>
                    <a:pt x="208" y="2202"/>
                    <a:pt x="0" y="2631"/>
                  </a:cubicBezTo>
                  <a:cubicBezTo>
                    <a:pt x="618" y="2681"/>
                    <a:pt x="1211" y="2700"/>
                    <a:pt x="1745" y="2700"/>
                  </a:cubicBezTo>
                  <a:cubicBezTo>
                    <a:pt x="3124" y="2700"/>
                    <a:pt x="4110" y="2578"/>
                    <a:pt x="4110" y="2578"/>
                  </a:cubicBezTo>
                  <a:lnTo>
                    <a:pt x="4126" y="1127"/>
                  </a:lnTo>
                  <a:cubicBezTo>
                    <a:pt x="4129" y="667"/>
                    <a:pt x="3754" y="326"/>
                    <a:pt x="3333" y="326"/>
                  </a:cubicBezTo>
                  <a:cubicBezTo>
                    <a:pt x="3229" y="326"/>
                    <a:pt x="3123" y="346"/>
                    <a:pt x="3018" y="392"/>
                  </a:cubicBezTo>
                  <a:cubicBezTo>
                    <a:pt x="2682" y="537"/>
                    <a:pt x="2580" y="723"/>
                    <a:pt x="2527" y="858"/>
                  </a:cubicBezTo>
                  <a:lnTo>
                    <a:pt x="2527" y="858"/>
                  </a:lnTo>
                  <a:cubicBezTo>
                    <a:pt x="2526" y="858"/>
                    <a:pt x="2525" y="861"/>
                    <a:pt x="2523" y="866"/>
                  </a:cubicBezTo>
                  <a:cubicBezTo>
                    <a:pt x="2553" y="589"/>
                    <a:pt x="2243" y="55"/>
                    <a:pt x="1610" y="6"/>
                  </a:cubicBezTo>
                  <a:cubicBezTo>
                    <a:pt x="1567" y="2"/>
                    <a:pt x="1526" y="1"/>
                    <a:pt x="1486"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580;p37">
              <a:extLst>
                <a:ext uri="{FF2B5EF4-FFF2-40B4-BE49-F238E27FC236}">
                  <a16:creationId xmlns:a16="http://schemas.microsoft.com/office/drawing/2014/main" id="{AD9A33B5-EFB6-05AD-BA2E-21C1C8249486}"/>
                </a:ext>
              </a:extLst>
            </p:cNvPr>
            <p:cNvSpPr/>
            <p:nvPr/>
          </p:nvSpPr>
          <p:spPr>
            <a:xfrm>
              <a:off x="1253193" y="4185630"/>
              <a:ext cx="345779" cy="42828"/>
            </a:xfrm>
            <a:custGeom>
              <a:avLst/>
              <a:gdLst/>
              <a:ahLst/>
              <a:cxnLst/>
              <a:rect l="l" t="t" r="r" b="b"/>
              <a:pathLst>
                <a:path w="5256" h="651" extrusionOk="0">
                  <a:moveTo>
                    <a:pt x="82" y="1"/>
                  </a:moveTo>
                  <a:cubicBezTo>
                    <a:pt x="0" y="1"/>
                    <a:pt x="111" y="371"/>
                    <a:pt x="111" y="371"/>
                  </a:cubicBezTo>
                  <a:cubicBezTo>
                    <a:pt x="938" y="585"/>
                    <a:pt x="1896" y="651"/>
                    <a:pt x="2759" y="651"/>
                  </a:cubicBezTo>
                  <a:cubicBezTo>
                    <a:pt x="4126" y="651"/>
                    <a:pt x="5256" y="486"/>
                    <a:pt x="5256" y="486"/>
                  </a:cubicBezTo>
                  <a:lnTo>
                    <a:pt x="5256" y="163"/>
                  </a:lnTo>
                  <a:cubicBezTo>
                    <a:pt x="5256" y="163"/>
                    <a:pt x="4470" y="240"/>
                    <a:pt x="3335" y="240"/>
                  </a:cubicBezTo>
                  <a:cubicBezTo>
                    <a:pt x="2406" y="240"/>
                    <a:pt x="1244" y="188"/>
                    <a:pt x="88" y="1"/>
                  </a:cubicBezTo>
                  <a:cubicBezTo>
                    <a:pt x="86" y="1"/>
                    <a:pt x="84" y="1"/>
                    <a:pt x="82"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81;p37">
              <a:extLst>
                <a:ext uri="{FF2B5EF4-FFF2-40B4-BE49-F238E27FC236}">
                  <a16:creationId xmlns:a16="http://schemas.microsoft.com/office/drawing/2014/main" id="{05E1D728-970D-F67D-6593-8E20F0C8B491}"/>
                </a:ext>
              </a:extLst>
            </p:cNvPr>
            <p:cNvSpPr/>
            <p:nvPr/>
          </p:nvSpPr>
          <p:spPr>
            <a:xfrm>
              <a:off x="1510160" y="4106947"/>
              <a:ext cx="49143" cy="49077"/>
            </a:xfrm>
            <a:custGeom>
              <a:avLst/>
              <a:gdLst/>
              <a:ahLst/>
              <a:cxnLst/>
              <a:rect l="l" t="t" r="r" b="b"/>
              <a:pathLst>
                <a:path w="747" h="746" extrusionOk="0">
                  <a:moveTo>
                    <a:pt x="377" y="0"/>
                  </a:moveTo>
                  <a:cubicBezTo>
                    <a:pt x="169" y="0"/>
                    <a:pt x="4" y="165"/>
                    <a:pt x="1" y="373"/>
                  </a:cubicBezTo>
                  <a:cubicBezTo>
                    <a:pt x="1" y="577"/>
                    <a:pt x="166" y="746"/>
                    <a:pt x="370" y="746"/>
                  </a:cubicBezTo>
                  <a:cubicBezTo>
                    <a:pt x="578" y="746"/>
                    <a:pt x="746" y="581"/>
                    <a:pt x="746" y="376"/>
                  </a:cubicBezTo>
                  <a:cubicBezTo>
                    <a:pt x="746" y="169"/>
                    <a:pt x="581" y="0"/>
                    <a:pt x="377"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582;p37">
              <a:extLst>
                <a:ext uri="{FF2B5EF4-FFF2-40B4-BE49-F238E27FC236}">
                  <a16:creationId xmlns:a16="http://schemas.microsoft.com/office/drawing/2014/main" id="{4A04EC93-3ADC-E188-BAFB-EBFD00CB9DA0}"/>
                </a:ext>
              </a:extLst>
            </p:cNvPr>
            <p:cNvSpPr/>
            <p:nvPr/>
          </p:nvSpPr>
          <p:spPr>
            <a:xfrm>
              <a:off x="1358717" y="4101290"/>
              <a:ext cx="94471" cy="15460"/>
            </a:xfrm>
            <a:custGeom>
              <a:avLst/>
              <a:gdLst/>
              <a:ahLst/>
              <a:cxnLst/>
              <a:rect l="l" t="t" r="r" b="b"/>
              <a:pathLst>
                <a:path w="1436" h="235" extrusionOk="0">
                  <a:moveTo>
                    <a:pt x="74" y="0"/>
                  </a:moveTo>
                  <a:cubicBezTo>
                    <a:pt x="37" y="0"/>
                    <a:pt x="1" y="29"/>
                    <a:pt x="1" y="70"/>
                  </a:cubicBezTo>
                  <a:cubicBezTo>
                    <a:pt x="1" y="113"/>
                    <a:pt x="31" y="146"/>
                    <a:pt x="74" y="149"/>
                  </a:cubicBezTo>
                  <a:lnTo>
                    <a:pt x="1360" y="235"/>
                  </a:lnTo>
                  <a:lnTo>
                    <a:pt x="1363" y="235"/>
                  </a:lnTo>
                  <a:cubicBezTo>
                    <a:pt x="1399" y="235"/>
                    <a:pt x="1432" y="202"/>
                    <a:pt x="1436" y="165"/>
                  </a:cubicBezTo>
                  <a:cubicBezTo>
                    <a:pt x="1436" y="126"/>
                    <a:pt x="1409" y="90"/>
                    <a:pt x="1366" y="86"/>
                  </a:cubicBezTo>
                  <a:lnTo>
                    <a:pt x="80" y="1"/>
                  </a:lnTo>
                  <a:cubicBezTo>
                    <a:pt x="78" y="0"/>
                    <a:pt x="76" y="0"/>
                    <a:pt x="74"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583;p37">
              <a:extLst>
                <a:ext uri="{FF2B5EF4-FFF2-40B4-BE49-F238E27FC236}">
                  <a16:creationId xmlns:a16="http://schemas.microsoft.com/office/drawing/2014/main" id="{1F4B866B-F3B3-2A51-AF29-EB2C235AAC08}"/>
                </a:ext>
              </a:extLst>
            </p:cNvPr>
            <p:cNvSpPr/>
            <p:nvPr/>
          </p:nvSpPr>
          <p:spPr>
            <a:xfrm>
              <a:off x="1320757" y="4016621"/>
              <a:ext cx="138943" cy="81708"/>
            </a:xfrm>
            <a:custGeom>
              <a:avLst/>
              <a:gdLst/>
              <a:ahLst/>
              <a:cxnLst/>
              <a:rect l="l" t="t" r="r" b="b"/>
              <a:pathLst>
                <a:path w="2112" h="1242" extrusionOk="0">
                  <a:moveTo>
                    <a:pt x="687" y="150"/>
                  </a:moveTo>
                  <a:cubicBezTo>
                    <a:pt x="700" y="150"/>
                    <a:pt x="710" y="153"/>
                    <a:pt x="723" y="163"/>
                  </a:cubicBezTo>
                  <a:cubicBezTo>
                    <a:pt x="753" y="183"/>
                    <a:pt x="776" y="219"/>
                    <a:pt x="799" y="252"/>
                  </a:cubicBezTo>
                  <a:cubicBezTo>
                    <a:pt x="881" y="391"/>
                    <a:pt x="914" y="539"/>
                    <a:pt x="951" y="691"/>
                  </a:cubicBezTo>
                  <a:cubicBezTo>
                    <a:pt x="954" y="737"/>
                    <a:pt x="967" y="790"/>
                    <a:pt x="984" y="842"/>
                  </a:cubicBezTo>
                  <a:lnTo>
                    <a:pt x="957" y="819"/>
                  </a:lnTo>
                  <a:cubicBezTo>
                    <a:pt x="832" y="654"/>
                    <a:pt x="733" y="473"/>
                    <a:pt x="670" y="275"/>
                  </a:cubicBezTo>
                  <a:cubicBezTo>
                    <a:pt x="651" y="216"/>
                    <a:pt x="651" y="166"/>
                    <a:pt x="667" y="153"/>
                  </a:cubicBezTo>
                  <a:cubicBezTo>
                    <a:pt x="670" y="150"/>
                    <a:pt x="677" y="150"/>
                    <a:pt x="687" y="150"/>
                  </a:cubicBezTo>
                  <a:close/>
                  <a:moveTo>
                    <a:pt x="238" y="499"/>
                  </a:moveTo>
                  <a:cubicBezTo>
                    <a:pt x="288" y="499"/>
                    <a:pt x="341" y="529"/>
                    <a:pt x="390" y="559"/>
                  </a:cubicBezTo>
                  <a:cubicBezTo>
                    <a:pt x="555" y="661"/>
                    <a:pt x="710" y="780"/>
                    <a:pt x="848" y="918"/>
                  </a:cubicBezTo>
                  <a:cubicBezTo>
                    <a:pt x="855" y="928"/>
                    <a:pt x="868" y="941"/>
                    <a:pt x="875" y="955"/>
                  </a:cubicBezTo>
                  <a:cubicBezTo>
                    <a:pt x="657" y="912"/>
                    <a:pt x="423" y="803"/>
                    <a:pt x="232" y="645"/>
                  </a:cubicBezTo>
                  <a:cubicBezTo>
                    <a:pt x="172" y="592"/>
                    <a:pt x="162" y="562"/>
                    <a:pt x="162" y="546"/>
                  </a:cubicBezTo>
                  <a:cubicBezTo>
                    <a:pt x="166" y="523"/>
                    <a:pt x="205" y="499"/>
                    <a:pt x="238" y="499"/>
                  </a:cubicBezTo>
                  <a:close/>
                  <a:moveTo>
                    <a:pt x="686" y="0"/>
                  </a:moveTo>
                  <a:cubicBezTo>
                    <a:pt x="645" y="0"/>
                    <a:pt x="607" y="13"/>
                    <a:pt x="575" y="38"/>
                  </a:cubicBezTo>
                  <a:cubicBezTo>
                    <a:pt x="525" y="81"/>
                    <a:pt x="476" y="160"/>
                    <a:pt x="529" y="325"/>
                  </a:cubicBezTo>
                  <a:cubicBezTo>
                    <a:pt x="555" y="394"/>
                    <a:pt x="578" y="463"/>
                    <a:pt x="611" y="532"/>
                  </a:cubicBezTo>
                  <a:cubicBezTo>
                    <a:pt x="568" y="499"/>
                    <a:pt x="519" y="466"/>
                    <a:pt x="469" y="440"/>
                  </a:cubicBezTo>
                  <a:cubicBezTo>
                    <a:pt x="406" y="400"/>
                    <a:pt x="327" y="358"/>
                    <a:pt x="242" y="358"/>
                  </a:cubicBezTo>
                  <a:cubicBezTo>
                    <a:pt x="237" y="357"/>
                    <a:pt x="232" y="357"/>
                    <a:pt x="227" y="357"/>
                  </a:cubicBezTo>
                  <a:cubicBezTo>
                    <a:pt x="129" y="357"/>
                    <a:pt x="27" y="422"/>
                    <a:pt x="14" y="529"/>
                  </a:cubicBezTo>
                  <a:cubicBezTo>
                    <a:pt x="1" y="645"/>
                    <a:pt x="103" y="727"/>
                    <a:pt x="139" y="757"/>
                  </a:cubicBezTo>
                  <a:cubicBezTo>
                    <a:pt x="261" y="856"/>
                    <a:pt x="426" y="958"/>
                    <a:pt x="608" y="1027"/>
                  </a:cubicBezTo>
                  <a:cubicBezTo>
                    <a:pt x="604" y="1070"/>
                    <a:pt x="634" y="1106"/>
                    <a:pt x="674" y="1110"/>
                  </a:cubicBezTo>
                  <a:lnTo>
                    <a:pt x="1063" y="1149"/>
                  </a:lnTo>
                  <a:cubicBezTo>
                    <a:pt x="1073" y="1156"/>
                    <a:pt x="1086" y="1159"/>
                    <a:pt x="1099" y="1159"/>
                  </a:cubicBezTo>
                  <a:cubicBezTo>
                    <a:pt x="1106" y="1159"/>
                    <a:pt x="1116" y="1159"/>
                    <a:pt x="1129" y="1156"/>
                  </a:cubicBezTo>
                  <a:lnTo>
                    <a:pt x="2026" y="1241"/>
                  </a:lnTo>
                  <a:lnTo>
                    <a:pt x="2036" y="1241"/>
                  </a:lnTo>
                  <a:cubicBezTo>
                    <a:pt x="2072" y="1241"/>
                    <a:pt x="2105" y="1212"/>
                    <a:pt x="2108" y="1175"/>
                  </a:cubicBezTo>
                  <a:cubicBezTo>
                    <a:pt x="2111" y="1136"/>
                    <a:pt x="2085" y="1100"/>
                    <a:pt x="2042" y="1093"/>
                  </a:cubicBezTo>
                  <a:lnTo>
                    <a:pt x="1201" y="1011"/>
                  </a:lnTo>
                  <a:cubicBezTo>
                    <a:pt x="1148" y="902"/>
                    <a:pt x="1119" y="780"/>
                    <a:pt x="1089" y="654"/>
                  </a:cubicBezTo>
                  <a:cubicBezTo>
                    <a:pt x="1053" y="493"/>
                    <a:pt x="1017" y="328"/>
                    <a:pt x="921" y="170"/>
                  </a:cubicBezTo>
                  <a:cubicBezTo>
                    <a:pt x="891" y="120"/>
                    <a:pt x="855" y="67"/>
                    <a:pt x="802" y="34"/>
                  </a:cubicBezTo>
                  <a:cubicBezTo>
                    <a:pt x="765" y="12"/>
                    <a:pt x="724" y="0"/>
                    <a:pt x="686"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584;p37">
              <a:extLst>
                <a:ext uri="{FF2B5EF4-FFF2-40B4-BE49-F238E27FC236}">
                  <a16:creationId xmlns:a16="http://schemas.microsoft.com/office/drawing/2014/main" id="{5573CC7B-45D9-584A-3DF2-34B64FA9E87D}"/>
                </a:ext>
              </a:extLst>
            </p:cNvPr>
            <p:cNvSpPr/>
            <p:nvPr/>
          </p:nvSpPr>
          <p:spPr>
            <a:xfrm>
              <a:off x="2233958" y="4105829"/>
              <a:ext cx="106576" cy="88813"/>
            </a:xfrm>
            <a:custGeom>
              <a:avLst/>
              <a:gdLst/>
              <a:ahLst/>
              <a:cxnLst/>
              <a:rect l="l" t="t" r="r" b="b"/>
              <a:pathLst>
                <a:path w="1620" h="1350" extrusionOk="0">
                  <a:moveTo>
                    <a:pt x="211" y="1"/>
                  </a:moveTo>
                  <a:cubicBezTo>
                    <a:pt x="0" y="459"/>
                    <a:pt x="60" y="921"/>
                    <a:pt x="264" y="1350"/>
                  </a:cubicBezTo>
                  <a:cubicBezTo>
                    <a:pt x="752" y="1310"/>
                    <a:pt x="960" y="1251"/>
                    <a:pt x="1372" y="1165"/>
                  </a:cubicBezTo>
                  <a:cubicBezTo>
                    <a:pt x="1372" y="1165"/>
                    <a:pt x="1620" y="278"/>
                    <a:pt x="211"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585;p37">
              <a:extLst>
                <a:ext uri="{FF2B5EF4-FFF2-40B4-BE49-F238E27FC236}">
                  <a16:creationId xmlns:a16="http://schemas.microsoft.com/office/drawing/2014/main" id="{999E34F9-CFFE-CD96-CEF2-AEF8F7C2ED6C}"/>
                </a:ext>
              </a:extLst>
            </p:cNvPr>
            <p:cNvSpPr/>
            <p:nvPr/>
          </p:nvSpPr>
          <p:spPr>
            <a:xfrm>
              <a:off x="1981004" y="4019186"/>
              <a:ext cx="271637" cy="177626"/>
            </a:xfrm>
            <a:custGeom>
              <a:avLst/>
              <a:gdLst/>
              <a:ahLst/>
              <a:cxnLst/>
              <a:rect l="l" t="t" r="r" b="b"/>
              <a:pathLst>
                <a:path w="4129" h="2700" extrusionOk="0">
                  <a:moveTo>
                    <a:pt x="2646" y="0"/>
                  </a:moveTo>
                  <a:cubicBezTo>
                    <a:pt x="2607" y="0"/>
                    <a:pt x="2566" y="2"/>
                    <a:pt x="2523" y="5"/>
                  </a:cubicBezTo>
                  <a:cubicBezTo>
                    <a:pt x="1886" y="55"/>
                    <a:pt x="1580" y="589"/>
                    <a:pt x="1606" y="866"/>
                  </a:cubicBezTo>
                  <a:cubicBezTo>
                    <a:pt x="1605" y="861"/>
                    <a:pt x="1603" y="858"/>
                    <a:pt x="1603" y="857"/>
                  </a:cubicBezTo>
                  <a:lnTo>
                    <a:pt x="1603" y="857"/>
                  </a:lnTo>
                  <a:cubicBezTo>
                    <a:pt x="1549" y="723"/>
                    <a:pt x="1447" y="536"/>
                    <a:pt x="1111" y="391"/>
                  </a:cubicBezTo>
                  <a:cubicBezTo>
                    <a:pt x="1007" y="346"/>
                    <a:pt x="900" y="325"/>
                    <a:pt x="796" y="325"/>
                  </a:cubicBezTo>
                  <a:cubicBezTo>
                    <a:pt x="375" y="325"/>
                    <a:pt x="1" y="667"/>
                    <a:pt x="3" y="1127"/>
                  </a:cubicBezTo>
                  <a:lnTo>
                    <a:pt x="20" y="2578"/>
                  </a:lnTo>
                  <a:cubicBezTo>
                    <a:pt x="20" y="2578"/>
                    <a:pt x="1005" y="2699"/>
                    <a:pt x="2384" y="2699"/>
                  </a:cubicBezTo>
                  <a:cubicBezTo>
                    <a:pt x="2918" y="2699"/>
                    <a:pt x="3511" y="2681"/>
                    <a:pt x="4129" y="2630"/>
                  </a:cubicBezTo>
                  <a:cubicBezTo>
                    <a:pt x="3921" y="2205"/>
                    <a:pt x="3865" y="1743"/>
                    <a:pt x="4076" y="1285"/>
                  </a:cubicBezTo>
                  <a:cubicBezTo>
                    <a:pt x="3746" y="1219"/>
                    <a:pt x="3733" y="1216"/>
                    <a:pt x="3598" y="1209"/>
                  </a:cubicBezTo>
                  <a:cubicBezTo>
                    <a:pt x="3598" y="1209"/>
                    <a:pt x="3721" y="0"/>
                    <a:pt x="2646"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586;p37">
              <a:extLst>
                <a:ext uri="{FF2B5EF4-FFF2-40B4-BE49-F238E27FC236}">
                  <a16:creationId xmlns:a16="http://schemas.microsoft.com/office/drawing/2014/main" id="{709F9EC9-A9A0-2628-325F-8059B2B04D62}"/>
                </a:ext>
              </a:extLst>
            </p:cNvPr>
            <p:cNvSpPr/>
            <p:nvPr/>
          </p:nvSpPr>
          <p:spPr>
            <a:xfrm>
              <a:off x="2013503" y="4101947"/>
              <a:ext cx="49143" cy="49077"/>
            </a:xfrm>
            <a:custGeom>
              <a:avLst/>
              <a:gdLst/>
              <a:ahLst/>
              <a:cxnLst/>
              <a:rect l="l" t="t" r="r" b="b"/>
              <a:pathLst>
                <a:path w="747" h="746" extrusionOk="0">
                  <a:moveTo>
                    <a:pt x="377" y="0"/>
                  </a:moveTo>
                  <a:cubicBezTo>
                    <a:pt x="169" y="0"/>
                    <a:pt x="1" y="165"/>
                    <a:pt x="1" y="370"/>
                  </a:cubicBezTo>
                  <a:cubicBezTo>
                    <a:pt x="1" y="578"/>
                    <a:pt x="166" y="746"/>
                    <a:pt x="370" y="746"/>
                  </a:cubicBezTo>
                  <a:cubicBezTo>
                    <a:pt x="578" y="746"/>
                    <a:pt x="746" y="581"/>
                    <a:pt x="746" y="373"/>
                  </a:cubicBezTo>
                  <a:cubicBezTo>
                    <a:pt x="746" y="169"/>
                    <a:pt x="581" y="0"/>
                    <a:pt x="377"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587;p37">
              <a:extLst>
                <a:ext uri="{FF2B5EF4-FFF2-40B4-BE49-F238E27FC236}">
                  <a16:creationId xmlns:a16="http://schemas.microsoft.com/office/drawing/2014/main" id="{F7B3BD39-35C0-787F-F817-047C3278262A}"/>
                </a:ext>
              </a:extLst>
            </p:cNvPr>
            <p:cNvSpPr/>
            <p:nvPr/>
          </p:nvSpPr>
          <p:spPr>
            <a:xfrm>
              <a:off x="1981004" y="4180432"/>
              <a:ext cx="345779" cy="42959"/>
            </a:xfrm>
            <a:custGeom>
              <a:avLst/>
              <a:gdLst/>
              <a:ahLst/>
              <a:cxnLst/>
              <a:rect l="l" t="t" r="r" b="b"/>
              <a:pathLst>
                <a:path w="5256" h="653" extrusionOk="0">
                  <a:moveTo>
                    <a:pt x="5170" y="1"/>
                  </a:moveTo>
                  <a:cubicBezTo>
                    <a:pt x="5168" y="1"/>
                    <a:pt x="5166" y="1"/>
                    <a:pt x="5165" y="1"/>
                  </a:cubicBezTo>
                  <a:cubicBezTo>
                    <a:pt x="4007" y="188"/>
                    <a:pt x="2845" y="240"/>
                    <a:pt x="1918" y="240"/>
                  </a:cubicBezTo>
                  <a:cubicBezTo>
                    <a:pt x="784" y="240"/>
                    <a:pt x="0" y="163"/>
                    <a:pt x="0" y="163"/>
                  </a:cubicBezTo>
                  <a:lnTo>
                    <a:pt x="0" y="489"/>
                  </a:lnTo>
                  <a:cubicBezTo>
                    <a:pt x="0" y="489"/>
                    <a:pt x="1127" y="653"/>
                    <a:pt x="2493" y="653"/>
                  </a:cubicBezTo>
                  <a:cubicBezTo>
                    <a:pt x="3356" y="653"/>
                    <a:pt x="4315" y="587"/>
                    <a:pt x="5145" y="374"/>
                  </a:cubicBezTo>
                  <a:cubicBezTo>
                    <a:pt x="5145" y="374"/>
                    <a:pt x="5255" y="1"/>
                    <a:pt x="5170"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588;p37">
              <a:extLst>
                <a:ext uri="{FF2B5EF4-FFF2-40B4-BE49-F238E27FC236}">
                  <a16:creationId xmlns:a16="http://schemas.microsoft.com/office/drawing/2014/main" id="{C1BEECA6-0BB3-0254-6ACA-11E2A3320BA0}"/>
                </a:ext>
              </a:extLst>
            </p:cNvPr>
            <p:cNvSpPr/>
            <p:nvPr/>
          </p:nvSpPr>
          <p:spPr>
            <a:xfrm>
              <a:off x="2126527" y="4095829"/>
              <a:ext cx="94471" cy="15526"/>
            </a:xfrm>
            <a:custGeom>
              <a:avLst/>
              <a:gdLst/>
              <a:ahLst/>
              <a:cxnLst/>
              <a:rect l="l" t="t" r="r" b="b"/>
              <a:pathLst>
                <a:path w="1436" h="236" extrusionOk="0">
                  <a:moveTo>
                    <a:pt x="1362" y="1"/>
                  </a:moveTo>
                  <a:cubicBezTo>
                    <a:pt x="1360" y="1"/>
                    <a:pt x="1358" y="1"/>
                    <a:pt x="1356" y="1"/>
                  </a:cubicBezTo>
                  <a:lnTo>
                    <a:pt x="70" y="87"/>
                  </a:lnTo>
                  <a:cubicBezTo>
                    <a:pt x="31" y="90"/>
                    <a:pt x="1" y="126"/>
                    <a:pt x="1" y="166"/>
                  </a:cubicBezTo>
                  <a:cubicBezTo>
                    <a:pt x="4" y="202"/>
                    <a:pt x="37" y="235"/>
                    <a:pt x="77" y="235"/>
                  </a:cubicBezTo>
                  <a:lnTo>
                    <a:pt x="80" y="235"/>
                  </a:lnTo>
                  <a:lnTo>
                    <a:pt x="1366" y="150"/>
                  </a:lnTo>
                  <a:cubicBezTo>
                    <a:pt x="1406" y="146"/>
                    <a:pt x="1436" y="113"/>
                    <a:pt x="1436" y="70"/>
                  </a:cubicBezTo>
                  <a:cubicBezTo>
                    <a:pt x="1436" y="33"/>
                    <a:pt x="1403" y="1"/>
                    <a:pt x="1362"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589;p37">
              <a:extLst>
                <a:ext uri="{FF2B5EF4-FFF2-40B4-BE49-F238E27FC236}">
                  <a16:creationId xmlns:a16="http://schemas.microsoft.com/office/drawing/2014/main" id="{9FC3A1C7-BAA8-F716-6D8B-27E4BAE96CDC}"/>
                </a:ext>
              </a:extLst>
            </p:cNvPr>
            <p:cNvSpPr/>
            <p:nvPr/>
          </p:nvSpPr>
          <p:spPr>
            <a:xfrm>
              <a:off x="2120080" y="4010963"/>
              <a:ext cx="138877" cy="81708"/>
            </a:xfrm>
            <a:custGeom>
              <a:avLst/>
              <a:gdLst/>
              <a:ahLst/>
              <a:cxnLst/>
              <a:rect l="l" t="t" r="r" b="b"/>
              <a:pathLst>
                <a:path w="2111" h="1242" extrusionOk="0">
                  <a:moveTo>
                    <a:pt x="1431" y="150"/>
                  </a:moveTo>
                  <a:cubicBezTo>
                    <a:pt x="1438" y="150"/>
                    <a:pt x="1448" y="150"/>
                    <a:pt x="1451" y="153"/>
                  </a:cubicBezTo>
                  <a:cubicBezTo>
                    <a:pt x="1468" y="167"/>
                    <a:pt x="1468" y="216"/>
                    <a:pt x="1448" y="272"/>
                  </a:cubicBezTo>
                  <a:cubicBezTo>
                    <a:pt x="1382" y="470"/>
                    <a:pt x="1283" y="651"/>
                    <a:pt x="1158" y="816"/>
                  </a:cubicBezTo>
                  <a:lnTo>
                    <a:pt x="1134" y="843"/>
                  </a:lnTo>
                  <a:cubicBezTo>
                    <a:pt x="1148" y="796"/>
                    <a:pt x="1154" y="744"/>
                    <a:pt x="1167" y="691"/>
                  </a:cubicBezTo>
                  <a:cubicBezTo>
                    <a:pt x="1204" y="533"/>
                    <a:pt x="1237" y="388"/>
                    <a:pt x="1319" y="252"/>
                  </a:cubicBezTo>
                  <a:cubicBezTo>
                    <a:pt x="1339" y="219"/>
                    <a:pt x="1365" y="183"/>
                    <a:pt x="1395" y="163"/>
                  </a:cubicBezTo>
                  <a:cubicBezTo>
                    <a:pt x="1405" y="153"/>
                    <a:pt x="1418" y="150"/>
                    <a:pt x="1431" y="150"/>
                  </a:cubicBezTo>
                  <a:close/>
                  <a:moveTo>
                    <a:pt x="1876" y="500"/>
                  </a:moveTo>
                  <a:cubicBezTo>
                    <a:pt x="1913" y="500"/>
                    <a:pt x="1946" y="526"/>
                    <a:pt x="1949" y="546"/>
                  </a:cubicBezTo>
                  <a:cubicBezTo>
                    <a:pt x="1949" y="566"/>
                    <a:pt x="1942" y="599"/>
                    <a:pt x="1880" y="648"/>
                  </a:cubicBezTo>
                  <a:cubicBezTo>
                    <a:pt x="1685" y="806"/>
                    <a:pt x="1454" y="915"/>
                    <a:pt x="1237" y="958"/>
                  </a:cubicBezTo>
                  <a:cubicBezTo>
                    <a:pt x="1247" y="945"/>
                    <a:pt x="1256" y="932"/>
                    <a:pt x="1266" y="922"/>
                  </a:cubicBezTo>
                  <a:cubicBezTo>
                    <a:pt x="1405" y="783"/>
                    <a:pt x="1557" y="665"/>
                    <a:pt x="1721" y="562"/>
                  </a:cubicBezTo>
                  <a:cubicBezTo>
                    <a:pt x="1771" y="533"/>
                    <a:pt x="1827" y="503"/>
                    <a:pt x="1876" y="500"/>
                  </a:cubicBezTo>
                  <a:close/>
                  <a:moveTo>
                    <a:pt x="1428" y="0"/>
                  </a:moveTo>
                  <a:cubicBezTo>
                    <a:pt x="1389" y="0"/>
                    <a:pt x="1348" y="12"/>
                    <a:pt x="1313" y="35"/>
                  </a:cubicBezTo>
                  <a:cubicBezTo>
                    <a:pt x="1256" y="68"/>
                    <a:pt x="1220" y="120"/>
                    <a:pt x="1191" y="170"/>
                  </a:cubicBezTo>
                  <a:cubicBezTo>
                    <a:pt x="1098" y="328"/>
                    <a:pt x="1059" y="493"/>
                    <a:pt x="1022" y="651"/>
                  </a:cubicBezTo>
                  <a:cubicBezTo>
                    <a:pt x="993" y="780"/>
                    <a:pt x="966" y="899"/>
                    <a:pt x="910" y="1011"/>
                  </a:cubicBezTo>
                  <a:lnTo>
                    <a:pt x="69" y="1093"/>
                  </a:lnTo>
                  <a:cubicBezTo>
                    <a:pt x="30" y="1097"/>
                    <a:pt x="0" y="1136"/>
                    <a:pt x="3" y="1176"/>
                  </a:cubicBezTo>
                  <a:cubicBezTo>
                    <a:pt x="10" y="1212"/>
                    <a:pt x="43" y="1242"/>
                    <a:pt x="79" y="1242"/>
                  </a:cubicBezTo>
                  <a:lnTo>
                    <a:pt x="86" y="1242"/>
                  </a:lnTo>
                  <a:lnTo>
                    <a:pt x="986" y="1156"/>
                  </a:lnTo>
                  <a:cubicBezTo>
                    <a:pt x="993" y="1159"/>
                    <a:pt x="1003" y="1159"/>
                    <a:pt x="1016" y="1159"/>
                  </a:cubicBezTo>
                  <a:cubicBezTo>
                    <a:pt x="1026" y="1159"/>
                    <a:pt x="1039" y="1156"/>
                    <a:pt x="1052" y="1146"/>
                  </a:cubicBezTo>
                  <a:lnTo>
                    <a:pt x="1438" y="1110"/>
                  </a:lnTo>
                  <a:cubicBezTo>
                    <a:pt x="1481" y="1106"/>
                    <a:pt x="1510" y="1070"/>
                    <a:pt x="1504" y="1027"/>
                  </a:cubicBezTo>
                  <a:cubicBezTo>
                    <a:pt x="1685" y="958"/>
                    <a:pt x="1850" y="859"/>
                    <a:pt x="1975" y="757"/>
                  </a:cubicBezTo>
                  <a:cubicBezTo>
                    <a:pt x="2008" y="727"/>
                    <a:pt x="2111" y="645"/>
                    <a:pt x="2097" y="529"/>
                  </a:cubicBezTo>
                  <a:cubicBezTo>
                    <a:pt x="2081" y="421"/>
                    <a:pt x="1975" y="355"/>
                    <a:pt x="1873" y="355"/>
                  </a:cubicBezTo>
                  <a:cubicBezTo>
                    <a:pt x="1784" y="355"/>
                    <a:pt x="1708" y="397"/>
                    <a:pt x="1646" y="437"/>
                  </a:cubicBezTo>
                  <a:cubicBezTo>
                    <a:pt x="1596" y="467"/>
                    <a:pt x="1550" y="500"/>
                    <a:pt x="1501" y="533"/>
                  </a:cubicBezTo>
                  <a:cubicBezTo>
                    <a:pt x="1534" y="467"/>
                    <a:pt x="1560" y="397"/>
                    <a:pt x="1583" y="322"/>
                  </a:cubicBezTo>
                  <a:cubicBezTo>
                    <a:pt x="1636" y="163"/>
                    <a:pt x="1586" y="81"/>
                    <a:pt x="1537" y="38"/>
                  </a:cubicBezTo>
                  <a:cubicBezTo>
                    <a:pt x="1507" y="13"/>
                    <a:pt x="1468" y="0"/>
                    <a:pt x="1428"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590;p37">
              <a:extLst>
                <a:ext uri="{FF2B5EF4-FFF2-40B4-BE49-F238E27FC236}">
                  <a16:creationId xmlns:a16="http://schemas.microsoft.com/office/drawing/2014/main" id="{122F9C02-60AB-5389-4A11-E8504A7B2FFD}"/>
                </a:ext>
              </a:extLst>
            </p:cNvPr>
            <p:cNvSpPr/>
            <p:nvPr/>
          </p:nvSpPr>
          <p:spPr>
            <a:xfrm>
              <a:off x="1214904" y="2550933"/>
              <a:ext cx="359529" cy="388409"/>
            </a:xfrm>
            <a:custGeom>
              <a:avLst/>
              <a:gdLst/>
              <a:ahLst/>
              <a:cxnLst/>
              <a:rect l="l" t="t" r="r" b="b"/>
              <a:pathLst>
                <a:path w="5465" h="5904" extrusionOk="0">
                  <a:moveTo>
                    <a:pt x="4167" y="1"/>
                  </a:moveTo>
                  <a:cubicBezTo>
                    <a:pt x="4137" y="1"/>
                    <a:pt x="4105" y="2"/>
                    <a:pt x="4073" y="4"/>
                  </a:cubicBezTo>
                  <a:cubicBezTo>
                    <a:pt x="3935" y="14"/>
                    <a:pt x="2626" y="205"/>
                    <a:pt x="1946" y="1046"/>
                  </a:cubicBezTo>
                  <a:cubicBezTo>
                    <a:pt x="617" y="3074"/>
                    <a:pt x="90" y="4921"/>
                    <a:pt x="50" y="5145"/>
                  </a:cubicBezTo>
                  <a:cubicBezTo>
                    <a:pt x="27" y="5247"/>
                    <a:pt x="10" y="5382"/>
                    <a:pt x="4" y="5528"/>
                  </a:cubicBezTo>
                  <a:cubicBezTo>
                    <a:pt x="1" y="5636"/>
                    <a:pt x="4" y="5775"/>
                    <a:pt x="20" y="5903"/>
                  </a:cubicBezTo>
                  <a:cubicBezTo>
                    <a:pt x="1142" y="5821"/>
                    <a:pt x="2266" y="5709"/>
                    <a:pt x="3387" y="5554"/>
                  </a:cubicBezTo>
                  <a:cubicBezTo>
                    <a:pt x="3387" y="5532"/>
                    <a:pt x="3388" y="5532"/>
                    <a:pt x="3394" y="5532"/>
                  </a:cubicBezTo>
                  <a:cubicBezTo>
                    <a:pt x="3401" y="5532"/>
                    <a:pt x="3412" y="5532"/>
                    <a:pt x="3434" y="5511"/>
                  </a:cubicBezTo>
                  <a:cubicBezTo>
                    <a:pt x="3447" y="5478"/>
                    <a:pt x="3457" y="5445"/>
                    <a:pt x="3470" y="5409"/>
                  </a:cubicBezTo>
                  <a:cubicBezTo>
                    <a:pt x="3523" y="5260"/>
                    <a:pt x="3602" y="5092"/>
                    <a:pt x="3684" y="4921"/>
                  </a:cubicBezTo>
                  <a:cubicBezTo>
                    <a:pt x="3852" y="4574"/>
                    <a:pt x="4057" y="4218"/>
                    <a:pt x="4265" y="3859"/>
                  </a:cubicBezTo>
                  <a:cubicBezTo>
                    <a:pt x="4476" y="3499"/>
                    <a:pt x="4703" y="3137"/>
                    <a:pt x="4934" y="2777"/>
                  </a:cubicBezTo>
                  <a:cubicBezTo>
                    <a:pt x="5049" y="2596"/>
                    <a:pt x="5168" y="2421"/>
                    <a:pt x="5284" y="2240"/>
                  </a:cubicBezTo>
                  <a:cubicBezTo>
                    <a:pt x="5386" y="2048"/>
                    <a:pt x="5465" y="1837"/>
                    <a:pt x="5449" y="1580"/>
                  </a:cubicBezTo>
                  <a:lnTo>
                    <a:pt x="5435" y="1422"/>
                  </a:lnTo>
                  <a:cubicBezTo>
                    <a:pt x="5381" y="638"/>
                    <a:pt x="4952" y="1"/>
                    <a:pt x="4167" y="1"/>
                  </a:cubicBezTo>
                  <a:close/>
                </a:path>
              </a:pathLst>
            </a:custGeom>
            <a:solidFill>
              <a:srgbClr val="F27F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591;p37">
              <a:extLst>
                <a:ext uri="{FF2B5EF4-FFF2-40B4-BE49-F238E27FC236}">
                  <a16:creationId xmlns:a16="http://schemas.microsoft.com/office/drawing/2014/main" id="{2DE8D5CF-085F-CA08-C182-9F89AD279806}"/>
                </a:ext>
              </a:extLst>
            </p:cNvPr>
            <p:cNvSpPr/>
            <p:nvPr/>
          </p:nvSpPr>
          <p:spPr>
            <a:xfrm>
              <a:off x="1199050" y="1952790"/>
              <a:ext cx="357621" cy="314530"/>
            </a:xfrm>
            <a:custGeom>
              <a:avLst/>
              <a:gdLst/>
              <a:ahLst/>
              <a:cxnLst/>
              <a:rect l="l" t="t" r="r" b="b"/>
              <a:pathLst>
                <a:path w="5436" h="4781" extrusionOk="0">
                  <a:moveTo>
                    <a:pt x="2729" y="1"/>
                  </a:moveTo>
                  <a:cubicBezTo>
                    <a:pt x="1929" y="1"/>
                    <a:pt x="1147" y="405"/>
                    <a:pt x="693" y="1138"/>
                  </a:cubicBezTo>
                  <a:cubicBezTo>
                    <a:pt x="1" y="2266"/>
                    <a:pt x="340" y="3733"/>
                    <a:pt x="1455" y="4426"/>
                  </a:cubicBezTo>
                  <a:cubicBezTo>
                    <a:pt x="1843" y="4666"/>
                    <a:pt x="2273" y="4781"/>
                    <a:pt x="2698" y="4781"/>
                  </a:cubicBezTo>
                  <a:cubicBezTo>
                    <a:pt x="3499" y="4781"/>
                    <a:pt x="4282" y="4375"/>
                    <a:pt x="4736" y="3641"/>
                  </a:cubicBezTo>
                  <a:cubicBezTo>
                    <a:pt x="5436" y="2517"/>
                    <a:pt x="5093" y="1049"/>
                    <a:pt x="3975" y="356"/>
                  </a:cubicBezTo>
                  <a:cubicBezTo>
                    <a:pt x="3586" y="116"/>
                    <a:pt x="3155" y="1"/>
                    <a:pt x="2729" y="1"/>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92;p37">
              <a:extLst>
                <a:ext uri="{FF2B5EF4-FFF2-40B4-BE49-F238E27FC236}">
                  <a16:creationId xmlns:a16="http://schemas.microsoft.com/office/drawing/2014/main" id="{8E6AD236-1949-3F93-20B2-173A9FF4CDAB}"/>
                </a:ext>
              </a:extLst>
            </p:cNvPr>
            <p:cNvSpPr/>
            <p:nvPr/>
          </p:nvSpPr>
          <p:spPr>
            <a:xfrm>
              <a:off x="1330099" y="2135877"/>
              <a:ext cx="195323" cy="98747"/>
            </a:xfrm>
            <a:custGeom>
              <a:avLst/>
              <a:gdLst/>
              <a:ahLst/>
              <a:cxnLst/>
              <a:rect l="l" t="t" r="r" b="b"/>
              <a:pathLst>
                <a:path w="2969" h="1501" extrusionOk="0">
                  <a:moveTo>
                    <a:pt x="898" y="1"/>
                  </a:moveTo>
                  <a:cubicBezTo>
                    <a:pt x="607" y="1"/>
                    <a:pt x="314" y="47"/>
                    <a:pt x="40" y="162"/>
                  </a:cubicBezTo>
                  <a:cubicBezTo>
                    <a:pt x="17" y="175"/>
                    <a:pt x="1" y="199"/>
                    <a:pt x="4" y="225"/>
                  </a:cubicBezTo>
                  <a:cubicBezTo>
                    <a:pt x="13" y="255"/>
                    <a:pt x="36" y="275"/>
                    <a:pt x="66" y="275"/>
                  </a:cubicBezTo>
                  <a:cubicBezTo>
                    <a:pt x="68" y="275"/>
                    <a:pt x="71" y="275"/>
                    <a:pt x="73" y="274"/>
                  </a:cubicBezTo>
                  <a:lnTo>
                    <a:pt x="80" y="274"/>
                  </a:lnTo>
                  <a:cubicBezTo>
                    <a:pt x="300" y="240"/>
                    <a:pt x="524" y="222"/>
                    <a:pt x="743" y="222"/>
                  </a:cubicBezTo>
                  <a:cubicBezTo>
                    <a:pt x="794" y="222"/>
                    <a:pt x="844" y="223"/>
                    <a:pt x="894" y="225"/>
                  </a:cubicBezTo>
                  <a:cubicBezTo>
                    <a:pt x="1168" y="235"/>
                    <a:pt x="1435" y="281"/>
                    <a:pt x="1683" y="380"/>
                  </a:cubicBezTo>
                  <a:cubicBezTo>
                    <a:pt x="1930" y="479"/>
                    <a:pt x="2164" y="621"/>
                    <a:pt x="2355" y="812"/>
                  </a:cubicBezTo>
                  <a:cubicBezTo>
                    <a:pt x="2458" y="901"/>
                    <a:pt x="2537" y="1016"/>
                    <a:pt x="2622" y="1119"/>
                  </a:cubicBezTo>
                  <a:cubicBezTo>
                    <a:pt x="2705" y="1227"/>
                    <a:pt x="2768" y="1349"/>
                    <a:pt x="2843" y="1465"/>
                  </a:cubicBezTo>
                  <a:lnTo>
                    <a:pt x="2850" y="1475"/>
                  </a:lnTo>
                  <a:cubicBezTo>
                    <a:pt x="2861" y="1491"/>
                    <a:pt x="2881" y="1500"/>
                    <a:pt x="2900" y="1500"/>
                  </a:cubicBezTo>
                  <a:cubicBezTo>
                    <a:pt x="2909" y="1500"/>
                    <a:pt x="2918" y="1499"/>
                    <a:pt x="2926" y="1495"/>
                  </a:cubicBezTo>
                  <a:cubicBezTo>
                    <a:pt x="2956" y="1481"/>
                    <a:pt x="2969" y="1445"/>
                    <a:pt x="2952" y="1415"/>
                  </a:cubicBezTo>
                  <a:cubicBezTo>
                    <a:pt x="2886" y="1287"/>
                    <a:pt x="2827" y="1155"/>
                    <a:pt x="2751" y="1033"/>
                  </a:cubicBezTo>
                  <a:cubicBezTo>
                    <a:pt x="2669" y="911"/>
                    <a:pt x="2589" y="789"/>
                    <a:pt x="2481" y="687"/>
                  </a:cubicBezTo>
                  <a:cubicBezTo>
                    <a:pt x="2388" y="574"/>
                    <a:pt x="2266" y="485"/>
                    <a:pt x="2151" y="393"/>
                  </a:cubicBezTo>
                  <a:cubicBezTo>
                    <a:pt x="2029" y="314"/>
                    <a:pt x="1900" y="232"/>
                    <a:pt x="1762" y="182"/>
                  </a:cubicBezTo>
                  <a:cubicBezTo>
                    <a:pt x="1488" y="67"/>
                    <a:pt x="1191" y="4"/>
                    <a:pt x="898" y="1"/>
                  </a:cubicBezTo>
                  <a:close/>
                </a:path>
              </a:pathLst>
            </a:custGeom>
            <a:solidFill>
              <a:srgbClr val="F4B1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593;p37">
              <a:extLst>
                <a:ext uri="{FF2B5EF4-FFF2-40B4-BE49-F238E27FC236}">
                  <a16:creationId xmlns:a16="http://schemas.microsoft.com/office/drawing/2014/main" id="{67BF58D8-5084-A73D-8C29-A01A933BB7B5}"/>
                </a:ext>
              </a:extLst>
            </p:cNvPr>
            <p:cNvSpPr/>
            <p:nvPr/>
          </p:nvSpPr>
          <p:spPr>
            <a:xfrm>
              <a:off x="2198828" y="2293636"/>
              <a:ext cx="270123" cy="254663"/>
            </a:xfrm>
            <a:custGeom>
              <a:avLst/>
              <a:gdLst/>
              <a:ahLst/>
              <a:cxnLst/>
              <a:rect l="l" t="t" r="r" b="b"/>
              <a:pathLst>
                <a:path w="4106" h="3871" extrusionOk="0">
                  <a:moveTo>
                    <a:pt x="2050" y="1"/>
                  </a:moveTo>
                  <a:cubicBezTo>
                    <a:pt x="1109" y="1"/>
                    <a:pt x="284" y="701"/>
                    <a:pt x="149" y="1669"/>
                  </a:cubicBezTo>
                  <a:cubicBezTo>
                    <a:pt x="0" y="2727"/>
                    <a:pt x="732" y="3704"/>
                    <a:pt x="1784" y="3852"/>
                  </a:cubicBezTo>
                  <a:cubicBezTo>
                    <a:pt x="1874" y="3865"/>
                    <a:pt x="1963" y="3871"/>
                    <a:pt x="2052" y="3871"/>
                  </a:cubicBezTo>
                  <a:cubicBezTo>
                    <a:pt x="2994" y="3871"/>
                    <a:pt x="3822" y="3168"/>
                    <a:pt x="3954" y="2203"/>
                  </a:cubicBezTo>
                  <a:cubicBezTo>
                    <a:pt x="4106" y="1145"/>
                    <a:pt x="3370" y="168"/>
                    <a:pt x="2318" y="20"/>
                  </a:cubicBezTo>
                  <a:cubicBezTo>
                    <a:pt x="2228" y="7"/>
                    <a:pt x="2139" y="1"/>
                    <a:pt x="2050" y="1"/>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594;p37">
              <a:extLst>
                <a:ext uri="{FF2B5EF4-FFF2-40B4-BE49-F238E27FC236}">
                  <a16:creationId xmlns:a16="http://schemas.microsoft.com/office/drawing/2014/main" id="{6666FC7F-B837-1385-4B27-27722B716797}"/>
                </a:ext>
              </a:extLst>
            </p:cNvPr>
            <p:cNvSpPr/>
            <p:nvPr/>
          </p:nvSpPr>
          <p:spPr>
            <a:xfrm>
              <a:off x="1373914" y="1555760"/>
              <a:ext cx="1154965" cy="1047798"/>
            </a:xfrm>
            <a:custGeom>
              <a:avLst/>
              <a:gdLst/>
              <a:ahLst/>
              <a:cxnLst/>
              <a:rect l="l" t="t" r="r" b="b"/>
              <a:pathLst>
                <a:path w="17556" h="15927" extrusionOk="0">
                  <a:moveTo>
                    <a:pt x="8853" y="0"/>
                  </a:moveTo>
                  <a:cubicBezTo>
                    <a:pt x="6108" y="0"/>
                    <a:pt x="3441" y="1483"/>
                    <a:pt x="2036" y="4086"/>
                  </a:cubicBezTo>
                  <a:cubicBezTo>
                    <a:pt x="1" y="7852"/>
                    <a:pt x="693" y="12473"/>
                    <a:pt x="5043" y="14847"/>
                  </a:cubicBezTo>
                  <a:cubicBezTo>
                    <a:pt x="6412" y="15594"/>
                    <a:pt x="7709" y="15926"/>
                    <a:pt x="8908" y="15926"/>
                  </a:cubicBezTo>
                  <a:cubicBezTo>
                    <a:pt x="11779" y="15926"/>
                    <a:pt x="14094" y="14025"/>
                    <a:pt x="15527" y="11371"/>
                  </a:cubicBezTo>
                  <a:cubicBezTo>
                    <a:pt x="17555" y="7608"/>
                    <a:pt x="16183" y="2925"/>
                    <a:pt x="12460" y="914"/>
                  </a:cubicBezTo>
                  <a:cubicBezTo>
                    <a:pt x="11312" y="294"/>
                    <a:pt x="10075" y="0"/>
                    <a:pt x="8853" y="0"/>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595;p37">
              <a:extLst>
                <a:ext uri="{FF2B5EF4-FFF2-40B4-BE49-F238E27FC236}">
                  <a16:creationId xmlns:a16="http://schemas.microsoft.com/office/drawing/2014/main" id="{93F2069C-E3C8-1C99-2C8A-86FED021500A}"/>
                </a:ext>
              </a:extLst>
            </p:cNvPr>
            <p:cNvSpPr/>
            <p:nvPr/>
          </p:nvSpPr>
          <p:spPr>
            <a:xfrm>
              <a:off x="1416676" y="1467209"/>
              <a:ext cx="1210029" cy="802147"/>
            </a:xfrm>
            <a:custGeom>
              <a:avLst/>
              <a:gdLst/>
              <a:ahLst/>
              <a:cxnLst/>
              <a:rect l="l" t="t" r="r" b="b"/>
              <a:pathLst>
                <a:path w="18393" h="12193" extrusionOk="0">
                  <a:moveTo>
                    <a:pt x="7189" y="1"/>
                  </a:moveTo>
                  <a:cubicBezTo>
                    <a:pt x="6661" y="1"/>
                    <a:pt x="6164" y="48"/>
                    <a:pt x="5712" y="146"/>
                  </a:cubicBezTo>
                  <a:cubicBezTo>
                    <a:pt x="2787" y="776"/>
                    <a:pt x="0" y="2926"/>
                    <a:pt x="208" y="7668"/>
                  </a:cubicBezTo>
                  <a:cubicBezTo>
                    <a:pt x="208" y="7668"/>
                    <a:pt x="4390" y="6761"/>
                    <a:pt x="7315" y="3417"/>
                  </a:cubicBezTo>
                  <a:cubicBezTo>
                    <a:pt x="7315" y="3417"/>
                    <a:pt x="9963" y="9475"/>
                    <a:pt x="15537" y="12193"/>
                  </a:cubicBezTo>
                  <a:cubicBezTo>
                    <a:pt x="15537" y="12193"/>
                    <a:pt x="18392" y="6972"/>
                    <a:pt x="15952" y="3975"/>
                  </a:cubicBezTo>
                  <a:cubicBezTo>
                    <a:pt x="13891" y="1439"/>
                    <a:pt x="10085" y="1"/>
                    <a:pt x="7189"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596;p37">
              <a:extLst>
                <a:ext uri="{FF2B5EF4-FFF2-40B4-BE49-F238E27FC236}">
                  <a16:creationId xmlns:a16="http://schemas.microsoft.com/office/drawing/2014/main" id="{B978646D-90AC-3B2D-A7E3-75A766986630}"/>
                </a:ext>
              </a:extLst>
            </p:cNvPr>
            <p:cNvSpPr/>
            <p:nvPr/>
          </p:nvSpPr>
          <p:spPr>
            <a:xfrm>
              <a:off x="1570093" y="2272716"/>
              <a:ext cx="61446" cy="465249"/>
            </a:xfrm>
            <a:custGeom>
              <a:avLst/>
              <a:gdLst/>
              <a:ahLst/>
              <a:cxnLst/>
              <a:rect l="l" t="t" r="r" b="b"/>
              <a:pathLst>
                <a:path w="934" h="7072" extrusionOk="0">
                  <a:moveTo>
                    <a:pt x="592" y="0"/>
                  </a:moveTo>
                  <a:cubicBezTo>
                    <a:pt x="589" y="0"/>
                    <a:pt x="585" y="2"/>
                    <a:pt x="580" y="5"/>
                  </a:cubicBezTo>
                  <a:cubicBezTo>
                    <a:pt x="323" y="193"/>
                    <a:pt x="152" y="486"/>
                    <a:pt x="79" y="796"/>
                  </a:cubicBezTo>
                  <a:cubicBezTo>
                    <a:pt x="0" y="1103"/>
                    <a:pt x="0" y="1426"/>
                    <a:pt x="63" y="1740"/>
                  </a:cubicBezTo>
                  <a:cubicBezTo>
                    <a:pt x="181" y="2366"/>
                    <a:pt x="488" y="2930"/>
                    <a:pt x="689" y="3520"/>
                  </a:cubicBezTo>
                  <a:cubicBezTo>
                    <a:pt x="788" y="3814"/>
                    <a:pt x="861" y="4121"/>
                    <a:pt x="871" y="4431"/>
                  </a:cubicBezTo>
                  <a:cubicBezTo>
                    <a:pt x="877" y="4741"/>
                    <a:pt x="818" y="5054"/>
                    <a:pt x="670" y="5324"/>
                  </a:cubicBezTo>
                  <a:cubicBezTo>
                    <a:pt x="528" y="5601"/>
                    <a:pt x="330" y="5852"/>
                    <a:pt x="218" y="6155"/>
                  </a:cubicBezTo>
                  <a:cubicBezTo>
                    <a:pt x="165" y="6304"/>
                    <a:pt x="132" y="6462"/>
                    <a:pt x="142" y="6624"/>
                  </a:cubicBezTo>
                  <a:cubicBezTo>
                    <a:pt x="148" y="6785"/>
                    <a:pt x="198" y="6947"/>
                    <a:pt x="307" y="7069"/>
                  </a:cubicBezTo>
                  <a:cubicBezTo>
                    <a:pt x="308" y="7070"/>
                    <a:pt x="313" y="7071"/>
                    <a:pt x="317" y="7071"/>
                  </a:cubicBezTo>
                  <a:cubicBezTo>
                    <a:pt x="321" y="7071"/>
                    <a:pt x="325" y="7070"/>
                    <a:pt x="327" y="7069"/>
                  </a:cubicBezTo>
                  <a:cubicBezTo>
                    <a:pt x="330" y="7066"/>
                    <a:pt x="330" y="7056"/>
                    <a:pt x="327" y="7049"/>
                  </a:cubicBezTo>
                  <a:cubicBezTo>
                    <a:pt x="224" y="6934"/>
                    <a:pt x="178" y="6775"/>
                    <a:pt x="175" y="6624"/>
                  </a:cubicBezTo>
                  <a:cubicBezTo>
                    <a:pt x="168" y="6472"/>
                    <a:pt x="201" y="6314"/>
                    <a:pt x="257" y="6172"/>
                  </a:cubicBezTo>
                  <a:cubicBezTo>
                    <a:pt x="366" y="5882"/>
                    <a:pt x="561" y="5631"/>
                    <a:pt x="709" y="5351"/>
                  </a:cubicBezTo>
                  <a:cubicBezTo>
                    <a:pt x="861" y="5074"/>
                    <a:pt x="933" y="4747"/>
                    <a:pt x="920" y="4431"/>
                  </a:cubicBezTo>
                  <a:cubicBezTo>
                    <a:pt x="910" y="4111"/>
                    <a:pt x="838" y="3801"/>
                    <a:pt x="739" y="3501"/>
                  </a:cubicBezTo>
                  <a:cubicBezTo>
                    <a:pt x="541" y="2900"/>
                    <a:pt x="228" y="2346"/>
                    <a:pt x="109" y="1730"/>
                  </a:cubicBezTo>
                  <a:cubicBezTo>
                    <a:pt x="46" y="1426"/>
                    <a:pt x="43" y="1110"/>
                    <a:pt x="115" y="806"/>
                  </a:cubicBezTo>
                  <a:cubicBezTo>
                    <a:pt x="185" y="506"/>
                    <a:pt x="343" y="219"/>
                    <a:pt x="590" y="28"/>
                  </a:cubicBezTo>
                  <a:cubicBezTo>
                    <a:pt x="597" y="25"/>
                    <a:pt x="597" y="11"/>
                    <a:pt x="604" y="8"/>
                  </a:cubicBezTo>
                  <a:cubicBezTo>
                    <a:pt x="600" y="3"/>
                    <a:pt x="596" y="0"/>
                    <a:pt x="592" y="0"/>
                  </a:cubicBezTo>
                  <a:close/>
                </a:path>
              </a:pathLst>
            </a:custGeom>
            <a:solidFill>
              <a:srgbClr val="F77E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597;p37">
              <a:extLst>
                <a:ext uri="{FF2B5EF4-FFF2-40B4-BE49-F238E27FC236}">
                  <a16:creationId xmlns:a16="http://schemas.microsoft.com/office/drawing/2014/main" id="{8D1C5774-9883-ED84-5F16-D88E5B44F2DE}"/>
                </a:ext>
              </a:extLst>
            </p:cNvPr>
            <p:cNvSpPr/>
            <p:nvPr/>
          </p:nvSpPr>
          <p:spPr>
            <a:xfrm>
              <a:off x="1132786" y="1572605"/>
              <a:ext cx="377291" cy="1309434"/>
            </a:xfrm>
            <a:custGeom>
              <a:avLst/>
              <a:gdLst/>
              <a:ahLst/>
              <a:cxnLst/>
              <a:rect l="l" t="t" r="r" b="b"/>
              <a:pathLst>
                <a:path w="5735" h="19904" extrusionOk="0">
                  <a:moveTo>
                    <a:pt x="5707" y="1"/>
                  </a:moveTo>
                  <a:cubicBezTo>
                    <a:pt x="5702" y="1"/>
                    <a:pt x="5697" y="5"/>
                    <a:pt x="5693" y="7"/>
                  </a:cubicBezTo>
                  <a:cubicBezTo>
                    <a:pt x="5699" y="5"/>
                    <a:pt x="5703" y="1"/>
                    <a:pt x="5708" y="1"/>
                  </a:cubicBezTo>
                  <a:lnTo>
                    <a:pt x="5708" y="1"/>
                  </a:lnTo>
                  <a:cubicBezTo>
                    <a:pt x="5710" y="1"/>
                    <a:pt x="5713" y="2"/>
                    <a:pt x="5716" y="4"/>
                  </a:cubicBezTo>
                  <a:cubicBezTo>
                    <a:pt x="5713" y="2"/>
                    <a:pt x="5710" y="1"/>
                    <a:pt x="5708" y="1"/>
                  </a:cubicBezTo>
                  <a:cubicBezTo>
                    <a:pt x="5708" y="1"/>
                    <a:pt x="5708" y="1"/>
                    <a:pt x="5708" y="1"/>
                  </a:cubicBezTo>
                  <a:lnTo>
                    <a:pt x="5708" y="1"/>
                  </a:lnTo>
                  <a:cubicBezTo>
                    <a:pt x="5708" y="1"/>
                    <a:pt x="5708" y="1"/>
                    <a:pt x="5707" y="1"/>
                  </a:cubicBezTo>
                  <a:close/>
                  <a:moveTo>
                    <a:pt x="5716" y="4"/>
                  </a:moveTo>
                  <a:lnTo>
                    <a:pt x="5716" y="4"/>
                  </a:lnTo>
                  <a:cubicBezTo>
                    <a:pt x="5730" y="6"/>
                    <a:pt x="5732" y="24"/>
                    <a:pt x="5724" y="33"/>
                  </a:cubicBezTo>
                  <a:lnTo>
                    <a:pt x="5724" y="33"/>
                  </a:lnTo>
                  <a:cubicBezTo>
                    <a:pt x="5735" y="23"/>
                    <a:pt x="5731" y="7"/>
                    <a:pt x="5716" y="4"/>
                  </a:cubicBezTo>
                  <a:close/>
                  <a:moveTo>
                    <a:pt x="5724" y="33"/>
                  </a:moveTo>
                  <a:cubicBezTo>
                    <a:pt x="5722" y="34"/>
                    <a:pt x="5721" y="36"/>
                    <a:pt x="5719" y="37"/>
                  </a:cubicBezTo>
                  <a:cubicBezTo>
                    <a:pt x="5721" y="36"/>
                    <a:pt x="5722" y="35"/>
                    <a:pt x="5724" y="33"/>
                  </a:cubicBezTo>
                  <a:close/>
                  <a:moveTo>
                    <a:pt x="5716" y="40"/>
                  </a:moveTo>
                  <a:cubicBezTo>
                    <a:pt x="4881" y="465"/>
                    <a:pt x="4153" y="1082"/>
                    <a:pt x="3582" y="1824"/>
                  </a:cubicBezTo>
                  <a:cubicBezTo>
                    <a:pt x="3298" y="2197"/>
                    <a:pt x="3051" y="2596"/>
                    <a:pt x="2853" y="3021"/>
                  </a:cubicBezTo>
                  <a:cubicBezTo>
                    <a:pt x="2655" y="3443"/>
                    <a:pt x="2507" y="3892"/>
                    <a:pt x="2411" y="4350"/>
                  </a:cubicBezTo>
                  <a:cubicBezTo>
                    <a:pt x="2375" y="4515"/>
                    <a:pt x="2345" y="4687"/>
                    <a:pt x="2326" y="4855"/>
                  </a:cubicBezTo>
                  <a:cubicBezTo>
                    <a:pt x="2345" y="4647"/>
                    <a:pt x="2378" y="4446"/>
                    <a:pt x="2425" y="4241"/>
                  </a:cubicBezTo>
                  <a:cubicBezTo>
                    <a:pt x="2616" y="3328"/>
                    <a:pt x="3021" y="2467"/>
                    <a:pt x="3599" y="1735"/>
                  </a:cubicBezTo>
                  <a:cubicBezTo>
                    <a:pt x="3889" y="1369"/>
                    <a:pt x="4215" y="1033"/>
                    <a:pt x="4578" y="736"/>
                  </a:cubicBezTo>
                  <a:cubicBezTo>
                    <a:pt x="4759" y="587"/>
                    <a:pt x="4947" y="452"/>
                    <a:pt x="5142" y="323"/>
                  </a:cubicBezTo>
                  <a:cubicBezTo>
                    <a:pt x="5241" y="264"/>
                    <a:pt x="5340" y="201"/>
                    <a:pt x="5442" y="142"/>
                  </a:cubicBezTo>
                  <a:cubicBezTo>
                    <a:pt x="5492" y="112"/>
                    <a:pt x="5544" y="86"/>
                    <a:pt x="5594" y="56"/>
                  </a:cubicBezTo>
                  <a:lnTo>
                    <a:pt x="5594" y="56"/>
                  </a:lnTo>
                  <a:cubicBezTo>
                    <a:pt x="5541" y="83"/>
                    <a:pt x="5492" y="109"/>
                    <a:pt x="5442" y="139"/>
                  </a:cubicBezTo>
                  <a:cubicBezTo>
                    <a:pt x="5340" y="195"/>
                    <a:pt x="5241" y="254"/>
                    <a:pt x="5142" y="320"/>
                  </a:cubicBezTo>
                  <a:cubicBezTo>
                    <a:pt x="4944" y="442"/>
                    <a:pt x="4753" y="584"/>
                    <a:pt x="4571" y="729"/>
                  </a:cubicBezTo>
                  <a:cubicBezTo>
                    <a:pt x="4209" y="1019"/>
                    <a:pt x="3876" y="1356"/>
                    <a:pt x="3589" y="1722"/>
                  </a:cubicBezTo>
                  <a:cubicBezTo>
                    <a:pt x="3005" y="2451"/>
                    <a:pt x="2576" y="3308"/>
                    <a:pt x="2372" y="4225"/>
                  </a:cubicBezTo>
                  <a:cubicBezTo>
                    <a:pt x="2157" y="5135"/>
                    <a:pt x="2141" y="6101"/>
                    <a:pt x="2335" y="7025"/>
                  </a:cubicBezTo>
                  <a:cubicBezTo>
                    <a:pt x="2385" y="7256"/>
                    <a:pt x="2441" y="7480"/>
                    <a:pt x="2517" y="7707"/>
                  </a:cubicBezTo>
                  <a:cubicBezTo>
                    <a:pt x="2589" y="7932"/>
                    <a:pt x="2675" y="8153"/>
                    <a:pt x="2758" y="8367"/>
                  </a:cubicBezTo>
                  <a:cubicBezTo>
                    <a:pt x="2840" y="8585"/>
                    <a:pt x="2919" y="8799"/>
                    <a:pt x="2969" y="9023"/>
                  </a:cubicBezTo>
                  <a:cubicBezTo>
                    <a:pt x="3018" y="9241"/>
                    <a:pt x="3038" y="9468"/>
                    <a:pt x="3002" y="9679"/>
                  </a:cubicBezTo>
                  <a:cubicBezTo>
                    <a:pt x="2965" y="9894"/>
                    <a:pt x="2863" y="10085"/>
                    <a:pt x="2721" y="10247"/>
                  </a:cubicBezTo>
                  <a:cubicBezTo>
                    <a:pt x="2576" y="10412"/>
                    <a:pt x="2395" y="10547"/>
                    <a:pt x="2210" y="10679"/>
                  </a:cubicBezTo>
                  <a:cubicBezTo>
                    <a:pt x="2025" y="10811"/>
                    <a:pt x="1828" y="10942"/>
                    <a:pt x="1636" y="11097"/>
                  </a:cubicBezTo>
                  <a:cubicBezTo>
                    <a:pt x="1452" y="11249"/>
                    <a:pt x="1270" y="11427"/>
                    <a:pt x="1138" y="11651"/>
                  </a:cubicBezTo>
                  <a:cubicBezTo>
                    <a:pt x="1010" y="11876"/>
                    <a:pt x="941" y="12130"/>
                    <a:pt x="924" y="12384"/>
                  </a:cubicBezTo>
                  <a:cubicBezTo>
                    <a:pt x="908" y="12634"/>
                    <a:pt x="927" y="12882"/>
                    <a:pt x="977" y="13119"/>
                  </a:cubicBezTo>
                  <a:cubicBezTo>
                    <a:pt x="1069" y="13597"/>
                    <a:pt x="1251" y="14039"/>
                    <a:pt x="1356" y="14478"/>
                  </a:cubicBezTo>
                  <a:cubicBezTo>
                    <a:pt x="1412" y="14695"/>
                    <a:pt x="1448" y="14910"/>
                    <a:pt x="1452" y="15124"/>
                  </a:cubicBezTo>
                  <a:cubicBezTo>
                    <a:pt x="1452" y="15335"/>
                    <a:pt x="1415" y="15550"/>
                    <a:pt x="1349" y="15751"/>
                  </a:cubicBezTo>
                  <a:cubicBezTo>
                    <a:pt x="1208" y="16163"/>
                    <a:pt x="960" y="16545"/>
                    <a:pt x="713" y="16941"/>
                  </a:cubicBezTo>
                  <a:cubicBezTo>
                    <a:pt x="591" y="17139"/>
                    <a:pt x="462" y="17340"/>
                    <a:pt x="357" y="17564"/>
                  </a:cubicBezTo>
                  <a:cubicBezTo>
                    <a:pt x="245" y="17782"/>
                    <a:pt x="159" y="18016"/>
                    <a:pt x="96" y="18260"/>
                  </a:cubicBezTo>
                  <a:cubicBezTo>
                    <a:pt x="34" y="18504"/>
                    <a:pt x="1" y="18758"/>
                    <a:pt x="27" y="19022"/>
                  </a:cubicBezTo>
                  <a:cubicBezTo>
                    <a:pt x="50" y="19286"/>
                    <a:pt x="133" y="19550"/>
                    <a:pt x="291" y="19774"/>
                  </a:cubicBezTo>
                  <a:lnTo>
                    <a:pt x="307" y="19794"/>
                  </a:lnTo>
                  <a:lnTo>
                    <a:pt x="314" y="19807"/>
                  </a:lnTo>
                  <a:cubicBezTo>
                    <a:pt x="317" y="19810"/>
                    <a:pt x="311" y="19807"/>
                    <a:pt x="350" y="19847"/>
                  </a:cubicBezTo>
                  <a:cubicBezTo>
                    <a:pt x="391" y="19883"/>
                    <a:pt x="444" y="19904"/>
                    <a:pt x="499" y="19904"/>
                  </a:cubicBezTo>
                  <a:cubicBezTo>
                    <a:pt x="532" y="19904"/>
                    <a:pt x="566" y="19896"/>
                    <a:pt x="598" y="19880"/>
                  </a:cubicBezTo>
                  <a:cubicBezTo>
                    <a:pt x="680" y="19843"/>
                    <a:pt x="729" y="19748"/>
                    <a:pt x="723" y="19662"/>
                  </a:cubicBezTo>
                  <a:cubicBezTo>
                    <a:pt x="723" y="19622"/>
                    <a:pt x="696" y="19566"/>
                    <a:pt x="680" y="19546"/>
                  </a:cubicBezTo>
                  <a:lnTo>
                    <a:pt x="677" y="19540"/>
                  </a:lnTo>
                  <a:lnTo>
                    <a:pt x="670" y="19527"/>
                  </a:lnTo>
                  <a:cubicBezTo>
                    <a:pt x="660" y="19517"/>
                    <a:pt x="657" y="19507"/>
                    <a:pt x="647" y="19497"/>
                  </a:cubicBezTo>
                  <a:cubicBezTo>
                    <a:pt x="624" y="19457"/>
                    <a:pt x="598" y="19415"/>
                    <a:pt x="578" y="19368"/>
                  </a:cubicBezTo>
                  <a:cubicBezTo>
                    <a:pt x="538" y="19279"/>
                    <a:pt x="509" y="19184"/>
                    <a:pt x="492" y="19085"/>
                  </a:cubicBezTo>
                  <a:cubicBezTo>
                    <a:pt x="459" y="18887"/>
                    <a:pt x="472" y="18676"/>
                    <a:pt x="515" y="18468"/>
                  </a:cubicBezTo>
                  <a:cubicBezTo>
                    <a:pt x="561" y="18257"/>
                    <a:pt x="631" y="18046"/>
                    <a:pt x="726" y="17848"/>
                  </a:cubicBezTo>
                  <a:cubicBezTo>
                    <a:pt x="818" y="17647"/>
                    <a:pt x="934" y="17456"/>
                    <a:pt x="1056" y="17258"/>
                  </a:cubicBezTo>
                  <a:cubicBezTo>
                    <a:pt x="1300" y="16869"/>
                    <a:pt x="1564" y="16463"/>
                    <a:pt x="1735" y="15995"/>
                  </a:cubicBezTo>
                  <a:cubicBezTo>
                    <a:pt x="1824" y="15757"/>
                    <a:pt x="1877" y="15510"/>
                    <a:pt x="1890" y="15256"/>
                  </a:cubicBezTo>
                  <a:cubicBezTo>
                    <a:pt x="1897" y="14999"/>
                    <a:pt x="1864" y="14751"/>
                    <a:pt x="1808" y="14514"/>
                  </a:cubicBezTo>
                  <a:cubicBezTo>
                    <a:pt x="1696" y="14039"/>
                    <a:pt x="1504" y="13607"/>
                    <a:pt x="1396" y="13175"/>
                  </a:cubicBezTo>
                  <a:cubicBezTo>
                    <a:pt x="1340" y="12954"/>
                    <a:pt x="1303" y="12736"/>
                    <a:pt x="1303" y="12519"/>
                  </a:cubicBezTo>
                  <a:cubicBezTo>
                    <a:pt x="1300" y="12301"/>
                    <a:pt x="1340" y="12090"/>
                    <a:pt x="1429" y="11899"/>
                  </a:cubicBezTo>
                  <a:cubicBezTo>
                    <a:pt x="1514" y="11711"/>
                    <a:pt x="1659" y="11546"/>
                    <a:pt x="1824" y="11398"/>
                  </a:cubicBezTo>
                  <a:cubicBezTo>
                    <a:pt x="1989" y="11249"/>
                    <a:pt x="2177" y="11117"/>
                    <a:pt x="2368" y="10975"/>
                  </a:cubicBezTo>
                  <a:cubicBezTo>
                    <a:pt x="2556" y="10837"/>
                    <a:pt x="2748" y="10689"/>
                    <a:pt x="2916" y="10507"/>
                  </a:cubicBezTo>
                  <a:cubicBezTo>
                    <a:pt x="3084" y="10326"/>
                    <a:pt x="3213" y="10098"/>
                    <a:pt x="3275" y="9851"/>
                  </a:cubicBezTo>
                  <a:cubicBezTo>
                    <a:pt x="3302" y="9732"/>
                    <a:pt x="3318" y="9604"/>
                    <a:pt x="3315" y="9482"/>
                  </a:cubicBezTo>
                  <a:cubicBezTo>
                    <a:pt x="3315" y="9356"/>
                    <a:pt x="3298" y="9234"/>
                    <a:pt x="3279" y="9119"/>
                  </a:cubicBezTo>
                  <a:cubicBezTo>
                    <a:pt x="3233" y="8878"/>
                    <a:pt x="3150" y="8650"/>
                    <a:pt x="3068" y="8433"/>
                  </a:cubicBezTo>
                  <a:cubicBezTo>
                    <a:pt x="2890" y="7998"/>
                    <a:pt x="2705" y="7575"/>
                    <a:pt x="2589" y="7127"/>
                  </a:cubicBezTo>
                  <a:cubicBezTo>
                    <a:pt x="2359" y="6233"/>
                    <a:pt x="2319" y="5283"/>
                    <a:pt x="2494" y="4370"/>
                  </a:cubicBezTo>
                  <a:cubicBezTo>
                    <a:pt x="2642" y="3453"/>
                    <a:pt x="3035" y="2582"/>
                    <a:pt x="3595" y="1837"/>
                  </a:cubicBezTo>
                  <a:cubicBezTo>
                    <a:pt x="4156" y="1095"/>
                    <a:pt x="4881" y="472"/>
                    <a:pt x="5716" y="40"/>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598;p37">
              <a:extLst>
                <a:ext uri="{FF2B5EF4-FFF2-40B4-BE49-F238E27FC236}">
                  <a16:creationId xmlns:a16="http://schemas.microsoft.com/office/drawing/2014/main" id="{1FD303B7-01DE-922C-AE63-F3C0CAE8A8A5}"/>
                </a:ext>
              </a:extLst>
            </p:cNvPr>
            <p:cNvSpPr/>
            <p:nvPr/>
          </p:nvSpPr>
          <p:spPr>
            <a:xfrm>
              <a:off x="2254550" y="1475235"/>
              <a:ext cx="300320" cy="1543572"/>
            </a:xfrm>
            <a:custGeom>
              <a:avLst/>
              <a:gdLst/>
              <a:ahLst/>
              <a:cxnLst/>
              <a:rect l="l" t="t" r="r" b="b"/>
              <a:pathLst>
                <a:path w="4565" h="23463" extrusionOk="0">
                  <a:moveTo>
                    <a:pt x="4" y="1"/>
                  </a:moveTo>
                  <a:lnTo>
                    <a:pt x="4" y="1"/>
                  </a:lnTo>
                  <a:cubicBezTo>
                    <a:pt x="1" y="11"/>
                    <a:pt x="1" y="17"/>
                    <a:pt x="11" y="27"/>
                  </a:cubicBezTo>
                  <a:cubicBezTo>
                    <a:pt x="4" y="21"/>
                    <a:pt x="1" y="11"/>
                    <a:pt x="4" y="1"/>
                  </a:cubicBezTo>
                  <a:close/>
                  <a:moveTo>
                    <a:pt x="30" y="1"/>
                  </a:moveTo>
                  <a:cubicBezTo>
                    <a:pt x="1033" y="406"/>
                    <a:pt x="1946" y="1043"/>
                    <a:pt x="2659" y="1851"/>
                  </a:cubicBezTo>
                  <a:cubicBezTo>
                    <a:pt x="3021" y="2253"/>
                    <a:pt x="3328" y="2705"/>
                    <a:pt x="3582" y="3180"/>
                  </a:cubicBezTo>
                  <a:cubicBezTo>
                    <a:pt x="3829" y="3658"/>
                    <a:pt x="4034" y="4166"/>
                    <a:pt x="4166" y="4684"/>
                  </a:cubicBezTo>
                  <a:cubicBezTo>
                    <a:pt x="4222" y="4908"/>
                    <a:pt x="4268" y="5129"/>
                    <a:pt x="4304" y="5356"/>
                  </a:cubicBezTo>
                  <a:cubicBezTo>
                    <a:pt x="4265" y="5129"/>
                    <a:pt x="4215" y="4901"/>
                    <a:pt x="4153" y="4680"/>
                  </a:cubicBezTo>
                  <a:cubicBezTo>
                    <a:pt x="3876" y="3625"/>
                    <a:pt x="3328" y="2656"/>
                    <a:pt x="2603" y="1851"/>
                  </a:cubicBezTo>
                  <a:cubicBezTo>
                    <a:pt x="2240" y="1449"/>
                    <a:pt x="1831" y="1089"/>
                    <a:pt x="1386" y="776"/>
                  </a:cubicBezTo>
                  <a:cubicBezTo>
                    <a:pt x="1274" y="703"/>
                    <a:pt x="1165" y="624"/>
                    <a:pt x="1049" y="555"/>
                  </a:cubicBezTo>
                  <a:cubicBezTo>
                    <a:pt x="934" y="489"/>
                    <a:pt x="819" y="413"/>
                    <a:pt x="697" y="350"/>
                  </a:cubicBezTo>
                  <a:lnTo>
                    <a:pt x="515" y="261"/>
                  </a:lnTo>
                  <a:lnTo>
                    <a:pt x="515" y="261"/>
                  </a:lnTo>
                  <a:lnTo>
                    <a:pt x="697" y="357"/>
                  </a:lnTo>
                  <a:cubicBezTo>
                    <a:pt x="819" y="416"/>
                    <a:pt x="934" y="492"/>
                    <a:pt x="1049" y="561"/>
                  </a:cubicBezTo>
                  <a:cubicBezTo>
                    <a:pt x="1165" y="631"/>
                    <a:pt x="1274" y="710"/>
                    <a:pt x="1386" y="786"/>
                  </a:cubicBezTo>
                  <a:cubicBezTo>
                    <a:pt x="1828" y="1099"/>
                    <a:pt x="2237" y="1462"/>
                    <a:pt x="2593" y="1864"/>
                  </a:cubicBezTo>
                  <a:cubicBezTo>
                    <a:pt x="3312" y="2672"/>
                    <a:pt x="3843" y="3648"/>
                    <a:pt x="4100" y="4697"/>
                  </a:cubicBezTo>
                  <a:cubicBezTo>
                    <a:pt x="4370" y="5739"/>
                    <a:pt x="4383" y="6847"/>
                    <a:pt x="4153" y="7896"/>
                  </a:cubicBezTo>
                  <a:cubicBezTo>
                    <a:pt x="4037" y="8420"/>
                    <a:pt x="3859" y="8931"/>
                    <a:pt x="3704" y="9449"/>
                  </a:cubicBezTo>
                  <a:cubicBezTo>
                    <a:pt x="3546" y="9970"/>
                    <a:pt x="3407" y="10504"/>
                    <a:pt x="3374" y="11058"/>
                  </a:cubicBezTo>
                  <a:cubicBezTo>
                    <a:pt x="3351" y="11332"/>
                    <a:pt x="3361" y="11612"/>
                    <a:pt x="3407" y="11889"/>
                  </a:cubicBezTo>
                  <a:cubicBezTo>
                    <a:pt x="3450" y="12166"/>
                    <a:pt x="3529" y="12443"/>
                    <a:pt x="3655" y="12694"/>
                  </a:cubicBezTo>
                  <a:cubicBezTo>
                    <a:pt x="3770" y="12945"/>
                    <a:pt x="3909" y="13179"/>
                    <a:pt x="4021" y="13420"/>
                  </a:cubicBezTo>
                  <a:cubicBezTo>
                    <a:pt x="4077" y="13538"/>
                    <a:pt x="4126" y="13654"/>
                    <a:pt x="4159" y="13779"/>
                  </a:cubicBezTo>
                  <a:cubicBezTo>
                    <a:pt x="4199" y="13898"/>
                    <a:pt x="4219" y="14020"/>
                    <a:pt x="4219" y="14135"/>
                  </a:cubicBezTo>
                  <a:cubicBezTo>
                    <a:pt x="4219" y="14195"/>
                    <a:pt x="4212" y="14257"/>
                    <a:pt x="4202" y="14313"/>
                  </a:cubicBezTo>
                  <a:cubicBezTo>
                    <a:pt x="4199" y="14343"/>
                    <a:pt x="4189" y="14373"/>
                    <a:pt x="4186" y="14406"/>
                  </a:cubicBezTo>
                  <a:lnTo>
                    <a:pt x="4172" y="14449"/>
                  </a:lnTo>
                  <a:cubicBezTo>
                    <a:pt x="4169" y="14462"/>
                    <a:pt x="4166" y="14475"/>
                    <a:pt x="4159" y="14491"/>
                  </a:cubicBezTo>
                  <a:cubicBezTo>
                    <a:pt x="4139" y="14547"/>
                    <a:pt x="4120" y="14610"/>
                    <a:pt x="4090" y="14663"/>
                  </a:cubicBezTo>
                  <a:cubicBezTo>
                    <a:pt x="4067" y="14722"/>
                    <a:pt x="4037" y="14772"/>
                    <a:pt x="4001" y="14828"/>
                  </a:cubicBezTo>
                  <a:cubicBezTo>
                    <a:pt x="3872" y="15049"/>
                    <a:pt x="3698" y="15253"/>
                    <a:pt x="3539" y="15477"/>
                  </a:cubicBezTo>
                  <a:cubicBezTo>
                    <a:pt x="3374" y="15698"/>
                    <a:pt x="3213" y="15933"/>
                    <a:pt x="3104" y="16213"/>
                  </a:cubicBezTo>
                  <a:cubicBezTo>
                    <a:pt x="2998" y="16500"/>
                    <a:pt x="2972" y="16803"/>
                    <a:pt x="3012" y="17097"/>
                  </a:cubicBezTo>
                  <a:cubicBezTo>
                    <a:pt x="3048" y="17384"/>
                    <a:pt x="3134" y="17661"/>
                    <a:pt x="3236" y="17921"/>
                  </a:cubicBezTo>
                  <a:cubicBezTo>
                    <a:pt x="3341" y="18182"/>
                    <a:pt x="3450" y="18429"/>
                    <a:pt x="3556" y="18676"/>
                  </a:cubicBezTo>
                  <a:cubicBezTo>
                    <a:pt x="3658" y="18917"/>
                    <a:pt x="3744" y="19164"/>
                    <a:pt x="3806" y="19415"/>
                  </a:cubicBezTo>
                  <a:cubicBezTo>
                    <a:pt x="3836" y="19540"/>
                    <a:pt x="3862" y="19669"/>
                    <a:pt x="3885" y="19798"/>
                  </a:cubicBezTo>
                  <a:cubicBezTo>
                    <a:pt x="3905" y="19923"/>
                    <a:pt x="3922" y="20048"/>
                    <a:pt x="3935" y="20180"/>
                  </a:cubicBezTo>
                  <a:cubicBezTo>
                    <a:pt x="3978" y="20698"/>
                    <a:pt x="3938" y="21222"/>
                    <a:pt x="3820" y="21730"/>
                  </a:cubicBezTo>
                  <a:cubicBezTo>
                    <a:pt x="3757" y="21981"/>
                    <a:pt x="3678" y="22228"/>
                    <a:pt x="3579" y="22472"/>
                  </a:cubicBezTo>
                  <a:cubicBezTo>
                    <a:pt x="3529" y="22591"/>
                    <a:pt x="3477" y="22710"/>
                    <a:pt x="3414" y="22822"/>
                  </a:cubicBezTo>
                  <a:cubicBezTo>
                    <a:pt x="3381" y="22881"/>
                    <a:pt x="3358" y="22937"/>
                    <a:pt x="3318" y="22990"/>
                  </a:cubicBezTo>
                  <a:lnTo>
                    <a:pt x="3269" y="23072"/>
                  </a:lnTo>
                  <a:lnTo>
                    <a:pt x="3246" y="23115"/>
                  </a:lnTo>
                  <a:cubicBezTo>
                    <a:pt x="3246" y="23113"/>
                    <a:pt x="3247" y="23113"/>
                    <a:pt x="3246" y="23113"/>
                  </a:cubicBezTo>
                  <a:lnTo>
                    <a:pt x="3246" y="23113"/>
                  </a:lnTo>
                  <a:cubicBezTo>
                    <a:pt x="3244" y="23113"/>
                    <a:pt x="3213" y="23167"/>
                    <a:pt x="3213" y="23214"/>
                  </a:cubicBezTo>
                  <a:cubicBezTo>
                    <a:pt x="3206" y="23264"/>
                    <a:pt x="3219" y="23316"/>
                    <a:pt x="3246" y="23363"/>
                  </a:cubicBezTo>
                  <a:cubicBezTo>
                    <a:pt x="3272" y="23409"/>
                    <a:pt x="3315" y="23442"/>
                    <a:pt x="3364" y="23452"/>
                  </a:cubicBezTo>
                  <a:cubicBezTo>
                    <a:pt x="3387" y="23459"/>
                    <a:pt x="3410" y="23462"/>
                    <a:pt x="3433" y="23462"/>
                  </a:cubicBezTo>
                  <a:cubicBezTo>
                    <a:pt x="3461" y="23462"/>
                    <a:pt x="3489" y="23457"/>
                    <a:pt x="3516" y="23448"/>
                  </a:cubicBezTo>
                  <a:cubicBezTo>
                    <a:pt x="3562" y="23432"/>
                    <a:pt x="3612" y="23382"/>
                    <a:pt x="3625" y="23359"/>
                  </a:cubicBezTo>
                  <a:lnTo>
                    <a:pt x="3632" y="23346"/>
                  </a:lnTo>
                  <a:lnTo>
                    <a:pt x="3645" y="23323"/>
                  </a:lnTo>
                  <a:lnTo>
                    <a:pt x="3674" y="23277"/>
                  </a:lnTo>
                  <a:lnTo>
                    <a:pt x="3727" y="23184"/>
                  </a:lnTo>
                  <a:lnTo>
                    <a:pt x="3826" y="23000"/>
                  </a:lnTo>
                  <a:lnTo>
                    <a:pt x="3915" y="22812"/>
                  </a:lnTo>
                  <a:lnTo>
                    <a:pt x="3998" y="22617"/>
                  </a:lnTo>
                  <a:cubicBezTo>
                    <a:pt x="4106" y="22357"/>
                    <a:pt x="4189" y="22086"/>
                    <a:pt x="4255" y="21813"/>
                  </a:cubicBezTo>
                  <a:cubicBezTo>
                    <a:pt x="4383" y="21265"/>
                    <a:pt x="4420" y="20695"/>
                    <a:pt x="4370" y="20141"/>
                  </a:cubicBezTo>
                  <a:cubicBezTo>
                    <a:pt x="4360" y="19999"/>
                    <a:pt x="4341" y="19854"/>
                    <a:pt x="4318" y="19718"/>
                  </a:cubicBezTo>
                  <a:cubicBezTo>
                    <a:pt x="4291" y="19580"/>
                    <a:pt x="4258" y="19448"/>
                    <a:pt x="4225" y="19310"/>
                  </a:cubicBezTo>
                  <a:cubicBezTo>
                    <a:pt x="4153" y="19033"/>
                    <a:pt x="4057" y="18772"/>
                    <a:pt x="3948" y="18515"/>
                  </a:cubicBezTo>
                  <a:cubicBezTo>
                    <a:pt x="3843" y="18264"/>
                    <a:pt x="3727" y="18017"/>
                    <a:pt x="3628" y="17773"/>
                  </a:cubicBezTo>
                  <a:cubicBezTo>
                    <a:pt x="3529" y="17529"/>
                    <a:pt x="3450" y="17281"/>
                    <a:pt x="3414" y="17034"/>
                  </a:cubicBezTo>
                  <a:cubicBezTo>
                    <a:pt x="3381" y="16797"/>
                    <a:pt x="3401" y="16543"/>
                    <a:pt x="3483" y="16322"/>
                  </a:cubicBezTo>
                  <a:cubicBezTo>
                    <a:pt x="3569" y="16091"/>
                    <a:pt x="3714" y="15876"/>
                    <a:pt x="3872" y="15659"/>
                  </a:cubicBezTo>
                  <a:cubicBezTo>
                    <a:pt x="4027" y="15444"/>
                    <a:pt x="4202" y="15220"/>
                    <a:pt x="4334" y="14970"/>
                  </a:cubicBezTo>
                  <a:cubicBezTo>
                    <a:pt x="4370" y="14907"/>
                    <a:pt x="4403" y="14838"/>
                    <a:pt x="4426" y="14772"/>
                  </a:cubicBezTo>
                  <a:cubicBezTo>
                    <a:pt x="4440" y="14739"/>
                    <a:pt x="4456" y="14706"/>
                    <a:pt x="4466" y="14669"/>
                  </a:cubicBezTo>
                  <a:cubicBezTo>
                    <a:pt x="4476" y="14637"/>
                    <a:pt x="4489" y="14604"/>
                    <a:pt x="4499" y="14561"/>
                  </a:cubicBezTo>
                  <a:cubicBezTo>
                    <a:pt x="4535" y="14412"/>
                    <a:pt x="4555" y="14270"/>
                    <a:pt x="4552" y="14115"/>
                  </a:cubicBezTo>
                  <a:cubicBezTo>
                    <a:pt x="4555" y="13829"/>
                    <a:pt x="4453" y="13552"/>
                    <a:pt x="4324" y="13301"/>
                  </a:cubicBezTo>
                  <a:cubicBezTo>
                    <a:pt x="4202" y="13050"/>
                    <a:pt x="4057" y="12823"/>
                    <a:pt x="3942" y="12582"/>
                  </a:cubicBezTo>
                  <a:cubicBezTo>
                    <a:pt x="3704" y="12120"/>
                    <a:pt x="3625" y="11589"/>
                    <a:pt x="3655" y="11062"/>
                  </a:cubicBezTo>
                  <a:cubicBezTo>
                    <a:pt x="3678" y="10531"/>
                    <a:pt x="3806" y="10010"/>
                    <a:pt x="3951" y="9492"/>
                  </a:cubicBezTo>
                  <a:cubicBezTo>
                    <a:pt x="4093" y="8971"/>
                    <a:pt x="4258" y="8453"/>
                    <a:pt x="4364" y="7916"/>
                  </a:cubicBezTo>
                  <a:cubicBezTo>
                    <a:pt x="4565" y="6840"/>
                    <a:pt x="4515" y="5723"/>
                    <a:pt x="4222" y="4677"/>
                  </a:cubicBezTo>
                  <a:cubicBezTo>
                    <a:pt x="4083" y="4153"/>
                    <a:pt x="3872" y="3645"/>
                    <a:pt x="3615" y="3167"/>
                  </a:cubicBezTo>
                  <a:cubicBezTo>
                    <a:pt x="3351" y="2692"/>
                    <a:pt x="3038" y="2247"/>
                    <a:pt x="2672" y="1844"/>
                  </a:cubicBezTo>
                  <a:cubicBezTo>
                    <a:pt x="1950" y="1036"/>
                    <a:pt x="1036" y="400"/>
                    <a:pt x="30" y="1"/>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599;p37">
              <a:extLst>
                <a:ext uri="{FF2B5EF4-FFF2-40B4-BE49-F238E27FC236}">
                  <a16:creationId xmlns:a16="http://schemas.microsoft.com/office/drawing/2014/main" id="{13481AEB-7035-5C93-974A-56FD1418D3F9}"/>
                </a:ext>
              </a:extLst>
            </p:cNvPr>
            <p:cNvSpPr/>
            <p:nvPr/>
          </p:nvSpPr>
          <p:spPr>
            <a:xfrm>
              <a:off x="1915216" y="1591351"/>
              <a:ext cx="471762" cy="545049"/>
            </a:xfrm>
            <a:custGeom>
              <a:avLst/>
              <a:gdLst/>
              <a:ahLst/>
              <a:cxnLst/>
              <a:rect l="l" t="t" r="r" b="b"/>
              <a:pathLst>
                <a:path w="7171" h="8285" extrusionOk="0">
                  <a:moveTo>
                    <a:pt x="23" y="1"/>
                  </a:moveTo>
                  <a:cubicBezTo>
                    <a:pt x="16" y="1"/>
                    <a:pt x="9" y="5"/>
                    <a:pt x="7" y="13"/>
                  </a:cubicBezTo>
                  <a:cubicBezTo>
                    <a:pt x="9" y="7"/>
                    <a:pt x="16" y="3"/>
                    <a:pt x="23" y="3"/>
                  </a:cubicBezTo>
                  <a:cubicBezTo>
                    <a:pt x="30" y="3"/>
                    <a:pt x="37" y="7"/>
                    <a:pt x="40" y="13"/>
                  </a:cubicBezTo>
                  <a:cubicBezTo>
                    <a:pt x="37" y="5"/>
                    <a:pt x="30" y="1"/>
                    <a:pt x="23" y="1"/>
                  </a:cubicBezTo>
                  <a:close/>
                  <a:moveTo>
                    <a:pt x="7" y="13"/>
                  </a:moveTo>
                  <a:cubicBezTo>
                    <a:pt x="1" y="23"/>
                    <a:pt x="1" y="27"/>
                    <a:pt x="7" y="33"/>
                  </a:cubicBezTo>
                  <a:cubicBezTo>
                    <a:pt x="7" y="27"/>
                    <a:pt x="1" y="23"/>
                    <a:pt x="7" y="13"/>
                  </a:cubicBezTo>
                  <a:close/>
                  <a:moveTo>
                    <a:pt x="48" y="25"/>
                  </a:moveTo>
                  <a:lnTo>
                    <a:pt x="48" y="25"/>
                  </a:lnTo>
                  <a:cubicBezTo>
                    <a:pt x="222" y="440"/>
                    <a:pt x="410" y="852"/>
                    <a:pt x="611" y="1253"/>
                  </a:cubicBezTo>
                  <a:cubicBezTo>
                    <a:pt x="815" y="1659"/>
                    <a:pt x="1030" y="2058"/>
                    <a:pt x="1261" y="2447"/>
                  </a:cubicBezTo>
                  <a:cubicBezTo>
                    <a:pt x="1304" y="2520"/>
                    <a:pt x="1350" y="2599"/>
                    <a:pt x="1396" y="2671"/>
                  </a:cubicBezTo>
                  <a:cubicBezTo>
                    <a:pt x="1333" y="2582"/>
                    <a:pt x="1271" y="2487"/>
                    <a:pt x="1214" y="2391"/>
                  </a:cubicBezTo>
                  <a:cubicBezTo>
                    <a:pt x="970" y="2012"/>
                    <a:pt x="749" y="1616"/>
                    <a:pt x="542" y="1214"/>
                  </a:cubicBezTo>
                  <a:cubicBezTo>
                    <a:pt x="439" y="1013"/>
                    <a:pt x="341" y="808"/>
                    <a:pt x="248" y="604"/>
                  </a:cubicBezTo>
                  <a:cubicBezTo>
                    <a:pt x="205" y="501"/>
                    <a:pt x="159" y="396"/>
                    <a:pt x="113" y="290"/>
                  </a:cubicBezTo>
                  <a:lnTo>
                    <a:pt x="47" y="132"/>
                  </a:lnTo>
                  <a:lnTo>
                    <a:pt x="110" y="290"/>
                  </a:lnTo>
                  <a:cubicBezTo>
                    <a:pt x="149" y="393"/>
                    <a:pt x="195" y="501"/>
                    <a:pt x="242" y="604"/>
                  </a:cubicBezTo>
                  <a:cubicBezTo>
                    <a:pt x="331" y="808"/>
                    <a:pt x="426" y="1016"/>
                    <a:pt x="522" y="1220"/>
                  </a:cubicBezTo>
                  <a:cubicBezTo>
                    <a:pt x="720" y="1629"/>
                    <a:pt x="931" y="2028"/>
                    <a:pt x="1155" y="2421"/>
                  </a:cubicBezTo>
                  <a:cubicBezTo>
                    <a:pt x="1383" y="2813"/>
                    <a:pt x="1623" y="3199"/>
                    <a:pt x="1877" y="3575"/>
                  </a:cubicBezTo>
                  <a:cubicBezTo>
                    <a:pt x="2135" y="3951"/>
                    <a:pt x="2402" y="4317"/>
                    <a:pt x="2689" y="4673"/>
                  </a:cubicBezTo>
                  <a:cubicBezTo>
                    <a:pt x="2979" y="5026"/>
                    <a:pt x="3276" y="5369"/>
                    <a:pt x="3592" y="5699"/>
                  </a:cubicBezTo>
                  <a:cubicBezTo>
                    <a:pt x="3909" y="6029"/>
                    <a:pt x="4235" y="6345"/>
                    <a:pt x="4582" y="6645"/>
                  </a:cubicBezTo>
                  <a:cubicBezTo>
                    <a:pt x="5271" y="7249"/>
                    <a:pt x="6016" y="7790"/>
                    <a:pt x="6811" y="8245"/>
                  </a:cubicBezTo>
                  <a:lnTo>
                    <a:pt x="6837" y="8258"/>
                  </a:lnTo>
                  <a:cubicBezTo>
                    <a:pt x="6868" y="8276"/>
                    <a:pt x="6903" y="8285"/>
                    <a:pt x="6940" y="8285"/>
                  </a:cubicBezTo>
                  <a:cubicBezTo>
                    <a:pt x="6989" y="8285"/>
                    <a:pt x="7039" y="8269"/>
                    <a:pt x="7081" y="8238"/>
                  </a:cubicBezTo>
                  <a:cubicBezTo>
                    <a:pt x="7114" y="8212"/>
                    <a:pt x="7141" y="8175"/>
                    <a:pt x="7154" y="8136"/>
                  </a:cubicBezTo>
                  <a:cubicBezTo>
                    <a:pt x="7170" y="8093"/>
                    <a:pt x="7170" y="8047"/>
                    <a:pt x="7164" y="8007"/>
                  </a:cubicBezTo>
                  <a:cubicBezTo>
                    <a:pt x="7164" y="7974"/>
                    <a:pt x="7141" y="7931"/>
                    <a:pt x="7108" y="7905"/>
                  </a:cubicBezTo>
                  <a:cubicBezTo>
                    <a:pt x="7098" y="7892"/>
                    <a:pt x="7065" y="7872"/>
                    <a:pt x="7068" y="7872"/>
                  </a:cubicBezTo>
                  <a:lnTo>
                    <a:pt x="7065" y="7865"/>
                  </a:lnTo>
                  <a:lnTo>
                    <a:pt x="6992" y="7823"/>
                  </a:lnTo>
                  <a:lnTo>
                    <a:pt x="6850" y="7734"/>
                  </a:lnTo>
                  <a:cubicBezTo>
                    <a:pt x="6755" y="7677"/>
                    <a:pt x="6659" y="7615"/>
                    <a:pt x="6564" y="7559"/>
                  </a:cubicBezTo>
                  <a:cubicBezTo>
                    <a:pt x="6376" y="7437"/>
                    <a:pt x="6191" y="7315"/>
                    <a:pt x="6010" y="7186"/>
                  </a:cubicBezTo>
                  <a:cubicBezTo>
                    <a:pt x="5640" y="6932"/>
                    <a:pt x="5277" y="6668"/>
                    <a:pt x="4931" y="6388"/>
                  </a:cubicBezTo>
                  <a:cubicBezTo>
                    <a:pt x="4582" y="6108"/>
                    <a:pt x="4245" y="5814"/>
                    <a:pt x="3915" y="5507"/>
                  </a:cubicBezTo>
                  <a:cubicBezTo>
                    <a:pt x="3586" y="5204"/>
                    <a:pt x="3266" y="4887"/>
                    <a:pt x="2966" y="4551"/>
                  </a:cubicBezTo>
                  <a:cubicBezTo>
                    <a:pt x="2359" y="3888"/>
                    <a:pt x="1798" y="3179"/>
                    <a:pt x="1310" y="2421"/>
                  </a:cubicBezTo>
                  <a:cubicBezTo>
                    <a:pt x="1066" y="2041"/>
                    <a:pt x="835" y="1649"/>
                    <a:pt x="624" y="1250"/>
                  </a:cubicBezTo>
                  <a:cubicBezTo>
                    <a:pt x="413" y="852"/>
                    <a:pt x="222" y="440"/>
                    <a:pt x="48" y="25"/>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600;p37">
              <a:extLst>
                <a:ext uri="{FF2B5EF4-FFF2-40B4-BE49-F238E27FC236}">
                  <a16:creationId xmlns:a16="http://schemas.microsoft.com/office/drawing/2014/main" id="{3E3C41DD-309A-7A8E-780F-E572CA541CE5}"/>
                </a:ext>
              </a:extLst>
            </p:cNvPr>
            <p:cNvSpPr/>
            <p:nvPr/>
          </p:nvSpPr>
          <p:spPr>
            <a:xfrm>
              <a:off x="2075344" y="1629311"/>
              <a:ext cx="8552" cy="14802"/>
            </a:xfrm>
            <a:custGeom>
              <a:avLst/>
              <a:gdLst/>
              <a:ahLst/>
              <a:cxnLst/>
              <a:rect l="l" t="t" r="r" b="b"/>
              <a:pathLst>
                <a:path w="130" h="225" extrusionOk="0">
                  <a:moveTo>
                    <a:pt x="1" y="0"/>
                  </a:moveTo>
                  <a:cubicBezTo>
                    <a:pt x="40" y="76"/>
                    <a:pt x="83" y="149"/>
                    <a:pt x="129" y="225"/>
                  </a:cubicBezTo>
                  <a:cubicBezTo>
                    <a:pt x="83" y="149"/>
                    <a:pt x="40" y="76"/>
                    <a:pt x="1" y="0"/>
                  </a:cubicBezTo>
                  <a:close/>
                </a:path>
              </a:pathLst>
            </a:custGeom>
            <a:solidFill>
              <a:srgbClr val="F77E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601;p37">
              <a:extLst>
                <a:ext uri="{FF2B5EF4-FFF2-40B4-BE49-F238E27FC236}">
                  <a16:creationId xmlns:a16="http://schemas.microsoft.com/office/drawing/2014/main" id="{D12D9F1B-1201-1398-3D94-AD9FB525A632}"/>
                </a:ext>
              </a:extLst>
            </p:cNvPr>
            <p:cNvSpPr/>
            <p:nvPr/>
          </p:nvSpPr>
          <p:spPr>
            <a:xfrm>
              <a:off x="2071660" y="1628719"/>
              <a:ext cx="359989" cy="362818"/>
            </a:xfrm>
            <a:custGeom>
              <a:avLst/>
              <a:gdLst/>
              <a:ahLst/>
              <a:cxnLst/>
              <a:rect l="l" t="t" r="r" b="b"/>
              <a:pathLst>
                <a:path w="5472" h="5515" extrusionOk="0">
                  <a:moveTo>
                    <a:pt x="24" y="1"/>
                  </a:moveTo>
                  <a:cubicBezTo>
                    <a:pt x="21" y="1"/>
                    <a:pt x="17" y="1"/>
                    <a:pt x="14" y="3"/>
                  </a:cubicBezTo>
                  <a:cubicBezTo>
                    <a:pt x="16" y="2"/>
                    <a:pt x="19" y="1"/>
                    <a:pt x="22" y="1"/>
                  </a:cubicBezTo>
                  <a:cubicBezTo>
                    <a:pt x="29" y="1"/>
                    <a:pt x="35" y="4"/>
                    <a:pt x="40" y="9"/>
                  </a:cubicBezTo>
                  <a:cubicBezTo>
                    <a:pt x="36" y="3"/>
                    <a:pt x="30" y="1"/>
                    <a:pt x="24" y="1"/>
                  </a:cubicBezTo>
                  <a:close/>
                  <a:moveTo>
                    <a:pt x="14" y="3"/>
                  </a:moveTo>
                  <a:cubicBezTo>
                    <a:pt x="7" y="6"/>
                    <a:pt x="1" y="19"/>
                    <a:pt x="7" y="26"/>
                  </a:cubicBezTo>
                  <a:lnTo>
                    <a:pt x="34" y="82"/>
                  </a:lnTo>
                  <a:lnTo>
                    <a:pt x="90" y="184"/>
                  </a:lnTo>
                  <a:cubicBezTo>
                    <a:pt x="126" y="253"/>
                    <a:pt x="162" y="323"/>
                    <a:pt x="198" y="388"/>
                  </a:cubicBezTo>
                  <a:cubicBezTo>
                    <a:pt x="278" y="527"/>
                    <a:pt x="357" y="666"/>
                    <a:pt x="436" y="801"/>
                  </a:cubicBezTo>
                  <a:cubicBezTo>
                    <a:pt x="594" y="1074"/>
                    <a:pt x="769" y="1338"/>
                    <a:pt x="947" y="1602"/>
                  </a:cubicBezTo>
                  <a:cubicBezTo>
                    <a:pt x="1122" y="1863"/>
                    <a:pt x="1310" y="2120"/>
                    <a:pt x="1508" y="2367"/>
                  </a:cubicBezTo>
                  <a:cubicBezTo>
                    <a:pt x="1699" y="2621"/>
                    <a:pt x="1907" y="2862"/>
                    <a:pt x="2121" y="3099"/>
                  </a:cubicBezTo>
                  <a:cubicBezTo>
                    <a:pt x="2335" y="3333"/>
                    <a:pt x="2556" y="3564"/>
                    <a:pt x="2787" y="3782"/>
                  </a:cubicBezTo>
                  <a:cubicBezTo>
                    <a:pt x="3018" y="4000"/>
                    <a:pt x="3262" y="4214"/>
                    <a:pt x="3509" y="4412"/>
                  </a:cubicBezTo>
                  <a:cubicBezTo>
                    <a:pt x="4007" y="4814"/>
                    <a:pt x="4545" y="5170"/>
                    <a:pt x="5112" y="5477"/>
                  </a:cubicBezTo>
                  <a:lnTo>
                    <a:pt x="5125" y="5484"/>
                  </a:lnTo>
                  <a:lnTo>
                    <a:pt x="5135" y="5490"/>
                  </a:lnTo>
                  <a:cubicBezTo>
                    <a:pt x="5145" y="5497"/>
                    <a:pt x="5162" y="5500"/>
                    <a:pt x="5175" y="5507"/>
                  </a:cubicBezTo>
                  <a:cubicBezTo>
                    <a:pt x="5197" y="5512"/>
                    <a:pt x="5220" y="5515"/>
                    <a:pt x="5243" y="5515"/>
                  </a:cubicBezTo>
                  <a:cubicBezTo>
                    <a:pt x="5251" y="5515"/>
                    <a:pt x="5259" y="5514"/>
                    <a:pt x="5267" y="5513"/>
                  </a:cubicBezTo>
                  <a:cubicBezTo>
                    <a:pt x="5323" y="5507"/>
                    <a:pt x="5383" y="5474"/>
                    <a:pt x="5419" y="5424"/>
                  </a:cubicBezTo>
                  <a:cubicBezTo>
                    <a:pt x="5455" y="5375"/>
                    <a:pt x="5472" y="5312"/>
                    <a:pt x="5458" y="5253"/>
                  </a:cubicBezTo>
                  <a:cubicBezTo>
                    <a:pt x="5472" y="5197"/>
                    <a:pt x="5435" y="5144"/>
                    <a:pt x="5386" y="5104"/>
                  </a:cubicBezTo>
                  <a:cubicBezTo>
                    <a:pt x="5369" y="5094"/>
                    <a:pt x="5366" y="5094"/>
                    <a:pt x="5366" y="5094"/>
                  </a:cubicBezTo>
                  <a:lnTo>
                    <a:pt x="5360" y="5094"/>
                  </a:lnTo>
                  <a:lnTo>
                    <a:pt x="5353" y="5088"/>
                  </a:lnTo>
                  <a:lnTo>
                    <a:pt x="5327" y="5071"/>
                  </a:lnTo>
                  <a:lnTo>
                    <a:pt x="5224" y="5015"/>
                  </a:lnTo>
                  <a:cubicBezTo>
                    <a:pt x="5158" y="4979"/>
                    <a:pt x="5089" y="4936"/>
                    <a:pt x="5023" y="4897"/>
                  </a:cubicBezTo>
                  <a:cubicBezTo>
                    <a:pt x="4891" y="4817"/>
                    <a:pt x="4756" y="4735"/>
                    <a:pt x="4624" y="4653"/>
                  </a:cubicBezTo>
                  <a:cubicBezTo>
                    <a:pt x="4360" y="4488"/>
                    <a:pt x="4100" y="4313"/>
                    <a:pt x="3849" y="4132"/>
                  </a:cubicBezTo>
                  <a:cubicBezTo>
                    <a:pt x="3592" y="3950"/>
                    <a:pt x="3345" y="3765"/>
                    <a:pt x="3101" y="3568"/>
                  </a:cubicBezTo>
                  <a:cubicBezTo>
                    <a:pt x="2860" y="3370"/>
                    <a:pt x="2619" y="3169"/>
                    <a:pt x="2388" y="2954"/>
                  </a:cubicBezTo>
                  <a:cubicBezTo>
                    <a:pt x="1927" y="2525"/>
                    <a:pt x="1495" y="2070"/>
                    <a:pt x="1099" y="1576"/>
                  </a:cubicBezTo>
                  <a:cubicBezTo>
                    <a:pt x="759" y="1147"/>
                    <a:pt x="452" y="695"/>
                    <a:pt x="175" y="224"/>
                  </a:cubicBezTo>
                  <a:lnTo>
                    <a:pt x="175" y="224"/>
                  </a:lnTo>
                  <a:cubicBezTo>
                    <a:pt x="446" y="698"/>
                    <a:pt x="739" y="1160"/>
                    <a:pt x="1053" y="1609"/>
                  </a:cubicBezTo>
                  <a:cubicBezTo>
                    <a:pt x="1086" y="1658"/>
                    <a:pt x="1122" y="1708"/>
                    <a:pt x="1155" y="1754"/>
                  </a:cubicBezTo>
                  <a:cubicBezTo>
                    <a:pt x="1105" y="1691"/>
                    <a:pt x="1053" y="1625"/>
                    <a:pt x="1003" y="1566"/>
                  </a:cubicBezTo>
                  <a:cubicBezTo>
                    <a:pt x="809" y="1318"/>
                    <a:pt x="627" y="1058"/>
                    <a:pt x="459" y="794"/>
                  </a:cubicBezTo>
                  <a:cubicBezTo>
                    <a:pt x="377" y="662"/>
                    <a:pt x="291" y="527"/>
                    <a:pt x="212" y="388"/>
                  </a:cubicBezTo>
                  <a:cubicBezTo>
                    <a:pt x="175" y="319"/>
                    <a:pt x="133" y="253"/>
                    <a:pt x="96" y="184"/>
                  </a:cubicBezTo>
                  <a:lnTo>
                    <a:pt x="40" y="82"/>
                  </a:lnTo>
                  <a:lnTo>
                    <a:pt x="10" y="26"/>
                  </a:lnTo>
                  <a:cubicBezTo>
                    <a:pt x="7" y="19"/>
                    <a:pt x="7" y="6"/>
                    <a:pt x="14" y="3"/>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02;p37">
              <a:extLst>
                <a:ext uri="{FF2B5EF4-FFF2-40B4-BE49-F238E27FC236}">
                  <a16:creationId xmlns:a16="http://schemas.microsoft.com/office/drawing/2014/main" id="{44002AF4-AEDC-8196-0D6C-C8D208758D2D}"/>
                </a:ext>
              </a:extLst>
            </p:cNvPr>
            <p:cNvSpPr/>
            <p:nvPr/>
          </p:nvSpPr>
          <p:spPr>
            <a:xfrm>
              <a:off x="2153434" y="1536681"/>
              <a:ext cx="334398" cy="454592"/>
            </a:xfrm>
            <a:custGeom>
              <a:avLst/>
              <a:gdLst/>
              <a:ahLst/>
              <a:cxnLst/>
              <a:rect l="l" t="t" r="r" b="b"/>
              <a:pathLst>
                <a:path w="5083" h="6910" extrusionOk="0">
                  <a:moveTo>
                    <a:pt x="4" y="10"/>
                  </a:moveTo>
                  <a:lnTo>
                    <a:pt x="4" y="10"/>
                  </a:lnTo>
                  <a:cubicBezTo>
                    <a:pt x="1" y="20"/>
                    <a:pt x="4" y="23"/>
                    <a:pt x="7" y="26"/>
                  </a:cubicBezTo>
                  <a:cubicBezTo>
                    <a:pt x="4" y="23"/>
                    <a:pt x="4" y="17"/>
                    <a:pt x="4" y="10"/>
                  </a:cubicBezTo>
                  <a:close/>
                  <a:moveTo>
                    <a:pt x="7" y="26"/>
                  </a:moveTo>
                  <a:cubicBezTo>
                    <a:pt x="11" y="33"/>
                    <a:pt x="17" y="33"/>
                    <a:pt x="24" y="36"/>
                  </a:cubicBezTo>
                  <a:cubicBezTo>
                    <a:pt x="21" y="33"/>
                    <a:pt x="11" y="33"/>
                    <a:pt x="7" y="26"/>
                  </a:cubicBezTo>
                  <a:close/>
                  <a:moveTo>
                    <a:pt x="87" y="66"/>
                  </a:moveTo>
                  <a:cubicBezTo>
                    <a:pt x="126" y="86"/>
                    <a:pt x="169" y="102"/>
                    <a:pt x="209" y="122"/>
                  </a:cubicBezTo>
                  <a:cubicBezTo>
                    <a:pt x="169" y="102"/>
                    <a:pt x="126" y="83"/>
                    <a:pt x="87" y="66"/>
                  </a:cubicBezTo>
                  <a:close/>
                  <a:moveTo>
                    <a:pt x="209" y="122"/>
                  </a:moveTo>
                  <a:cubicBezTo>
                    <a:pt x="291" y="158"/>
                    <a:pt x="370" y="201"/>
                    <a:pt x="453" y="241"/>
                  </a:cubicBezTo>
                  <a:cubicBezTo>
                    <a:pt x="374" y="201"/>
                    <a:pt x="291" y="158"/>
                    <a:pt x="209" y="122"/>
                  </a:cubicBezTo>
                  <a:close/>
                  <a:moveTo>
                    <a:pt x="21" y="0"/>
                  </a:moveTo>
                  <a:cubicBezTo>
                    <a:pt x="697" y="271"/>
                    <a:pt x="1323" y="653"/>
                    <a:pt x="1874" y="1125"/>
                  </a:cubicBezTo>
                  <a:cubicBezTo>
                    <a:pt x="1930" y="1171"/>
                    <a:pt x="1983" y="1214"/>
                    <a:pt x="2036" y="1263"/>
                  </a:cubicBezTo>
                  <a:cubicBezTo>
                    <a:pt x="1970" y="1210"/>
                    <a:pt x="1904" y="1158"/>
                    <a:pt x="1838" y="1108"/>
                  </a:cubicBezTo>
                  <a:cubicBezTo>
                    <a:pt x="1551" y="884"/>
                    <a:pt x="1244" y="683"/>
                    <a:pt x="931" y="501"/>
                  </a:cubicBezTo>
                  <a:cubicBezTo>
                    <a:pt x="776" y="412"/>
                    <a:pt x="615" y="323"/>
                    <a:pt x="453" y="241"/>
                  </a:cubicBezTo>
                  <a:lnTo>
                    <a:pt x="453" y="241"/>
                  </a:lnTo>
                  <a:cubicBezTo>
                    <a:pt x="614" y="323"/>
                    <a:pt x="769" y="416"/>
                    <a:pt x="928" y="511"/>
                  </a:cubicBezTo>
                  <a:cubicBezTo>
                    <a:pt x="1238" y="699"/>
                    <a:pt x="1528" y="914"/>
                    <a:pt x="1805" y="1148"/>
                  </a:cubicBezTo>
                  <a:cubicBezTo>
                    <a:pt x="2082" y="1385"/>
                    <a:pt x="2336" y="1639"/>
                    <a:pt x="2576" y="1906"/>
                  </a:cubicBezTo>
                  <a:cubicBezTo>
                    <a:pt x="2814" y="2180"/>
                    <a:pt x="3035" y="2464"/>
                    <a:pt x="3236" y="2760"/>
                  </a:cubicBezTo>
                  <a:cubicBezTo>
                    <a:pt x="3635" y="3354"/>
                    <a:pt x="3958" y="4000"/>
                    <a:pt x="4192" y="4670"/>
                  </a:cubicBezTo>
                  <a:cubicBezTo>
                    <a:pt x="4311" y="5003"/>
                    <a:pt x="4407" y="5346"/>
                    <a:pt x="4486" y="5692"/>
                  </a:cubicBezTo>
                  <a:cubicBezTo>
                    <a:pt x="4502" y="5778"/>
                    <a:pt x="4522" y="5864"/>
                    <a:pt x="4539" y="5953"/>
                  </a:cubicBezTo>
                  <a:lnTo>
                    <a:pt x="4585" y="6210"/>
                  </a:lnTo>
                  <a:cubicBezTo>
                    <a:pt x="4582" y="6302"/>
                    <a:pt x="4591" y="6388"/>
                    <a:pt x="4605" y="6477"/>
                  </a:cubicBezTo>
                  <a:lnTo>
                    <a:pt x="4618" y="6606"/>
                  </a:lnTo>
                  <a:lnTo>
                    <a:pt x="4624" y="6672"/>
                  </a:lnTo>
                  <a:lnTo>
                    <a:pt x="4631" y="6714"/>
                  </a:lnTo>
                  <a:cubicBezTo>
                    <a:pt x="4638" y="6784"/>
                    <a:pt x="4680" y="6846"/>
                    <a:pt x="4740" y="6879"/>
                  </a:cubicBezTo>
                  <a:cubicBezTo>
                    <a:pt x="4775" y="6900"/>
                    <a:pt x="4815" y="6910"/>
                    <a:pt x="4855" y="6910"/>
                  </a:cubicBezTo>
                  <a:cubicBezTo>
                    <a:pt x="4885" y="6910"/>
                    <a:pt x="4916" y="6904"/>
                    <a:pt x="4944" y="6893"/>
                  </a:cubicBezTo>
                  <a:cubicBezTo>
                    <a:pt x="5010" y="6863"/>
                    <a:pt x="5060" y="6810"/>
                    <a:pt x="5076" y="6738"/>
                  </a:cubicBezTo>
                  <a:cubicBezTo>
                    <a:pt x="5080" y="6721"/>
                    <a:pt x="5083" y="6705"/>
                    <a:pt x="5083" y="6688"/>
                  </a:cubicBezTo>
                  <a:lnTo>
                    <a:pt x="5083" y="6668"/>
                  </a:lnTo>
                  <a:lnTo>
                    <a:pt x="5083" y="6662"/>
                  </a:lnTo>
                  <a:lnTo>
                    <a:pt x="5080" y="6629"/>
                  </a:lnTo>
                  <a:lnTo>
                    <a:pt x="5073" y="6556"/>
                  </a:lnTo>
                  <a:lnTo>
                    <a:pt x="5063" y="6418"/>
                  </a:lnTo>
                  <a:cubicBezTo>
                    <a:pt x="5053" y="6322"/>
                    <a:pt x="5040" y="6233"/>
                    <a:pt x="5023" y="6141"/>
                  </a:cubicBezTo>
                  <a:cubicBezTo>
                    <a:pt x="4997" y="5956"/>
                    <a:pt x="4964" y="5775"/>
                    <a:pt x="4918" y="5593"/>
                  </a:cubicBezTo>
                  <a:cubicBezTo>
                    <a:pt x="4832" y="5230"/>
                    <a:pt x="4720" y="4871"/>
                    <a:pt x="4578" y="4528"/>
                  </a:cubicBezTo>
                  <a:cubicBezTo>
                    <a:pt x="4440" y="4188"/>
                    <a:pt x="4275" y="3852"/>
                    <a:pt x="4090" y="3532"/>
                  </a:cubicBezTo>
                  <a:cubicBezTo>
                    <a:pt x="3902" y="3209"/>
                    <a:pt x="3694" y="2905"/>
                    <a:pt x="3470" y="2615"/>
                  </a:cubicBezTo>
                  <a:cubicBezTo>
                    <a:pt x="3243" y="2325"/>
                    <a:pt x="3002" y="2051"/>
                    <a:pt x="2738" y="1797"/>
                  </a:cubicBezTo>
                  <a:cubicBezTo>
                    <a:pt x="2478" y="1537"/>
                    <a:pt x="2197" y="1303"/>
                    <a:pt x="1907" y="1078"/>
                  </a:cubicBezTo>
                  <a:cubicBezTo>
                    <a:pt x="1327" y="637"/>
                    <a:pt x="697" y="267"/>
                    <a:pt x="21" y="0"/>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603;p37">
              <a:extLst>
                <a:ext uri="{FF2B5EF4-FFF2-40B4-BE49-F238E27FC236}">
                  <a16:creationId xmlns:a16="http://schemas.microsoft.com/office/drawing/2014/main" id="{F5C04904-82EB-0C1C-C1C5-F0C37377D5E2}"/>
                </a:ext>
              </a:extLst>
            </p:cNvPr>
            <p:cNvSpPr/>
            <p:nvPr/>
          </p:nvSpPr>
          <p:spPr>
            <a:xfrm>
              <a:off x="1417992" y="1523984"/>
              <a:ext cx="461302" cy="338411"/>
            </a:xfrm>
            <a:custGeom>
              <a:avLst/>
              <a:gdLst/>
              <a:ahLst/>
              <a:cxnLst/>
              <a:rect l="l" t="t" r="r" b="b"/>
              <a:pathLst>
                <a:path w="7012" h="5144" extrusionOk="0">
                  <a:moveTo>
                    <a:pt x="0" y="5130"/>
                  </a:moveTo>
                  <a:lnTo>
                    <a:pt x="0" y="5130"/>
                  </a:lnTo>
                  <a:cubicBezTo>
                    <a:pt x="0" y="5132"/>
                    <a:pt x="1" y="5135"/>
                    <a:pt x="3" y="5136"/>
                  </a:cubicBezTo>
                  <a:lnTo>
                    <a:pt x="3" y="5136"/>
                  </a:lnTo>
                  <a:cubicBezTo>
                    <a:pt x="2" y="5135"/>
                    <a:pt x="1" y="5132"/>
                    <a:pt x="0" y="5130"/>
                  </a:cubicBezTo>
                  <a:close/>
                  <a:moveTo>
                    <a:pt x="6799" y="1"/>
                  </a:moveTo>
                  <a:cubicBezTo>
                    <a:pt x="6735" y="1"/>
                    <a:pt x="6673" y="24"/>
                    <a:pt x="6629" y="68"/>
                  </a:cubicBezTo>
                  <a:cubicBezTo>
                    <a:pt x="6616" y="81"/>
                    <a:pt x="6603" y="97"/>
                    <a:pt x="6596" y="111"/>
                  </a:cubicBezTo>
                  <a:cubicBezTo>
                    <a:pt x="6587" y="126"/>
                    <a:pt x="6580" y="144"/>
                    <a:pt x="6580" y="144"/>
                  </a:cubicBezTo>
                  <a:cubicBezTo>
                    <a:pt x="6579" y="144"/>
                    <a:pt x="6579" y="144"/>
                    <a:pt x="6579" y="144"/>
                  </a:cubicBezTo>
                  <a:lnTo>
                    <a:pt x="6576" y="150"/>
                  </a:lnTo>
                  <a:lnTo>
                    <a:pt x="6563" y="183"/>
                  </a:lnTo>
                  <a:lnTo>
                    <a:pt x="6507" y="309"/>
                  </a:lnTo>
                  <a:cubicBezTo>
                    <a:pt x="6474" y="391"/>
                    <a:pt x="6434" y="473"/>
                    <a:pt x="6398" y="553"/>
                  </a:cubicBezTo>
                  <a:cubicBezTo>
                    <a:pt x="6319" y="711"/>
                    <a:pt x="6240" y="872"/>
                    <a:pt x="6151" y="1031"/>
                  </a:cubicBezTo>
                  <a:cubicBezTo>
                    <a:pt x="5976" y="1344"/>
                    <a:pt x="5778" y="1647"/>
                    <a:pt x="5564" y="1938"/>
                  </a:cubicBezTo>
                  <a:cubicBezTo>
                    <a:pt x="5349" y="2225"/>
                    <a:pt x="5115" y="2505"/>
                    <a:pt x="4865" y="2765"/>
                  </a:cubicBezTo>
                  <a:cubicBezTo>
                    <a:pt x="4614" y="3026"/>
                    <a:pt x="4344" y="3273"/>
                    <a:pt x="4057" y="3497"/>
                  </a:cubicBezTo>
                  <a:cubicBezTo>
                    <a:pt x="3483" y="3953"/>
                    <a:pt x="2850" y="4332"/>
                    <a:pt x="2164" y="4609"/>
                  </a:cubicBezTo>
                  <a:cubicBezTo>
                    <a:pt x="1484" y="4883"/>
                    <a:pt x="755" y="5057"/>
                    <a:pt x="17" y="5110"/>
                  </a:cubicBezTo>
                  <a:cubicBezTo>
                    <a:pt x="755" y="5057"/>
                    <a:pt x="1484" y="4906"/>
                    <a:pt x="2180" y="4662"/>
                  </a:cubicBezTo>
                  <a:cubicBezTo>
                    <a:pt x="2246" y="4635"/>
                    <a:pt x="2315" y="4612"/>
                    <a:pt x="2381" y="4586"/>
                  </a:cubicBezTo>
                  <a:lnTo>
                    <a:pt x="2381" y="4586"/>
                  </a:lnTo>
                  <a:cubicBezTo>
                    <a:pt x="2296" y="4625"/>
                    <a:pt x="2207" y="4662"/>
                    <a:pt x="2114" y="4698"/>
                  </a:cubicBezTo>
                  <a:cubicBezTo>
                    <a:pt x="1771" y="4830"/>
                    <a:pt x="1418" y="4939"/>
                    <a:pt x="1056" y="5011"/>
                  </a:cubicBezTo>
                  <a:cubicBezTo>
                    <a:pt x="874" y="5047"/>
                    <a:pt x="693" y="5080"/>
                    <a:pt x="511" y="5104"/>
                  </a:cubicBezTo>
                  <a:cubicBezTo>
                    <a:pt x="419" y="5113"/>
                    <a:pt x="330" y="5123"/>
                    <a:pt x="234" y="5130"/>
                  </a:cubicBezTo>
                  <a:cubicBezTo>
                    <a:pt x="188" y="5137"/>
                    <a:pt x="145" y="5140"/>
                    <a:pt x="99" y="5140"/>
                  </a:cubicBezTo>
                  <a:cubicBezTo>
                    <a:pt x="145" y="5140"/>
                    <a:pt x="188" y="5137"/>
                    <a:pt x="238" y="5130"/>
                  </a:cubicBezTo>
                  <a:cubicBezTo>
                    <a:pt x="330" y="5123"/>
                    <a:pt x="426" y="5113"/>
                    <a:pt x="515" y="5107"/>
                  </a:cubicBezTo>
                  <a:cubicBezTo>
                    <a:pt x="699" y="5087"/>
                    <a:pt x="881" y="5061"/>
                    <a:pt x="1062" y="5024"/>
                  </a:cubicBezTo>
                  <a:cubicBezTo>
                    <a:pt x="1425" y="4958"/>
                    <a:pt x="1784" y="4863"/>
                    <a:pt x="2141" y="4747"/>
                  </a:cubicBezTo>
                  <a:cubicBezTo>
                    <a:pt x="2490" y="4632"/>
                    <a:pt x="2836" y="4497"/>
                    <a:pt x="3173" y="4332"/>
                  </a:cubicBezTo>
                  <a:cubicBezTo>
                    <a:pt x="3509" y="4170"/>
                    <a:pt x="3839" y="3986"/>
                    <a:pt x="4146" y="3778"/>
                  </a:cubicBezTo>
                  <a:cubicBezTo>
                    <a:pt x="4456" y="3573"/>
                    <a:pt x="4756" y="3342"/>
                    <a:pt x="5036" y="3095"/>
                  </a:cubicBezTo>
                  <a:cubicBezTo>
                    <a:pt x="5316" y="2845"/>
                    <a:pt x="5580" y="2574"/>
                    <a:pt x="5824" y="2287"/>
                  </a:cubicBezTo>
                  <a:cubicBezTo>
                    <a:pt x="6312" y="1710"/>
                    <a:pt x="6708" y="1051"/>
                    <a:pt x="6982" y="341"/>
                  </a:cubicBezTo>
                  <a:lnTo>
                    <a:pt x="6995" y="309"/>
                  </a:lnTo>
                  <a:cubicBezTo>
                    <a:pt x="6995" y="309"/>
                    <a:pt x="6995" y="309"/>
                    <a:pt x="6995" y="309"/>
                  </a:cubicBezTo>
                  <a:cubicBezTo>
                    <a:pt x="6996" y="309"/>
                    <a:pt x="7005" y="288"/>
                    <a:pt x="7008" y="272"/>
                  </a:cubicBezTo>
                  <a:cubicBezTo>
                    <a:pt x="7011" y="256"/>
                    <a:pt x="7011" y="233"/>
                    <a:pt x="7011" y="216"/>
                  </a:cubicBezTo>
                  <a:cubicBezTo>
                    <a:pt x="7011" y="180"/>
                    <a:pt x="6998" y="147"/>
                    <a:pt x="6982" y="117"/>
                  </a:cubicBezTo>
                  <a:cubicBezTo>
                    <a:pt x="6955" y="58"/>
                    <a:pt x="6889" y="12"/>
                    <a:pt x="6823" y="2"/>
                  </a:cubicBezTo>
                  <a:cubicBezTo>
                    <a:pt x="6815" y="1"/>
                    <a:pt x="6807" y="1"/>
                    <a:pt x="6799" y="1"/>
                  </a:cubicBezTo>
                  <a:close/>
                  <a:moveTo>
                    <a:pt x="3" y="5136"/>
                  </a:moveTo>
                  <a:cubicBezTo>
                    <a:pt x="5" y="5141"/>
                    <a:pt x="9" y="5143"/>
                    <a:pt x="13" y="5143"/>
                  </a:cubicBezTo>
                  <a:cubicBezTo>
                    <a:pt x="9" y="5141"/>
                    <a:pt x="5" y="5139"/>
                    <a:pt x="3" y="5136"/>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604;p37">
              <a:extLst>
                <a:ext uri="{FF2B5EF4-FFF2-40B4-BE49-F238E27FC236}">
                  <a16:creationId xmlns:a16="http://schemas.microsoft.com/office/drawing/2014/main" id="{70731CF0-30F4-22C3-B65B-25E693C96F34}"/>
                </a:ext>
              </a:extLst>
            </p:cNvPr>
            <p:cNvSpPr/>
            <p:nvPr/>
          </p:nvSpPr>
          <p:spPr>
            <a:xfrm>
              <a:off x="1498713" y="1572602"/>
              <a:ext cx="296636" cy="198678"/>
            </a:xfrm>
            <a:custGeom>
              <a:avLst/>
              <a:gdLst/>
              <a:ahLst/>
              <a:cxnLst/>
              <a:rect l="l" t="t" r="r" b="b"/>
              <a:pathLst>
                <a:path w="4509" h="3020" extrusionOk="0">
                  <a:moveTo>
                    <a:pt x="4275" y="0"/>
                  </a:moveTo>
                  <a:cubicBezTo>
                    <a:pt x="4267" y="0"/>
                    <a:pt x="4259" y="1"/>
                    <a:pt x="4251" y="2"/>
                  </a:cubicBezTo>
                  <a:cubicBezTo>
                    <a:pt x="4231" y="2"/>
                    <a:pt x="4211" y="8"/>
                    <a:pt x="4195" y="15"/>
                  </a:cubicBezTo>
                  <a:lnTo>
                    <a:pt x="4185" y="18"/>
                  </a:lnTo>
                  <a:lnTo>
                    <a:pt x="4178" y="21"/>
                  </a:lnTo>
                  <a:lnTo>
                    <a:pt x="4155" y="31"/>
                  </a:lnTo>
                  <a:lnTo>
                    <a:pt x="4083" y="64"/>
                  </a:lnTo>
                  <a:cubicBezTo>
                    <a:pt x="4033" y="84"/>
                    <a:pt x="3984" y="104"/>
                    <a:pt x="3931" y="130"/>
                  </a:cubicBezTo>
                  <a:lnTo>
                    <a:pt x="3634" y="265"/>
                  </a:lnTo>
                  <a:cubicBezTo>
                    <a:pt x="3436" y="361"/>
                    <a:pt x="3242" y="463"/>
                    <a:pt x="3051" y="569"/>
                  </a:cubicBezTo>
                  <a:cubicBezTo>
                    <a:pt x="2863" y="678"/>
                    <a:pt x="2678" y="796"/>
                    <a:pt x="2497" y="912"/>
                  </a:cubicBezTo>
                  <a:cubicBezTo>
                    <a:pt x="2315" y="1030"/>
                    <a:pt x="2137" y="1159"/>
                    <a:pt x="1959" y="1288"/>
                  </a:cubicBezTo>
                  <a:cubicBezTo>
                    <a:pt x="1781" y="1416"/>
                    <a:pt x="1613" y="1551"/>
                    <a:pt x="1445" y="1687"/>
                  </a:cubicBezTo>
                  <a:cubicBezTo>
                    <a:pt x="1276" y="1822"/>
                    <a:pt x="1111" y="1964"/>
                    <a:pt x="950" y="2109"/>
                  </a:cubicBezTo>
                  <a:cubicBezTo>
                    <a:pt x="623" y="2392"/>
                    <a:pt x="307" y="2679"/>
                    <a:pt x="0" y="2986"/>
                  </a:cubicBezTo>
                  <a:cubicBezTo>
                    <a:pt x="323" y="2686"/>
                    <a:pt x="653" y="2409"/>
                    <a:pt x="999" y="2158"/>
                  </a:cubicBezTo>
                  <a:lnTo>
                    <a:pt x="1085" y="2096"/>
                  </a:lnTo>
                  <a:lnTo>
                    <a:pt x="1085" y="2096"/>
                  </a:lnTo>
                  <a:cubicBezTo>
                    <a:pt x="1045" y="2129"/>
                    <a:pt x="1003" y="2165"/>
                    <a:pt x="963" y="2198"/>
                  </a:cubicBezTo>
                  <a:cubicBezTo>
                    <a:pt x="798" y="2340"/>
                    <a:pt x="637" y="2478"/>
                    <a:pt x="475" y="2623"/>
                  </a:cubicBezTo>
                  <a:lnTo>
                    <a:pt x="234" y="2838"/>
                  </a:lnTo>
                  <a:cubicBezTo>
                    <a:pt x="317" y="2768"/>
                    <a:pt x="399" y="2699"/>
                    <a:pt x="482" y="2633"/>
                  </a:cubicBezTo>
                  <a:cubicBezTo>
                    <a:pt x="653" y="2495"/>
                    <a:pt x="821" y="2363"/>
                    <a:pt x="993" y="2241"/>
                  </a:cubicBezTo>
                  <a:cubicBezTo>
                    <a:pt x="1167" y="2115"/>
                    <a:pt x="1349" y="1997"/>
                    <a:pt x="1530" y="1881"/>
                  </a:cubicBezTo>
                  <a:cubicBezTo>
                    <a:pt x="1712" y="1766"/>
                    <a:pt x="1896" y="1660"/>
                    <a:pt x="2081" y="1551"/>
                  </a:cubicBezTo>
                  <a:cubicBezTo>
                    <a:pt x="2454" y="1340"/>
                    <a:pt x="2833" y="1149"/>
                    <a:pt x="3215" y="961"/>
                  </a:cubicBezTo>
                  <a:cubicBezTo>
                    <a:pt x="3410" y="872"/>
                    <a:pt x="3601" y="780"/>
                    <a:pt x="3793" y="691"/>
                  </a:cubicBezTo>
                  <a:lnTo>
                    <a:pt x="4083" y="559"/>
                  </a:lnTo>
                  <a:lnTo>
                    <a:pt x="4225" y="493"/>
                  </a:lnTo>
                  <a:lnTo>
                    <a:pt x="4300" y="460"/>
                  </a:lnTo>
                  <a:lnTo>
                    <a:pt x="4337" y="443"/>
                  </a:lnTo>
                  <a:lnTo>
                    <a:pt x="4353" y="434"/>
                  </a:lnTo>
                  <a:lnTo>
                    <a:pt x="4363" y="434"/>
                  </a:lnTo>
                  <a:cubicBezTo>
                    <a:pt x="4360" y="434"/>
                    <a:pt x="4370" y="430"/>
                    <a:pt x="4380" y="427"/>
                  </a:cubicBezTo>
                  <a:cubicBezTo>
                    <a:pt x="4416" y="404"/>
                    <a:pt x="4446" y="377"/>
                    <a:pt x="4465" y="338"/>
                  </a:cubicBezTo>
                  <a:cubicBezTo>
                    <a:pt x="4508" y="269"/>
                    <a:pt x="4508" y="173"/>
                    <a:pt x="4462" y="104"/>
                  </a:cubicBezTo>
                  <a:cubicBezTo>
                    <a:pt x="4420" y="41"/>
                    <a:pt x="4349" y="0"/>
                    <a:pt x="4275" y="0"/>
                  </a:cubicBezTo>
                  <a:close/>
                  <a:moveTo>
                    <a:pt x="13" y="2986"/>
                  </a:moveTo>
                  <a:cubicBezTo>
                    <a:pt x="8" y="2990"/>
                    <a:pt x="7" y="2995"/>
                    <a:pt x="7" y="3000"/>
                  </a:cubicBezTo>
                  <a:lnTo>
                    <a:pt x="7" y="3000"/>
                  </a:lnTo>
                  <a:cubicBezTo>
                    <a:pt x="7" y="2995"/>
                    <a:pt x="9" y="2990"/>
                    <a:pt x="13" y="2986"/>
                  </a:cubicBezTo>
                  <a:close/>
                  <a:moveTo>
                    <a:pt x="7" y="3000"/>
                  </a:moveTo>
                  <a:lnTo>
                    <a:pt x="7" y="3000"/>
                  </a:lnTo>
                  <a:cubicBezTo>
                    <a:pt x="6" y="3010"/>
                    <a:pt x="13" y="3019"/>
                    <a:pt x="20" y="3019"/>
                  </a:cubicBezTo>
                  <a:cubicBezTo>
                    <a:pt x="14" y="3017"/>
                    <a:pt x="7" y="3008"/>
                    <a:pt x="7" y="3000"/>
                  </a:cubicBezTo>
                  <a:close/>
                  <a:moveTo>
                    <a:pt x="53" y="2999"/>
                  </a:moveTo>
                  <a:cubicBezTo>
                    <a:pt x="43" y="3006"/>
                    <a:pt x="36" y="3019"/>
                    <a:pt x="20" y="3019"/>
                  </a:cubicBezTo>
                  <a:cubicBezTo>
                    <a:pt x="21" y="3019"/>
                    <a:pt x="23" y="3019"/>
                    <a:pt x="24" y="3019"/>
                  </a:cubicBezTo>
                  <a:cubicBezTo>
                    <a:pt x="38" y="3019"/>
                    <a:pt x="47" y="3005"/>
                    <a:pt x="53" y="2999"/>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05;p37">
              <a:extLst>
                <a:ext uri="{FF2B5EF4-FFF2-40B4-BE49-F238E27FC236}">
                  <a16:creationId xmlns:a16="http://schemas.microsoft.com/office/drawing/2014/main" id="{B456EA29-A02E-0A47-E98D-6DE25D8D9EE3}"/>
                </a:ext>
              </a:extLst>
            </p:cNvPr>
            <p:cNvSpPr/>
            <p:nvPr/>
          </p:nvSpPr>
          <p:spPr>
            <a:xfrm>
              <a:off x="906425" y="2031735"/>
              <a:ext cx="519195" cy="884184"/>
            </a:xfrm>
            <a:custGeom>
              <a:avLst/>
              <a:gdLst/>
              <a:ahLst/>
              <a:cxnLst/>
              <a:rect l="l" t="t" r="r" b="b"/>
              <a:pathLst>
                <a:path w="7892" h="13440" extrusionOk="0">
                  <a:moveTo>
                    <a:pt x="0" y="1"/>
                  </a:moveTo>
                  <a:lnTo>
                    <a:pt x="1728" y="11213"/>
                  </a:lnTo>
                  <a:lnTo>
                    <a:pt x="7892" y="13439"/>
                  </a:lnTo>
                  <a:cubicBezTo>
                    <a:pt x="7892" y="13439"/>
                    <a:pt x="6084" y="2682"/>
                    <a:pt x="6084" y="2665"/>
                  </a:cubicBezTo>
                  <a:cubicBezTo>
                    <a:pt x="3621" y="980"/>
                    <a:pt x="0" y="1"/>
                    <a:pt x="0"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606;p37">
              <a:extLst>
                <a:ext uri="{FF2B5EF4-FFF2-40B4-BE49-F238E27FC236}">
                  <a16:creationId xmlns:a16="http://schemas.microsoft.com/office/drawing/2014/main" id="{BDE2B47F-EF92-7CA5-BF77-E9F1031DB6C0}"/>
                </a:ext>
              </a:extLst>
            </p:cNvPr>
            <p:cNvSpPr/>
            <p:nvPr/>
          </p:nvSpPr>
          <p:spPr>
            <a:xfrm>
              <a:off x="892281" y="2051932"/>
              <a:ext cx="534852" cy="875237"/>
            </a:xfrm>
            <a:custGeom>
              <a:avLst/>
              <a:gdLst/>
              <a:ahLst/>
              <a:cxnLst/>
              <a:rect l="l" t="t" r="r" b="b"/>
              <a:pathLst>
                <a:path w="8130" h="13304" extrusionOk="0">
                  <a:moveTo>
                    <a:pt x="1" y="0"/>
                  </a:moveTo>
                  <a:lnTo>
                    <a:pt x="1564" y="11028"/>
                  </a:lnTo>
                  <a:lnTo>
                    <a:pt x="8130" y="13304"/>
                  </a:lnTo>
                  <a:cubicBezTo>
                    <a:pt x="8130" y="13304"/>
                    <a:pt x="6329" y="2546"/>
                    <a:pt x="6332" y="2527"/>
                  </a:cubicBezTo>
                  <a:cubicBezTo>
                    <a:pt x="3714" y="822"/>
                    <a:pt x="1" y="0"/>
                    <a:pt x="1"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607;p37">
              <a:extLst>
                <a:ext uri="{FF2B5EF4-FFF2-40B4-BE49-F238E27FC236}">
                  <a16:creationId xmlns:a16="http://schemas.microsoft.com/office/drawing/2014/main" id="{81159457-9E9B-A283-48E9-317FBE9B3F96}"/>
                </a:ext>
              </a:extLst>
            </p:cNvPr>
            <p:cNvSpPr/>
            <p:nvPr/>
          </p:nvSpPr>
          <p:spPr>
            <a:xfrm>
              <a:off x="866492" y="2070813"/>
              <a:ext cx="561759" cy="867211"/>
            </a:xfrm>
            <a:custGeom>
              <a:avLst/>
              <a:gdLst/>
              <a:ahLst/>
              <a:cxnLst/>
              <a:rect l="l" t="t" r="r" b="b"/>
              <a:pathLst>
                <a:path w="8539" h="13182" extrusionOk="0">
                  <a:moveTo>
                    <a:pt x="0" y="0"/>
                  </a:moveTo>
                  <a:lnTo>
                    <a:pt x="1972" y="10906"/>
                  </a:lnTo>
                  <a:lnTo>
                    <a:pt x="8538" y="13182"/>
                  </a:lnTo>
                  <a:cubicBezTo>
                    <a:pt x="8538" y="13182"/>
                    <a:pt x="6741" y="2421"/>
                    <a:pt x="6744" y="2404"/>
                  </a:cubicBezTo>
                  <a:cubicBezTo>
                    <a:pt x="4419" y="920"/>
                    <a:pt x="1" y="0"/>
                    <a:pt x="0"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608;p37">
              <a:extLst>
                <a:ext uri="{FF2B5EF4-FFF2-40B4-BE49-F238E27FC236}">
                  <a16:creationId xmlns:a16="http://schemas.microsoft.com/office/drawing/2014/main" id="{CC01E9DB-F839-F912-2F4E-FB42078120FA}"/>
                </a:ext>
              </a:extLst>
            </p:cNvPr>
            <p:cNvSpPr/>
            <p:nvPr/>
          </p:nvSpPr>
          <p:spPr>
            <a:xfrm>
              <a:off x="1219963" y="1829732"/>
              <a:ext cx="556760" cy="1157728"/>
            </a:xfrm>
            <a:custGeom>
              <a:avLst/>
              <a:gdLst/>
              <a:ahLst/>
              <a:cxnLst/>
              <a:rect l="l" t="t" r="r" b="b"/>
              <a:pathLst>
                <a:path w="8463" h="17598" extrusionOk="0">
                  <a:moveTo>
                    <a:pt x="5798" y="1"/>
                  </a:moveTo>
                  <a:cubicBezTo>
                    <a:pt x="5798" y="1"/>
                    <a:pt x="2157" y="2606"/>
                    <a:pt x="0" y="5264"/>
                  </a:cubicBezTo>
                  <a:cubicBezTo>
                    <a:pt x="13" y="5284"/>
                    <a:pt x="2276" y="17598"/>
                    <a:pt x="2276" y="17598"/>
                  </a:cubicBezTo>
                  <a:lnTo>
                    <a:pt x="8462" y="13123"/>
                  </a:lnTo>
                  <a:lnTo>
                    <a:pt x="5798" y="1"/>
                  </a:ln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609;p37">
              <a:extLst>
                <a:ext uri="{FF2B5EF4-FFF2-40B4-BE49-F238E27FC236}">
                  <a16:creationId xmlns:a16="http://schemas.microsoft.com/office/drawing/2014/main" id="{11B57C69-F280-7534-6C53-F7243975A0D8}"/>
                </a:ext>
              </a:extLst>
            </p:cNvPr>
            <p:cNvSpPr/>
            <p:nvPr/>
          </p:nvSpPr>
          <p:spPr>
            <a:xfrm>
              <a:off x="1222134" y="1852758"/>
              <a:ext cx="586890" cy="1147531"/>
            </a:xfrm>
            <a:custGeom>
              <a:avLst/>
              <a:gdLst/>
              <a:ahLst/>
              <a:cxnLst/>
              <a:rect l="l" t="t" r="r" b="b"/>
              <a:pathLst>
                <a:path w="8921" h="17443" extrusionOk="0">
                  <a:moveTo>
                    <a:pt x="6362" y="0"/>
                  </a:moveTo>
                  <a:cubicBezTo>
                    <a:pt x="6362" y="0"/>
                    <a:pt x="2325" y="2378"/>
                    <a:pt x="0" y="5108"/>
                  </a:cubicBezTo>
                  <a:cubicBezTo>
                    <a:pt x="17" y="5132"/>
                    <a:pt x="2285" y="17442"/>
                    <a:pt x="2285" y="17442"/>
                  </a:cubicBezTo>
                  <a:lnTo>
                    <a:pt x="8921" y="12776"/>
                  </a:lnTo>
                  <a:lnTo>
                    <a:pt x="6362" y="0"/>
                  </a:ln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610;p37">
              <a:extLst>
                <a:ext uri="{FF2B5EF4-FFF2-40B4-BE49-F238E27FC236}">
                  <a16:creationId xmlns:a16="http://schemas.microsoft.com/office/drawing/2014/main" id="{727AB61A-9BAA-016E-092B-BB5E12E8D574}"/>
                </a:ext>
              </a:extLst>
            </p:cNvPr>
            <p:cNvSpPr/>
            <p:nvPr/>
          </p:nvSpPr>
          <p:spPr>
            <a:xfrm>
              <a:off x="1225161" y="1871639"/>
              <a:ext cx="586890" cy="1140558"/>
            </a:xfrm>
            <a:custGeom>
              <a:avLst/>
              <a:gdLst/>
              <a:ahLst/>
              <a:cxnLst/>
              <a:rect l="l" t="t" r="r" b="b"/>
              <a:pathLst>
                <a:path w="8921" h="17337" extrusionOk="0">
                  <a:moveTo>
                    <a:pt x="6817" y="0"/>
                  </a:moveTo>
                  <a:cubicBezTo>
                    <a:pt x="6817" y="0"/>
                    <a:pt x="2075" y="2618"/>
                    <a:pt x="0" y="5006"/>
                  </a:cubicBezTo>
                  <a:cubicBezTo>
                    <a:pt x="13" y="5026"/>
                    <a:pt x="2282" y="17337"/>
                    <a:pt x="2282" y="17337"/>
                  </a:cubicBezTo>
                  <a:lnTo>
                    <a:pt x="8921" y="12670"/>
                  </a:lnTo>
                  <a:lnTo>
                    <a:pt x="6817" y="0"/>
                  </a:ln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611;p37">
              <a:extLst>
                <a:ext uri="{FF2B5EF4-FFF2-40B4-BE49-F238E27FC236}">
                  <a16:creationId xmlns:a16="http://schemas.microsoft.com/office/drawing/2014/main" id="{008B5919-4874-A6A3-CE88-6075F2D4DD51}"/>
                </a:ext>
              </a:extLst>
            </p:cNvPr>
            <p:cNvSpPr/>
            <p:nvPr/>
          </p:nvSpPr>
          <p:spPr>
            <a:xfrm>
              <a:off x="1810482" y="2243835"/>
              <a:ext cx="139535" cy="65788"/>
            </a:xfrm>
            <a:custGeom>
              <a:avLst/>
              <a:gdLst/>
              <a:ahLst/>
              <a:cxnLst/>
              <a:rect l="l" t="t" r="r" b="b"/>
              <a:pathLst>
                <a:path w="2121" h="1000" extrusionOk="0">
                  <a:moveTo>
                    <a:pt x="966" y="1"/>
                  </a:moveTo>
                  <a:cubicBezTo>
                    <a:pt x="615" y="1"/>
                    <a:pt x="295" y="193"/>
                    <a:pt x="53" y="450"/>
                  </a:cubicBezTo>
                  <a:cubicBezTo>
                    <a:pt x="0" y="510"/>
                    <a:pt x="20" y="609"/>
                    <a:pt x="76" y="652"/>
                  </a:cubicBezTo>
                  <a:cubicBezTo>
                    <a:pt x="102" y="674"/>
                    <a:pt x="131" y="684"/>
                    <a:pt x="160" y="684"/>
                  </a:cubicBezTo>
                  <a:cubicBezTo>
                    <a:pt x="204" y="684"/>
                    <a:pt x="247" y="662"/>
                    <a:pt x="280" y="629"/>
                  </a:cubicBezTo>
                  <a:cubicBezTo>
                    <a:pt x="461" y="434"/>
                    <a:pt x="703" y="292"/>
                    <a:pt x="968" y="292"/>
                  </a:cubicBezTo>
                  <a:cubicBezTo>
                    <a:pt x="1009" y="292"/>
                    <a:pt x="1050" y="295"/>
                    <a:pt x="1092" y="302"/>
                  </a:cubicBezTo>
                  <a:cubicBezTo>
                    <a:pt x="1421" y="361"/>
                    <a:pt x="1669" y="632"/>
                    <a:pt x="1820" y="912"/>
                  </a:cubicBezTo>
                  <a:cubicBezTo>
                    <a:pt x="1848" y="962"/>
                    <a:pt x="1899" y="999"/>
                    <a:pt x="1954" y="999"/>
                  </a:cubicBezTo>
                  <a:cubicBezTo>
                    <a:pt x="1971" y="999"/>
                    <a:pt x="1988" y="996"/>
                    <a:pt x="2005" y="988"/>
                  </a:cubicBezTo>
                  <a:cubicBezTo>
                    <a:pt x="2078" y="958"/>
                    <a:pt x="2121" y="866"/>
                    <a:pt x="2084" y="797"/>
                  </a:cubicBezTo>
                  <a:cubicBezTo>
                    <a:pt x="1883" y="421"/>
                    <a:pt x="1570" y="88"/>
                    <a:pt x="1131" y="15"/>
                  </a:cubicBezTo>
                  <a:cubicBezTo>
                    <a:pt x="1075" y="5"/>
                    <a:pt x="1020" y="1"/>
                    <a:pt x="966"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612;p37">
              <a:extLst>
                <a:ext uri="{FF2B5EF4-FFF2-40B4-BE49-F238E27FC236}">
                  <a16:creationId xmlns:a16="http://schemas.microsoft.com/office/drawing/2014/main" id="{887EED58-36A3-08FB-BED1-4DBE14919CA6}"/>
                </a:ext>
              </a:extLst>
            </p:cNvPr>
            <p:cNvSpPr/>
            <p:nvPr/>
          </p:nvSpPr>
          <p:spPr>
            <a:xfrm>
              <a:off x="1681340" y="2258243"/>
              <a:ext cx="364989" cy="230454"/>
            </a:xfrm>
            <a:custGeom>
              <a:avLst/>
              <a:gdLst/>
              <a:ahLst/>
              <a:cxnLst/>
              <a:rect l="l" t="t" r="r" b="b"/>
              <a:pathLst>
                <a:path w="5548" h="3503" extrusionOk="0">
                  <a:moveTo>
                    <a:pt x="449" y="1"/>
                  </a:moveTo>
                  <a:lnTo>
                    <a:pt x="449" y="1"/>
                  </a:lnTo>
                  <a:cubicBezTo>
                    <a:pt x="1" y="1422"/>
                    <a:pt x="693" y="2949"/>
                    <a:pt x="1940" y="3331"/>
                  </a:cubicBezTo>
                  <a:cubicBezTo>
                    <a:pt x="2244" y="3448"/>
                    <a:pt x="2573" y="3503"/>
                    <a:pt x="2904" y="3503"/>
                  </a:cubicBezTo>
                  <a:cubicBezTo>
                    <a:pt x="4202" y="3503"/>
                    <a:pt x="5535" y="2664"/>
                    <a:pt x="5548" y="1445"/>
                  </a:cubicBezTo>
                  <a:lnTo>
                    <a:pt x="5548" y="1445"/>
                  </a:lnTo>
                  <a:cubicBezTo>
                    <a:pt x="5275" y="1479"/>
                    <a:pt x="4994" y="1497"/>
                    <a:pt x="4710" y="1497"/>
                  </a:cubicBezTo>
                  <a:cubicBezTo>
                    <a:pt x="3164" y="1497"/>
                    <a:pt x="1505" y="992"/>
                    <a:pt x="449"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613;p37">
              <a:extLst>
                <a:ext uri="{FF2B5EF4-FFF2-40B4-BE49-F238E27FC236}">
                  <a16:creationId xmlns:a16="http://schemas.microsoft.com/office/drawing/2014/main" id="{88915956-1623-0384-97D3-4E419ADBB53E}"/>
                </a:ext>
              </a:extLst>
            </p:cNvPr>
            <p:cNvSpPr/>
            <p:nvPr/>
          </p:nvSpPr>
          <p:spPr>
            <a:xfrm>
              <a:off x="2097712" y="2341201"/>
              <a:ext cx="157758" cy="152035"/>
            </a:xfrm>
            <a:custGeom>
              <a:avLst/>
              <a:gdLst/>
              <a:ahLst/>
              <a:cxnLst/>
              <a:rect l="l" t="t" r="r" b="b"/>
              <a:pathLst>
                <a:path w="2398" h="2311" extrusionOk="0">
                  <a:moveTo>
                    <a:pt x="1189" y="0"/>
                  </a:moveTo>
                  <a:cubicBezTo>
                    <a:pt x="1143" y="0"/>
                    <a:pt x="1098" y="3"/>
                    <a:pt x="1052" y="9"/>
                  </a:cubicBezTo>
                  <a:cubicBezTo>
                    <a:pt x="409" y="95"/>
                    <a:pt x="0" y="682"/>
                    <a:pt x="56" y="1302"/>
                  </a:cubicBezTo>
                  <a:cubicBezTo>
                    <a:pt x="105" y="1878"/>
                    <a:pt x="658" y="2310"/>
                    <a:pt x="1212" y="2310"/>
                  </a:cubicBezTo>
                  <a:cubicBezTo>
                    <a:pt x="1258" y="2310"/>
                    <a:pt x="1304" y="2307"/>
                    <a:pt x="1349" y="2301"/>
                  </a:cubicBezTo>
                  <a:cubicBezTo>
                    <a:pt x="1992" y="2219"/>
                    <a:pt x="2398" y="1629"/>
                    <a:pt x="2348" y="1005"/>
                  </a:cubicBezTo>
                  <a:cubicBezTo>
                    <a:pt x="2297" y="432"/>
                    <a:pt x="1744" y="0"/>
                    <a:pt x="1189"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614;p37">
              <a:extLst>
                <a:ext uri="{FF2B5EF4-FFF2-40B4-BE49-F238E27FC236}">
                  <a16:creationId xmlns:a16="http://schemas.microsoft.com/office/drawing/2014/main" id="{69021BA1-9C00-AD4C-290B-3FA92B84C952}"/>
                </a:ext>
              </a:extLst>
            </p:cNvPr>
            <p:cNvSpPr/>
            <p:nvPr/>
          </p:nvSpPr>
          <p:spPr>
            <a:xfrm>
              <a:off x="1487398" y="2204494"/>
              <a:ext cx="157561" cy="152035"/>
            </a:xfrm>
            <a:custGeom>
              <a:avLst/>
              <a:gdLst/>
              <a:ahLst/>
              <a:cxnLst/>
              <a:rect l="l" t="t" r="r" b="b"/>
              <a:pathLst>
                <a:path w="2395" h="2311" extrusionOk="0">
                  <a:moveTo>
                    <a:pt x="1189" y="1"/>
                  </a:moveTo>
                  <a:cubicBezTo>
                    <a:pt x="1144" y="1"/>
                    <a:pt x="1098" y="4"/>
                    <a:pt x="1053" y="10"/>
                  </a:cubicBezTo>
                  <a:cubicBezTo>
                    <a:pt x="410" y="95"/>
                    <a:pt x="1" y="682"/>
                    <a:pt x="53" y="1306"/>
                  </a:cubicBezTo>
                  <a:cubicBezTo>
                    <a:pt x="102" y="1879"/>
                    <a:pt x="655" y="2311"/>
                    <a:pt x="1212" y="2311"/>
                  </a:cubicBezTo>
                  <a:cubicBezTo>
                    <a:pt x="1258" y="2311"/>
                    <a:pt x="1304" y="2308"/>
                    <a:pt x="1349" y="2302"/>
                  </a:cubicBezTo>
                  <a:cubicBezTo>
                    <a:pt x="1986" y="2219"/>
                    <a:pt x="2395" y="1635"/>
                    <a:pt x="2345" y="1009"/>
                  </a:cubicBezTo>
                  <a:cubicBezTo>
                    <a:pt x="2297" y="433"/>
                    <a:pt x="1744" y="1"/>
                    <a:pt x="1189" y="1"/>
                  </a:cubicBezTo>
                  <a:close/>
                </a:path>
              </a:pathLst>
            </a:custGeom>
            <a:solidFill>
              <a:srgbClr val="FF7C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615;p37">
              <a:extLst>
                <a:ext uri="{FF2B5EF4-FFF2-40B4-BE49-F238E27FC236}">
                  <a16:creationId xmlns:a16="http://schemas.microsoft.com/office/drawing/2014/main" id="{9007A263-41ED-FC5A-195F-D039B0EE9491}"/>
                </a:ext>
              </a:extLst>
            </p:cNvPr>
            <p:cNvSpPr/>
            <p:nvPr/>
          </p:nvSpPr>
          <p:spPr>
            <a:xfrm>
              <a:off x="2016398" y="1986473"/>
              <a:ext cx="187231" cy="69801"/>
            </a:xfrm>
            <a:custGeom>
              <a:avLst/>
              <a:gdLst/>
              <a:ahLst/>
              <a:cxnLst/>
              <a:rect l="l" t="t" r="r" b="b"/>
              <a:pathLst>
                <a:path w="2846" h="1061" extrusionOk="0">
                  <a:moveTo>
                    <a:pt x="1231" y="0"/>
                  </a:moveTo>
                  <a:cubicBezTo>
                    <a:pt x="841" y="0"/>
                    <a:pt x="449" y="113"/>
                    <a:pt x="125" y="339"/>
                  </a:cubicBezTo>
                  <a:cubicBezTo>
                    <a:pt x="0" y="423"/>
                    <a:pt x="98" y="594"/>
                    <a:pt x="221" y="594"/>
                  </a:cubicBezTo>
                  <a:cubicBezTo>
                    <a:pt x="248" y="594"/>
                    <a:pt x="276" y="586"/>
                    <a:pt x="303" y="567"/>
                  </a:cubicBezTo>
                  <a:cubicBezTo>
                    <a:pt x="574" y="377"/>
                    <a:pt x="897" y="284"/>
                    <a:pt x="1219" y="284"/>
                  </a:cubicBezTo>
                  <a:cubicBezTo>
                    <a:pt x="1741" y="284"/>
                    <a:pt x="2260" y="529"/>
                    <a:pt x="2546" y="999"/>
                  </a:cubicBezTo>
                  <a:cubicBezTo>
                    <a:pt x="2573" y="1042"/>
                    <a:pt x="2610" y="1060"/>
                    <a:pt x="2647" y="1060"/>
                  </a:cubicBezTo>
                  <a:cubicBezTo>
                    <a:pt x="2745" y="1060"/>
                    <a:pt x="2846" y="935"/>
                    <a:pt x="2776" y="821"/>
                  </a:cubicBezTo>
                  <a:cubicBezTo>
                    <a:pt x="2445" y="275"/>
                    <a:pt x="1840" y="0"/>
                    <a:pt x="1231"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616;p37">
              <a:extLst>
                <a:ext uri="{FF2B5EF4-FFF2-40B4-BE49-F238E27FC236}">
                  <a16:creationId xmlns:a16="http://schemas.microsoft.com/office/drawing/2014/main" id="{F02D35B0-6646-B415-7027-8A157BD235CE}"/>
                </a:ext>
              </a:extLst>
            </p:cNvPr>
            <p:cNvSpPr/>
            <p:nvPr/>
          </p:nvSpPr>
          <p:spPr>
            <a:xfrm>
              <a:off x="1686801" y="1930685"/>
              <a:ext cx="175324" cy="63814"/>
            </a:xfrm>
            <a:custGeom>
              <a:avLst/>
              <a:gdLst/>
              <a:ahLst/>
              <a:cxnLst/>
              <a:rect l="l" t="t" r="r" b="b"/>
              <a:pathLst>
                <a:path w="2665" h="970" extrusionOk="0">
                  <a:moveTo>
                    <a:pt x="1227" y="1"/>
                  </a:moveTo>
                  <a:cubicBezTo>
                    <a:pt x="840" y="1"/>
                    <a:pt x="460" y="139"/>
                    <a:pt x="129" y="346"/>
                  </a:cubicBezTo>
                  <a:cubicBezTo>
                    <a:pt x="1" y="428"/>
                    <a:pt x="101" y="598"/>
                    <a:pt x="227" y="598"/>
                  </a:cubicBezTo>
                  <a:cubicBezTo>
                    <a:pt x="253" y="598"/>
                    <a:pt x="280" y="591"/>
                    <a:pt x="307" y="574"/>
                  </a:cubicBezTo>
                  <a:cubicBezTo>
                    <a:pt x="583" y="398"/>
                    <a:pt x="897" y="289"/>
                    <a:pt x="1219" y="289"/>
                  </a:cubicBezTo>
                  <a:cubicBezTo>
                    <a:pt x="1320" y="289"/>
                    <a:pt x="1422" y="300"/>
                    <a:pt x="1524" y="323"/>
                  </a:cubicBezTo>
                  <a:cubicBezTo>
                    <a:pt x="1870" y="399"/>
                    <a:pt x="2164" y="620"/>
                    <a:pt x="2362" y="910"/>
                  </a:cubicBezTo>
                  <a:cubicBezTo>
                    <a:pt x="2389" y="952"/>
                    <a:pt x="2427" y="970"/>
                    <a:pt x="2464" y="970"/>
                  </a:cubicBezTo>
                  <a:cubicBezTo>
                    <a:pt x="2564" y="970"/>
                    <a:pt x="2665" y="846"/>
                    <a:pt x="2586" y="735"/>
                  </a:cubicBezTo>
                  <a:cubicBezTo>
                    <a:pt x="2348" y="379"/>
                    <a:pt x="1976" y="129"/>
                    <a:pt x="1560" y="36"/>
                  </a:cubicBezTo>
                  <a:cubicBezTo>
                    <a:pt x="1449" y="12"/>
                    <a:pt x="1338" y="1"/>
                    <a:pt x="1227"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617;p37">
              <a:extLst>
                <a:ext uri="{FF2B5EF4-FFF2-40B4-BE49-F238E27FC236}">
                  <a16:creationId xmlns:a16="http://schemas.microsoft.com/office/drawing/2014/main" id="{94B4AEBB-33A9-DEDC-C989-88A3AC2D1572}"/>
                </a:ext>
              </a:extLst>
            </p:cNvPr>
            <p:cNvSpPr/>
            <p:nvPr/>
          </p:nvSpPr>
          <p:spPr>
            <a:xfrm>
              <a:off x="1965807" y="2084168"/>
              <a:ext cx="279926" cy="122036"/>
            </a:xfrm>
            <a:custGeom>
              <a:avLst/>
              <a:gdLst/>
              <a:ahLst/>
              <a:cxnLst/>
              <a:rect l="l" t="t" r="r" b="b"/>
              <a:pathLst>
                <a:path w="4255" h="1855" extrusionOk="0">
                  <a:moveTo>
                    <a:pt x="1799" y="1"/>
                  </a:moveTo>
                  <a:cubicBezTo>
                    <a:pt x="1213" y="1"/>
                    <a:pt x="640" y="175"/>
                    <a:pt x="165" y="506"/>
                  </a:cubicBezTo>
                  <a:cubicBezTo>
                    <a:pt x="56" y="589"/>
                    <a:pt x="0" y="711"/>
                    <a:pt x="7" y="839"/>
                  </a:cubicBezTo>
                  <a:cubicBezTo>
                    <a:pt x="20" y="981"/>
                    <a:pt x="112" y="1110"/>
                    <a:pt x="244" y="1169"/>
                  </a:cubicBezTo>
                  <a:cubicBezTo>
                    <a:pt x="296" y="1194"/>
                    <a:pt x="351" y="1206"/>
                    <a:pt x="405" y="1206"/>
                  </a:cubicBezTo>
                  <a:cubicBezTo>
                    <a:pt x="482" y="1206"/>
                    <a:pt x="559" y="1181"/>
                    <a:pt x="627" y="1133"/>
                  </a:cubicBezTo>
                  <a:cubicBezTo>
                    <a:pt x="966" y="896"/>
                    <a:pt x="1375" y="773"/>
                    <a:pt x="1796" y="773"/>
                  </a:cubicBezTo>
                  <a:cubicBezTo>
                    <a:pt x="1944" y="773"/>
                    <a:pt x="2094" y="789"/>
                    <a:pt x="2243" y="820"/>
                  </a:cubicBezTo>
                  <a:cubicBezTo>
                    <a:pt x="2777" y="935"/>
                    <a:pt x="3219" y="1242"/>
                    <a:pt x="3486" y="1677"/>
                  </a:cubicBezTo>
                  <a:cubicBezTo>
                    <a:pt x="3557" y="1792"/>
                    <a:pt x="3670" y="1854"/>
                    <a:pt x="3788" y="1854"/>
                  </a:cubicBezTo>
                  <a:cubicBezTo>
                    <a:pt x="3801" y="1854"/>
                    <a:pt x="3815" y="1854"/>
                    <a:pt x="3829" y="1852"/>
                  </a:cubicBezTo>
                  <a:cubicBezTo>
                    <a:pt x="3879" y="1842"/>
                    <a:pt x="3931" y="1825"/>
                    <a:pt x="3977" y="1799"/>
                  </a:cubicBezTo>
                  <a:cubicBezTo>
                    <a:pt x="4149" y="1690"/>
                    <a:pt x="4254" y="1456"/>
                    <a:pt x="4123" y="1238"/>
                  </a:cubicBezTo>
                  <a:cubicBezTo>
                    <a:pt x="3756" y="635"/>
                    <a:pt x="3153" y="219"/>
                    <a:pt x="2424" y="68"/>
                  </a:cubicBezTo>
                  <a:cubicBezTo>
                    <a:pt x="2217" y="23"/>
                    <a:pt x="2007" y="1"/>
                    <a:pt x="1799"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18;p37">
              <a:extLst>
                <a:ext uri="{FF2B5EF4-FFF2-40B4-BE49-F238E27FC236}">
                  <a16:creationId xmlns:a16="http://schemas.microsoft.com/office/drawing/2014/main" id="{EF0654B2-B9DA-282E-2B7A-56BB8436D439}"/>
                </a:ext>
              </a:extLst>
            </p:cNvPr>
            <p:cNvSpPr/>
            <p:nvPr/>
          </p:nvSpPr>
          <p:spPr>
            <a:xfrm>
              <a:off x="1562659" y="2030090"/>
              <a:ext cx="266308" cy="113615"/>
            </a:xfrm>
            <a:custGeom>
              <a:avLst/>
              <a:gdLst/>
              <a:ahLst/>
              <a:cxnLst/>
              <a:rect l="l" t="t" r="r" b="b"/>
              <a:pathLst>
                <a:path w="4048" h="1727" extrusionOk="0">
                  <a:moveTo>
                    <a:pt x="1850" y="0"/>
                  </a:moveTo>
                  <a:cubicBezTo>
                    <a:pt x="1195" y="0"/>
                    <a:pt x="623" y="260"/>
                    <a:pt x="228" y="507"/>
                  </a:cubicBezTo>
                  <a:cubicBezTo>
                    <a:pt x="50" y="626"/>
                    <a:pt x="1" y="834"/>
                    <a:pt x="116" y="1012"/>
                  </a:cubicBezTo>
                  <a:cubicBezTo>
                    <a:pt x="190" y="1125"/>
                    <a:pt x="320" y="1205"/>
                    <a:pt x="463" y="1205"/>
                  </a:cubicBezTo>
                  <a:cubicBezTo>
                    <a:pt x="532" y="1205"/>
                    <a:pt x="604" y="1187"/>
                    <a:pt x="674" y="1144"/>
                  </a:cubicBezTo>
                  <a:cubicBezTo>
                    <a:pt x="959" y="963"/>
                    <a:pt x="1371" y="776"/>
                    <a:pt x="1846" y="776"/>
                  </a:cubicBezTo>
                  <a:cubicBezTo>
                    <a:pt x="1969" y="776"/>
                    <a:pt x="2097" y="789"/>
                    <a:pt x="2227" y="817"/>
                  </a:cubicBezTo>
                  <a:cubicBezTo>
                    <a:pt x="2649" y="913"/>
                    <a:pt x="3018" y="1177"/>
                    <a:pt x="3279" y="1559"/>
                  </a:cubicBezTo>
                  <a:cubicBezTo>
                    <a:pt x="3355" y="1670"/>
                    <a:pt x="3465" y="1727"/>
                    <a:pt x="3580" y="1727"/>
                  </a:cubicBezTo>
                  <a:cubicBezTo>
                    <a:pt x="3595" y="1727"/>
                    <a:pt x="3610" y="1726"/>
                    <a:pt x="3625" y="1724"/>
                  </a:cubicBezTo>
                  <a:cubicBezTo>
                    <a:pt x="3685" y="1717"/>
                    <a:pt x="3741" y="1698"/>
                    <a:pt x="3793" y="1658"/>
                  </a:cubicBezTo>
                  <a:cubicBezTo>
                    <a:pt x="3958" y="1549"/>
                    <a:pt x="4047" y="1312"/>
                    <a:pt x="3909" y="1107"/>
                  </a:cubicBezTo>
                  <a:cubicBezTo>
                    <a:pt x="3546" y="567"/>
                    <a:pt x="2999" y="197"/>
                    <a:pt x="2365" y="55"/>
                  </a:cubicBezTo>
                  <a:cubicBezTo>
                    <a:pt x="2189" y="17"/>
                    <a:pt x="2017" y="0"/>
                    <a:pt x="1850"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19;p37">
              <a:extLst>
                <a:ext uri="{FF2B5EF4-FFF2-40B4-BE49-F238E27FC236}">
                  <a16:creationId xmlns:a16="http://schemas.microsoft.com/office/drawing/2014/main" id="{30D7F13F-431B-4FF9-378E-C3FA2AA059AC}"/>
                </a:ext>
              </a:extLst>
            </p:cNvPr>
            <p:cNvSpPr/>
            <p:nvPr/>
          </p:nvSpPr>
          <p:spPr>
            <a:xfrm>
              <a:off x="828466" y="2093707"/>
              <a:ext cx="593469" cy="904512"/>
            </a:xfrm>
            <a:custGeom>
              <a:avLst/>
              <a:gdLst/>
              <a:ahLst/>
              <a:cxnLst/>
              <a:rect l="l" t="t" r="r" b="b"/>
              <a:pathLst>
                <a:path w="9021" h="13749" extrusionOk="0">
                  <a:moveTo>
                    <a:pt x="254" y="0"/>
                  </a:moveTo>
                  <a:cubicBezTo>
                    <a:pt x="89" y="0"/>
                    <a:pt x="1" y="220"/>
                    <a:pt x="57" y="526"/>
                  </a:cubicBezTo>
                  <a:lnTo>
                    <a:pt x="1957" y="11310"/>
                  </a:lnTo>
                  <a:cubicBezTo>
                    <a:pt x="2019" y="11653"/>
                    <a:pt x="2227" y="11976"/>
                    <a:pt x="2432" y="12029"/>
                  </a:cubicBezTo>
                  <a:lnTo>
                    <a:pt x="8711" y="13741"/>
                  </a:lnTo>
                  <a:cubicBezTo>
                    <a:pt x="8731" y="13746"/>
                    <a:pt x="8750" y="13749"/>
                    <a:pt x="8768" y="13749"/>
                  </a:cubicBezTo>
                  <a:cubicBezTo>
                    <a:pt x="8933" y="13749"/>
                    <a:pt x="9021" y="13528"/>
                    <a:pt x="8965" y="13220"/>
                  </a:cubicBezTo>
                  <a:lnTo>
                    <a:pt x="7065" y="2436"/>
                  </a:lnTo>
                  <a:cubicBezTo>
                    <a:pt x="7002" y="2093"/>
                    <a:pt x="6791" y="1773"/>
                    <a:pt x="6590" y="1720"/>
                  </a:cubicBezTo>
                  <a:lnTo>
                    <a:pt x="311" y="8"/>
                  </a:lnTo>
                  <a:cubicBezTo>
                    <a:pt x="291" y="3"/>
                    <a:pt x="272" y="0"/>
                    <a:pt x="254"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620;p37">
              <a:extLst>
                <a:ext uri="{FF2B5EF4-FFF2-40B4-BE49-F238E27FC236}">
                  <a16:creationId xmlns:a16="http://schemas.microsoft.com/office/drawing/2014/main" id="{BBF523B3-C4DA-9D7C-07D7-E72E4DCBABD9}"/>
                </a:ext>
              </a:extLst>
            </p:cNvPr>
            <p:cNvSpPr/>
            <p:nvPr/>
          </p:nvSpPr>
          <p:spPr>
            <a:xfrm>
              <a:off x="1334441" y="1956211"/>
              <a:ext cx="545707" cy="1029903"/>
            </a:xfrm>
            <a:custGeom>
              <a:avLst/>
              <a:gdLst/>
              <a:ahLst/>
              <a:cxnLst/>
              <a:rect l="l" t="t" r="r" b="b"/>
              <a:pathLst>
                <a:path w="8295" h="15655" extrusionOk="0">
                  <a:moveTo>
                    <a:pt x="6016" y="1"/>
                  </a:moveTo>
                  <a:cubicBezTo>
                    <a:pt x="5980" y="1"/>
                    <a:pt x="5943" y="12"/>
                    <a:pt x="5907" y="34"/>
                  </a:cubicBezTo>
                  <a:lnTo>
                    <a:pt x="281" y="3596"/>
                  </a:lnTo>
                  <a:cubicBezTo>
                    <a:pt x="100" y="3711"/>
                    <a:pt x="1" y="4077"/>
                    <a:pt x="63" y="4420"/>
                  </a:cubicBezTo>
                  <a:lnTo>
                    <a:pt x="1950" y="15207"/>
                  </a:lnTo>
                  <a:cubicBezTo>
                    <a:pt x="2000" y="15483"/>
                    <a:pt x="2135" y="15654"/>
                    <a:pt x="2278" y="15654"/>
                  </a:cubicBezTo>
                  <a:cubicBezTo>
                    <a:pt x="2315" y="15654"/>
                    <a:pt x="2352" y="15643"/>
                    <a:pt x="2388" y="15620"/>
                  </a:cubicBezTo>
                  <a:lnTo>
                    <a:pt x="8014" y="12058"/>
                  </a:lnTo>
                  <a:cubicBezTo>
                    <a:pt x="8196" y="11942"/>
                    <a:pt x="8295" y="11576"/>
                    <a:pt x="8232" y="11233"/>
                  </a:cubicBezTo>
                  <a:lnTo>
                    <a:pt x="6346" y="446"/>
                  </a:lnTo>
                  <a:cubicBezTo>
                    <a:pt x="6295" y="172"/>
                    <a:pt x="6161" y="1"/>
                    <a:pt x="6016"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621;p37">
              <a:extLst>
                <a:ext uri="{FF2B5EF4-FFF2-40B4-BE49-F238E27FC236}">
                  <a16:creationId xmlns:a16="http://schemas.microsoft.com/office/drawing/2014/main" id="{4C71CC9E-563D-909E-B208-FACA7D264859}"/>
                </a:ext>
              </a:extLst>
            </p:cNvPr>
            <p:cNvSpPr/>
            <p:nvPr/>
          </p:nvSpPr>
          <p:spPr>
            <a:xfrm>
              <a:off x="124766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22;p37">
              <a:extLst>
                <a:ext uri="{FF2B5EF4-FFF2-40B4-BE49-F238E27FC236}">
                  <a16:creationId xmlns:a16="http://schemas.microsoft.com/office/drawing/2014/main" id="{2905F04F-5186-3CA6-4189-03A33CEA903B}"/>
                </a:ext>
              </a:extLst>
            </p:cNvPr>
            <p:cNvSpPr/>
            <p:nvPr/>
          </p:nvSpPr>
          <p:spPr>
            <a:xfrm>
              <a:off x="1705419" y="2682640"/>
              <a:ext cx="213809" cy="210717"/>
            </a:xfrm>
            <a:custGeom>
              <a:avLst/>
              <a:gdLst/>
              <a:ahLst/>
              <a:cxnLst/>
              <a:rect l="l" t="t" r="r" b="b"/>
              <a:pathLst>
                <a:path w="3250" h="3203" extrusionOk="0">
                  <a:moveTo>
                    <a:pt x="1645" y="0"/>
                  </a:moveTo>
                  <a:cubicBezTo>
                    <a:pt x="1318" y="0"/>
                    <a:pt x="989" y="109"/>
                    <a:pt x="717" y="333"/>
                  </a:cubicBezTo>
                  <a:cubicBezTo>
                    <a:pt x="90" y="851"/>
                    <a:pt x="1" y="1774"/>
                    <a:pt x="515" y="2394"/>
                  </a:cubicBezTo>
                  <a:lnTo>
                    <a:pt x="1178" y="3202"/>
                  </a:lnTo>
                  <a:cubicBezTo>
                    <a:pt x="1795" y="2859"/>
                    <a:pt x="2745" y="2144"/>
                    <a:pt x="3249" y="894"/>
                  </a:cubicBezTo>
                  <a:lnTo>
                    <a:pt x="2590" y="343"/>
                  </a:lnTo>
                  <a:cubicBezTo>
                    <a:pt x="2320" y="117"/>
                    <a:pt x="1984" y="0"/>
                    <a:pt x="1645"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623;p37">
              <a:extLst>
                <a:ext uri="{FF2B5EF4-FFF2-40B4-BE49-F238E27FC236}">
                  <a16:creationId xmlns:a16="http://schemas.microsoft.com/office/drawing/2014/main" id="{1D77E334-89BA-5036-E790-F42778935F8A}"/>
                </a:ext>
              </a:extLst>
            </p:cNvPr>
            <p:cNvSpPr/>
            <p:nvPr/>
          </p:nvSpPr>
          <p:spPr>
            <a:xfrm>
              <a:off x="1782917" y="2741389"/>
              <a:ext cx="440053" cy="433803"/>
            </a:xfrm>
            <a:custGeom>
              <a:avLst/>
              <a:gdLst/>
              <a:ahLst/>
              <a:cxnLst/>
              <a:rect l="l" t="t" r="r" b="b"/>
              <a:pathLst>
                <a:path w="6689" h="6594" extrusionOk="0">
                  <a:moveTo>
                    <a:pt x="2071" y="1"/>
                  </a:moveTo>
                  <a:cubicBezTo>
                    <a:pt x="1573" y="1251"/>
                    <a:pt x="620" y="1960"/>
                    <a:pt x="0" y="2313"/>
                  </a:cubicBezTo>
                  <a:lnTo>
                    <a:pt x="2925" y="5868"/>
                  </a:lnTo>
                  <a:cubicBezTo>
                    <a:pt x="2998" y="5960"/>
                    <a:pt x="3090" y="6049"/>
                    <a:pt x="3183" y="6128"/>
                  </a:cubicBezTo>
                  <a:cubicBezTo>
                    <a:pt x="3555" y="6441"/>
                    <a:pt x="4010" y="6594"/>
                    <a:pt x="4462" y="6594"/>
                  </a:cubicBezTo>
                  <a:cubicBezTo>
                    <a:pt x="5031" y="6594"/>
                    <a:pt x="5595" y="6352"/>
                    <a:pt x="5986" y="5884"/>
                  </a:cubicBezTo>
                  <a:cubicBezTo>
                    <a:pt x="6688" y="5043"/>
                    <a:pt x="6579" y="3790"/>
                    <a:pt x="5738" y="3081"/>
                  </a:cubicBezTo>
                  <a:lnTo>
                    <a:pt x="2071" y="1"/>
                  </a:ln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624;p37">
              <a:extLst>
                <a:ext uri="{FF2B5EF4-FFF2-40B4-BE49-F238E27FC236}">
                  <a16:creationId xmlns:a16="http://schemas.microsoft.com/office/drawing/2014/main" id="{83132AFD-B6EF-EFDB-FFF1-EC48D6DD2601}"/>
                </a:ext>
              </a:extLst>
            </p:cNvPr>
            <p:cNvSpPr/>
            <p:nvPr/>
          </p:nvSpPr>
          <p:spPr>
            <a:xfrm>
              <a:off x="1927584" y="2748494"/>
              <a:ext cx="262821" cy="221441"/>
            </a:xfrm>
            <a:custGeom>
              <a:avLst/>
              <a:gdLst/>
              <a:ahLst/>
              <a:cxnLst/>
              <a:rect l="l" t="t" r="r" b="b"/>
              <a:pathLst>
                <a:path w="3995" h="3366" extrusionOk="0">
                  <a:moveTo>
                    <a:pt x="166" y="0"/>
                  </a:moveTo>
                  <a:cubicBezTo>
                    <a:pt x="125" y="0"/>
                    <a:pt x="83" y="18"/>
                    <a:pt x="54" y="51"/>
                  </a:cubicBezTo>
                  <a:cubicBezTo>
                    <a:pt x="1" y="111"/>
                    <a:pt x="7" y="203"/>
                    <a:pt x="70" y="252"/>
                  </a:cubicBezTo>
                  <a:lnTo>
                    <a:pt x="3737" y="3332"/>
                  </a:lnTo>
                  <a:cubicBezTo>
                    <a:pt x="3764" y="3352"/>
                    <a:pt x="3797" y="3365"/>
                    <a:pt x="3830" y="3365"/>
                  </a:cubicBezTo>
                  <a:cubicBezTo>
                    <a:pt x="3869" y="3365"/>
                    <a:pt x="3912" y="3349"/>
                    <a:pt x="3942" y="3316"/>
                  </a:cubicBezTo>
                  <a:cubicBezTo>
                    <a:pt x="3995" y="3257"/>
                    <a:pt x="3985" y="3164"/>
                    <a:pt x="3925" y="3115"/>
                  </a:cubicBezTo>
                  <a:lnTo>
                    <a:pt x="255" y="35"/>
                  </a:lnTo>
                  <a:cubicBezTo>
                    <a:pt x="230" y="11"/>
                    <a:pt x="198" y="0"/>
                    <a:pt x="166"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625;p37">
              <a:extLst>
                <a:ext uri="{FF2B5EF4-FFF2-40B4-BE49-F238E27FC236}">
                  <a16:creationId xmlns:a16="http://schemas.microsoft.com/office/drawing/2014/main" id="{4204039B-AB07-3588-8906-437995A48F36}"/>
                </a:ext>
              </a:extLst>
            </p:cNvPr>
            <p:cNvSpPr/>
            <p:nvPr/>
          </p:nvSpPr>
          <p:spPr>
            <a:xfrm>
              <a:off x="1793509" y="2899082"/>
              <a:ext cx="370647" cy="276768"/>
            </a:xfrm>
            <a:custGeom>
              <a:avLst/>
              <a:gdLst/>
              <a:ahLst/>
              <a:cxnLst/>
              <a:rect l="l" t="t" r="r" b="b"/>
              <a:pathLst>
                <a:path w="5634" h="4207" extrusionOk="0">
                  <a:moveTo>
                    <a:pt x="144" y="0"/>
                  </a:moveTo>
                  <a:cubicBezTo>
                    <a:pt x="115" y="0"/>
                    <a:pt x="87" y="11"/>
                    <a:pt x="63" y="31"/>
                  </a:cubicBezTo>
                  <a:cubicBezTo>
                    <a:pt x="11" y="71"/>
                    <a:pt x="1" y="150"/>
                    <a:pt x="47" y="203"/>
                  </a:cubicBezTo>
                  <a:lnTo>
                    <a:pt x="2748" y="3494"/>
                  </a:lnTo>
                  <a:cubicBezTo>
                    <a:pt x="2824" y="3583"/>
                    <a:pt x="2916" y="3675"/>
                    <a:pt x="3002" y="3748"/>
                  </a:cubicBezTo>
                  <a:cubicBezTo>
                    <a:pt x="3365" y="4054"/>
                    <a:pt x="3813" y="4206"/>
                    <a:pt x="4265" y="4206"/>
                  </a:cubicBezTo>
                  <a:cubicBezTo>
                    <a:pt x="4736" y="4206"/>
                    <a:pt x="5211" y="4038"/>
                    <a:pt x="5577" y="3698"/>
                  </a:cubicBezTo>
                  <a:cubicBezTo>
                    <a:pt x="5627" y="3652"/>
                    <a:pt x="5633" y="3576"/>
                    <a:pt x="5587" y="3527"/>
                  </a:cubicBezTo>
                  <a:cubicBezTo>
                    <a:pt x="5562" y="3500"/>
                    <a:pt x="5527" y="3486"/>
                    <a:pt x="5493" y="3486"/>
                  </a:cubicBezTo>
                  <a:cubicBezTo>
                    <a:pt x="5464" y="3486"/>
                    <a:pt x="5435" y="3496"/>
                    <a:pt x="5413" y="3517"/>
                  </a:cubicBezTo>
                  <a:cubicBezTo>
                    <a:pt x="5089" y="3813"/>
                    <a:pt x="4675" y="3962"/>
                    <a:pt x="4261" y="3962"/>
                  </a:cubicBezTo>
                  <a:cubicBezTo>
                    <a:pt x="3870" y="3962"/>
                    <a:pt x="3478" y="3829"/>
                    <a:pt x="3160" y="3563"/>
                  </a:cubicBezTo>
                  <a:cubicBezTo>
                    <a:pt x="3084" y="3497"/>
                    <a:pt x="3002" y="3418"/>
                    <a:pt x="2936" y="3335"/>
                  </a:cubicBezTo>
                  <a:lnTo>
                    <a:pt x="235" y="48"/>
                  </a:lnTo>
                  <a:cubicBezTo>
                    <a:pt x="213" y="16"/>
                    <a:pt x="179" y="0"/>
                    <a:pt x="144"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626;p37">
              <a:extLst>
                <a:ext uri="{FF2B5EF4-FFF2-40B4-BE49-F238E27FC236}">
                  <a16:creationId xmlns:a16="http://schemas.microsoft.com/office/drawing/2014/main" id="{4711738E-4470-404D-9663-B0DB8678F853}"/>
                </a:ext>
              </a:extLst>
            </p:cNvPr>
            <p:cNvSpPr/>
            <p:nvPr/>
          </p:nvSpPr>
          <p:spPr>
            <a:xfrm>
              <a:off x="1632131" y="2596984"/>
              <a:ext cx="264071" cy="236638"/>
            </a:xfrm>
            <a:custGeom>
              <a:avLst/>
              <a:gdLst/>
              <a:ahLst/>
              <a:cxnLst/>
              <a:rect l="l" t="t" r="r" b="b"/>
              <a:pathLst>
                <a:path w="4014" h="3597" extrusionOk="0">
                  <a:moveTo>
                    <a:pt x="2263" y="1"/>
                  </a:moveTo>
                  <a:cubicBezTo>
                    <a:pt x="2251" y="1"/>
                    <a:pt x="2241" y="4"/>
                    <a:pt x="2233" y="9"/>
                  </a:cubicBezTo>
                  <a:cubicBezTo>
                    <a:pt x="2002" y="164"/>
                    <a:pt x="2157" y="857"/>
                    <a:pt x="2157" y="857"/>
                  </a:cubicBezTo>
                  <a:cubicBezTo>
                    <a:pt x="2157" y="857"/>
                    <a:pt x="561" y="920"/>
                    <a:pt x="290" y="1272"/>
                  </a:cubicBezTo>
                  <a:cubicBezTo>
                    <a:pt x="0" y="1652"/>
                    <a:pt x="363" y="1906"/>
                    <a:pt x="363" y="1906"/>
                  </a:cubicBezTo>
                  <a:cubicBezTo>
                    <a:pt x="363" y="1906"/>
                    <a:pt x="27" y="2226"/>
                    <a:pt x="452" y="2638"/>
                  </a:cubicBezTo>
                  <a:cubicBezTo>
                    <a:pt x="452" y="2638"/>
                    <a:pt x="188" y="3086"/>
                    <a:pt x="643" y="3327"/>
                  </a:cubicBezTo>
                  <a:cubicBezTo>
                    <a:pt x="1038" y="3534"/>
                    <a:pt x="1367" y="3597"/>
                    <a:pt x="1621" y="3597"/>
                  </a:cubicBezTo>
                  <a:cubicBezTo>
                    <a:pt x="2010" y="3597"/>
                    <a:pt x="2223" y="3449"/>
                    <a:pt x="2223" y="3449"/>
                  </a:cubicBezTo>
                  <a:lnTo>
                    <a:pt x="4014" y="1925"/>
                  </a:lnTo>
                  <a:cubicBezTo>
                    <a:pt x="4014" y="1925"/>
                    <a:pt x="2569" y="1"/>
                    <a:pt x="2263" y="1"/>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627;p37">
              <a:extLst>
                <a:ext uri="{FF2B5EF4-FFF2-40B4-BE49-F238E27FC236}">
                  <a16:creationId xmlns:a16="http://schemas.microsoft.com/office/drawing/2014/main" id="{53672E71-11EB-4D39-BB22-C7D7EA2DE42B}"/>
                </a:ext>
              </a:extLst>
            </p:cNvPr>
            <p:cNvSpPr/>
            <p:nvPr/>
          </p:nvSpPr>
          <p:spPr>
            <a:xfrm>
              <a:off x="1495424" y="2597511"/>
              <a:ext cx="185126" cy="117694"/>
            </a:xfrm>
            <a:custGeom>
              <a:avLst/>
              <a:gdLst/>
              <a:ahLst/>
              <a:cxnLst/>
              <a:rect l="l" t="t" r="r" b="b"/>
              <a:pathLst>
                <a:path w="2814" h="1789" extrusionOk="0">
                  <a:moveTo>
                    <a:pt x="1742" y="0"/>
                  </a:moveTo>
                  <a:cubicBezTo>
                    <a:pt x="1320" y="0"/>
                    <a:pt x="1432" y="743"/>
                    <a:pt x="1432" y="743"/>
                  </a:cubicBezTo>
                  <a:cubicBezTo>
                    <a:pt x="1432" y="743"/>
                    <a:pt x="1169" y="245"/>
                    <a:pt x="868" y="245"/>
                  </a:cubicBezTo>
                  <a:cubicBezTo>
                    <a:pt x="770" y="245"/>
                    <a:pt x="669" y="298"/>
                    <a:pt x="571" y="437"/>
                  </a:cubicBezTo>
                  <a:cubicBezTo>
                    <a:pt x="1" y="1251"/>
                    <a:pt x="1574" y="1789"/>
                    <a:pt x="1574" y="1789"/>
                  </a:cubicBezTo>
                  <a:cubicBezTo>
                    <a:pt x="1574" y="1789"/>
                    <a:pt x="2814" y="272"/>
                    <a:pt x="1864" y="18"/>
                  </a:cubicBezTo>
                  <a:cubicBezTo>
                    <a:pt x="1819" y="6"/>
                    <a:pt x="1779" y="0"/>
                    <a:pt x="1742"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628;p37">
              <a:extLst>
                <a:ext uri="{FF2B5EF4-FFF2-40B4-BE49-F238E27FC236}">
                  <a16:creationId xmlns:a16="http://schemas.microsoft.com/office/drawing/2014/main" id="{316CB4E5-7FDD-1B63-DA38-9A809E9668D9}"/>
                </a:ext>
              </a:extLst>
            </p:cNvPr>
            <p:cNvSpPr/>
            <p:nvPr/>
          </p:nvSpPr>
          <p:spPr>
            <a:xfrm>
              <a:off x="1506871" y="2751125"/>
              <a:ext cx="122628" cy="115325"/>
            </a:xfrm>
            <a:custGeom>
              <a:avLst/>
              <a:gdLst/>
              <a:ahLst/>
              <a:cxnLst/>
              <a:rect l="l" t="t" r="r" b="b"/>
              <a:pathLst>
                <a:path w="1864" h="1753" extrusionOk="0">
                  <a:moveTo>
                    <a:pt x="1121" y="0"/>
                  </a:moveTo>
                  <a:cubicBezTo>
                    <a:pt x="1072" y="0"/>
                    <a:pt x="1017" y="8"/>
                    <a:pt x="958" y="24"/>
                  </a:cubicBezTo>
                  <a:cubicBezTo>
                    <a:pt x="397" y="176"/>
                    <a:pt x="948" y="869"/>
                    <a:pt x="948" y="869"/>
                  </a:cubicBezTo>
                  <a:cubicBezTo>
                    <a:pt x="948" y="869"/>
                    <a:pt x="643" y="678"/>
                    <a:pt x="388" y="678"/>
                  </a:cubicBezTo>
                  <a:cubicBezTo>
                    <a:pt x="220" y="678"/>
                    <a:pt x="73" y="761"/>
                    <a:pt x="51" y="1037"/>
                  </a:cubicBezTo>
                  <a:cubicBezTo>
                    <a:pt x="1" y="1635"/>
                    <a:pt x="580" y="1752"/>
                    <a:pt x="1044" y="1752"/>
                  </a:cubicBezTo>
                  <a:cubicBezTo>
                    <a:pt x="1345" y="1752"/>
                    <a:pt x="1598" y="1703"/>
                    <a:pt x="1598" y="1703"/>
                  </a:cubicBezTo>
                  <a:cubicBezTo>
                    <a:pt x="1598" y="1703"/>
                    <a:pt x="1864" y="0"/>
                    <a:pt x="1121"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629;p37">
              <a:extLst>
                <a:ext uri="{FF2B5EF4-FFF2-40B4-BE49-F238E27FC236}">
                  <a16:creationId xmlns:a16="http://schemas.microsoft.com/office/drawing/2014/main" id="{907102B5-BDC3-B367-7B4A-0B7C16BE4FC1}"/>
                </a:ext>
              </a:extLst>
            </p:cNvPr>
            <p:cNvSpPr/>
            <p:nvPr/>
          </p:nvSpPr>
          <p:spPr>
            <a:xfrm>
              <a:off x="1608053" y="2031867"/>
              <a:ext cx="180981" cy="118220"/>
            </a:xfrm>
            <a:custGeom>
              <a:avLst/>
              <a:gdLst/>
              <a:ahLst/>
              <a:cxnLst/>
              <a:rect l="l" t="t" r="r" b="b"/>
              <a:pathLst>
                <a:path w="2751" h="1797" extrusionOk="0">
                  <a:moveTo>
                    <a:pt x="1693" y="1"/>
                  </a:moveTo>
                  <a:cubicBezTo>
                    <a:pt x="1243" y="1"/>
                    <a:pt x="1402" y="764"/>
                    <a:pt x="1402" y="764"/>
                  </a:cubicBezTo>
                  <a:cubicBezTo>
                    <a:pt x="1402" y="764"/>
                    <a:pt x="1121" y="298"/>
                    <a:pt x="826" y="298"/>
                  </a:cubicBezTo>
                  <a:cubicBezTo>
                    <a:pt x="723" y="298"/>
                    <a:pt x="619" y="354"/>
                    <a:pt x="525" y="507"/>
                  </a:cubicBezTo>
                  <a:cubicBezTo>
                    <a:pt x="0" y="1344"/>
                    <a:pt x="1600" y="1796"/>
                    <a:pt x="1600" y="1796"/>
                  </a:cubicBezTo>
                  <a:cubicBezTo>
                    <a:pt x="1600" y="1796"/>
                    <a:pt x="2751" y="210"/>
                    <a:pt x="1794" y="12"/>
                  </a:cubicBezTo>
                  <a:cubicBezTo>
                    <a:pt x="1758" y="4"/>
                    <a:pt x="1724" y="1"/>
                    <a:pt x="1693" y="1"/>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630;p37">
              <a:extLst>
                <a:ext uri="{FF2B5EF4-FFF2-40B4-BE49-F238E27FC236}">
                  <a16:creationId xmlns:a16="http://schemas.microsoft.com/office/drawing/2014/main" id="{344C22D4-22E6-185D-C037-AE7C2755090F}"/>
                </a:ext>
              </a:extLst>
            </p:cNvPr>
            <p:cNvSpPr/>
            <p:nvPr/>
          </p:nvSpPr>
          <p:spPr>
            <a:xfrm>
              <a:off x="3091464" y="2698890"/>
              <a:ext cx="305517" cy="404264"/>
            </a:xfrm>
            <a:custGeom>
              <a:avLst/>
              <a:gdLst/>
              <a:ahLst/>
              <a:cxnLst/>
              <a:rect l="l" t="t" r="r" b="b"/>
              <a:pathLst>
                <a:path w="4644" h="6145" extrusionOk="0">
                  <a:moveTo>
                    <a:pt x="3138" y="1"/>
                  </a:moveTo>
                  <a:cubicBezTo>
                    <a:pt x="2642" y="1"/>
                    <a:pt x="2168" y="284"/>
                    <a:pt x="1943" y="766"/>
                  </a:cubicBezTo>
                  <a:lnTo>
                    <a:pt x="311" y="4268"/>
                  </a:lnTo>
                  <a:cubicBezTo>
                    <a:pt x="1" y="4927"/>
                    <a:pt x="291" y="5712"/>
                    <a:pt x="950" y="6019"/>
                  </a:cubicBezTo>
                  <a:cubicBezTo>
                    <a:pt x="1066" y="6078"/>
                    <a:pt x="1188" y="6115"/>
                    <a:pt x="1313" y="6131"/>
                  </a:cubicBezTo>
                  <a:cubicBezTo>
                    <a:pt x="1376" y="6140"/>
                    <a:pt x="1439" y="6145"/>
                    <a:pt x="1502" y="6145"/>
                  </a:cubicBezTo>
                  <a:cubicBezTo>
                    <a:pt x="2001" y="6145"/>
                    <a:pt x="2479" y="5860"/>
                    <a:pt x="2701" y="5383"/>
                  </a:cubicBezTo>
                  <a:lnTo>
                    <a:pt x="4334" y="1877"/>
                  </a:lnTo>
                  <a:cubicBezTo>
                    <a:pt x="4644" y="1217"/>
                    <a:pt x="4354" y="433"/>
                    <a:pt x="3694" y="126"/>
                  </a:cubicBezTo>
                  <a:cubicBezTo>
                    <a:pt x="3514" y="41"/>
                    <a:pt x="3324" y="1"/>
                    <a:pt x="3138" y="1"/>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631;p37">
              <a:extLst>
                <a:ext uri="{FF2B5EF4-FFF2-40B4-BE49-F238E27FC236}">
                  <a16:creationId xmlns:a16="http://schemas.microsoft.com/office/drawing/2014/main" id="{9BD412D0-3045-9F0D-8C06-918316700F17}"/>
                </a:ext>
              </a:extLst>
            </p:cNvPr>
            <p:cNvSpPr/>
            <p:nvPr/>
          </p:nvSpPr>
          <p:spPr>
            <a:xfrm>
              <a:off x="3886642" y="2716652"/>
              <a:ext cx="319201" cy="397554"/>
            </a:xfrm>
            <a:custGeom>
              <a:avLst/>
              <a:gdLst/>
              <a:ahLst/>
              <a:cxnLst/>
              <a:rect l="l" t="t" r="r" b="b"/>
              <a:pathLst>
                <a:path w="4852" h="6043" extrusionOk="0">
                  <a:moveTo>
                    <a:pt x="1501" y="1"/>
                  </a:moveTo>
                  <a:cubicBezTo>
                    <a:pt x="1290" y="1"/>
                    <a:pt x="1076" y="52"/>
                    <a:pt x="877" y="159"/>
                  </a:cubicBezTo>
                  <a:cubicBezTo>
                    <a:pt x="241" y="512"/>
                    <a:pt x="0" y="1310"/>
                    <a:pt x="346" y="1950"/>
                  </a:cubicBezTo>
                  <a:lnTo>
                    <a:pt x="2187" y="5350"/>
                  </a:lnTo>
                  <a:cubicBezTo>
                    <a:pt x="2424" y="5792"/>
                    <a:pt x="2879" y="6043"/>
                    <a:pt x="3347" y="6043"/>
                  </a:cubicBezTo>
                  <a:cubicBezTo>
                    <a:pt x="3562" y="6043"/>
                    <a:pt x="3776" y="5993"/>
                    <a:pt x="3974" y="5881"/>
                  </a:cubicBezTo>
                  <a:cubicBezTo>
                    <a:pt x="4614" y="5531"/>
                    <a:pt x="4851" y="4733"/>
                    <a:pt x="4505" y="4094"/>
                  </a:cubicBezTo>
                  <a:lnTo>
                    <a:pt x="2668" y="693"/>
                  </a:lnTo>
                  <a:cubicBezTo>
                    <a:pt x="2425" y="252"/>
                    <a:pt x="1970" y="1"/>
                    <a:pt x="1501" y="1"/>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1632;p37">
              <a:extLst>
                <a:ext uri="{FF2B5EF4-FFF2-40B4-BE49-F238E27FC236}">
                  <a16:creationId xmlns:a16="http://schemas.microsoft.com/office/drawing/2014/main" id="{540E826C-5E67-DA2A-725F-BD4825EC0631}"/>
                </a:ext>
              </a:extLst>
            </p:cNvPr>
            <p:cNvSpPr/>
            <p:nvPr/>
          </p:nvSpPr>
          <p:spPr>
            <a:xfrm>
              <a:off x="3334485" y="3265784"/>
              <a:ext cx="639191" cy="914775"/>
            </a:xfrm>
            <a:custGeom>
              <a:avLst/>
              <a:gdLst/>
              <a:ahLst/>
              <a:cxnLst/>
              <a:rect l="l" t="t" r="r" b="b"/>
              <a:pathLst>
                <a:path w="9716" h="13905" extrusionOk="0">
                  <a:moveTo>
                    <a:pt x="0" y="1"/>
                  </a:moveTo>
                  <a:cubicBezTo>
                    <a:pt x="0" y="1"/>
                    <a:pt x="165" y="9383"/>
                    <a:pt x="778" y="13271"/>
                  </a:cubicBezTo>
                  <a:cubicBezTo>
                    <a:pt x="778" y="13271"/>
                    <a:pt x="1557" y="13905"/>
                    <a:pt x="2678" y="13905"/>
                  </a:cubicBezTo>
                  <a:cubicBezTo>
                    <a:pt x="3112" y="13905"/>
                    <a:pt x="3598" y="13809"/>
                    <a:pt x="4109" y="13545"/>
                  </a:cubicBezTo>
                  <a:lnTo>
                    <a:pt x="4333" y="4720"/>
                  </a:lnTo>
                  <a:lnTo>
                    <a:pt x="4333" y="4614"/>
                  </a:lnTo>
                  <a:cubicBezTo>
                    <a:pt x="4585" y="4604"/>
                    <a:pt x="4851" y="4600"/>
                    <a:pt x="5125" y="4600"/>
                  </a:cubicBezTo>
                  <a:cubicBezTo>
                    <a:pt x="5210" y="4600"/>
                    <a:pt x="5296" y="4600"/>
                    <a:pt x="5382" y="4601"/>
                  </a:cubicBezTo>
                  <a:lnTo>
                    <a:pt x="5382" y="4720"/>
                  </a:lnTo>
                  <a:lnTo>
                    <a:pt x="5606" y="13545"/>
                  </a:lnTo>
                  <a:cubicBezTo>
                    <a:pt x="6118" y="13809"/>
                    <a:pt x="6604" y="13905"/>
                    <a:pt x="7038" y="13905"/>
                  </a:cubicBezTo>
                  <a:cubicBezTo>
                    <a:pt x="8158" y="13905"/>
                    <a:pt x="8937" y="13271"/>
                    <a:pt x="8937" y="13271"/>
                  </a:cubicBezTo>
                  <a:cubicBezTo>
                    <a:pt x="9547" y="9383"/>
                    <a:pt x="9716" y="1"/>
                    <a:pt x="9716" y="1"/>
                  </a:cubicBezTo>
                  <a:lnTo>
                    <a:pt x="9716" y="1"/>
                  </a:lnTo>
                  <a:lnTo>
                    <a:pt x="7644" y="420"/>
                  </a:lnTo>
                  <a:lnTo>
                    <a:pt x="1946" y="396"/>
                  </a:lnTo>
                  <a:lnTo>
                    <a:pt x="0" y="1"/>
                  </a:lnTo>
                  <a:close/>
                </a:path>
              </a:pathLst>
            </a:custGeom>
            <a:solidFill>
              <a:srgbClr val="7E4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1633;p37">
              <a:extLst>
                <a:ext uri="{FF2B5EF4-FFF2-40B4-BE49-F238E27FC236}">
                  <a16:creationId xmlns:a16="http://schemas.microsoft.com/office/drawing/2014/main" id="{9B3EB715-8EC5-EC8B-C4C5-E9521E94D7BA}"/>
                </a:ext>
              </a:extLst>
            </p:cNvPr>
            <p:cNvSpPr/>
            <p:nvPr/>
          </p:nvSpPr>
          <p:spPr>
            <a:xfrm>
              <a:off x="3153305" y="2737310"/>
              <a:ext cx="993720" cy="168548"/>
            </a:xfrm>
            <a:custGeom>
              <a:avLst/>
              <a:gdLst/>
              <a:ahLst/>
              <a:cxnLst/>
              <a:rect l="l" t="t" r="r" b="b"/>
              <a:pathLst>
                <a:path w="15105" h="2562" extrusionOk="0">
                  <a:moveTo>
                    <a:pt x="14521" y="0"/>
                  </a:moveTo>
                  <a:cubicBezTo>
                    <a:pt x="13159" y="389"/>
                    <a:pt x="11757" y="680"/>
                    <a:pt x="10323" y="851"/>
                  </a:cubicBezTo>
                  <a:cubicBezTo>
                    <a:pt x="9198" y="990"/>
                    <a:pt x="8050" y="1059"/>
                    <a:pt x="6893" y="1059"/>
                  </a:cubicBezTo>
                  <a:cubicBezTo>
                    <a:pt x="6105" y="1059"/>
                    <a:pt x="5310" y="1026"/>
                    <a:pt x="4515" y="963"/>
                  </a:cubicBezTo>
                  <a:cubicBezTo>
                    <a:pt x="2873" y="831"/>
                    <a:pt x="1501" y="581"/>
                    <a:pt x="531" y="363"/>
                  </a:cubicBezTo>
                  <a:cubicBezTo>
                    <a:pt x="264" y="914"/>
                    <a:pt x="96" y="1422"/>
                    <a:pt x="0" y="1735"/>
                  </a:cubicBezTo>
                  <a:cubicBezTo>
                    <a:pt x="950" y="1979"/>
                    <a:pt x="2543" y="2312"/>
                    <a:pt x="4548" y="2474"/>
                  </a:cubicBezTo>
                  <a:cubicBezTo>
                    <a:pt x="5231" y="2526"/>
                    <a:pt x="5993" y="2561"/>
                    <a:pt x="6819" y="2561"/>
                  </a:cubicBezTo>
                  <a:cubicBezTo>
                    <a:pt x="9184" y="2561"/>
                    <a:pt x="12071" y="2276"/>
                    <a:pt x="15104" y="1313"/>
                  </a:cubicBezTo>
                  <a:cubicBezTo>
                    <a:pt x="14976" y="943"/>
                    <a:pt x="14781" y="472"/>
                    <a:pt x="14521"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634;p37">
              <a:extLst>
                <a:ext uri="{FF2B5EF4-FFF2-40B4-BE49-F238E27FC236}">
                  <a16:creationId xmlns:a16="http://schemas.microsoft.com/office/drawing/2014/main" id="{AE0FFFD1-8B1F-5190-0038-08B7723D12D9}"/>
                </a:ext>
              </a:extLst>
            </p:cNvPr>
            <p:cNvSpPr/>
            <p:nvPr/>
          </p:nvSpPr>
          <p:spPr>
            <a:xfrm>
              <a:off x="3148108" y="2840136"/>
              <a:ext cx="1012996" cy="182297"/>
            </a:xfrm>
            <a:custGeom>
              <a:avLst/>
              <a:gdLst/>
              <a:ahLst/>
              <a:cxnLst/>
              <a:rect l="l" t="t" r="r" b="b"/>
              <a:pathLst>
                <a:path w="15398" h="2771" extrusionOk="0">
                  <a:moveTo>
                    <a:pt x="15269" y="0"/>
                  </a:moveTo>
                  <a:cubicBezTo>
                    <a:pt x="13703" y="502"/>
                    <a:pt x="12074" y="855"/>
                    <a:pt x="10405" y="1056"/>
                  </a:cubicBezTo>
                  <a:cubicBezTo>
                    <a:pt x="9280" y="1194"/>
                    <a:pt x="8133" y="1263"/>
                    <a:pt x="6975" y="1263"/>
                  </a:cubicBezTo>
                  <a:cubicBezTo>
                    <a:pt x="6187" y="1263"/>
                    <a:pt x="5392" y="1230"/>
                    <a:pt x="4597" y="1168"/>
                  </a:cubicBezTo>
                  <a:cubicBezTo>
                    <a:pt x="2576" y="1006"/>
                    <a:pt x="970" y="667"/>
                    <a:pt x="10" y="422"/>
                  </a:cubicBezTo>
                  <a:cubicBezTo>
                    <a:pt x="4" y="436"/>
                    <a:pt x="4" y="442"/>
                    <a:pt x="0" y="452"/>
                  </a:cubicBezTo>
                  <a:cubicBezTo>
                    <a:pt x="12" y="450"/>
                    <a:pt x="23" y="448"/>
                    <a:pt x="34" y="448"/>
                  </a:cubicBezTo>
                  <a:cubicBezTo>
                    <a:pt x="64" y="448"/>
                    <a:pt x="92" y="457"/>
                    <a:pt x="119" y="472"/>
                  </a:cubicBezTo>
                  <a:cubicBezTo>
                    <a:pt x="472" y="690"/>
                    <a:pt x="1583" y="1300"/>
                    <a:pt x="2774" y="1326"/>
                  </a:cubicBezTo>
                  <a:cubicBezTo>
                    <a:pt x="2866" y="1326"/>
                    <a:pt x="2945" y="1399"/>
                    <a:pt x="2945" y="1491"/>
                  </a:cubicBezTo>
                  <a:lnTo>
                    <a:pt x="2952" y="1808"/>
                  </a:lnTo>
                  <a:cubicBezTo>
                    <a:pt x="2952" y="1874"/>
                    <a:pt x="2916" y="1936"/>
                    <a:pt x="2863" y="1966"/>
                  </a:cubicBezTo>
                  <a:lnTo>
                    <a:pt x="2820" y="2477"/>
                  </a:lnTo>
                  <a:cubicBezTo>
                    <a:pt x="3374" y="2553"/>
                    <a:pt x="3977" y="2625"/>
                    <a:pt x="4627" y="2678"/>
                  </a:cubicBezTo>
                  <a:cubicBezTo>
                    <a:pt x="5323" y="2734"/>
                    <a:pt x="6102" y="2771"/>
                    <a:pt x="6947" y="2771"/>
                  </a:cubicBezTo>
                  <a:cubicBezTo>
                    <a:pt x="8606" y="2771"/>
                    <a:pt x="10519" y="2628"/>
                    <a:pt x="12558" y="2207"/>
                  </a:cubicBezTo>
                  <a:lnTo>
                    <a:pt x="12539" y="1972"/>
                  </a:lnTo>
                  <a:cubicBezTo>
                    <a:pt x="12476" y="1949"/>
                    <a:pt x="12430" y="1883"/>
                    <a:pt x="12430" y="1808"/>
                  </a:cubicBezTo>
                  <a:lnTo>
                    <a:pt x="12436" y="1491"/>
                  </a:lnTo>
                  <a:cubicBezTo>
                    <a:pt x="12436" y="1399"/>
                    <a:pt x="12516" y="1326"/>
                    <a:pt x="12608" y="1326"/>
                  </a:cubicBezTo>
                  <a:cubicBezTo>
                    <a:pt x="13798" y="1300"/>
                    <a:pt x="14910" y="690"/>
                    <a:pt x="15263" y="472"/>
                  </a:cubicBezTo>
                  <a:cubicBezTo>
                    <a:pt x="15290" y="456"/>
                    <a:pt x="15323" y="448"/>
                    <a:pt x="15356" y="448"/>
                  </a:cubicBezTo>
                  <a:cubicBezTo>
                    <a:pt x="15370" y="448"/>
                    <a:pt x="15384" y="449"/>
                    <a:pt x="15398" y="452"/>
                  </a:cubicBezTo>
                  <a:cubicBezTo>
                    <a:pt x="15381" y="390"/>
                    <a:pt x="15342" y="228"/>
                    <a:pt x="15269"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635;p37">
              <a:extLst>
                <a:ext uri="{FF2B5EF4-FFF2-40B4-BE49-F238E27FC236}">
                  <a16:creationId xmlns:a16="http://schemas.microsoft.com/office/drawing/2014/main" id="{5A3D5334-7C1C-98C6-3DB6-0AC4E51F3282}"/>
                </a:ext>
              </a:extLst>
            </p:cNvPr>
            <p:cNvSpPr/>
            <p:nvPr/>
          </p:nvSpPr>
          <p:spPr>
            <a:xfrm>
              <a:off x="3196922" y="2639878"/>
              <a:ext cx="902604" cy="148877"/>
            </a:xfrm>
            <a:custGeom>
              <a:avLst/>
              <a:gdLst/>
              <a:ahLst/>
              <a:cxnLst/>
              <a:rect l="l" t="t" r="r" b="b"/>
              <a:pathLst>
                <a:path w="13720" h="2263" extrusionOk="0">
                  <a:moveTo>
                    <a:pt x="12717" y="0"/>
                  </a:moveTo>
                  <a:cubicBezTo>
                    <a:pt x="11721" y="238"/>
                    <a:pt x="10698" y="423"/>
                    <a:pt x="9663" y="551"/>
                  </a:cubicBezTo>
                  <a:cubicBezTo>
                    <a:pt x="9360" y="591"/>
                    <a:pt x="9053" y="624"/>
                    <a:pt x="8749" y="647"/>
                  </a:cubicBezTo>
                  <a:cubicBezTo>
                    <a:pt x="8403" y="1132"/>
                    <a:pt x="7810" y="1432"/>
                    <a:pt x="7140" y="1432"/>
                  </a:cubicBezTo>
                  <a:lnTo>
                    <a:pt x="6022" y="1432"/>
                  </a:lnTo>
                  <a:cubicBezTo>
                    <a:pt x="5458" y="1432"/>
                    <a:pt x="4957" y="1145"/>
                    <a:pt x="4660" y="713"/>
                  </a:cubicBezTo>
                  <a:cubicBezTo>
                    <a:pt x="4390" y="700"/>
                    <a:pt x="4126" y="680"/>
                    <a:pt x="3859" y="660"/>
                  </a:cubicBezTo>
                  <a:cubicBezTo>
                    <a:pt x="2741" y="568"/>
                    <a:pt x="1748" y="423"/>
                    <a:pt x="920" y="271"/>
                  </a:cubicBezTo>
                  <a:cubicBezTo>
                    <a:pt x="544" y="670"/>
                    <a:pt x="241" y="1132"/>
                    <a:pt x="0" y="1587"/>
                  </a:cubicBezTo>
                  <a:cubicBezTo>
                    <a:pt x="957" y="1801"/>
                    <a:pt x="2292" y="2042"/>
                    <a:pt x="3888" y="2167"/>
                  </a:cubicBezTo>
                  <a:cubicBezTo>
                    <a:pt x="4587" y="2225"/>
                    <a:pt x="5369" y="2263"/>
                    <a:pt x="6218" y="2263"/>
                  </a:cubicBezTo>
                  <a:cubicBezTo>
                    <a:pt x="8381" y="2263"/>
                    <a:pt x="10977" y="2018"/>
                    <a:pt x="13719" y="1234"/>
                  </a:cubicBezTo>
                  <a:cubicBezTo>
                    <a:pt x="13452" y="792"/>
                    <a:pt x="13122" y="353"/>
                    <a:pt x="12717"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636;p37">
              <a:extLst>
                <a:ext uri="{FF2B5EF4-FFF2-40B4-BE49-F238E27FC236}">
                  <a16:creationId xmlns:a16="http://schemas.microsoft.com/office/drawing/2014/main" id="{AE9DB8B7-BE30-03E7-B25D-74E654B0A955}"/>
                </a:ext>
              </a:extLst>
            </p:cNvPr>
            <p:cNvSpPr/>
            <p:nvPr/>
          </p:nvSpPr>
          <p:spPr>
            <a:xfrm>
              <a:off x="3272841" y="2579156"/>
              <a:ext cx="371699" cy="89405"/>
            </a:xfrm>
            <a:custGeom>
              <a:avLst/>
              <a:gdLst/>
              <a:ahLst/>
              <a:cxnLst/>
              <a:rect l="l" t="t" r="r" b="b"/>
              <a:pathLst>
                <a:path w="5650" h="1359" extrusionOk="0">
                  <a:moveTo>
                    <a:pt x="4452" y="0"/>
                  </a:moveTo>
                  <a:cubicBezTo>
                    <a:pt x="3721" y="0"/>
                    <a:pt x="2786" y="26"/>
                    <a:pt x="1808" y="122"/>
                  </a:cubicBezTo>
                  <a:cubicBezTo>
                    <a:pt x="1086" y="198"/>
                    <a:pt x="489" y="528"/>
                    <a:pt x="1" y="970"/>
                  </a:cubicBezTo>
                  <a:cubicBezTo>
                    <a:pt x="785" y="1108"/>
                    <a:pt x="1706" y="1237"/>
                    <a:pt x="2734" y="1319"/>
                  </a:cubicBezTo>
                  <a:cubicBezTo>
                    <a:pt x="2932" y="1332"/>
                    <a:pt x="3140" y="1349"/>
                    <a:pt x="3348" y="1359"/>
                  </a:cubicBezTo>
                  <a:cubicBezTo>
                    <a:pt x="3259" y="1158"/>
                    <a:pt x="3209" y="930"/>
                    <a:pt x="3209" y="696"/>
                  </a:cubicBezTo>
                  <a:cubicBezTo>
                    <a:pt x="3209" y="696"/>
                    <a:pt x="3206" y="271"/>
                    <a:pt x="3740" y="178"/>
                  </a:cubicBezTo>
                  <a:cubicBezTo>
                    <a:pt x="4433" y="56"/>
                    <a:pt x="5079" y="23"/>
                    <a:pt x="5650" y="23"/>
                  </a:cubicBezTo>
                  <a:cubicBezTo>
                    <a:pt x="5394" y="14"/>
                    <a:pt x="4975" y="0"/>
                    <a:pt x="4452"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637;p37">
              <a:extLst>
                <a:ext uri="{FF2B5EF4-FFF2-40B4-BE49-F238E27FC236}">
                  <a16:creationId xmlns:a16="http://schemas.microsoft.com/office/drawing/2014/main" id="{DE458E17-2894-5BCB-E8A0-900C4BA42CA6}"/>
                </a:ext>
              </a:extLst>
            </p:cNvPr>
            <p:cNvSpPr/>
            <p:nvPr/>
          </p:nvSpPr>
          <p:spPr>
            <a:xfrm>
              <a:off x="3664477" y="2579024"/>
              <a:ext cx="351503" cy="84537"/>
            </a:xfrm>
            <a:custGeom>
              <a:avLst/>
              <a:gdLst/>
              <a:ahLst/>
              <a:cxnLst/>
              <a:rect l="l" t="t" r="r" b="b"/>
              <a:pathLst>
                <a:path w="5343" h="1285" extrusionOk="0">
                  <a:moveTo>
                    <a:pt x="1203" y="0"/>
                  </a:moveTo>
                  <a:cubicBezTo>
                    <a:pt x="652" y="0"/>
                    <a:pt x="228" y="15"/>
                    <a:pt x="0" y="25"/>
                  </a:cubicBezTo>
                  <a:cubicBezTo>
                    <a:pt x="600" y="38"/>
                    <a:pt x="1098" y="78"/>
                    <a:pt x="1445" y="78"/>
                  </a:cubicBezTo>
                  <a:cubicBezTo>
                    <a:pt x="2002" y="85"/>
                    <a:pt x="1959" y="553"/>
                    <a:pt x="1959" y="553"/>
                  </a:cubicBezTo>
                  <a:cubicBezTo>
                    <a:pt x="1959" y="817"/>
                    <a:pt x="1906" y="1064"/>
                    <a:pt x="1807" y="1285"/>
                  </a:cubicBezTo>
                  <a:cubicBezTo>
                    <a:pt x="2929" y="1176"/>
                    <a:pt x="4116" y="995"/>
                    <a:pt x="5343" y="711"/>
                  </a:cubicBezTo>
                  <a:cubicBezTo>
                    <a:pt x="4920" y="401"/>
                    <a:pt x="4426" y="183"/>
                    <a:pt x="3852" y="121"/>
                  </a:cubicBezTo>
                  <a:cubicBezTo>
                    <a:pt x="2855" y="26"/>
                    <a:pt x="1921" y="0"/>
                    <a:pt x="1203" y="0"/>
                  </a:cubicBezTo>
                  <a:close/>
                </a:path>
              </a:pathLst>
            </a:custGeom>
            <a:solidFill>
              <a:srgbClr val="F2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638;p37">
              <a:extLst>
                <a:ext uri="{FF2B5EF4-FFF2-40B4-BE49-F238E27FC236}">
                  <a16:creationId xmlns:a16="http://schemas.microsoft.com/office/drawing/2014/main" id="{46A5B24A-47E2-50D0-5E2B-B7BDD97110F5}"/>
                </a:ext>
              </a:extLst>
            </p:cNvPr>
            <p:cNvSpPr/>
            <p:nvPr/>
          </p:nvSpPr>
          <p:spPr>
            <a:xfrm>
              <a:off x="3309485" y="3233482"/>
              <a:ext cx="690242" cy="134338"/>
            </a:xfrm>
            <a:custGeom>
              <a:avLst/>
              <a:gdLst/>
              <a:ahLst/>
              <a:cxnLst/>
              <a:rect l="l" t="t" r="r" b="b"/>
              <a:pathLst>
                <a:path w="10492" h="2042" extrusionOk="0">
                  <a:moveTo>
                    <a:pt x="10409" y="0"/>
                  </a:moveTo>
                  <a:cubicBezTo>
                    <a:pt x="9607" y="175"/>
                    <a:pt x="8786" y="310"/>
                    <a:pt x="7952" y="413"/>
                  </a:cubicBezTo>
                  <a:cubicBezTo>
                    <a:pt x="6827" y="548"/>
                    <a:pt x="5680" y="620"/>
                    <a:pt x="4522" y="620"/>
                  </a:cubicBezTo>
                  <a:cubicBezTo>
                    <a:pt x="3737" y="620"/>
                    <a:pt x="2939" y="587"/>
                    <a:pt x="2144" y="525"/>
                  </a:cubicBezTo>
                  <a:cubicBezTo>
                    <a:pt x="1386" y="462"/>
                    <a:pt x="690" y="376"/>
                    <a:pt x="60" y="281"/>
                  </a:cubicBezTo>
                  <a:lnTo>
                    <a:pt x="1" y="1003"/>
                  </a:lnTo>
                  <a:cubicBezTo>
                    <a:pt x="1" y="1003"/>
                    <a:pt x="2247" y="2025"/>
                    <a:pt x="5248" y="2042"/>
                  </a:cubicBezTo>
                  <a:lnTo>
                    <a:pt x="5330" y="2042"/>
                  </a:lnTo>
                  <a:cubicBezTo>
                    <a:pt x="8328" y="2022"/>
                    <a:pt x="10491" y="1003"/>
                    <a:pt x="10491" y="1003"/>
                  </a:cubicBezTo>
                  <a:lnTo>
                    <a:pt x="10409" y="0"/>
                  </a:ln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639;p37">
              <a:extLst>
                <a:ext uri="{FF2B5EF4-FFF2-40B4-BE49-F238E27FC236}">
                  <a16:creationId xmlns:a16="http://schemas.microsoft.com/office/drawing/2014/main" id="{F9C49747-3C1A-0EAC-DF23-A1F9BD2EDC13}"/>
                </a:ext>
              </a:extLst>
            </p:cNvPr>
            <p:cNvSpPr/>
            <p:nvPr/>
          </p:nvSpPr>
          <p:spPr>
            <a:xfrm>
              <a:off x="3314748" y="3118485"/>
              <a:ext cx="678269" cy="137759"/>
            </a:xfrm>
            <a:custGeom>
              <a:avLst/>
              <a:gdLst/>
              <a:ahLst/>
              <a:cxnLst/>
              <a:rect l="l" t="t" r="r" b="b"/>
              <a:pathLst>
                <a:path w="10310" h="2094" extrusionOk="0">
                  <a:moveTo>
                    <a:pt x="10190" y="0"/>
                  </a:moveTo>
                  <a:cubicBezTo>
                    <a:pt x="9428" y="162"/>
                    <a:pt x="8657" y="291"/>
                    <a:pt x="7872" y="383"/>
                  </a:cubicBezTo>
                  <a:cubicBezTo>
                    <a:pt x="6747" y="518"/>
                    <a:pt x="5603" y="591"/>
                    <a:pt x="4442" y="591"/>
                  </a:cubicBezTo>
                  <a:cubicBezTo>
                    <a:pt x="3657" y="591"/>
                    <a:pt x="2859" y="558"/>
                    <a:pt x="2064" y="495"/>
                  </a:cubicBezTo>
                  <a:cubicBezTo>
                    <a:pt x="1365" y="436"/>
                    <a:pt x="712" y="360"/>
                    <a:pt x="122" y="271"/>
                  </a:cubicBezTo>
                  <a:lnTo>
                    <a:pt x="0" y="1755"/>
                  </a:lnTo>
                  <a:cubicBezTo>
                    <a:pt x="630" y="1857"/>
                    <a:pt x="1332" y="1943"/>
                    <a:pt x="2094" y="1999"/>
                  </a:cubicBezTo>
                  <a:cubicBezTo>
                    <a:pt x="2789" y="2056"/>
                    <a:pt x="3566" y="2093"/>
                    <a:pt x="4408" y="2093"/>
                  </a:cubicBezTo>
                  <a:cubicBezTo>
                    <a:pt x="6147" y="2093"/>
                    <a:pt x="8163" y="1936"/>
                    <a:pt x="10309" y="1471"/>
                  </a:cubicBezTo>
                  <a:lnTo>
                    <a:pt x="10190" y="0"/>
                  </a:ln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640;p37">
              <a:extLst>
                <a:ext uri="{FF2B5EF4-FFF2-40B4-BE49-F238E27FC236}">
                  <a16:creationId xmlns:a16="http://schemas.microsoft.com/office/drawing/2014/main" id="{1B3883C2-E888-8307-6AAE-B7841EF8EEDB}"/>
                </a:ext>
              </a:extLst>
            </p:cNvPr>
            <p:cNvSpPr/>
            <p:nvPr/>
          </p:nvSpPr>
          <p:spPr>
            <a:xfrm>
              <a:off x="3324485" y="3003488"/>
              <a:ext cx="659388" cy="135917"/>
            </a:xfrm>
            <a:custGeom>
              <a:avLst/>
              <a:gdLst/>
              <a:ahLst/>
              <a:cxnLst/>
              <a:rect l="l" t="t" r="r" b="b"/>
              <a:pathLst>
                <a:path w="10023" h="2066" extrusionOk="0">
                  <a:moveTo>
                    <a:pt x="9900" y="1"/>
                  </a:moveTo>
                  <a:cubicBezTo>
                    <a:pt x="9185" y="149"/>
                    <a:pt x="8459" y="264"/>
                    <a:pt x="7731" y="357"/>
                  </a:cubicBezTo>
                  <a:cubicBezTo>
                    <a:pt x="6603" y="492"/>
                    <a:pt x="5458" y="561"/>
                    <a:pt x="4301" y="561"/>
                  </a:cubicBezTo>
                  <a:cubicBezTo>
                    <a:pt x="3513" y="561"/>
                    <a:pt x="2718" y="528"/>
                    <a:pt x="1920" y="466"/>
                  </a:cubicBezTo>
                  <a:cubicBezTo>
                    <a:pt x="1277" y="413"/>
                    <a:pt x="676" y="344"/>
                    <a:pt x="122" y="264"/>
                  </a:cubicBezTo>
                  <a:lnTo>
                    <a:pt x="0" y="1748"/>
                  </a:lnTo>
                  <a:cubicBezTo>
                    <a:pt x="594" y="1834"/>
                    <a:pt x="1244" y="1913"/>
                    <a:pt x="1949" y="1973"/>
                  </a:cubicBezTo>
                  <a:cubicBezTo>
                    <a:pt x="2645" y="2029"/>
                    <a:pt x="3424" y="2066"/>
                    <a:pt x="4269" y="2066"/>
                  </a:cubicBezTo>
                  <a:cubicBezTo>
                    <a:pt x="5966" y="2066"/>
                    <a:pt x="7930" y="1916"/>
                    <a:pt x="10023" y="1471"/>
                  </a:cubicBezTo>
                  <a:lnTo>
                    <a:pt x="9900" y="1"/>
                  </a:ln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641;p37">
              <a:extLst>
                <a:ext uri="{FF2B5EF4-FFF2-40B4-BE49-F238E27FC236}">
                  <a16:creationId xmlns:a16="http://schemas.microsoft.com/office/drawing/2014/main" id="{904D11ED-29A1-8803-1682-0C3A7F38287C}"/>
                </a:ext>
              </a:extLst>
            </p:cNvPr>
            <p:cNvSpPr/>
            <p:nvPr/>
          </p:nvSpPr>
          <p:spPr>
            <a:xfrm>
              <a:off x="3257447" y="2642904"/>
              <a:ext cx="245848" cy="44143"/>
            </a:xfrm>
            <a:custGeom>
              <a:avLst/>
              <a:gdLst/>
              <a:ahLst/>
              <a:cxnLst/>
              <a:rect l="l" t="t" r="r" b="b"/>
              <a:pathLst>
                <a:path w="3737" h="671" extrusionOk="0">
                  <a:moveTo>
                    <a:pt x="235" y="1"/>
                  </a:moveTo>
                  <a:cubicBezTo>
                    <a:pt x="152" y="73"/>
                    <a:pt x="76" y="152"/>
                    <a:pt x="0" y="232"/>
                  </a:cubicBezTo>
                  <a:cubicBezTo>
                    <a:pt x="828" y="383"/>
                    <a:pt x="1818" y="528"/>
                    <a:pt x="2939" y="617"/>
                  </a:cubicBezTo>
                  <a:cubicBezTo>
                    <a:pt x="3203" y="637"/>
                    <a:pt x="3473" y="654"/>
                    <a:pt x="3737" y="670"/>
                  </a:cubicBezTo>
                  <a:cubicBezTo>
                    <a:pt x="3674" y="584"/>
                    <a:pt x="3625" y="489"/>
                    <a:pt x="3579" y="390"/>
                  </a:cubicBezTo>
                  <a:cubicBezTo>
                    <a:pt x="3367" y="380"/>
                    <a:pt x="3163" y="367"/>
                    <a:pt x="2968" y="350"/>
                  </a:cubicBezTo>
                  <a:cubicBezTo>
                    <a:pt x="1936" y="268"/>
                    <a:pt x="1019" y="139"/>
                    <a:pt x="235" y="1"/>
                  </a:cubicBezTo>
                  <a:close/>
                </a:path>
              </a:pathLst>
            </a:custGeom>
            <a:solidFill>
              <a:srgbClr val="FEE9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642;p37">
              <a:extLst>
                <a:ext uri="{FF2B5EF4-FFF2-40B4-BE49-F238E27FC236}">
                  <a16:creationId xmlns:a16="http://schemas.microsoft.com/office/drawing/2014/main" id="{6451C189-228F-F55D-1421-ADFF55C52E58}"/>
                </a:ext>
              </a:extLst>
            </p:cNvPr>
            <p:cNvSpPr/>
            <p:nvPr/>
          </p:nvSpPr>
          <p:spPr>
            <a:xfrm>
              <a:off x="3772303" y="2625536"/>
              <a:ext cx="261045" cy="56906"/>
            </a:xfrm>
            <a:custGeom>
              <a:avLst/>
              <a:gdLst/>
              <a:ahLst/>
              <a:cxnLst/>
              <a:rect l="l" t="t" r="r" b="b"/>
              <a:pathLst>
                <a:path w="3968" h="865" extrusionOk="0">
                  <a:moveTo>
                    <a:pt x="3700" y="1"/>
                  </a:moveTo>
                  <a:cubicBezTo>
                    <a:pt x="2473" y="284"/>
                    <a:pt x="1283" y="466"/>
                    <a:pt x="165" y="571"/>
                  </a:cubicBezTo>
                  <a:cubicBezTo>
                    <a:pt x="122" y="680"/>
                    <a:pt x="66" y="773"/>
                    <a:pt x="0" y="865"/>
                  </a:cubicBezTo>
                  <a:cubicBezTo>
                    <a:pt x="304" y="835"/>
                    <a:pt x="614" y="806"/>
                    <a:pt x="914" y="769"/>
                  </a:cubicBezTo>
                  <a:cubicBezTo>
                    <a:pt x="1949" y="647"/>
                    <a:pt x="2971" y="463"/>
                    <a:pt x="3967" y="218"/>
                  </a:cubicBezTo>
                  <a:cubicBezTo>
                    <a:pt x="3882" y="143"/>
                    <a:pt x="3793" y="70"/>
                    <a:pt x="3700" y="1"/>
                  </a:cubicBezTo>
                  <a:close/>
                </a:path>
              </a:pathLst>
            </a:custGeom>
            <a:solidFill>
              <a:srgbClr val="FEE9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643;p37">
              <a:extLst>
                <a:ext uri="{FF2B5EF4-FFF2-40B4-BE49-F238E27FC236}">
                  <a16:creationId xmlns:a16="http://schemas.microsoft.com/office/drawing/2014/main" id="{6B783AB3-9C9D-5F00-F09A-9894F0E22226}"/>
                </a:ext>
              </a:extLst>
            </p:cNvPr>
            <p:cNvSpPr/>
            <p:nvPr/>
          </p:nvSpPr>
          <p:spPr>
            <a:xfrm>
              <a:off x="3188699" y="2720797"/>
              <a:ext cx="920170" cy="85984"/>
            </a:xfrm>
            <a:custGeom>
              <a:avLst/>
              <a:gdLst/>
              <a:ahLst/>
              <a:cxnLst/>
              <a:rect l="l" t="t" r="r" b="b"/>
              <a:pathLst>
                <a:path w="13987" h="1307" extrusionOk="0">
                  <a:moveTo>
                    <a:pt x="13844" y="1"/>
                  </a:moveTo>
                  <a:cubicBezTo>
                    <a:pt x="11096" y="787"/>
                    <a:pt x="8491" y="1029"/>
                    <a:pt x="6324" y="1029"/>
                  </a:cubicBezTo>
                  <a:cubicBezTo>
                    <a:pt x="5482" y="1029"/>
                    <a:pt x="4706" y="992"/>
                    <a:pt x="4013" y="937"/>
                  </a:cubicBezTo>
                  <a:cubicBezTo>
                    <a:pt x="2417" y="812"/>
                    <a:pt x="1082" y="571"/>
                    <a:pt x="125" y="357"/>
                  </a:cubicBezTo>
                  <a:cubicBezTo>
                    <a:pt x="82" y="439"/>
                    <a:pt x="40" y="522"/>
                    <a:pt x="0" y="604"/>
                  </a:cubicBezTo>
                  <a:cubicBezTo>
                    <a:pt x="973" y="822"/>
                    <a:pt x="2341" y="1076"/>
                    <a:pt x="3980" y="1204"/>
                  </a:cubicBezTo>
                  <a:cubicBezTo>
                    <a:pt x="4775" y="1274"/>
                    <a:pt x="5573" y="1307"/>
                    <a:pt x="6358" y="1307"/>
                  </a:cubicBezTo>
                  <a:cubicBezTo>
                    <a:pt x="7512" y="1307"/>
                    <a:pt x="8660" y="1234"/>
                    <a:pt x="9788" y="1099"/>
                  </a:cubicBezTo>
                  <a:cubicBezTo>
                    <a:pt x="11222" y="927"/>
                    <a:pt x="12624" y="637"/>
                    <a:pt x="13986" y="245"/>
                  </a:cubicBezTo>
                  <a:cubicBezTo>
                    <a:pt x="13940" y="162"/>
                    <a:pt x="13894" y="83"/>
                    <a:pt x="13844" y="1"/>
                  </a:cubicBezTo>
                  <a:close/>
                </a:path>
              </a:pathLst>
            </a:custGeom>
            <a:solidFill>
              <a:srgbClr val="FEE9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644;p37">
              <a:extLst>
                <a:ext uri="{FF2B5EF4-FFF2-40B4-BE49-F238E27FC236}">
                  <a16:creationId xmlns:a16="http://schemas.microsoft.com/office/drawing/2014/main" id="{778069A0-9F16-C2D5-0B13-98D9C397CDC8}"/>
                </a:ext>
              </a:extLst>
            </p:cNvPr>
            <p:cNvSpPr/>
            <p:nvPr/>
          </p:nvSpPr>
          <p:spPr>
            <a:xfrm>
              <a:off x="3148963" y="2823624"/>
              <a:ext cx="1003720" cy="99865"/>
            </a:xfrm>
            <a:custGeom>
              <a:avLst/>
              <a:gdLst/>
              <a:ahLst/>
              <a:cxnLst/>
              <a:rect l="l" t="t" r="r" b="b"/>
              <a:pathLst>
                <a:path w="15257" h="1518" extrusionOk="0">
                  <a:moveTo>
                    <a:pt x="15170" y="1"/>
                  </a:moveTo>
                  <a:cubicBezTo>
                    <a:pt x="12155" y="960"/>
                    <a:pt x="9285" y="1247"/>
                    <a:pt x="6929" y="1247"/>
                  </a:cubicBezTo>
                  <a:cubicBezTo>
                    <a:pt x="6087" y="1247"/>
                    <a:pt x="5311" y="1211"/>
                    <a:pt x="4617" y="1155"/>
                  </a:cubicBezTo>
                  <a:cubicBezTo>
                    <a:pt x="2612" y="997"/>
                    <a:pt x="1023" y="657"/>
                    <a:pt x="70" y="420"/>
                  </a:cubicBezTo>
                  <a:cubicBezTo>
                    <a:pt x="37" y="535"/>
                    <a:pt x="14" y="624"/>
                    <a:pt x="1" y="677"/>
                  </a:cubicBezTo>
                  <a:cubicBezTo>
                    <a:pt x="960" y="921"/>
                    <a:pt x="2570" y="1264"/>
                    <a:pt x="4588" y="1425"/>
                  </a:cubicBezTo>
                  <a:cubicBezTo>
                    <a:pt x="5379" y="1485"/>
                    <a:pt x="6177" y="1518"/>
                    <a:pt x="6962" y="1518"/>
                  </a:cubicBezTo>
                  <a:cubicBezTo>
                    <a:pt x="8116" y="1518"/>
                    <a:pt x="9264" y="1448"/>
                    <a:pt x="10392" y="1313"/>
                  </a:cubicBezTo>
                  <a:cubicBezTo>
                    <a:pt x="12064" y="1112"/>
                    <a:pt x="13690" y="756"/>
                    <a:pt x="15256" y="258"/>
                  </a:cubicBezTo>
                  <a:cubicBezTo>
                    <a:pt x="15233" y="179"/>
                    <a:pt x="15203" y="93"/>
                    <a:pt x="15170" y="1"/>
                  </a:cubicBezTo>
                  <a:close/>
                </a:path>
              </a:pathLst>
            </a:custGeom>
            <a:solidFill>
              <a:srgbClr val="FEE9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645;p37">
              <a:extLst>
                <a:ext uri="{FF2B5EF4-FFF2-40B4-BE49-F238E27FC236}">
                  <a16:creationId xmlns:a16="http://schemas.microsoft.com/office/drawing/2014/main" id="{6C8025BB-100F-62D0-1773-9B872FB5FECC}"/>
                </a:ext>
              </a:extLst>
            </p:cNvPr>
            <p:cNvSpPr/>
            <p:nvPr/>
          </p:nvSpPr>
          <p:spPr>
            <a:xfrm>
              <a:off x="3332511" y="2985264"/>
              <a:ext cx="643139" cy="55196"/>
            </a:xfrm>
            <a:custGeom>
              <a:avLst/>
              <a:gdLst/>
              <a:ahLst/>
              <a:cxnLst/>
              <a:rect l="l" t="t" r="r" b="b"/>
              <a:pathLst>
                <a:path w="9776" h="839" extrusionOk="0">
                  <a:moveTo>
                    <a:pt x="9755" y="1"/>
                  </a:moveTo>
                  <a:cubicBezTo>
                    <a:pt x="7711" y="421"/>
                    <a:pt x="5794" y="564"/>
                    <a:pt x="4132" y="564"/>
                  </a:cubicBezTo>
                  <a:cubicBezTo>
                    <a:pt x="3293" y="564"/>
                    <a:pt x="2519" y="528"/>
                    <a:pt x="1827" y="472"/>
                  </a:cubicBezTo>
                  <a:cubicBezTo>
                    <a:pt x="1181" y="419"/>
                    <a:pt x="574" y="347"/>
                    <a:pt x="20" y="271"/>
                  </a:cubicBezTo>
                  <a:lnTo>
                    <a:pt x="0" y="538"/>
                  </a:lnTo>
                  <a:cubicBezTo>
                    <a:pt x="554" y="617"/>
                    <a:pt x="1155" y="687"/>
                    <a:pt x="1798" y="739"/>
                  </a:cubicBezTo>
                  <a:cubicBezTo>
                    <a:pt x="2589" y="805"/>
                    <a:pt x="3387" y="838"/>
                    <a:pt x="4172" y="838"/>
                  </a:cubicBezTo>
                  <a:cubicBezTo>
                    <a:pt x="5326" y="838"/>
                    <a:pt x="6474" y="769"/>
                    <a:pt x="7602" y="634"/>
                  </a:cubicBezTo>
                  <a:cubicBezTo>
                    <a:pt x="8337" y="541"/>
                    <a:pt x="9063" y="426"/>
                    <a:pt x="9775" y="278"/>
                  </a:cubicBezTo>
                  <a:lnTo>
                    <a:pt x="9755" y="1"/>
                  </a:lnTo>
                  <a:close/>
                </a:path>
              </a:pathLst>
            </a:custGeom>
            <a:solidFill>
              <a:srgbClr val="FEE9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646;p37">
              <a:extLst>
                <a:ext uri="{FF2B5EF4-FFF2-40B4-BE49-F238E27FC236}">
                  <a16:creationId xmlns:a16="http://schemas.microsoft.com/office/drawing/2014/main" id="{0594EEA1-7C18-FC8E-E07F-E962FB330CB5}"/>
                </a:ext>
              </a:extLst>
            </p:cNvPr>
            <p:cNvSpPr/>
            <p:nvPr/>
          </p:nvSpPr>
          <p:spPr>
            <a:xfrm>
              <a:off x="3323366" y="3100722"/>
              <a:ext cx="661822" cy="56643"/>
            </a:xfrm>
            <a:custGeom>
              <a:avLst/>
              <a:gdLst/>
              <a:ahLst/>
              <a:cxnLst/>
              <a:rect l="l" t="t" r="r" b="b"/>
              <a:pathLst>
                <a:path w="10060" h="861" extrusionOk="0">
                  <a:moveTo>
                    <a:pt x="10040" y="0"/>
                  </a:moveTo>
                  <a:cubicBezTo>
                    <a:pt x="7944" y="441"/>
                    <a:pt x="5977" y="590"/>
                    <a:pt x="4278" y="590"/>
                  </a:cubicBezTo>
                  <a:cubicBezTo>
                    <a:pt x="3437" y="590"/>
                    <a:pt x="2662" y="554"/>
                    <a:pt x="1970" y="498"/>
                  </a:cubicBezTo>
                  <a:cubicBezTo>
                    <a:pt x="1264" y="439"/>
                    <a:pt x="614" y="363"/>
                    <a:pt x="21" y="274"/>
                  </a:cubicBezTo>
                  <a:lnTo>
                    <a:pt x="1" y="544"/>
                  </a:lnTo>
                  <a:cubicBezTo>
                    <a:pt x="591" y="630"/>
                    <a:pt x="1241" y="709"/>
                    <a:pt x="1943" y="765"/>
                  </a:cubicBezTo>
                  <a:cubicBezTo>
                    <a:pt x="2728" y="828"/>
                    <a:pt x="3526" y="861"/>
                    <a:pt x="4311" y="861"/>
                  </a:cubicBezTo>
                  <a:cubicBezTo>
                    <a:pt x="5465" y="861"/>
                    <a:pt x="6613" y="792"/>
                    <a:pt x="7741" y="653"/>
                  </a:cubicBezTo>
                  <a:cubicBezTo>
                    <a:pt x="8526" y="561"/>
                    <a:pt x="9297" y="432"/>
                    <a:pt x="10059" y="270"/>
                  </a:cubicBezTo>
                  <a:lnTo>
                    <a:pt x="10040" y="0"/>
                  </a:ln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647;p37">
              <a:extLst>
                <a:ext uri="{FF2B5EF4-FFF2-40B4-BE49-F238E27FC236}">
                  <a16:creationId xmlns:a16="http://schemas.microsoft.com/office/drawing/2014/main" id="{7190267A-0B1D-1FB2-FB64-B1A55A7EE926}"/>
                </a:ext>
              </a:extLst>
            </p:cNvPr>
            <p:cNvSpPr/>
            <p:nvPr/>
          </p:nvSpPr>
          <p:spPr>
            <a:xfrm>
              <a:off x="3313827" y="3215259"/>
              <a:ext cx="680901" cy="59077"/>
            </a:xfrm>
            <a:custGeom>
              <a:avLst/>
              <a:gdLst/>
              <a:ahLst/>
              <a:cxnLst/>
              <a:rect l="l" t="t" r="r" b="b"/>
              <a:pathLst>
                <a:path w="10350" h="898" extrusionOk="0">
                  <a:moveTo>
                    <a:pt x="10326" y="0"/>
                  </a:moveTo>
                  <a:cubicBezTo>
                    <a:pt x="8170" y="469"/>
                    <a:pt x="6146" y="625"/>
                    <a:pt x="4405" y="625"/>
                  </a:cubicBezTo>
                  <a:cubicBezTo>
                    <a:pt x="3571" y="625"/>
                    <a:pt x="2802" y="589"/>
                    <a:pt x="2115" y="535"/>
                  </a:cubicBezTo>
                  <a:cubicBezTo>
                    <a:pt x="1353" y="472"/>
                    <a:pt x="654" y="386"/>
                    <a:pt x="21" y="291"/>
                  </a:cubicBezTo>
                  <a:lnTo>
                    <a:pt x="1" y="558"/>
                  </a:lnTo>
                  <a:cubicBezTo>
                    <a:pt x="631" y="653"/>
                    <a:pt x="1327" y="739"/>
                    <a:pt x="2088" y="802"/>
                  </a:cubicBezTo>
                  <a:cubicBezTo>
                    <a:pt x="2873" y="864"/>
                    <a:pt x="3671" y="897"/>
                    <a:pt x="4456" y="897"/>
                  </a:cubicBezTo>
                  <a:cubicBezTo>
                    <a:pt x="5610" y="897"/>
                    <a:pt x="6758" y="825"/>
                    <a:pt x="7886" y="690"/>
                  </a:cubicBezTo>
                  <a:cubicBezTo>
                    <a:pt x="8720" y="591"/>
                    <a:pt x="9541" y="452"/>
                    <a:pt x="10349" y="274"/>
                  </a:cubicBezTo>
                  <a:lnTo>
                    <a:pt x="10326" y="0"/>
                  </a:ln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648;p37">
              <a:extLst>
                <a:ext uri="{FF2B5EF4-FFF2-40B4-BE49-F238E27FC236}">
                  <a16:creationId xmlns:a16="http://schemas.microsoft.com/office/drawing/2014/main" id="{061B4150-C1DF-2C12-10D4-47279374F587}"/>
                </a:ext>
              </a:extLst>
            </p:cNvPr>
            <p:cNvSpPr/>
            <p:nvPr/>
          </p:nvSpPr>
          <p:spPr>
            <a:xfrm>
              <a:off x="3644740" y="2580669"/>
              <a:ext cx="19802" cy="724"/>
            </a:xfrm>
            <a:custGeom>
              <a:avLst/>
              <a:gdLst/>
              <a:ahLst/>
              <a:cxnLst/>
              <a:rect l="l" t="t" r="r" b="b"/>
              <a:pathLst>
                <a:path w="301" h="11" extrusionOk="0">
                  <a:moveTo>
                    <a:pt x="0" y="0"/>
                  </a:moveTo>
                  <a:cubicBezTo>
                    <a:pt x="82" y="7"/>
                    <a:pt x="148" y="10"/>
                    <a:pt x="195" y="10"/>
                  </a:cubicBezTo>
                  <a:cubicBezTo>
                    <a:pt x="224" y="10"/>
                    <a:pt x="254" y="7"/>
                    <a:pt x="300" y="7"/>
                  </a:cubicBezTo>
                  <a:cubicBezTo>
                    <a:pt x="201" y="0"/>
                    <a:pt x="102" y="0"/>
                    <a:pt x="0"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649;p37">
              <a:extLst>
                <a:ext uri="{FF2B5EF4-FFF2-40B4-BE49-F238E27FC236}">
                  <a16:creationId xmlns:a16="http://schemas.microsoft.com/office/drawing/2014/main" id="{F11F754C-B0E9-0470-0068-3511AABCB988}"/>
                </a:ext>
              </a:extLst>
            </p:cNvPr>
            <p:cNvSpPr/>
            <p:nvPr/>
          </p:nvSpPr>
          <p:spPr>
            <a:xfrm>
              <a:off x="3483757" y="2580669"/>
              <a:ext cx="312227" cy="91247"/>
            </a:xfrm>
            <a:custGeom>
              <a:avLst/>
              <a:gdLst/>
              <a:ahLst/>
              <a:cxnLst/>
              <a:rect l="l" t="t" r="r" b="b"/>
              <a:pathLst>
                <a:path w="4746" h="1387" extrusionOk="0">
                  <a:moveTo>
                    <a:pt x="2444" y="0"/>
                  </a:moveTo>
                  <a:cubicBezTo>
                    <a:pt x="1873" y="0"/>
                    <a:pt x="1227" y="33"/>
                    <a:pt x="534" y="152"/>
                  </a:cubicBezTo>
                  <a:cubicBezTo>
                    <a:pt x="0" y="244"/>
                    <a:pt x="3" y="673"/>
                    <a:pt x="3" y="673"/>
                  </a:cubicBezTo>
                  <a:cubicBezTo>
                    <a:pt x="3" y="907"/>
                    <a:pt x="53" y="1135"/>
                    <a:pt x="142" y="1336"/>
                  </a:cubicBezTo>
                  <a:cubicBezTo>
                    <a:pt x="670" y="1367"/>
                    <a:pt x="1239" y="1386"/>
                    <a:pt x="1841" y="1386"/>
                  </a:cubicBezTo>
                  <a:cubicBezTo>
                    <a:pt x="2686" y="1386"/>
                    <a:pt x="3596" y="1349"/>
                    <a:pt x="4554" y="1257"/>
                  </a:cubicBezTo>
                  <a:cubicBezTo>
                    <a:pt x="4653" y="1039"/>
                    <a:pt x="4706" y="792"/>
                    <a:pt x="4706" y="528"/>
                  </a:cubicBezTo>
                  <a:cubicBezTo>
                    <a:pt x="4706" y="528"/>
                    <a:pt x="4746" y="60"/>
                    <a:pt x="4185" y="60"/>
                  </a:cubicBezTo>
                  <a:cubicBezTo>
                    <a:pt x="3839" y="60"/>
                    <a:pt x="3344" y="17"/>
                    <a:pt x="2744" y="3"/>
                  </a:cubicBezTo>
                  <a:cubicBezTo>
                    <a:pt x="2701" y="3"/>
                    <a:pt x="2665" y="10"/>
                    <a:pt x="2635" y="10"/>
                  </a:cubicBezTo>
                  <a:cubicBezTo>
                    <a:pt x="2592" y="3"/>
                    <a:pt x="2526" y="3"/>
                    <a:pt x="2444"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50;p37">
              <a:extLst>
                <a:ext uri="{FF2B5EF4-FFF2-40B4-BE49-F238E27FC236}">
                  <a16:creationId xmlns:a16="http://schemas.microsoft.com/office/drawing/2014/main" id="{F2032F55-99F6-A497-7880-E548D26B048E}"/>
                </a:ext>
              </a:extLst>
            </p:cNvPr>
            <p:cNvSpPr/>
            <p:nvPr/>
          </p:nvSpPr>
          <p:spPr>
            <a:xfrm>
              <a:off x="3503230" y="2682640"/>
              <a:ext cx="269137" cy="51709"/>
            </a:xfrm>
            <a:custGeom>
              <a:avLst/>
              <a:gdLst/>
              <a:ahLst/>
              <a:cxnLst/>
              <a:rect l="l" t="t" r="r" b="b"/>
              <a:pathLst>
                <a:path w="4091" h="786" extrusionOk="0">
                  <a:moveTo>
                    <a:pt x="4090" y="0"/>
                  </a:moveTo>
                  <a:lnTo>
                    <a:pt x="4090" y="0"/>
                  </a:lnTo>
                  <a:cubicBezTo>
                    <a:pt x="3259" y="76"/>
                    <a:pt x="2418" y="112"/>
                    <a:pt x="1577" y="112"/>
                  </a:cubicBezTo>
                  <a:cubicBezTo>
                    <a:pt x="1056" y="109"/>
                    <a:pt x="528" y="92"/>
                    <a:pt x="1" y="66"/>
                  </a:cubicBezTo>
                  <a:lnTo>
                    <a:pt x="1" y="66"/>
                  </a:lnTo>
                  <a:cubicBezTo>
                    <a:pt x="301" y="501"/>
                    <a:pt x="799" y="785"/>
                    <a:pt x="1363" y="785"/>
                  </a:cubicBezTo>
                  <a:lnTo>
                    <a:pt x="2481" y="785"/>
                  </a:lnTo>
                  <a:cubicBezTo>
                    <a:pt x="3150" y="785"/>
                    <a:pt x="3744" y="488"/>
                    <a:pt x="4090"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51;p37">
              <a:extLst>
                <a:ext uri="{FF2B5EF4-FFF2-40B4-BE49-F238E27FC236}">
                  <a16:creationId xmlns:a16="http://schemas.microsoft.com/office/drawing/2014/main" id="{2BD80F17-91A8-5D48-7FE9-E2AEB803A1AA}"/>
                </a:ext>
              </a:extLst>
            </p:cNvPr>
            <p:cNvSpPr/>
            <p:nvPr/>
          </p:nvSpPr>
          <p:spPr>
            <a:xfrm>
              <a:off x="3493033" y="2663101"/>
              <a:ext cx="290583" cy="26710"/>
            </a:xfrm>
            <a:custGeom>
              <a:avLst/>
              <a:gdLst/>
              <a:ahLst/>
              <a:cxnLst/>
              <a:rect l="l" t="t" r="r" b="b"/>
              <a:pathLst>
                <a:path w="4417" h="406" extrusionOk="0">
                  <a:moveTo>
                    <a:pt x="4417" y="0"/>
                  </a:moveTo>
                  <a:cubicBezTo>
                    <a:pt x="3450" y="95"/>
                    <a:pt x="2535" y="133"/>
                    <a:pt x="1688" y="133"/>
                  </a:cubicBezTo>
                  <a:cubicBezTo>
                    <a:pt x="1091" y="133"/>
                    <a:pt x="526" y="114"/>
                    <a:pt x="1" y="83"/>
                  </a:cubicBezTo>
                  <a:lnTo>
                    <a:pt x="1" y="83"/>
                  </a:lnTo>
                  <a:cubicBezTo>
                    <a:pt x="44" y="182"/>
                    <a:pt x="96" y="277"/>
                    <a:pt x="159" y="363"/>
                  </a:cubicBezTo>
                  <a:cubicBezTo>
                    <a:pt x="687" y="393"/>
                    <a:pt x="1214" y="406"/>
                    <a:pt x="1739" y="406"/>
                  </a:cubicBezTo>
                  <a:cubicBezTo>
                    <a:pt x="2583" y="406"/>
                    <a:pt x="3421" y="366"/>
                    <a:pt x="4248" y="294"/>
                  </a:cubicBezTo>
                  <a:cubicBezTo>
                    <a:pt x="4314" y="202"/>
                    <a:pt x="4367" y="106"/>
                    <a:pt x="4417"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52;p37">
              <a:extLst>
                <a:ext uri="{FF2B5EF4-FFF2-40B4-BE49-F238E27FC236}">
                  <a16:creationId xmlns:a16="http://schemas.microsoft.com/office/drawing/2014/main" id="{EBDF60A7-3AD3-A87B-0F36-F680270A81B4}"/>
                </a:ext>
              </a:extLst>
            </p:cNvPr>
            <p:cNvSpPr/>
            <p:nvPr/>
          </p:nvSpPr>
          <p:spPr>
            <a:xfrm>
              <a:off x="3116661" y="2870070"/>
              <a:ext cx="220257" cy="100918"/>
            </a:xfrm>
            <a:custGeom>
              <a:avLst/>
              <a:gdLst/>
              <a:ahLst/>
              <a:cxnLst/>
              <a:rect l="l" t="t" r="r" b="b"/>
              <a:pathLst>
                <a:path w="3348" h="1534" extrusionOk="0">
                  <a:moveTo>
                    <a:pt x="485" y="0"/>
                  </a:moveTo>
                  <a:cubicBezTo>
                    <a:pt x="442" y="10"/>
                    <a:pt x="402" y="33"/>
                    <a:pt x="373" y="70"/>
                  </a:cubicBezTo>
                  <a:cubicBezTo>
                    <a:pt x="373" y="70"/>
                    <a:pt x="0" y="456"/>
                    <a:pt x="257" y="594"/>
                  </a:cubicBezTo>
                  <a:cubicBezTo>
                    <a:pt x="670" y="825"/>
                    <a:pt x="1877" y="1511"/>
                    <a:pt x="3262" y="1534"/>
                  </a:cubicBezTo>
                  <a:cubicBezTo>
                    <a:pt x="3291" y="1534"/>
                    <a:pt x="3318" y="1527"/>
                    <a:pt x="3344" y="1514"/>
                  </a:cubicBezTo>
                  <a:lnTo>
                    <a:pt x="3347" y="1448"/>
                  </a:lnTo>
                  <a:lnTo>
                    <a:pt x="3347" y="1448"/>
                  </a:lnTo>
                  <a:cubicBezTo>
                    <a:pt x="3312" y="1450"/>
                    <a:pt x="3277" y="1451"/>
                    <a:pt x="3241" y="1451"/>
                  </a:cubicBezTo>
                  <a:cubicBezTo>
                    <a:pt x="1899" y="1451"/>
                    <a:pt x="475" y="30"/>
                    <a:pt x="475" y="30"/>
                  </a:cubicBezTo>
                  <a:cubicBezTo>
                    <a:pt x="475" y="30"/>
                    <a:pt x="478" y="17"/>
                    <a:pt x="485"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53;p37">
              <a:extLst>
                <a:ext uri="{FF2B5EF4-FFF2-40B4-BE49-F238E27FC236}">
                  <a16:creationId xmlns:a16="http://schemas.microsoft.com/office/drawing/2014/main" id="{4568BD14-AF4F-4709-59B1-84BA5E6A717C}"/>
                </a:ext>
              </a:extLst>
            </p:cNvPr>
            <p:cNvSpPr/>
            <p:nvPr/>
          </p:nvSpPr>
          <p:spPr>
            <a:xfrm>
              <a:off x="3147910" y="2869872"/>
              <a:ext cx="195060" cy="99602"/>
            </a:xfrm>
            <a:custGeom>
              <a:avLst/>
              <a:gdLst/>
              <a:ahLst/>
              <a:cxnLst/>
              <a:rect l="l" t="t" r="r" b="b"/>
              <a:pathLst>
                <a:path w="2965" h="1514" extrusionOk="0">
                  <a:moveTo>
                    <a:pt x="45" y="0"/>
                  </a:moveTo>
                  <a:cubicBezTo>
                    <a:pt x="33" y="0"/>
                    <a:pt x="21" y="2"/>
                    <a:pt x="10" y="3"/>
                  </a:cubicBezTo>
                  <a:cubicBezTo>
                    <a:pt x="3" y="23"/>
                    <a:pt x="0" y="33"/>
                    <a:pt x="0" y="33"/>
                  </a:cubicBezTo>
                  <a:cubicBezTo>
                    <a:pt x="0" y="33"/>
                    <a:pt x="1418" y="1451"/>
                    <a:pt x="2758" y="1451"/>
                  </a:cubicBezTo>
                  <a:cubicBezTo>
                    <a:pt x="2796" y="1451"/>
                    <a:pt x="2834" y="1450"/>
                    <a:pt x="2872" y="1448"/>
                  </a:cubicBezTo>
                  <a:lnTo>
                    <a:pt x="2872" y="1448"/>
                  </a:lnTo>
                  <a:lnTo>
                    <a:pt x="2869" y="1514"/>
                  </a:lnTo>
                  <a:cubicBezTo>
                    <a:pt x="2928" y="1484"/>
                    <a:pt x="2965" y="1425"/>
                    <a:pt x="2961" y="1359"/>
                  </a:cubicBezTo>
                  <a:lnTo>
                    <a:pt x="2952" y="1042"/>
                  </a:lnTo>
                  <a:cubicBezTo>
                    <a:pt x="2952" y="953"/>
                    <a:pt x="2872" y="877"/>
                    <a:pt x="2783" y="877"/>
                  </a:cubicBezTo>
                  <a:cubicBezTo>
                    <a:pt x="1593" y="854"/>
                    <a:pt x="478" y="244"/>
                    <a:pt x="129" y="23"/>
                  </a:cubicBezTo>
                  <a:cubicBezTo>
                    <a:pt x="103" y="7"/>
                    <a:pt x="74" y="0"/>
                    <a:pt x="45"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54;p37">
              <a:extLst>
                <a:ext uri="{FF2B5EF4-FFF2-40B4-BE49-F238E27FC236}">
                  <a16:creationId xmlns:a16="http://schemas.microsoft.com/office/drawing/2014/main" id="{1467E2D8-70C6-0A80-A59B-EA0F59DB0A34}"/>
                </a:ext>
              </a:extLst>
            </p:cNvPr>
            <p:cNvSpPr/>
            <p:nvPr/>
          </p:nvSpPr>
          <p:spPr>
            <a:xfrm>
              <a:off x="3972561" y="2870070"/>
              <a:ext cx="219138" cy="100721"/>
            </a:xfrm>
            <a:custGeom>
              <a:avLst/>
              <a:gdLst/>
              <a:ahLst/>
              <a:cxnLst/>
              <a:rect l="l" t="t" r="r" b="b"/>
              <a:pathLst>
                <a:path w="3331" h="1531" extrusionOk="0">
                  <a:moveTo>
                    <a:pt x="2866" y="0"/>
                  </a:moveTo>
                  <a:lnTo>
                    <a:pt x="2866" y="0"/>
                  </a:lnTo>
                  <a:cubicBezTo>
                    <a:pt x="2869" y="17"/>
                    <a:pt x="2876" y="30"/>
                    <a:pt x="2876" y="30"/>
                  </a:cubicBezTo>
                  <a:cubicBezTo>
                    <a:pt x="2876" y="30"/>
                    <a:pt x="1451" y="1448"/>
                    <a:pt x="111" y="1448"/>
                  </a:cubicBezTo>
                  <a:cubicBezTo>
                    <a:pt x="74" y="1448"/>
                    <a:pt x="37" y="1447"/>
                    <a:pt x="0" y="1445"/>
                  </a:cubicBezTo>
                  <a:lnTo>
                    <a:pt x="0" y="1445"/>
                  </a:lnTo>
                  <a:lnTo>
                    <a:pt x="7" y="1517"/>
                  </a:lnTo>
                  <a:cubicBezTo>
                    <a:pt x="26" y="1527"/>
                    <a:pt x="46" y="1531"/>
                    <a:pt x="73" y="1531"/>
                  </a:cubicBezTo>
                  <a:cubicBezTo>
                    <a:pt x="1458" y="1511"/>
                    <a:pt x="2665" y="822"/>
                    <a:pt x="3077" y="591"/>
                  </a:cubicBezTo>
                  <a:cubicBezTo>
                    <a:pt x="3331" y="446"/>
                    <a:pt x="2961" y="66"/>
                    <a:pt x="2961" y="66"/>
                  </a:cubicBezTo>
                  <a:cubicBezTo>
                    <a:pt x="2935" y="33"/>
                    <a:pt x="2902" y="14"/>
                    <a:pt x="2866"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55;p37">
              <a:extLst>
                <a:ext uri="{FF2B5EF4-FFF2-40B4-BE49-F238E27FC236}">
                  <a16:creationId xmlns:a16="http://schemas.microsoft.com/office/drawing/2014/main" id="{8A50A2D7-E23C-80DD-BA92-98526384F4B3}"/>
                </a:ext>
              </a:extLst>
            </p:cNvPr>
            <p:cNvSpPr/>
            <p:nvPr/>
          </p:nvSpPr>
          <p:spPr>
            <a:xfrm>
              <a:off x="3965785" y="2869675"/>
              <a:ext cx="195981" cy="100458"/>
            </a:xfrm>
            <a:custGeom>
              <a:avLst/>
              <a:gdLst/>
              <a:ahLst/>
              <a:cxnLst/>
              <a:rect l="l" t="t" r="r" b="b"/>
              <a:pathLst>
                <a:path w="2979" h="1527" extrusionOk="0">
                  <a:moveTo>
                    <a:pt x="2918" y="1"/>
                  </a:moveTo>
                  <a:cubicBezTo>
                    <a:pt x="2889" y="1"/>
                    <a:pt x="2861" y="10"/>
                    <a:pt x="2834" y="26"/>
                  </a:cubicBezTo>
                  <a:cubicBezTo>
                    <a:pt x="2484" y="247"/>
                    <a:pt x="1369" y="857"/>
                    <a:pt x="179" y="880"/>
                  </a:cubicBezTo>
                  <a:cubicBezTo>
                    <a:pt x="87" y="880"/>
                    <a:pt x="11" y="956"/>
                    <a:pt x="11" y="1045"/>
                  </a:cubicBezTo>
                  <a:lnTo>
                    <a:pt x="1" y="1362"/>
                  </a:lnTo>
                  <a:cubicBezTo>
                    <a:pt x="1" y="1438"/>
                    <a:pt x="44" y="1500"/>
                    <a:pt x="110" y="1527"/>
                  </a:cubicBezTo>
                  <a:lnTo>
                    <a:pt x="103" y="1454"/>
                  </a:lnTo>
                  <a:lnTo>
                    <a:pt x="103" y="1454"/>
                  </a:lnTo>
                  <a:cubicBezTo>
                    <a:pt x="140" y="1456"/>
                    <a:pt x="177" y="1458"/>
                    <a:pt x="214" y="1458"/>
                  </a:cubicBezTo>
                  <a:cubicBezTo>
                    <a:pt x="1558" y="1458"/>
                    <a:pt x="2979" y="39"/>
                    <a:pt x="2979" y="39"/>
                  </a:cubicBezTo>
                  <a:cubicBezTo>
                    <a:pt x="2979" y="39"/>
                    <a:pt x="2972" y="33"/>
                    <a:pt x="2969" y="10"/>
                  </a:cubicBezTo>
                  <a:cubicBezTo>
                    <a:pt x="2952" y="4"/>
                    <a:pt x="2935" y="1"/>
                    <a:pt x="2918"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56;p37">
              <a:extLst>
                <a:ext uri="{FF2B5EF4-FFF2-40B4-BE49-F238E27FC236}">
                  <a16:creationId xmlns:a16="http://schemas.microsoft.com/office/drawing/2014/main" id="{F5C543FF-3FFA-8AA4-5C48-9441BCB6AEDE}"/>
                </a:ext>
              </a:extLst>
            </p:cNvPr>
            <p:cNvSpPr/>
            <p:nvPr/>
          </p:nvSpPr>
          <p:spPr>
            <a:xfrm>
              <a:off x="3180607" y="2404686"/>
              <a:ext cx="283873" cy="148482"/>
            </a:xfrm>
            <a:custGeom>
              <a:avLst/>
              <a:gdLst/>
              <a:ahLst/>
              <a:cxnLst/>
              <a:rect l="l" t="t" r="r" b="b"/>
              <a:pathLst>
                <a:path w="4315" h="2257" extrusionOk="0">
                  <a:moveTo>
                    <a:pt x="67" y="1"/>
                  </a:moveTo>
                  <a:lnTo>
                    <a:pt x="1" y="14"/>
                  </a:lnTo>
                  <a:cubicBezTo>
                    <a:pt x="199" y="904"/>
                    <a:pt x="849" y="1679"/>
                    <a:pt x="1689" y="2032"/>
                  </a:cubicBezTo>
                  <a:cubicBezTo>
                    <a:pt x="2042" y="2181"/>
                    <a:pt x="2422" y="2256"/>
                    <a:pt x="2804" y="2256"/>
                  </a:cubicBezTo>
                  <a:cubicBezTo>
                    <a:pt x="3332" y="2256"/>
                    <a:pt x="3859" y="2111"/>
                    <a:pt x="4315" y="1844"/>
                  </a:cubicBezTo>
                  <a:lnTo>
                    <a:pt x="4282" y="1785"/>
                  </a:lnTo>
                  <a:cubicBezTo>
                    <a:pt x="3842" y="2056"/>
                    <a:pt x="3325" y="2194"/>
                    <a:pt x="2809" y="2194"/>
                  </a:cubicBezTo>
                  <a:cubicBezTo>
                    <a:pt x="2435" y="2194"/>
                    <a:pt x="2061" y="2122"/>
                    <a:pt x="1716" y="1976"/>
                  </a:cubicBezTo>
                  <a:cubicBezTo>
                    <a:pt x="891" y="1630"/>
                    <a:pt x="262" y="871"/>
                    <a:pt x="67" y="1"/>
                  </a:cubicBezTo>
                  <a:close/>
                </a:path>
              </a:pathLst>
            </a:custGeom>
            <a:solidFill>
              <a:srgbClr val="C16B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57;p37">
              <a:extLst>
                <a:ext uri="{FF2B5EF4-FFF2-40B4-BE49-F238E27FC236}">
                  <a16:creationId xmlns:a16="http://schemas.microsoft.com/office/drawing/2014/main" id="{596F43E7-E73B-73F4-1296-A145C01A7809}"/>
                </a:ext>
              </a:extLst>
            </p:cNvPr>
            <p:cNvSpPr/>
            <p:nvPr/>
          </p:nvSpPr>
          <p:spPr>
            <a:xfrm>
              <a:off x="3529743" y="2333109"/>
              <a:ext cx="216967" cy="358016"/>
            </a:xfrm>
            <a:custGeom>
              <a:avLst/>
              <a:gdLst/>
              <a:ahLst/>
              <a:cxnLst/>
              <a:rect l="l" t="t" r="r" b="b"/>
              <a:pathLst>
                <a:path w="3298" h="5442" extrusionOk="0">
                  <a:moveTo>
                    <a:pt x="1603" y="0"/>
                  </a:moveTo>
                  <a:cubicBezTo>
                    <a:pt x="719" y="0"/>
                    <a:pt x="0" y="719"/>
                    <a:pt x="0" y="1603"/>
                  </a:cubicBezTo>
                  <a:lnTo>
                    <a:pt x="0" y="4274"/>
                  </a:lnTo>
                  <a:cubicBezTo>
                    <a:pt x="0" y="5161"/>
                    <a:pt x="719" y="5442"/>
                    <a:pt x="1603" y="5442"/>
                  </a:cubicBezTo>
                  <a:lnTo>
                    <a:pt x="1695" y="5442"/>
                  </a:lnTo>
                  <a:cubicBezTo>
                    <a:pt x="2579" y="5442"/>
                    <a:pt x="3298" y="5161"/>
                    <a:pt x="3298" y="4274"/>
                  </a:cubicBezTo>
                  <a:lnTo>
                    <a:pt x="3298" y="1603"/>
                  </a:lnTo>
                  <a:cubicBezTo>
                    <a:pt x="3298" y="719"/>
                    <a:pt x="2579" y="0"/>
                    <a:pt x="1695" y="0"/>
                  </a:cubicBezTo>
                  <a:close/>
                </a:path>
              </a:pathLst>
            </a:custGeom>
            <a:solidFill>
              <a:srgbClr val="FCBC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58;p37">
              <a:extLst>
                <a:ext uri="{FF2B5EF4-FFF2-40B4-BE49-F238E27FC236}">
                  <a16:creationId xmlns:a16="http://schemas.microsoft.com/office/drawing/2014/main" id="{C2D74BD8-224B-28EB-7F0C-A49FA2AA60B2}"/>
                </a:ext>
              </a:extLst>
            </p:cNvPr>
            <p:cNvSpPr/>
            <p:nvPr/>
          </p:nvSpPr>
          <p:spPr>
            <a:xfrm>
              <a:off x="3529743" y="2333109"/>
              <a:ext cx="216967" cy="245256"/>
            </a:xfrm>
            <a:custGeom>
              <a:avLst/>
              <a:gdLst/>
              <a:ahLst/>
              <a:cxnLst/>
              <a:rect l="l" t="t" r="r" b="b"/>
              <a:pathLst>
                <a:path w="3298" h="3728" extrusionOk="0">
                  <a:moveTo>
                    <a:pt x="1603" y="0"/>
                  </a:moveTo>
                  <a:cubicBezTo>
                    <a:pt x="719" y="0"/>
                    <a:pt x="0" y="719"/>
                    <a:pt x="0" y="1603"/>
                  </a:cubicBezTo>
                  <a:lnTo>
                    <a:pt x="0" y="3654"/>
                  </a:lnTo>
                  <a:cubicBezTo>
                    <a:pt x="275" y="3695"/>
                    <a:pt x="618" y="3728"/>
                    <a:pt x="1018" y="3728"/>
                  </a:cubicBezTo>
                  <a:cubicBezTo>
                    <a:pt x="1648" y="3728"/>
                    <a:pt x="2422" y="3647"/>
                    <a:pt x="3298" y="3391"/>
                  </a:cubicBezTo>
                  <a:lnTo>
                    <a:pt x="3298" y="1603"/>
                  </a:lnTo>
                  <a:cubicBezTo>
                    <a:pt x="3298" y="719"/>
                    <a:pt x="2582" y="0"/>
                    <a:pt x="1695" y="0"/>
                  </a:cubicBezTo>
                  <a:close/>
                </a:path>
              </a:pathLst>
            </a:custGeom>
            <a:solidFill>
              <a:srgbClr val="9930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59;p37">
              <a:extLst>
                <a:ext uri="{FF2B5EF4-FFF2-40B4-BE49-F238E27FC236}">
                  <a16:creationId xmlns:a16="http://schemas.microsoft.com/office/drawing/2014/main" id="{094A2513-CE37-5ADF-3565-E77649013CF8}"/>
                </a:ext>
              </a:extLst>
            </p:cNvPr>
            <p:cNvSpPr/>
            <p:nvPr/>
          </p:nvSpPr>
          <p:spPr>
            <a:xfrm>
              <a:off x="2964757" y="2196928"/>
              <a:ext cx="298412" cy="293675"/>
            </a:xfrm>
            <a:custGeom>
              <a:avLst/>
              <a:gdLst/>
              <a:ahLst/>
              <a:cxnLst/>
              <a:rect l="l" t="t" r="r" b="b"/>
              <a:pathLst>
                <a:path w="4536" h="4464" extrusionOk="0">
                  <a:moveTo>
                    <a:pt x="2273" y="0"/>
                  </a:moveTo>
                  <a:cubicBezTo>
                    <a:pt x="2239" y="0"/>
                    <a:pt x="2205" y="1"/>
                    <a:pt x="2171" y="3"/>
                  </a:cubicBezTo>
                  <a:cubicBezTo>
                    <a:pt x="950" y="59"/>
                    <a:pt x="1" y="1098"/>
                    <a:pt x="53" y="2331"/>
                  </a:cubicBezTo>
                  <a:cubicBezTo>
                    <a:pt x="108" y="3532"/>
                    <a:pt x="1091" y="4463"/>
                    <a:pt x="2271" y="4463"/>
                  </a:cubicBezTo>
                  <a:cubicBezTo>
                    <a:pt x="2304" y="4463"/>
                    <a:pt x="2336" y="4463"/>
                    <a:pt x="2368" y="4461"/>
                  </a:cubicBezTo>
                  <a:cubicBezTo>
                    <a:pt x="3589" y="4402"/>
                    <a:pt x="4535" y="3366"/>
                    <a:pt x="4482" y="2133"/>
                  </a:cubicBezTo>
                  <a:cubicBezTo>
                    <a:pt x="4431" y="934"/>
                    <a:pt x="3451" y="0"/>
                    <a:pt x="2273" y="0"/>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60;p37">
              <a:extLst>
                <a:ext uri="{FF2B5EF4-FFF2-40B4-BE49-F238E27FC236}">
                  <a16:creationId xmlns:a16="http://schemas.microsoft.com/office/drawing/2014/main" id="{FF0A1CF2-AA97-D906-5163-9CF213470B76}"/>
                </a:ext>
              </a:extLst>
            </p:cNvPr>
            <p:cNvSpPr/>
            <p:nvPr/>
          </p:nvSpPr>
          <p:spPr>
            <a:xfrm>
              <a:off x="4033283" y="1926211"/>
              <a:ext cx="311175" cy="274268"/>
            </a:xfrm>
            <a:custGeom>
              <a:avLst/>
              <a:gdLst/>
              <a:ahLst/>
              <a:cxnLst/>
              <a:rect l="l" t="t" r="r" b="b"/>
              <a:pathLst>
                <a:path w="4730" h="4169" extrusionOk="0">
                  <a:moveTo>
                    <a:pt x="2350" y="1"/>
                  </a:moveTo>
                  <a:cubicBezTo>
                    <a:pt x="2044" y="1"/>
                    <a:pt x="1734" y="69"/>
                    <a:pt x="1442" y="213"/>
                  </a:cubicBezTo>
                  <a:cubicBezTo>
                    <a:pt x="416" y="721"/>
                    <a:pt x="0" y="1967"/>
                    <a:pt x="508" y="3000"/>
                  </a:cubicBezTo>
                  <a:cubicBezTo>
                    <a:pt x="874" y="3740"/>
                    <a:pt x="1613" y="4168"/>
                    <a:pt x="2380" y="4168"/>
                  </a:cubicBezTo>
                  <a:cubicBezTo>
                    <a:pt x="2685" y="4168"/>
                    <a:pt x="2996" y="4100"/>
                    <a:pt x="3288" y="3956"/>
                  </a:cubicBezTo>
                  <a:cubicBezTo>
                    <a:pt x="4314" y="3448"/>
                    <a:pt x="4729" y="2202"/>
                    <a:pt x="4222" y="1169"/>
                  </a:cubicBezTo>
                  <a:cubicBezTo>
                    <a:pt x="3856" y="429"/>
                    <a:pt x="3117" y="1"/>
                    <a:pt x="2350" y="1"/>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661;p37">
              <a:extLst>
                <a:ext uri="{FF2B5EF4-FFF2-40B4-BE49-F238E27FC236}">
                  <a16:creationId xmlns:a16="http://schemas.microsoft.com/office/drawing/2014/main" id="{3A857F05-E223-A808-0FF9-AFF991C122A2}"/>
                </a:ext>
              </a:extLst>
            </p:cNvPr>
            <p:cNvSpPr/>
            <p:nvPr/>
          </p:nvSpPr>
          <p:spPr>
            <a:xfrm>
              <a:off x="3071267" y="1505037"/>
              <a:ext cx="1113256" cy="1097928"/>
            </a:xfrm>
            <a:custGeom>
              <a:avLst/>
              <a:gdLst/>
              <a:ahLst/>
              <a:cxnLst/>
              <a:rect l="l" t="t" r="r" b="b"/>
              <a:pathLst>
                <a:path w="16922" h="16689" extrusionOk="0">
                  <a:moveTo>
                    <a:pt x="8429" y="1"/>
                  </a:moveTo>
                  <a:cubicBezTo>
                    <a:pt x="8160" y="1"/>
                    <a:pt x="7889" y="15"/>
                    <a:pt x="7616" y="42"/>
                  </a:cubicBezTo>
                  <a:cubicBezTo>
                    <a:pt x="3200" y="504"/>
                    <a:pt x="1" y="4521"/>
                    <a:pt x="469" y="9022"/>
                  </a:cubicBezTo>
                  <a:cubicBezTo>
                    <a:pt x="905" y="13239"/>
                    <a:pt x="3855" y="16689"/>
                    <a:pt x="8473" y="16689"/>
                  </a:cubicBezTo>
                  <a:cubicBezTo>
                    <a:pt x="8785" y="16689"/>
                    <a:pt x="9105" y="16673"/>
                    <a:pt x="9433" y="16640"/>
                  </a:cubicBezTo>
                  <a:cubicBezTo>
                    <a:pt x="14953" y="16096"/>
                    <a:pt x="16922" y="11865"/>
                    <a:pt x="16454" y="7364"/>
                  </a:cubicBezTo>
                  <a:cubicBezTo>
                    <a:pt x="16017" y="3147"/>
                    <a:pt x="12508" y="1"/>
                    <a:pt x="8429" y="1"/>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662;p37">
              <a:extLst>
                <a:ext uri="{FF2B5EF4-FFF2-40B4-BE49-F238E27FC236}">
                  <a16:creationId xmlns:a16="http://schemas.microsoft.com/office/drawing/2014/main" id="{09961460-A8F7-C607-0083-FA985FB66A72}"/>
                </a:ext>
              </a:extLst>
            </p:cNvPr>
            <p:cNvSpPr/>
            <p:nvPr/>
          </p:nvSpPr>
          <p:spPr>
            <a:xfrm>
              <a:off x="3293696" y="2436791"/>
              <a:ext cx="116575" cy="76050"/>
            </a:xfrm>
            <a:custGeom>
              <a:avLst/>
              <a:gdLst/>
              <a:ahLst/>
              <a:cxnLst/>
              <a:rect l="l" t="t" r="r" b="b"/>
              <a:pathLst>
                <a:path w="1772" h="1156" extrusionOk="0">
                  <a:moveTo>
                    <a:pt x="10" y="1"/>
                  </a:moveTo>
                  <a:cubicBezTo>
                    <a:pt x="0" y="4"/>
                    <a:pt x="0" y="7"/>
                    <a:pt x="0" y="11"/>
                  </a:cubicBezTo>
                  <a:cubicBezTo>
                    <a:pt x="46" y="199"/>
                    <a:pt x="129" y="373"/>
                    <a:pt x="241" y="532"/>
                  </a:cubicBezTo>
                  <a:cubicBezTo>
                    <a:pt x="353" y="683"/>
                    <a:pt x="492" y="819"/>
                    <a:pt x="656" y="921"/>
                  </a:cubicBezTo>
                  <a:cubicBezTo>
                    <a:pt x="898" y="1074"/>
                    <a:pt x="1181" y="1156"/>
                    <a:pt x="1464" y="1156"/>
                  </a:cubicBezTo>
                  <a:cubicBezTo>
                    <a:pt x="1564" y="1156"/>
                    <a:pt x="1663" y="1146"/>
                    <a:pt x="1761" y="1125"/>
                  </a:cubicBezTo>
                  <a:cubicBezTo>
                    <a:pt x="1764" y="1122"/>
                    <a:pt x="1771" y="1115"/>
                    <a:pt x="1771" y="1112"/>
                  </a:cubicBezTo>
                  <a:cubicBezTo>
                    <a:pt x="1764" y="1109"/>
                    <a:pt x="1761" y="1106"/>
                    <a:pt x="1758" y="1106"/>
                  </a:cubicBezTo>
                  <a:cubicBezTo>
                    <a:pt x="1673" y="1120"/>
                    <a:pt x="1587" y="1127"/>
                    <a:pt x="1501" y="1127"/>
                  </a:cubicBezTo>
                  <a:cubicBezTo>
                    <a:pt x="1211" y="1127"/>
                    <a:pt x="924" y="1046"/>
                    <a:pt x="679" y="891"/>
                  </a:cubicBezTo>
                  <a:cubicBezTo>
                    <a:pt x="521" y="786"/>
                    <a:pt x="383" y="660"/>
                    <a:pt x="271" y="505"/>
                  </a:cubicBezTo>
                  <a:cubicBezTo>
                    <a:pt x="158" y="354"/>
                    <a:pt x="73" y="185"/>
                    <a:pt x="20" y="4"/>
                  </a:cubicBezTo>
                  <a:cubicBezTo>
                    <a:pt x="20" y="1"/>
                    <a:pt x="10" y="1"/>
                    <a:pt x="10" y="1"/>
                  </a:cubicBezTo>
                  <a:close/>
                </a:path>
              </a:pathLst>
            </a:custGeom>
            <a:solidFill>
              <a:srgbClr val="A053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63;p37">
              <a:extLst>
                <a:ext uri="{FF2B5EF4-FFF2-40B4-BE49-F238E27FC236}">
                  <a16:creationId xmlns:a16="http://schemas.microsoft.com/office/drawing/2014/main" id="{7AE51361-8F0E-C8CB-8EDA-B1B7E924D669}"/>
                </a:ext>
              </a:extLst>
            </p:cNvPr>
            <p:cNvSpPr/>
            <p:nvPr/>
          </p:nvSpPr>
          <p:spPr>
            <a:xfrm>
              <a:off x="3312577" y="2020485"/>
              <a:ext cx="247164" cy="143680"/>
            </a:xfrm>
            <a:custGeom>
              <a:avLst/>
              <a:gdLst/>
              <a:ahLst/>
              <a:cxnLst/>
              <a:rect l="l" t="t" r="r" b="b"/>
              <a:pathLst>
                <a:path w="3757" h="2184" extrusionOk="0">
                  <a:moveTo>
                    <a:pt x="1890" y="0"/>
                  </a:moveTo>
                  <a:cubicBezTo>
                    <a:pt x="944" y="0"/>
                    <a:pt x="22" y="780"/>
                    <a:pt x="3" y="1758"/>
                  </a:cubicBezTo>
                  <a:cubicBezTo>
                    <a:pt x="0" y="1903"/>
                    <a:pt x="13" y="2045"/>
                    <a:pt x="40" y="2183"/>
                  </a:cubicBezTo>
                  <a:cubicBezTo>
                    <a:pt x="154" y="993"/>
                    <a:pt x="1046" y="343"/>
                    <a:pt x="1938" y="343"/>
                  </a:cubicBezTo>
                  <a:cubicBezTo>
                    <a:pt x="2719" y="343"/>
                    <a:pt x="3499" y="841"/>
                    <a:pt x="3756" y="1910"/>
                  </a:cubicBezTo>
                  <a:cubicBezTo>
                    <a:pt x="3730" y="927"/>
                    <a:pt x="3021" y="69"/>
                    <a:pt x="1999" y="4"/>
                  </a:cubicBezTo>
                  <a:cubicBezTo>
                    <a:pt x="1962" y="1"/>
                    <a:pt x="1926" y="0"/>
                    <a:pt x="1890"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64;p37">
              <a:extLst>
                <a:ext uri="{FF2B5EF4-FFF2-40B4-BE49-F238E27FC236}">
                  <a16:creationId xmlns:a16="http://schemas.microsoft.com/office/drawing/2014/main" id="{1F3D4B5C-8843-D971-0093-83EC2CD74405}"/>
                </a:ext>
              </a:extLst>
            </p:cNvPr>
            <p:cNvSpPr/>
            <p:nvPr/>
          </p:nvSpPr>
          <p:spPr>
            <a:xfrm>
              <a:off x="3315340" y="2043051"/>
              <a:ext cx="244598" cy="224796"/>
            </a:xfrm>
            <a:custGeom>
              <a:avLst/>
              <a:gdLst/>
              <a:ahLst/>
              <a:cxnLst/>
              <a:rect l="l" t="t" r="r" b="b"/>
              <a:pathLst>
                <a:path w="3718" h="3417" extrusionOk="0">
                  <a:moveTo>
                    <a:pt x="1897" y="0"/>
                  </a:moveTo>
                  <a:cubicBezTo>
                    <a:pt x="1005" y="0"/>
                    <a:pt x="113" y="650"/>
                    <a:pt x="1" y="1840"/>
                  </a:cubicBezTo>
                  <a:cubicBezTo>
                    <a:pt x="159" y="2675"/>
                    <a:pt x="819" y="3354"/>
                    <a:pt x="1722" y="3413"/>
                  </a:cubicBezTo>
                  <a:cubicBezTo>
                    <a:pt x="1757" y="3416"/>
                    <a:pt x="1791" y="3417"/>
                    <a:pt x="1825" y="3417"/>
                  </a:cubicBezTo>
                  <a:cubicBezTo>
                    <a:pt x="2770" y="3417"/>
                    <a:pt x="3695" y="2639"/>
                    <a:pt x="3718" y="1656"/>
                  </a:cubicBezTo>
                  <a:lnTo>
                    <a:pt x="3718" y="1567"/>
                  </a:lnTo>
                  <a:cubicBezTo>
                    <a:pt x="3459" y="498"/>
                    <a:pt x="2678" y="0"/>
                    <a:pt x="1897"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65;p37">
              <a:extLst>
                <a:ext uri="{FF2B5EF4-FFF2-40B4-BE49-F238E27FC236}">
                  <a16:creationId xmlns:a16="http://schemas.microsoft.com/office/drawing/2014/main" id="{A8729B74-42E3-9668-7A23-D95D8DE2F951}"/>
                </a:ext>
              </a:extLst>
            </p:cNvPr>
            <p:cNvSpPr/>
            <p:nvPr/>
          </p:nvSpPr>
          <p:spPr>
            <a:xfrm>
              <a:off x="3711975" y="1979039"/>
              <a:ext cx="247164" cy="143680"/>
            </a:xfrm>
            <a:custGeom>
              <a:avLst/>
              <a:gdLst/>
              <a:ahLst/>
              <a:cxnLst/>
              <a:rect l="l" t="t" r="r" b="b"/>
              <a:pathLst>
                <a:path w="3757" h="2184" extrusionOk="0">
                  <a:moveTo>
                    <a:pt x="1891" y="0"/>
                  </a:moveTo>
                  <a:cubicBezTo>
                    <a:pt x="948" y="0"/>
                    <a:pt x="26" y="780"/>
                    <a:pt x="4" y="1758"/>
                  </a:cubicBezTo>
                  <a:cubicBezTo>
                    <a:pt x="0" y="1903"/>
                    <a:pt x="14" y="2045"/>
                    <a:pt x="43" y="2183"/>
                  </a:cubicBezTo>
                  <a:cubicBezTo>
                    <a:pt x="158" y="993"/>
                    <a:pt x="1051" y="343"/>
                    <a:pt x="1942" y="343"/>
                  </a:cubicBezTo>
                  <a:cubicBezTo>
                    <a:pt x="2722" y="343"/>
                    <a:pt x="3501" y="840"/>
                    <a:pt x="3757" y="1906"/>
                  </a:cubicBezTo>
                  <a:cubicBezTo>
                    <a:pt x="3730" y="927"/>
                    <a:pt x="3021" y="70"/>
                    <a:pt x="1999" y="4"/>
                  </a:cubicBezTo>
                  <a:cubicBezTo>
                    <a:pt x="1963" y="1"/>
                    <a:pt x="1927" y="0"/>
                    <a:pt x="1891"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66;p37">
              <a:extLst>
                <a:ext uri="{FF2B5EF4-FFF2-40B4-BE49-F238E27FC236}">
                  <a16:creationId xmlns:a16="http://schemas.microsoft.com/office/drawing/2014/main" id="{601D8F9D-0CB0-28CC-530C-C4B0E85A3D74}"/>
                </a:ext>
              </a:extLst>
            </p:cNvPr>
            <p:cNvSpPr/>
            <p:nvPr/>
          </p:nvSpPr>
          <p:spPr>
            <a:xfrm>
              <a:off x="3715002" y="2001604"/>
              <a:ext cx="244335" cy="224599"/>
            </a:xfrm>
            <a:custGeom>
              <a:avLst/>
              <a:gdLst/>
              <a:ahLst/>
              <a:cxnLst/>
              <a:rect l="l" t="t" r="r" b="b"/>
              <a:pathLst>
                <a:path w="3714" h="3414" extrusionOk="0">
                  <a:moveTo>
                    <a:pt x="1897" y="0"/>
                  </a:moveTo>
                  <a:cubicBezTo>
                    <a:pt x="1005" y="0"/>
                    <a:pt x="113" y="650"/>
                    <a:pt x="1" y="1840"/>
                  </a:cubicBezTo>
                  <a:cubicBezTo>
                    <a:pt x="156" y="2672"/>
                    <a:pt x="815" y="3354"/>
                    <a:pt x="1719" y="3410"/>
                  </a:cubicBezTo>
                  <a:cubicBezTo>
                    <a:pt x="1755" y="3413"/>
                    <a:pt x="1791" y="3414"/>
                    <a:pt x="1827" y="3414"/>
                  </a:cubicBezTo>
                  <a:cubicBezTo>
                    <a:pt x="2773" y="3414"/>
                    <a:pt x="3695" y="2634"/>
                    <a:pt x="3714" y="1656"/>
                  </a:cubicBezTo>
                  <a:lnTo>
                    <a:pt x="3714" y="1563"/>
                  </a:lnTo>
                  <a:cubicBezTo>
                    <a:pt x="3457" y="497"/>
                    <a:pt x="2677" y="0"/>
                    <a:pt x="1897"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67;p37">
              <a:extLst>
                <a:ext uri="{FF2B5EF4-FFF2-40B4-BE49-F238E27FC236}">
                  <a16:creationId xmlns:a16="http://schemas.microsoft.com/office/drawing/2014/main" id="{8B715598-0A52-90F9-475D-203718CB2725}"/>
                </a:ext>
              </a:extLst>
            </p:cNvPr>
            <p:cNvSpPr/>
            <p:nvPr/>
          </p:nvSpPr>
          <p:spPr>
            <a:xfrm>
              <a:off x="3218172" y="2261927"/>
              <a:ext cx="167363" cy="160850"/>
            </a:xfrm>
            <a:custGeom>
              <a:avLst/>
              <a:gdLst/>
              <a:ahLst/>
              <a:cxnLst/>
              <a:rect l="l" t="t" r="r" b="b"/>
              <a:pathLst>
                <a:path w="2544" h="2445" extrusionOk="0">
                  <a:moveTo>
                    <a:pt x="1284" y="1"/>
                  </a:moveTo>
                  <a:cubicBezTo>
                    <a:pt x="695" y="1"/>
                    <a:pt x="114" y="449"/>
                    <a:pt x="57" y="1056"/>
                  </a:cubicBezTo>
                  <a:cubicBezTo>
                    <a:pt x="1" y="1719"/>
                    <a:pt x="426" y="2339"/>
                    <a:pt x="1105" y="2434"/>
                  </a:cubicBezTo>
                  <a:cubicBezTo>
                    <a:pt x="1155" y="2441"/>
                    <a:pt x="1205" y="2444"/>
                    <a:pt x="1255" y="2444"/>
                  </a:cubicBezTo>
                  <a:cubicBezTo>
                    <a:pt x="1841" y="2444"/>
                    <a:pt x="2423" y="1994"/>
                    <a:pt x="2480" y="1386"/>
                  </a:cubicBezTo>
                  <a:cubicBezTo>
                    <a:pt x="2543" y="726"/>
                    <a:pt x="2114" y="106"/>
                    <a:pt x="1435" y="11"/>
                  </a:cubicBezTo>
                  <a:cubicBezTo>
                    <a:pt x="1385" y="4"/>
                    <a:pt x="1334" y="1"/>
                    <a:pt x="1284"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68;p37">
              <a:extLst>
                <a:ext uri="{FF2B5EF4-FFF2-40B4-BE49-F238E27FC236}">
                  <a16:creationId xmlns:a16="http://schemas.microsoft.com/office/drawing/2014/main" id="{924E0A60-E584-9E7E-5776-EC87538C1DCC}"/>
                </a:ext>
              </a:extLst>
            </p:cNvPr>
            <p:cNvSpPr/>
            <p:nvPr/>
          </p:nvSpPr>
          <p:spPr>
            <a:xfrm>
              <a:off x="3905918" y="2189231"/>
              <a:ext cx="167363" cy="160850"/>
            </a:xfrm>
            <a:custGeom>
              <a:avLst/>
              <a:gdLst/>
              <a:ahLst/>
              <a:cxnLst/>
              <a:rect l="l" t="t" r="r" b="b"/>
              <a:pathLst>
                <a:path w="2544" h="2445" extrusionOk="0">
                  <a:moveTo>
                    <a:pt x="1284" y="1"/>
                  </a:moveTo>
                  <a:cubicBezTo>
                    <a:pt x="695" y="1"/>
                    <a:pt x="114" y="449"/>
                    <a:pt x="57" y="1056"/>
                  </a:cubicBezTo>
                  <a:cubicBezTo>
                    <a:pt x="1" y="1716"/>
                    <a:pt x="426" y="2339"/>
                    <a:pt x="1105" y="2435"/>
                  </a:cubicBezTo>
                  <a:cubicBezTo>
                    <a:pt x="1155" y="2441"/>
                    <a:pt x="1205" y="2445"/>
                    <a:pt x="1255" y="2445"/>
                  </a:cubicBezTo>
                  <a:cubicBezTo>
                    <a:pt x="1842" y="2445"/>
                    <a:pt x="2426" y="1994"/>
                    <a:pt x="2481" y="1386"/>
                  </a:cubicBezTo>
                  <a:cubicBezTo>
                    <a:pt x="2543" y="726"/>
                    <a:pt x="2114" y="106"/>
                    <a:pt x="1435" y="11"/>
                  </a:cubicBezTo>
                  <a:cubicBezTo>
                    <a:pt x="1385" y="4"/>
                    <a:pt x="1334" y="1"/>
                    <a:pt x="1284"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69;p37">
              <a:extLst>
                <a:ext uri="{FF2B5EF4-FFF2-40B4-BE49-F238E27FC236}">
                  <a16:creationId xmlns:a16="http://schemas.microsoft.com/office/drawing/2014/main" id="{1DDF1992-594A-19C0-9492-6A4B9539477A}"/>
                </a:ext>
              </a:extLst>
            </p:cNvPr>
            <p:cNvSpPr/>
            <p:nvPr/>
          </p:nvSpPr>
          <p:spPr>
            <a:xfrm>
              <a:off x="3563163" y="2222322"/>
              <a:ext cx="174600" cy="78353"/>
            </a:xfrm>
            <a:custGeom>
              <a:avLst/>
              <a:gdLst/>
              <a:ahLst/>
              <a:cxnLst/>
              <a:rect l="l" t="t" r="r" b="b"/>
              <a:pathLst>
                <a:path w="2654" h="1191" extrusionOk="0">
                  <a:moveTo>
                    <a:pt x="1342" y="1"/>
                  </a:moveTo>
                  <a:cubicBezTo>
                    <a:pt x="1323" y="1"/>
                    <a:pt x="1303" y="1"/>
                    <a:pt x="1283" y="2"/>
                  </a:cubicBezTo>
                  <a:cubicBezTo>
                    <a:pt x="712" y="32"/>
                    <a:pt x="300" y="477"/>
                    <a:pt x="59" y="959"/>
                  </a:cubicBezTo>
                  <a:cubicBezTo>
                    <a:pt x="1" y="1081"/>
                    <a:pt x="106" y="1190"/>
                    <a:pt x="206" y="1190"/>
                  </a:cubicBezTo>
                  <a:cubicBezTo>
                    <a:pt x="253" y="1190"/>
                    <a:pt x="298" y="1167"/>
                    <a:pt x="327" y="1111"/>
                  </a:cubicBezTo>
                  <a:cubicBezTo>
                    <a:pt x="514" y="731"/>
                    <a:pt x="828" y="332"/>
                    <a:pt x="1286" y="306"/>
                  </a:cubicBezTo>
                  <a:cubicBezTo>
                    <a:pt x="1301" y="305"/>
                    <a:pt x="1317" y="305"/>
                    <a:pt x="1332" y="305"/>
                  </a:cubicBezTo>
                  <a:cubicBezTo>
                    <a:pt x="1743" y="305"/>
                    <a:pt x="2086" y="605"/>
                    <a:pt x="2312" y="926"/>
                  </a:cubicBezTo>
                  <a:cubicBezTo>
                    <a:pt x="2346" y="975"/>
                    <a:pt x="2393" y="995"/>
                    <a:pt x="2440" y="995"/>
                  </a:cubicBezTo>
                  <a:cubicBezTo>
                    <a:pt x="2549" y="995"/>
                    <a:pt x="2654" y="887"/>
                    <a:pt x="2576" y="774"/>
                  </a:cubicBezTo>
                  <a:cubicBezTo>
                    <a:pt x="2290" y="368"/>
                    <a:pt x="1857" y="1"/>
                    <a:pt x="1342" y="1"/>
                  </a:cubicBezTo>
                  <a:close/>
                </a:path>
              </a:pathLst>
            </a:custGeom>
            <a:solidFill>
              <a:srgbClr val="3829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70;p37">
              <a:extLst>
                <a:ext uri="{FF2B5EF4-FFF2-40B4-BE49-F238E27FC236}">
                  <a16:creationId xmlns:a16="http://schemas.microsoft.com/office/drawing/2014/main" id="{814BF4CB-B879-2789-C3BE-4172B7148A43}"/>
                </a:ext>
              </a:extLst>
            </p:cNvPr>
            <p:cNvSpPr/>
            <p:nvPr/>
          </p:nvSpPr>
          <p:spPr>
            <a:xfrm>
              <a:off x="3462442" y="2319491"/>
              <a:ext cx="393278" cy="84800"/>
            </a:xfrm>
            <a:custGeom>
              <a:avLst/>
              <a:gdLst/>
              <a:ahLst/>
              <a:cxnLst/>
              <a:rect l="l" t="t" r="r" b="b"/>
              <a:pathLst>
                <a:path w="5978" h="1289" extrusionOk="0">
                  <a:moveTo>
                    <a:pt x="5752" y="1"/>
                  </a:moveTo>
                  <a:cubicBezTo>
                    <a:pt x="5723" y="1"/>
                    <a:pt x="5693" y="10"/>
                    <a:pt x="5663" y="33"/>
                  </a:cubicBezTo>
                  <a:cubicBezTo>
                    <a:pt x="4751" y="716"/>
                    <a:pt x="3655" y="987"/>
                    <a:pt x="2544" y="987"/>
                  </a:cubicBezTo>
                  <a:cubicBezTo>
                    <a:pt x="1784" y="987"/>
                    <a:pt x="1016" y="860"/>
                    <a:pt x="294" y="653"/>
                  </a:cubicBezTo>
                  <a:cubicBezTo>
                    <a:pt x="279" y="648"/>
                    <a:pt x="263" y="646"/>
                    <a:pt x="249" y="646"/>
                  </a:cubicBezTo>
                  <a:cubicBezTo>
                    <a:pt x="91" y="646"/>
                    <a:pt x="1" y="885"/>
                    <a:pt x="176" y="933"/>
                  </a:cubicBezTo>
                  <a:cubicBezTo>
                    <a:pt x="941" y="1154"/>
                    <a:pt x="1751" y="1288"/>
                    <a:pt x="2553" y="1288"/>
                  </a:cubicBezTo>
                  <a:cubicBezTo>
                    <a:pt x="3725" y="1288"/>
                    <a:pt x="4880" y="1001"/>
                    <a:pt x="5851" y="277"/>
                  </a:cubicBezTo>
                  <a:cubicBezTo>
                    <a:pt x="5977" y="180"/>
                    <a:pt x="5879" y="1"/>
                    <a:pt x="5752"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71;p37">
              <a:extLst>
                <a:ext uri="{FF2B5EF4-FFF2-40B4-BE49-F238E27FC236}">
                  <a16:creationId xmlns:a16="http://schemas.microsoft.com/office/drawing/2014/main" id="{9DEC3274-9977-39CC-9FF1-D6E3AA01BC97}"/>
                </a:ext>
              </a:extLst>
            </p:cNvPr>
            <p:cNvSpPr/>
            <p:nvPr/>
          </p:nvSpPr>
          <p:spPr>
            <a:xfrm>
              <a:off x="3733751" y="1901212"/>
              <a:ext cx="193284" cy="48551"/>
            </a:xfrm>
            <a:custGeom>
              <a:avLst/>
              <a:gdLst/>
              <a:ahLst/>
              <a:cxnLst/>
              <a:rect l="l" t="t" r="r" b="b"/>
              <a:pathLst>
                <a:path w="2938" h="738" extrusionOk="0">
                  <a:moveTo>
                    <a:pt x="1682" y="0"/>
                  </a:moveTo>
                  <a:cubicBezTo>
                    <a:pt x="1150" y="0"/>
                    <a:pt x="616" y="170"/>
                    <a:pt x="148" y="451"/>
                  </a:cubicBezTo>
                  <a:cubicBezTo>
                    <a:pt x="0" y="540"/>
                    <a:pt x="92" y="737"/>
                    <a:pt x="225" y="737"/>
                  </a:cubicBezTo>
                  <a:cubicBezTo>
                    <a:pt x="250" y="737"/>
                    <a:pt x="276" y="731"/>
                    <a:pt x="303" y="715"/>
                  </a:cubicBezTo>
                  <a:cubicBezTo>
                    <a:pt x="724" y="464"/>
                    <a:pt x="1206" y="306"/>
                    <a:pt x="1685" y="306"/>
                  </a:cubicBezTo>
                  <a:cubicBezTo>
                    <a:pt x="2012" y="306"/>
                    <a:pt x="2337" y="380"/>
                    <a:pt x="2641" y="547"/>
                  </a:cubicBezTo>
                  <a:cubicBezTo>
                    <a:pt x="2667" y="561"/>
                    <a:pt x="2692" y="567"/>
                    <a:pt x="2716" y="567"/>
                  </a:cubicBezTo>
                  <a:cubicBezTo>
                    <a:pt x="2852" y="567"/>
                    <a:pt x="2938" y="361"/>
                    <a:pt x="2789" y="280"/>
                  </a:cubicBezTo>
                  <a:cubicBezTo>
                    <a:pt x="2438" y="86"/>
                    <a:pt x="2061" y="0"/>
                    <a:pt x="1682"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72;p37">
              <a:extLst>
                <a:ext uri="{FF2B5EF4-FFF2-40B4-BE49-F238E27FC236}">
                  <a16:creationId xmlns:a16="http://schemas.microsoft.com/office/drawing/2014/main" id="{BD9CF9F2-1A5D-AAD6-C6C8-44EACFF31BB6}"/>
                </a:ext>
              </a:extLst>
            </p:cNvPr>
            <p:cNvSpPr/>
            <p:nvPr/>
          </p:nvSpPr>
          <p:spPr>
            <a:xfrm>
              <a:off x="3327116" y="1952855"/>
              <a:ext cx="196244" cy="61314"/>
            </a:xfrm>
            <a:custGeom>
              <a:avLst/>
              <a:gdLst/>
              <a:ahLst/>
              <a:cxnLst/>
              <a:rect l="l" t="t" r="r" b="b"/>
              <a:pathLst>
                <a:path w="2983" h="932" extrusionOk="0">
                  <a:moveTo>
                    <a:pt x="1767" y="0"/>
                  </a:moveTo>
                  <a:cubicBezTo>
                    <a:pt x="1643" y="0"/>
                    <a:pt x="1519" y="9"/>
                    <a:pt x="1395" y="29"/>
                  </a:cubicBezTo>
                  <a:cubicBezTo>
                    <a:pt x="917" y="108"/>
                    <a:pt x="488" y="339"/>
                    <a:pt x="122" y="656"/>
                  </a:cubicBezTo>
                  <a:cubicBezTo>
                    <a:pt x="0" y="756"/>
                    <a:pt x="98" y="931"/>
                    <a:pt x="217" y="931"/>
                  </a:cubicBezTo>
                  <a:cubicBezTo>
                    <a:pt x="247" y="931"/>
                    <a:pt x="278" y="921"/>
                    <a:pt x="307" y="896"/>
                  </a:cubicBezTo>
                  <a:cubicBezTo>
                    <a:pt x="630" y="616"/>
                    <a:pt x="1006" y="402"/>
                    <a:pt x="1435" y="332"/>
                  </a:cubicBezTo>
                  <a:cubicBezTo>
                    <a:pt x="1549" y="313"/>
                    <a:pt x="1664" y="304"/>
                    <a:pt x="1779" y="304"/>
                  </a:cubicBezTo>
                  <a:cubicBezTo>
                    <a:pt x="2090" y="304"/>
                    <a:pt x="2399" y="370"/>
                    <a:pt x="2698" y="471"/>
                  </a:cubicBezTo>
                  <a:cubicBezTo>
                    <a:pt x="2716" y="477"/>
                    <a:pt x="2734" y="480"/>
                    <a:pt x="2751" y="480"/>
                  </a:cubicBezTo>
                  <a:cubicBezTo>
                    <a:pt x="2903" y="480"/>
                    <a:pt x="2983" y="247"/>
                    <a:pt x="2816" y="191"/>
                  </a:cubicBezTo>
                  <a:cubicBezTo>
                    <a:pt x="2476" y="75"/>
                    <a:pt x="2123" y="0"/>
                    <a:pt x="1767"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73;p37">
              <a:extLst>
                <a:ext uri="{FF2B5EF4-FFF2-40B4-BE49-F238E27FC236}">
                  <a16:creationId xmlns:a16="http://schemas.microsoft.com/office/drawing/2014/main" id="{D58890A9-DED0-ED92-9243-452ED804B5F2}"/>
                </a:ext>
              </a:extLst>
            </p:cNvPr>
            <p:cNvSpPr/>
            <p:nvPr/>
          </p:nvSpPr>
          <p:spPr>
            <a:xfrm>
              <a:off x="3236592" y="4143789"/>
              <a:ext cx="110720" cy="92300"/>
            </a:xfrm>
            <a:custGeom>
              <a:avLst/>
              <a:gdLst/>
              <a:ahLst/>
              <a:cxnLst/>
              <a:rect l="l" t="t" r="r" b="b"/>
              <a:pathLst>
                <a:path w="1683" h="1403" extrusionOk="0">
                  <a:moveTo>
                    <a:pt x="1465" y="1"/>
                  </a:moveTo>
                  <a:lnTo>
                    <a:pt x="1465" y="1"/>
                  </a:lnTo>
                  <a:cubicBezTo>
                    <a:pt x="1" y="291"/>
                    <a:pt x="255" y="1211"/>
                    <a:pt x="255" y="1211"/>
                  </a:cubicBezTo>
                  <a:cubicBezTo>
                    <a:pt x="680" y="1300"/>
                    <a:pt x="898" y="1363"/>
                    <a:pt x="1406" y="1403"/>
                  </a:cubicBezTo>
                  <a:cubicBezTo>
                    <a:pt x="1623" y="954"/>
                    <a:pt x="1683" y="476"/>
                    <a:pt x="1465"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74;p37">
              <a:extLst>
                <a:ext uri="{FF2B5EF4-FFF2-40B4-BE49-F238E27FC236}">
                  <a16:creationId xmlns:a16="http://schemas.microsoft.com/office/drawing/2014/main" id="{E35AD1A5-302D-023C-15B0-D91E553ABC0C}"/>
                </a:ext>
              </a:extLst>
            </p:cNvPr>
            <p:cNvSpPr/>
            <p:nvPr/>
          </p:nvSpPr>
          <p:spPr>
            <a:xfrm>
              <a:off x="3327708" y="4054317"/>
              <a:ext cx="282492" cy="184797"/>
            </a:xfrm>
            <a:custGeom>
              <a:avLst/>
              <a:gdLst/>
              <a:ahLst/>
              <a:cxnLst/>
              <a:rect l="l" t="t" r="r" b="b"/>
              <a:pathLst>
                <a:path w="4294" h="2809" extrusionOk="0">
                  <a:moveTo>
                    <a:pt x="1545" y="0"/>
                  </a:moveTo>
                  <a:cubicBezTo>
                    <a:pt x="429" y="0"/>
                    <a:pt x="558" y="1255"/>
                    <a:pt x="558" y="1255"/>
                  </a:cubicBezTo>
                  <a:cubicBezTo>
                    <a:pt x="413" y="1262"/>
                    <a:pt x="400" y="1269"/>
                    <a:pt x="57" y="1335"/>
                  </a:cubicBezTo>
                  <a:cubicBezTo>
                    <a:pt x="278" y="1806"/>
                    <a:pt x="219" y="2284"/>
                    <a:pt x="1" y="2739"/>
                  </a:cubicBezTo>
                  <a:cubicBezTo>
                    <a:pt x="631" y="2790"/>
                    <a:pt x="1237" y="2809"/>
                    <a:pt x="1784" y="2809"/>
                  </a:cubicBezTo>
                  <a:cubicBezTo>
                    <a:pt x="3230" y="2809"/>
                    <a:pt x="4268" y="2680"/>
                    <a:pt x="4268" y="2680"/>
                  </a:cubicBezTo>
                  <a:lnTo>
                    <a:pt x="4288" y="1173"/>
                  </a:lnTo>
                  <a:cubicBezTo>
                    <a:pt x="4293" y="697"/>
                    <a:pt x="3903" y="342"/>
                    <a:pt x="3465" y="342"/>
                  </a:cubicBezTo>
                  <a:cubicBezTo>
                    <a:pt x="3357" y="342"/>
                    <a:pt x="3246" y="364"/>
                    <a:pt x="3137" y="411"/>
                  </a:cubicBezTo>
                  <a:cubicBezTo>
                    <a:pt x="2792" y="560"/>
                    <a:pt x="2680" y="749"/>
                    <a:pt x="2626" y="890"/>
                  </a:cubicBezTo>
                  <a:lnTo>
                    <a:pt x="2626" y="890"/>
                  </a:lnTo>
                  <a:cubicBezTo>
                    <a:pt x="2626" y="890"/>
                    <a:pt x="2626" y="890"/>
                    <a:pt x="2626" y="890"/>
                  </a:cubicBezTo>
                  <a:lnTo>
                    <a:pt x="2626" y="890"/>
                  </a:lnTo>
                  <a:cubicBezTo>
                    <a:pt x="2625" y="890"/>
                    <a:pt x="2624" y="893"/>
                    <a:pt x="2623" y="899"/>
                  </a:cubicBezTo>
                  <a:cubicBezTo>
                    <a:pt x="2656" y="616"/>
                    <a:pt x="2332" y="58"/>
                    <a:pt x="1673" y="6"/>
                  </a:cubicBezTo>
                  <a:cubicBezTo>
                    <a:pt x="1629" y="2"/>
                    <a:pt x="1586" y="0"/>
                    <a:pt x="1545"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75;p37">
              <a:extLst>
                <a:ext uri="{FF2B5EF4-FFF2-40B4-BE49-F238E27FC236}">
                  <a16:creationId xmlns:a16="http://schemas.microsoft.com/office/drawing/2014/main" id="{95153B32-EE3C-F2B4-1F2A-40F65F32F1EA}"/>
                </a:ext>
              </a:extLst>
            </p:cNvPr>
            <p:cNvSpPr/>
            <p:nvPr/>
          </p:nvSpPr>
          <p:spPr>
            <a:xfrm>
              <a:off x="3250934" y="4221023"/>
              <a:ext cx="358937" cy="44801"/>
            </a:xfrm>
            <a:custGeom>
              <a:avLst/>
              <a:gdLst/>
              <a:ahLst/>
              <a:cxnLst/>
              <a:rect l="l" t="t" r="r" b="b"/>
              <a:pathLst>
                <a:path w="5456" h="681" extrusionOk="0">
                  <a:moveTo>
                    <a:pt x="89" y="1"/>
                  </a:moveTo>
                  <a:cubicBezTo>
                    <a:pt x="0" y="1"/>
                    <a:pt x="116" y="390"/>
                    <a:pt x="116" y="390"/>
                  </a:cubicBezTo>
                  <a:cubicBezTo>
                    <a:pt x="974" y="612"/>
                    <a:pt x="1967" y="680"/>
                    <a:pt x="2862" y="680"/>
                  </a:cubicBezTo>
                  <a:cubicBezTo>
                    <a:pt x="4281" y="680"/>
                    <a:pt x="5455" y="509"/>
                    <a:pt x="5455" y="509"/>
                  </a:cubicBezTo>
                  <a:lnTo>
                    <a:pt x="5455" y="172"/>
                  </a:lnTo>
                  <a:cubicBezTo>
                    <a:pt x="5455" y="172"/>
                    <a:pt x="4644" y="253"/>
                    <a:pt x="3469" y="253"/>
                  </a:cubicBezTo>
                  <a:cubicBezTo>
                    <a:pt x="2505" y="253"/>
                    <a:pt x="1297" y="199"/>
                    <a:pt x="93" y="1"/>
                  </a:cubicBezTo>
                  <a:cubicBezTo>
                    <a:pt x="92" y="1"/>
                    <a:pt x="91" y="1"/>
                    <a:pt x="89"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76;p37">
              <a:extLst>
                <a:ext uri="{FF2B5EF4-FFF2-40B4-BE49-F238E27FC236}">
                  <a16:creationId xmlns:a16="http://schemas.microsoft.com/office/drawing/2014/main" id="{13FC8768-9CCE-591E-9639-10D8B58CC59C}"/>
                </a:ext>
              </a:extLst>
            </p:cNvPr>
            <p:cNvSpPr/>
            <p:nvPr/>
          </p:nvSpPr>
          <p:spPr>
            <a:xfrm>
              <a:off x="3517770" y="4139907"/>
              <a:ext cx="50854" cy="50591"/>
            </a:xfrm>
            <a:custGeom>
              <a:avLst/>
              <a:gdLst/>
              <a:ahLst/>
              <a:cxnLst/>
              <a:rect l="l" t="t" r="r" b="b"/>
              <a:pathLst>
                <a:path w="773" h="769" extrusionOk="0">
                  <a:moveTo>
                    <a:pt x="387" y="1"/>
                  </a:moveTo>
                  <a:cubicBezTo>
                    <a:pt x="172" y="1"/>
                    <a:pt x="4" y="172"/>
                    <a:pt x="1" y="383"/>
                  </a:cubicBezTo>
                  <a:cubicBezTo>
                    <a:pt x="1" y="598"/>
                    <a:pt x="169" y="769"/>
                    <a:pt x="383" y="769"/>
                  </a:cubicBezTo>
                  <a:cubicBezTo>
                    <a:pt x="598" y="769"/>
                    <a:pt x="772" y="601"/>
                    <a:pt x="772" y="386"/>
                  </a:cubicBezTo>
                  <a:cubicBezTo>
                    <a:pt x="772" y="172"/>
                    <a:pt x="601" y="1"/>
                    <a:pt x="387"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77;p37">
              <a:extLst>
                <a:ext uri="{FF2B5EF4-FFF2-40B4-BE49-F238E27FC236}">
                  <a16:creationId xmlns:a16="http://schemas.microsoft.com/office/drawing/2014/main" id="{71D9AE16-3544-8DFC-C340-BF0E7D2735EF}"/>
                </a:ext>
              </a:extLst>
            </p:cNvPr>
            <p:cNvSpPr/>
            <p:nvPr/>
          </p:nvSpPr>
          <p:spPr>
            <a:xfrm>
              <a:off x="3360273" y="4133855"/>
              <a:ext cx="98352" cy="16118"/>
            </a:xfrm>
            <a:custGeom>
              <a:avLst/>
              <a:gdLst/>
              <a:ahLst/>
              <a:cxnLst/>
              <a:rect l="l" t="t" r="r" b="b"/>
              <a:pathLst>
                <a:path w="1495" h="245" extrusionOk="0">
                  <a:moveTo>
                    <a:pt x="80" y="0"/>
                  </a:moveTo>
                  <a:cubicBezTo>
                    <a:pt x="40" y="0"/>
                    <a:pt x="7" y="32"/>
                    <a:pt x="4" y="70"/>
                  </a:cubicBezTo>
                  <a:cubicBezTo>
                    <a:pt x="1" y="112"/>
                    <a:pt x="34" y="149"/>
                    <a:pt x="73" y="152"/>
                  </a:cubicBezTo>
                  <a:lnTo>
                    <a:pt x="1409" y="244"/>
                  </a:lnTo>
                  <a:lnTo>
                    <a:pt x="1412" y="244"/>
                  </a:lnTo>
                  <a:cubicBezTo>
                    <a:pt x="1455" y="244"/>
                    <a:pt x="1488" y="215"/>
                    <a:pt x="1491" y="175"/>
                  </a:cubicBezTo>
                  <a:cubicBezTo>
                    <a:pt x="1494" y="132"/>
                    <a:pt x="1462" y="96"/>
                    <a:pt x="1422" y="93"/>
                  </a:cubicBezTo>
                  <a:lnTo>
                    <a:pt x="86" y="0"/>
                  </a:lnTo>
                  <a:cubicBezTo>
                    <a:pt x="84" y="0"/>
                    <a:pt x="82" y="0"/>
                    <a:pt x="80"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78;p37">
              <a:extLst>
                <a:ext uri="{FF2B5EF4-FFF2-40B4-BE49-F238E27FC236}">
                  <a16:creationId xmlns:a16="http://schemas.microsoft.com/office/drawing/2014/main" id="{41FFF984-C9D1-A586-30B5-5DD182B8BD5E}"/>
                </a:ext>
              </a:extLst>
            </p:cNvPr>
            <p:cNvSpPr/>
            <p:nvPr/>
          </p:nvSpPr>
          <p:spPr>
            <a:xfrm>
              <a:off x="3321459" y="4045830"/>
              <a:ext cx="144338" cy="84800"/>
            </a:xfrm>
            <a:custGeom>
              <a:avLst/>
              <a:gdLst/>
              <a:ahLst/>
              <a:cxnLst/>
              <a:rect l="l" t="t" r="r" b="b"/>
              <a:pathLst>
                <a:path w="2194" h="1289" extrusionOk="0">
                  <a:moveTo>
                    <a:pt x="706" y="161"/>
                  </a:moveTo>
                  <a:cubicBezTo>
                    <a:pt x="716" y="161"/>
                    <a:pt x="729" y="164"/>
                    <a:pt x="742" y="171"/>
                  </a:cubicBezTo>
                  <a:cubicBezTo>
                    <a:pt x="775" y="194"/>
                    <a:pt x="798" y="230"/>
                    <a:pt x="821" y="263"/>
                  </a:cubicBezTo>
                  <a:cubicBezTo>
                    <a:pt x="907" y="402"/>
                    <a:pt x="940" y="557"/>
                    <a:pt x="976" y="715"/>
                  </a:cubicBezTo>
                  <a:cubicBezTo>
                    <a:pt x="990" y="764"/>
                    <a:pt x="1003" y="821"/>
                    <a:pt x="1016" y="877"/>
                  </a:cubicBezTo>
                  <a:lnTo>
                    <a:pt x="990" y="853"/>
                  </a:lnTo>
                  <a:cubicBezTo>
                    <a:pt x="858" y="682"/>
                    <a:pt x="755" y="491"/>
                    <a:pt x="690" y="286"/>
                  </a:cubicBezTo>
                  <a:cubicBezTo>
                    <a:pt x="670" y="227"/>
                    <a:pt x="670" y="177"/>
                    <a:pt x="683" y="164"/>
                  </a:cubicBezTo>
                  <a:cubicBezTo>
                    <a:pt x="690" y="161"/>
                    <a:pt x="696" y="161"/>
                    <a:pt x="706" y="161"/>
                  </a:cubicBezTo>
                  <a:close/>
                  <a:moveTo>
                    <a:pt x="244" y="517"/>
                  </a:moveTo>
                  <a:cubicBezTo>
                    <a:pt x="297" y="517"/>
                    <a:pt x="350" y="550"/>
                    <a:pt x="399" y="580"/>
                  </a:cubicBezTo>
                  <a:cubicBezTo>
                    <a:pt x="574" y="685"/>
                    <a:pt x="729" y="811"/>
                    <a:pt x="874" y="952"/>
                  </a:cubicBezTo>
                  <a:cubicBezTo>
                    <a:pt x="881" y="962"/>
                    <a:pt x="894" y="976"/>
                    <a:pt x="904" y="989"/>
                  </a:cubicBezTo>
                  <a:cubicBezTo>
                    <a:pt x="676" y="943"/>
                    <a:pt x="432" y="827"/>
                    <a:pt x="234" y="666"/>
                  </a:cubicBezTo>
                  <a:cubicBezTo>
                    <a:pt x="175" y="616"/>
                    <a:pt x="165" y="583"/>
                    <a:pt x="165" y="567"/>
                  </a:cubicBezTo>
                  <a:cubicBezTo>
                    <a:pt x="168" y="543"/>
                    <a:pt x="208" y="517"/>
                    <a:pt x="244" y="517"/>
                  </a:cubicBezTo>
                  <a:close/>
                  <a:moveTo>
                    <a:pt x="710" y="0"/>
                  </a:moveTo>
                  <a:cubicBezTo>
                    <a:pt x="667" y="0"/>
                    <a:pt x="626" y="13"/>
                    <a:pt x="594" y="39"/>
                  </a:cubicBezTo>
                  <a:cubicBezTo>
                    <a:pt x="541" y="82"/>
                    <a:pt x="492" y="164"/>
                    <a:pt x="548" y="332"/>
                  </a:cubicBezTo>
                  <a:cubicBezTo>
                    <a:pt x="574" y="408"/>
                    <a:pt x="600" y="478"/>
                    <a:pt x="633" y="547"/>
                  </a:cubicBezTo>
                  <a:lnTo>
                    <a:pt x="485" y="448"/>
                  </a:lnTo>
                  <a:cubicBezTo>
                    <a:pt x="419" y="408"/>
                    <a:pt x="343" y="365"/>
                    <a:pt x="251" y="362"/>
                  </a:cubicBezTo>
                  <a:cubicBezTo>
                    <a:pt x="139" y="365"/>
                    <a:pt x="27" y="435"/>
                    <a:pt x="13" y="550"/>
                  </a:cubicBezTo>
                  <a:cubicBezTo>
                    <a:pt x="0" y="672"/>
                    <a:pt x="102" y="758"/>
                    <a:pt x="142" y="788"/>
                  </a:cubicBezTo>
                  <a:cubicBezTo>
                    <a:pt x="267" y="890"/>
                    <a:pt x="442" y="995"/>
                    <a:pt x="630" y="1068"/>
                  </a:cubicBezTo>
                  <a:cubicBezTo>
                    <a:pt x="627" y="1107"/>
                    <a:pt x="657" y="1144"/>
                    <a:pt x="703" y="1150"/>
                  </a:cubicBezTo>
                  <a:lnTo>
                    <a:pt x="1105" y="1190"/>
                  </a:lnTo>
                  <a:cubicBezTo>
                    <a:pt x="1118" y="1200"/>
                    <a:pt x="1131" y="1203"/>
                    <a:pt x="1141" y="1203"/>
                  </a:cubicBezTo>
                  <a:cubicBezTo>
                    <a:pt x="1151" y="1203"/>
                    <a:pt x="1164" y="1203"/>
                    <a:pt x="1171" y="1200"/>
                  </a:cubicBezTo>
                  <a:lnTo>
                    <a:pt x="2104" y="1289"/>
                  </a:lnTo>
                  <a:lnTo>
                    <a:pt x="2111" y="1289"/>
                  </a:lnTo>
                  <a:cubicBezTo>
                    <a:pt x="2147" y="1289"/>
                    <a:pt x="2187" y="1259"/>
                    <a:pt x="2190" y="1220"/>
                  </a:cubicBezTo>
                  <a:cubicBezTo>
                    <a:pt x="2193" y="1177"/>
                    <a:pt x="2164" y="1140"/>
                    <a:pt x="2117" y="1137"/>
                  </a:cubicBezTo>
                  <a:lnTo>
                    <a:pt x="1247" y="1051"/>
                  </a:lnTo>
                  <a:cubicBezTo>
                    <a:pt x="1187" y="936"/>
                    <a:pt x="1164" y="811"/>
                    <a:pt x="1128" y="679"/>
                  </a:cubicBezTo>
                  <a:cubicBezTo>
                    <a:pt x="1092" y="514"/>
                    <a:pt x="1052" y="342"/>
                    <a:pt x="957" y="181"/>
                  </a:cubicBezTo>
                  <a:cubicBezTo>
                    <a:pt x="924" y="128"/>
                    <a:pt x="887" y="72"/>
                    <a:pt x="828" y="36"/>
                  </a:cubicBezTo>
                  <a:cubicBezTo>
                    <a:pt x="791" y="12"/>
                    <a:pt x="750" y="0"/>
                    <a:pt x="710"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79;p37">
              <a:extLst>
                <a:ext uri="{FF2B5EF4-FFF2-40B4-BE49-F238E27FC236}">
                  <a16:creationId xmlns:a16="http://schemas.microsoft.com/office/drawing/2014/main" id="{69EA1C88-F85C-ED17-C4EE-0D7BB1E11B89}"/>
                </a:ext>
              </a:extLst>
            </p:cNvPr>
            <p:cNvSpPr/>
            <p:nvPr/>
          </p:nvSpPr>
          <p:spPr>
            <a:xfrm>
              <a:off x="3967759" y="4143789"/>
              <a:ext cx="110720" cy="92300"/>
            </a:xfrm>
            <a:custGeom>
              <a:avLst/>
              <a:gdLst/>
              <a:ahLst/>
              <a:cxnLst/>
              <a:rect l="l" t="t" r="r" b="b"/>
              <a:pathLst>
                <a:path w="1683" h="1403" extrusionOk="0">
                  <a:moveTo>
                    <a:pt x="218" y="1"/>
                  </a:moveTo>
                  <a:cubicBezTo>
                    <a:pt x="0" y="476"/>
                    <a:pt x="57" y="954"/>
                    <a:pt x="277" y="1403"/>
                  </a:cubicBezTo>
                  <a:cubicBezTo>
                    <a:pt x="782" y="1363"/>
                    <a:pt x="1003" y="1300"/>
                    <a:pt x="1425" y="1211"/>
                  </a:cubicBezTo>
                  <a:cubicBezTo>
                    <a:pt x="1425" y="1211"/>
                    <a:pt x="1682" y="291"/>
                    <a:pt x="218"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680;p37">
              <a:extLst>
                <a:ext uri="{FF2B5EF4-FFF2-40B4-BE49-F238E27FC236}">
                  <a16:creationId xmlns:a16="http://schemas.microsoft.com/office/drawing/2014/main" id="{F4A6FE7E-0200-F7D6-A896-DC47C4233554}"/>
                </a:ext>
              </a:extLst>
            </p:cNvPr>
            <p:cNvSpPr/>
            <p:nvPr/>
          </p:nvSpPr>
          <p:spPr>
            <a:xfrm>
              <a:off x="3704739" y="4054317"/>
              <a:ext cx="282623" cy="184797"/>
            </a:xfrm>
            <a:custGeom>
              <a:avLst/>
              <a:gdLst/>
              <a:ahLst/>
              <a:cxnLst/>
              <a:rect l="l" t="t" r="r" b="b"/>
              <a:pathLst>
                <a:path w="4296" h="2809" extrusionOk="0">
                  <a:moveTo>
                    <a:pt x="2748" y="0"/>
                  </a:moveTo>
                  <a:cubicBezTo>
                    <a:pt x="2707" y="0"/>
                    <a:pt x="2664" y="2"/>
                    <a:pt x="2620" y="6"/>
                  </a:cubicBezTo>
                  <a:cubicBezTo>
                    <a:pt x="1960" y="58"/>
                    <a:pt x="1641" y="616"/>
                    <a:pt x="1674" y="899"/>
                  </a:cubicBezTo>
                  <a:cubicBezTo>
                    <a:pt x="1617" y="757"/>
                    <a:pt x="1512" y="563"/>
                    <a:pt x="1156" y="411"/>
                  </a:cubicBezTo>
                  <a:cubicBezTo>
                    <a:pt x="1047" y="364"/>
                    <a:pt x="936" y="342"/>
                    <a:pt x="828" y="342"/>
                  </a:cubicBezTo>
                  <a:cubicBezTo>
                    <a:pt x="390" y="342"/>
                    <a:pt x="0" y="697"/>
                    <a:pt x="8" y="1173"/>
                  </a:cubicBezTo>
                  <a:lnTo>
                    <a:pt x="28" y="2680"/>
                  </a:lnTo>
                  <a:cubicBezTo>
                    <a:pt x="28" y="2680"/>
                    <a:pt x="1066" y="2809"/>
                    <a:pt x="2512" y="2809"/>
                  </a:cubicBezTo>
                  <a:cubicBezTo>
                    <a:pt x="3059" y="2809"/>
                    <a:pt x="3665" y="2790"/>
                    <a:pt x="4295" y="2739"/>
                  </a:cubicBezTo>
                  <a:cubicBezTo>
                    <a:pt x="4078" y="2284"/>
                    <a:pt x="4018" y="1806"/>
                    <a:pt x="4236" y="1335"/>
                  </a:cubicBezTo>
                  <a:cubicBezTo>
                    <a:pt x="3896" y="1269"/>
                    <a:pt x="3883" y="1262"/>
                    <a:pt x="3738" y="1255"/>
                  </a:cubicBezTo>
                  <a:cubicBezTo>
                    <a:pt x="3738" y="1255"/>
                    <a:pt x="3864" y="0"/>
                    <a:pt x="2748"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681;p37">
              <a:extLst>
                <a:ext uri="{FF2B5EF4-FFF2-40B4-BE49-F238E27FC236}">
                  <a16:creationId xmlns:a16="http://schemas.microsoft.com/office/drawing/2014/main" id="{7A35D888-55FE-9046-988C-15659D38965F}"/>
                </a:ext>
              </a:extLst>
            </p:cNvPr>
            <p:cNvSpPr/>
            <p:nvPr/>
          </p:nvSpPr>
          <p:spPr>
            <a:xfrm>
              <a:off x="3738883" y="4139907"/>
              <a:ext cx="50591" cy="50591"/>
            </a:xfrm>
            <a:custGeom>
              <a:avLst/>
              <a:gdLst/>
              <a:ahLst/>
              <a:cxnLst/>
              <a:rect l="l" t="t" r="r" b="b"/>
              <a:pathLst>
                <a:path w="769" h="769" extrusionOk="0">
                  <a:moveTo>
                    <a:pt x="386" y="1"/>
                  </a:moveTo>
                  <a:cubicBezTo>
                    <a:pt x="172" y="1"/>
                    <a:pt x="4" y="172"/>
                    <a:pt x="0" y="383"/>
                  </a:cubicBezTo>
                  <a:cubicBezTo>
                    <a:pt x="0" y="598"/>
                    <a:pt x="168" y="769"/>
                    <a:pt x="383" y="769"/>
                  </a:cubicBezTo>
                  <a:cubicBezTo>
                    <a:pt x="597" y="769"/>
                    <a:pt x="769" y="601"/>
                    <a:pt x="769" y="386"/>
                  </a:cubicBezTo>
                  <a:cubicBezTo>
                    <a:pt x="769" y="172"/>
                    <a:pt x="600" y="1"/>
                    <a:pt x="386"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682;p37">
              <a:extLst>
                <a:ext uri="{FF2B5EF4-FFF2-40B4-BE49-F238E27FC236}">
                  <a16:creationId xmlns:a16="http://schemas.microsoft.com/office/drawing/2014/main" id="{09FD771F-7770-0E90-EC8F-076AB4C8FCA9}"/>
                </a:ext>
              </a:extLst>
            </p:cNvPr>
            <p:cNvSpPr/>
            <p:nvPr/>
          </p:nvSpPr>
          <p:spPr>
            <a:xfrm>
              <a:off x="3705265" y="4221023"/>
              <a:ext cx="358937" cy="44801"/>
            </a:xfrm>
            <a:custGeom>
              <a:avLst/>
              <a:gdLst/>
              <a:ahLst/>
              <a:cxnLst/>
              <a:rect l="l" t="t" r="r" b="b"/>
              <a:pathLst>
                <a:path w="5456" h="681" extrusionOk="0">
                  <a:moveTo>
                    <a:pt x="5366" y="1"/>
                  </a:moveTo>
                  <a:cubicBezTo>
                    <a:pt x="5365" y="1"/>
                    <a:pt x="5364" y="1"/>
                    <a:pt x="5362" y="1"/>
                  </a:cubicBezTo>
                  <a:cubicBezTo>
                    <a:pt x="4158" y="199"/>
                    <a:pt x="2950" y="253"/>
                    <a:pt x="1986" y="253"/>
                  </a:cubicBezTo>
                  <a:cubicBezTo>
                    <a:pt x="812" y="253"/>
                    <a:pt x="0" y="172"/>
                    <a:pt x="0" y="172"/>
                  </a:cubicBezTo>
                  <a:lnTo>
                    <a:pt x="0" y="509"/>
                  </a:lnTo>
                  <a:cubicBezTo>
                    <a:pt x="0" y="509"/>
                    <a:pt x="1174" y="680"/>
                    <a:pt x="2593" y="680"/>
                  </a:cubicBezTo>
                  <a:cubicBezTo>
                    <a:pt x="3488" y="680"/>
                    <a:pt x="4481" y="612"/>
                    <a:pt x="5339" y="390"/>
                  </a:cubicBezTo>
                  <a:cubicBezTo>
                    <a:pt x="5339" y="390"/>
                    <a:pt x="5455" y="1"/>
                    <a:pt x="5366"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683;p37">
              <a:extLst>
                <a:ext uri="{FF2B5EF4-FFF2-40B4-BE49-F238E27FC236}">
                  <a16:creationId xmlns:a16="http://schemas.microsoft.com/office/drawing/2014/main" id="{C43E3371-35A5-AF21-83AF-1A520D3ABB4B}"/>
                </a:ext>
              </a:extLst>
            </p:cNvPr>
            <p:cNvSpPr/>
            <p:nvPr/>
          </p:nvSpPr>
          <p:spPr>
            <a:xfrm>
              <a:off x="3856248" y="4133855"/>
              <a:ext cx="98550" cy="16118"/>
            </a:xfrm>
            <a:custGeom>
              <a:avLst/>
              <a:gdLst/>
              <a:ahLst/>
              <a:cxnLst/>
              <a:rect l="l" t="t" r="r" b="b"/>
              <a:pathLst>
                <a:path w="1498" h="245" extrusionOk="0">
                  <a:moveTo>
                    <a:pt x="1414" y="0"/>
                  </a:moveTo>
                  <a:cubicBezTo>
                    <a:pt x="1413" y="0"/>
                    <a:pt x="1411" y="0"/>
                    <a:pt x="1409" y="0"/>
                  </a:cubicBezTo>
                  <a:lnTo>
                    <a:pt x="76" y="93"/>
                  </a:lnTo>
                  <a:cubicBezTo>
                    <a:pt x="33" y="96"/>
                    <a:pt x="0" y="132"/>
                    <a:pt x="4" y="175"/>
                  </a:cubicBezTo>
                  <a:cubicBezTo>
                    <a:pt x="10" y="215"/>
                    <a:pt x="43" y="244"/>
                    <a:pt x="83" y="244"/>
                  </a:cubicBezTo>
                  <a:lnTo>
                    <a:pt x="86" y="244"/>
                  </a:lnTo>
                  <a:lnTo>
                    <a:pt x="1422" y="152"/>
                  </a:lnTo>
                  <a:cubicBezTo>
                    <a:pt x="1465" y="149"/>
                    <a:pt x="1498" y="112"/>
                    <a:pt x="1491" y="70"/>
                  </a:cubicBezTo>
                  <a:cubicBezTo>
                    <a:pt x="1488" y="32"/>
                    <a:pt x="1455" y="0"/>
                    <a:pt x="1414"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684;p37">
              <a:extLst>
                <a:ext uri="{FF2B5EF4-FFF2-40B4-BE49-F238E27FC236}">
                  <a16:creationId xmlns:a16="http://schemas.microsoft.com/office/drawing/2014/main" id="{6A500616-1A58-1DE6-EDE9-6A3A19D36FE4}"/>
                </a:ext>
              </a:extLst>
            </p:cNvPr>
            <p:cNvSpPr/>
            <p:nvPr/>
          </p:nvSpPr>
          <p:spPr>
            <a:xfrm>
              <a:off x="3849735" y="4046094"/>
              <a:ext cx="144338" cy="84800"/>
            </a:xfrm>
            <a:custGeom>
              <a:avLst/>
              <a:gdLst/>
              <a:ahLst/>
              <a:cxnLst/>
              <a:rect l="l" t="t" r="r" b="b"/>
              <a:pathLst>
                <a:path w="2194" h="1289" extrusionOk="0">
                  <a:moveTo>
                    <a:pt x="1481" y="150"/>
                  </a:moveTo>
                  <a:cubicBezTo>
                    <a:pt x="1488" y="150"/>
                    <a:pt x="1498" y="150"/>
                    <a:pt x="1501" y="157"/>
                  </a:cubicBezTo>
                  <a:cubicBezTo>
                    <a:pt x="1517" y="167"/>
                    <a:pt x="1517" y="216"/>
                    <a:pt x="1498" y="279"/>
                  </a:cubicBezTo>
                  <a:cubicBezTo>
                    <a:pt x="1432" y="487"/>
                    <a:pt x="1326" y="675"/>
                    <a:pt x="1194" y="843"/>
                  </a:cubicBezTo>
                  <a:lnTo>
                    <a:pt x="1171" y="869"/>
                  </a:lnTo>
                  <a:lnTo>
                    <a:pt x="1207" y="708"/>
                  </a:lnTo>
                  <a:cubicBezTo>
                    <a:pt x="1247" y="546"/>
                    <a:pt x="1280" y="394"/>
                    <a:pt x="1366" y="256"/>
                  </a:cubicBezTo>
                  <a:cubicBezTo>
                    <a:pt x="1386" y="223"/>
                    <a:pt x="1412" y="180"/>
                    <a:pt x="1445" y="164"/>
                  </a:cubicBezTo>
                  <a:cubicBezTo>
                    <a:pt x="1455" y="157"/>
                    <a:pt x="1468" y="150"/>
                    <a:pt x="1481" y="150"/>
                  </a:cubicBezTo>
                  <a:close/>
                  <a:moveTo>
                    <a:pt x="1940" y="513"/>
                  </a:moveTo>
                  <a:cubicBezTo>
                    <a:pt x="1976" y="513"/>
                    <a:pt x="2012" y="539"/>
                    <a:pt x="2015" y="563"/>
                  </a:cubicBezTo>
                  <a:cubicBezTo>
                    <a:pt x="2022" y="579"/>
                    <a:pt x="2012" y="612"/>
                    <a:pt x="1946" y="662"/>
                  </a:cubicBezTo>
                  <a:cubicBezTo>
                    <a:pt x="1748" y="823"/>
                    <a:pt x="1504" y="939"/>
                    <a:pt x="1280" y="985"/>
                  </a:cubicBezTo>
                  <a:cubicBezTo>
                    <a:pt x="1287" y="972"/>
                    <a:pt x="1300" y="958"/>
                    <a:pt x="1306" y="948"/>
                  </a:cubicBezTo>
                  <a:cubicBezTo>
                    <a:pt x="1451" y="807"/>
                    <a:pt x="1613" y="681"/>
                    <a:pt x="1781" y="576"/>
                  </a:cubicBezTo>
                  <a:cubicBezTo>
                    <a:pt x="1831" y="543"/>
                    <a:pt x="1884" y="513"/>
                    <a:pt x="1940" y="513"/>
                  </a:cubicBezTo>
                  <a:close/>
                  <a:moveTo>
                    <a:pt x="1480" y="1"/>
                  </a:moveTo>
                  <a:cubicBezTo>
                    <a:pt x="1441" y="1"/>
                    <a:pt x="1401" y="12"/>
                    <a:pt x="1366" y="35"/>
                  </a:cubicBezTo>
                  <a:cubicBezTo>
                    <a:pt x="1306" y="75"/>
                    <a:pt x="1270" y="127"/>
                    <a:pt x="1237" y="180"/>
                  </a:cubicBezTo>
                  <a:cubicBezTo>
                    <a:pt x="1138" y="342"/>
                    <a:pt x="1102" y="513"/>
                    <a:pt x="1062" y="678"/>
                  </a:cubicBezTo>
                  <a:cubicBezTo>
                    <a:pt x="1036" y="810"/>
                    <a:pt x="1006" y="935"/>
                    <a:pt x="947" y="1051"/>
                  </a:cubicBezTo>
                  <a:lnTo>
                    <a:pt x="73" y="1136"/>
                  </a:lnTo>
                  <a:cubicBezTo>
                    <a:pt x="33" y="1140"/>
                    <a:pt x="0" y="1179"/>
                    <a:pt x="4" y="1219"/>
                  </a:cubicBezTo>
                  <a:cubicBezTo>
                    <a:pt x="10" y="1262"/>
                    <a:pt x="40" y="1288"/>
                    <a:pt x="83" y="1288"/>
                  </a:cubicBezTo>
                  <a:lnTo>
                    <a:pt x="89" y="1288"/>
                  </a:lnTo>
                  <a:lnTo>
                    <a:pt x="1023" y="1199"/>
                  </a:lnTo>
                  <a:cubicBezTo>
                    <a:pt x="1029" y="1202"/>
                    <a:pt x="1043" y="1202"/>
                    <a:pt x="1052" y="1202"/>
                  </a:cubicBezTo>
                  <a:cubicBezTo>
                    <a:pt x="1062" y="1202"/>
                    <a:pt x="1076" y="1199"/>
                    <a:pt x="1089" y="1189"/>
                  </a:cubicBezTo>
                  <a:lnTo>
                    <a:pt x="1491" y="1150"/>
                  </a:lnTo>
                  <a:cubicBezTo>
                    <a:pt x="1534" y="1146"/>
                    <a:pt x="1567" y="1107"/>
                    <a:pt x="1564" y="1067"/>
                  </a:cubicBezTo>
                  <a:cubicBezTo>
                    <a:pt x="1752" y="991"/>
                    <a:pt x="1926" y="889"/>
                    <a:pt x="2052" y="787"/>
                  </a:cubicBezTo>
                  <a:cubicBezTo>
                    <a:pt x="2085" y="757"/>
                    <a:pt x="2194" y="671"/>
                    <a:pt x="2180" y="553"/>
                  </a:cubicBezTo>
                  <a:cubicBezTo>
                    <a:pt x="2161" y="431"/>
                    <a:pt x="2045" y="361"/>
                    <a:pt x="1943" y="361"/>
                  </a:cubicBezTo>
                  <a:cubicBezTo>
                    <a:pt x="1851" y="361"/>
                    <a:pt x="1771" y="408"/>
                    <a:pt x="1709" y="447"/>
                  </a:cubicBezTo>
                  <a:cubicBezTo>
                    <a:pt x="1659" y="480"/>
                    <a:pt x="1610" y="510"/>
                    <a:pt x="1557" y="546"/>
                  </a:cubicBezTo>
                  <a:cubicBezTo>
                    <a:pt x="1590" y="477"/>
                    <a:pt x="1620" y="404"/>
                    <a:pt x="1646" y="332"/>
                  </a:cubicBezTo>
                  <a:cubicBezTo>
                    <a:pt x="1699" y="164"/>
                    <a:pt x="1649" y="81"/>
                    <a:pt x="1600" y="42"/>
                  </a:cubicBezTo>
                  <a:cubicBezTo>
                    <a:pt x="1566" y="15"/>
                    <a:pt x="1524" y="1"/>
                    <a:pt x="1480"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685;p37">
              <a:extLst>
                <a:ext uri="{FF2B5EF4-FFF2-40B4-BE49-F238E27FC236}">
                  <a16:creationId xmlns:a16="http://schemas.microsoft.com/office/drawing/2014/main" id="{BEF8D542-24F4-E246-4BEF-D73536D39F51}"/>
                </a:ext>
              </a:extLst>
            </p:cNvPr>
            <p:cNvSpPr/>
            <p:nvPr/>
          </p:nvSpPr>
          <p:spPr>
            <a:xfrm>
              <a:off x="3078438" y="2276926"/>
              <a:ext cx="565444" cy="781095"/>
            </a:xfrm>
            <a:custGeom>
              <a:avLst/>
              <a:gdLst/>
              <a:ahLst/>
              <a:cxnLst/>
              <a:rect l="l" t="t" r="r" b="b"/>
              <a:pathLst>
                <a:path w="8595" h="11873" extrusionOk="0">
                  <a:moveTo>
                    <a:pt x="367" y="0"/>
                  </a:moveTo>
                  <a:lnTo>
                    <a:pt x="1" y="9867"/>
                  </a:lnTo>
                  <a:lnTo>
                    <a:pt x="8456" y="11872"/>
                  </a:lnTo>
                  <a:cubicBezTo>
                    <a:pt x="8456" y="11872"/>
                    <a:pt x="8585" y="2408"/>
                    <a:pt x="8595" y="2391"/>
                  </a:cubicBezTo>
                  <a:cubicBezTo>
                    <a:pt x="5416" y="891"/>
                    <a:pt x="367" y="0"/>
                    <a:pt x="367" y="0"/>
                  </a:cubicBezTo>
                  <a:close/>
                </a:path>
              </a:pathLst>
            </a:custGeom>
            <a:solidFill>
              <a:srgbClr val="D0D0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686;p37">
              <a:extLst>
                <a:ext uri="{FF2B5EF4-FFF2-40B4-BE49-F238E27FC236}">
                  <a16:creationId xmlns:a16="http://schemas.microsoft.com/office/drawing/2014/main" id="{E34BAAEA-4518-74FB-D6D2-C772B7369522}"/>
                </a:ext>
              </a:extLst>
            </p:cNvPr>
            <p:cNvSpPr/>
            <p:nvPr/>
          </p:nvSpPr>
          <p:spPr>
            <a:xfrm>
              <a:off x="3039426" y="2283439"/>
              <a:ext cx="604258" cy="784319"/>
            </a:xfrm>
            <a:custGeom>
              <a:avLst/>
              <a:gdLst/>
              <a:ahLst/>
              <a:cxnLst/>
              <a:rect l="l" t="t" r="r" b="b"/>
              <a:pathLst>
                <a:path w="9185" h="11922" extrusionOk="0">
                  <a:moveTo>
                    <a:pt x="393" y="0"/>
                  </a:moveTo>
                  <a:lnTo>
                    <a:pt x="0" y="9867"/>
                  </a:lnTo>
                  <a:lnTo>
                    <a:pt x="9036" y="11922"/>
                  </a:lnTo>
                  <a:cubicBezTo>
                    <a:pt x="9036" y="11922"/>
                    <a:pt x="9178" y="2464"/>
                    <a:pt x="9185" y="2441"/>
                  </a:cubicBezTo>
                  <a:cubicBezTo>
                    <a:pt x="5788" y="917"/>
                    <a:pt x="393" y="0"/>
                    <a:pt x="393" y="0"/>
                  </a:cubicBezTo>
                  <a:close/>
                </a:path>
              </a:pathLst>
            </a:custGeom>
            <a:solidFill>
              <a:srgbClr val="E7E5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687;p37">
              <a:extLst>
                <a:ext uri="{FF2B5EF4-FFF2-40B4-BE49-F238E27FC236}">
                  <a16:creationId xmlns:a16="http://schemas.microsoft.com/office/drawing/2014/main" id="{F7DBBC99-2260-7088-1725-2680958EBB52}"/>
                </a:ext>
              </a:extLst>
            </p:cNvPr>
            <p:cNvSpPr/>
            <p:nvPr/>
          </p:nvSpPr>
          <p:spPr>
            <a:xfrm>
              <a:off x="3031992" y="2291860"/>
              <a:ext cx="610837" cy="785437"/>
            </a:xfrm>
            <a:custGeom>
              <a:avLst/>
              <a:gdLst/>
              <a:ahLst/>
              <a:cxnLst/>
              <a:rect l="l" t="t" r="r" b="b"/>
              <a:pathLst>
                <a:path w="9285" h="11939" extrusionOk="0">
                  <a:moveTo>
                    <a:pt x="1" y="1"/>
                  </a:moveTo>
                  <a:lnTo>
                    <a:pt x="100" y="9881"/>
                  </a:lnTo>
                  <a:lnTo>
                    <a:pt x="9136" y="11939"/>
                  </a:lnTo>
                  <a:cubicBezTo>
                    <a:pt x="9136" y="11939"/>
                    <a:pt x="9278" y="2474"/>
                    <a:pt x="9284" y="2454"/>
                  </a:cubicBezTo>
                  <a:cubicBezTo>
                    <a:pt x="6267" y="1132"/>
                    <a:pt x="1" y="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688;p37">
              <a:extLst>
                <a:ext uri="{FF2B5EF4-FFF2-40B4-BE49-F238E27FC236}">
                  <a16:creationId xmlns:a16="http://schemas.microsoft.com/office/drawing/2014/main" id="{27918EC9-4642-3E86-D321-1CD531751C9B}"/>
                </a:ext>
              </a:extLst>
            </p:cNvPr>
            <p:cNvSpPr/>
            <p:nvPr/>
          </p:nvSpPr>
          <p:spPr>
            <a:xfrm>
              <a:off x="3645332" y="2283834"/>
              <a:ext cx="569588" cy="774187"/>
            </a:xfrm>
            <a:custGeom>
              <a:avLst/>
              <a:gdLst/>
              <a:ahLst/>
              <a:cxnLst/>
              <a:rect l="l" t="t" r="r" b="b"/>
              <a:pathLst>
                <a:path w="8658" h="11768" extrusionOk="0">
                  <a:moveTo>
                    <a:pt x="8288" y="1"/>
                  </a:moveTo>
                  <a:cubicBezTo>
                    <a:pt x="8288" y="1"/>
                    <a:pt x="3203" y="825"/>
                    <a:pt x="1" y="2283"/>
                  </a:cubicBezTo>
                  <a:cubicBezTo>
                    <a:pt x="8" y="2303"/>
                    <a:pt x="139" y="11767"/>
                    <a:pt x="139" y="11767"/>
                  </a:cubicBezTo>
                  <a:lnTo>
                    <a:pt x="8658" y="9868"/>
                  </a:lnTo>
                  <a:lnTo>
                    <a:pt x="8288" y="1"/>
                  </a:lnTo>
                  <a:close/>
                </a:path>
              </a:pathLst>
            </a:custGeom>
            <a:solidFill>
              <a:srgbClr val="D0D0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689;p37">
              <a:extLst>
                <a:ext uri="{FF2B5EF4-FFF2-40B4-BE49-F238E27FC236}">
                  <a16:creationId xmlns:a16="http://schemas.microsoft.com/office/drawing/2014/main" id="{D1F8775A-62F7-6B39-AB1A-5C930A7F86D9}"/>
                </a:ext>
              </a:extLst>
            </p:cNvPr>
            <p:cNvSpPr/>
            <p:nvPr/>
          </p:nvSpPr>
          <p:spPr>
            <a:xfrm>
              <a:off x="3645332" y="2291202"/>
              <a:ext cx="608666" cy="777016"/>
            </a:xfrm>
            <a:custGeom>
              <a:avLst/>
              <a:gdLst/>
              <a:ahLst/>
              <a:cxnLst/>
              <a:rect l="l" t="t" r="r" b="b"/>
              <a:pathLst>
                <a:path w="9252" h="11811" extrusionOk="0">
                  <a:moveTo>
                    <a:pt x="8859" y="1"/>
                  </a:moveTo>
                  <a:cubicBezTo>
                    <a:pt x="8859" y="1"/>
                    <a:pt x="3421" y="848"/>
                    <a:pt x="1" y="2329"/>
                  </a:cubicBezTo>
                  <a:cubicBezTo>
                    <a:pt x="8" y="2346"/>
                    <a:pt x="149" y="11810"/>
                    <a:pt x="149" y="11810"/>
                  </a:cubicBezTo>
                  <a:lnTo>
                    <a:pt x="9251" y="9871"/>
                  </a:lnTo>
                  <a:lnTo>
                    <a:pt x="8859" y="1"/>
                  </a:lnTo>
                  <a:close/>
                </a:path>
              </a:pathLst>
            </a:custGeom>
            <a:solidFill>
              <a:srgbClr val="E7E5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690;p37">
              <a:extLst>
                <a:ext uri="{FF2B5EF4-FFF2-40B4-BE49-F238E27FC236}">
                  <a16:creationId xmlns:a16="http://schemas.microsoft.com/office/drawing/2014/main" id="{4BB0B220-F7D1-230E-03C5-8B08CFD42F11}"/>
                </a:ext>
              </a:extLst>
            </p:cNvPr>
            <p:cNvSpPr/>
            <p:nvPr/>
          </p:nvSpPr>
          <p:spPr>
            <a:xfrm>
              <a:off x="3645990" y="2300347"/>
              <a:ext cx="615574" cy="777214"/>
            </a:xfrm>
            <a:custGeom>
              <a:avLst/>
              <a:gdLst/>
              <a:ahLst/>
              <a:cxnLst/>
              <a:rect l="l" t="t" r="r" b="b"/>
              <a:pathLst>
                <a:path w="9357" h="11814" extrusionOk="0">
                  <a:moveTo>
                    <a:pt x="9357" y="0"/>
                  </a:moveTo>
                  <a:lnTo>
                    <a:pt x="9357" y="0"/>
                  </a:lnTo>
                  <a:cubicBezTo>
                    <a:pt x="9356" y="0"/>
                    <a:pt x="3045" y="1046"/>
                    <a:pt x="1" y="2332"/>
                  </a:cubicBezTo>
                  <a:cubicBezTo>
                    <a:pt x="11" y="2345"/>
                    <a:pt x="149" y="11813"/>
                    <a:pt x="149" y="11813"/>
                  </a:cubicBezTo>
                  <a:lnTo>
                    <a:pt x="9251" y="9877"/>
                  </a:lnTo>
                  <a:lnTo>
                    <a:pt x="93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691;p37">
              <a:extLst>
                <a:ext uri="{FF2B5EF4-FFF2-40B4-BE49-F238E27FC236}">
                  <a16:creationId xmlns:a16="http://schemas.microsoft.com/office/drawing/2014/main" id="{FB8F8A3D-4212-4265-AE23-A15E1E37C660}"/>
                </a:ext>
              </a:extLst>
            </p:cNvPr>
            <p:cNvSpPr/>
            <p:nvPr/>
          </p:nvSpPr>
          <p:spPr>
            <a:xfrm>
              <a:off x="2968704" y="2330872"/>
              <a:ext cx="643336" cy="799252"/>
            </a:xfrm>
            <a:custGeom>
              <a:avLst/>
              <a:gdLst/>
              <a:ahLst/>
              <a:cxnLst/>
              <a:rect l="l" t="t" r="r" b="b"/>
              <a:pathLst>
                <a:path w="9779" h="12149" extrusionOk="0">
                  <a:moveTo>
                    <a:pt x="427" y="1"/>
                  </a:moveTo>
                  <a:cubicBezTo>
                    <a:pt x="184" y="1"/>
                    <a:pt x="0" y="193"/>
                    <a:pt x="0" y="463"/>
                  </a:cubicBezTo>
                  <a:lnTo>
                    <a:pt x="0" y="9954"/>
                  </a:lnTo>
                  <a:cubicBezTo>
                    <a:pt x="0" y="10254"/>
                    <a:pt x="231" y="10538"/>
                    <a:pt x="511" y="10587"/>
                  </a:cubicBezTo>
                  <a:lnTo>
                    <a:pt x="9267" y="12141"/>
                  </a:lnTo>
                  <a:cubicBezTo>
                    <a:pt x="9295" y="12146"/>
                    <a:pt x="9323" y="12148"/>
                    <a:pt x="9351" y="12148"/>
                  </a:cubicBezTo>
                  <a:cubicBezTo>
                    <a:pt x="9591" y="12148"/>
                    <a:pt x="9775" y="11958"/>
                    <a:pt x="9778" y="11689"/>
                  </a:cubicBezTo>
                  <a:lnTo>
                    <a:pt x="9778" y="2198"/>
                  </a:lnTo>
                  <a:cubicBezTo>
                    <a:pt x="9778" y="1898"/>
                    <a:pt x="9547" y="1614"/>
                    <a:pt x="9267" y="1565"/>
                  </a:cubicBezTo>
                  <a:lnTo>
                    <a:pt x="511" y="8"/>
                  </a:lnTo>
                  <a:cubicBezTo>
                    <a:pt x="483" y="3"/>
                    <a:pt x="455" y="1"/>
                    <a:pt x="427" y="1"/>
                  </a:cubicBezTo>
                  <a:close/>
                </a:path>
              </a:pathLst>
            </a:custGeom>
            <a:solidFill>
              <a:srgbClr val="2B9E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692;p37">
              <a:extLst>
                <a:ext uri="{FF2B5EF4-FFF2-40B4-BE49-F238E27FC236}">
                  <a16:creationId xmlns:a16="http://schemas.microsoft.com/office/drawing/2014/main" id="{8F96C91C-D26E-357D-F447-794053E812F5}"/>
                </a:ext>
              </a:extLst>
            </p:cNvPr>
            <p:cNvSpPr/>
            <p:nvPr/>
          </p:nvSpPr>
          <p:spPr>
            <a:xfrm>
              <a:off x="2974099" y="2338043"/>
              <a:ext cx="637941" cy="792081"/>
            </a:xfrm>
            <a:custGeom>
              <a:avLst/>
              <a:gdLst/>
              <a:ahLst/>
              <a:cxnLst/>
              <a:rect l="l" t="t" r="r" b="b"/>
              <a:pathLst>
                <a:path w="9697" h="12040" extrusionOk="0">
                  <a:moveTo>
                    <a:pt x="424" y="0"/>
                  </a:moveTo>
                  <a:cubicBezTo>
                    <a:pt x="181" y="0"/>
                    <a:pt x="0" y="190"/>
                    <a:pt x="0" y="456"/>
                  </a:cubicBezTo>
                  <a:lnTo>
                    <a:pt x="0" y="9865"/>
                  </a:lnTo>
                  <a:cubicBezTo>
                    <a:pt x="0" y="10162"/>
                    <a:pt x="225" y="10442"/>
                    <a:pt x="508" y="10492"/>
                  </a:cubicBezTo>
                  <a:lnTo>
                    <a:pt x="9188" y="12032"/>
                  </a:lnTo>
                  <a:cubicBezTo>
                    <a:pt x="9216" y="12037"/>
                    <a:pt x="9244" y="12039"/>
                    <a:pt x="9271" y="12039"/>
                  </a:cubicBezTo>
                  <a:cubicBezTo>
                    <a:pt x="9509" y="12039"/>
                    <a:pt x="9693" y="11850"/>
                    <a:pt x="9696" y="11583"/>
                  </a:cubicBezTo>
                  <a:lnTo>
                    <a:pt x="9696" y="2174"/>
                  </a:lnTo>
                  <a:cubicBezTo>
                    <a:pt x="9696" y="1878"/>
                    <a:pt x="9468" y="1597"/>
                    <a:pt x="9188" y="1548"/>
                  </a:cubicBezTo>
                  <a:lnTo>
                    <a:pt x="508" y="8"/>
                  </a:lnTo>
                  <a:cubicBezTo>
                    <a:pt x="479" y="3"/>
                    <a:pt x="451" y="0"/>
                    <a:pt x="424"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693;p37">
              <a:extLst>
                <a:ext uri="{FF2B5EF4-FFF2-40B4-BE49-F238E27FC236}">
                  <a16:creationId xmlns:a16="http://schemas.microsoft.com/office/drawing/2014/main" id="{28544E27-9294-D182-9EEB-DE3A198363D7}"/>
                </a:ext>
              </a:extLst>
            </p:cNvPr>
            <p:cNvSpPr/>
            <p:nvPr/>
          </p:nvSpPr>
          <p:spPr>
            <a:xfrm>
              <a:off x="3677042" y="2330872"/>
              <a:ext cx="643336" cy="799252"/>
            </a:xfrm>
            <a:custGeom>
              <a:avLst/>
              <a:gdLst/>
              <a:ahLst/>
              <a:cxnLst/>
              <a:rect l="l" t="t" r="r" b="b"/>
              <a:pathLst>
                <a:path w="9779" h="12149" extrusionOk="0">
                  <a:moveTo>
                    <a:pt x="9351" y="1"/>
                  </a:moveTo>
                  <a:cubicBezTo>
                    <a:pt x="9324" y="1"/>
                    <a:pt x="9296" y="3"/>
                    <a:pt x="9267" y="8"/>
                  </a:cubicBezTo>
                  <a:lnTo>
                    <a:pt x="512" y="1565"/>
                  </a:lnTo>
                  <a:cubicBezTo>
                    <a:pt x="231" y="1614"/>
                    <a:pt x="0" y="1898"/>
                    <a:pt x="0" y="2198"/>
                  </a:cubicBezTo>
                  <a:lnTo>
                    <a:pt x="0" y="11689"/>
                  </a:lnTo>
                  <a:cubicBezTo>
                    <a:pt x="3" y="11958"/>
                    <a:pt x="187" y="12148"/>
                    <a:pt x="428" y="12148"/>
                  </a:cubicBezTo>
                  <a:cubicBezTo>
                    <a:pt x="455" y="12148"/>
                    <a:pt x="483" y="12146"/>
                    <a:pt x="512" y="12141"/>
                  </a:cubicBezTo>
                  <a:lnTo>
                    <a:pt x="9267" y="10587"/>
                  </a:lnTo>
                  <a:cubicBezTo>
                    <a:pt x="9548" y="10538"/>
                    <a:pt x="9778" y="10254"/>
                    <a:pt x="9778" y="9954"/>
                  </a:cubicBezTo>
                  <a:lnTo>
                    <a:pt x="9778" y="463"/>
                  </a:lnTo>
                  <a:cubicBezTo>
                    <a:pt x="9778" y="193"/>
                    <a:pt x="9594" y="1"/>
                    <a:pt x="9351" y="1"/>
                  </a:cubicBezTo>
                  <a:close/>
                </a:path>
              </a:pathLst>
            </a:custGeom>
            <a:solidFill>
              <a:srgbClr val="2B9E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1694;p37">
              <a:extLst>
                <a:ext uri="{FF2B5EF4-FFF2-40B4-BE49-F238E27FC236}">
                  <a16:creationId xmlns:a16="http://schemas.microsoft.com/office/drawing/2014/main" id="{139DBCB4-3E23-A405-E575-4E941A6D26AE}"/>
                </a:ext>
              </a:extLst>
            </p:cNvPr>
            <p:cNvSpPr/>
            <p:nvPr/>
          </p:nvSpPr>
          <p:spPr>
            <a:xfrm>
              <a:off x="3677042" y="2338043"/>
              <a:ext cx="637876" cy="792081"/>
            </a:xfrm>
            <a:custGeom>
              <a:avLst/>
              <a:gdLst/>
              <a:ahLst/>
              <a:cxnLst/>
              <a:rect l="l" t="t" r="r" b="b"/>
              <a:pathLst>
                <a:path w="9696" h="12040" extrusionOk="0">
                  <a:moveTo>
                    <a:pt x="9272" y="0"/>
                  </a:moveTo>
                  <a:cubicBezTo>
                    <a:pt x="9245" y="0"/>
                    <a:pt x="9217" y="3"/>
                    <a:pt x="9188" y="8"/>
                  </a:cubicBezTo>
                  <a:lnTo>
                    <a:pt x="505" y="1548"/>
                  </a:lnTo>
                  <a:cubicBezTo>
                    <a:pt x="225" y="1597"/>
                    <a:pt x="0" y="1878"/>
                    <a:pt x="0" y="2174"/>
                  </a:cubicBezTo>
                  <a:lnTo>
                    <a:pt x="0" y="11583"/>
                  </a:lnTo>
                  <a:cubicBezTo>
                    <a:pt x="3" y="11850"/>
                    <a:pt x="187" y="12039"/>
                    <a:pt x="423" y="12039"/>
                  </a:cubicBezTo>
                  <a:cubicBezTo>
                    <a:pt x="450" y="12039"/>
                    <a:pt x="477" y="12037"/>
                    <a:pt x="505" y="12032"/>
                  </a:cubicBezTo>
                  <a:lnTo>
                    <a:pt x="9188" y="10492"/>
                  </a:lnTo>
                  <a:cubicBezTo>
                    <a:pt x="9468" y="10442"/>
                    <a:pt x="9696" y="10162"/>
                    <a:pt x="9696" y="9865"/>
                  </a:cubicBezTo>
                  <a:lnTo>
                    <a:pt x="9696" y="456"/>
                  </a:lnTo>
                  <a:cubicBezTo>
                    <a:pt x="9696" y="190"/>
                    <a:pt x="9512" y="0"/>
                    <a:pt x="9272"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695;p37">
              <a:extLst>
                <a:ext uri="{FF2B5EF4-FFF2-40B4-BE49-F238E27FC236}">
                  <a16:creationId xmlns:a16="http://schemas.microsoft.com/office/drawing/2014/main" id="{F04CFC96-4833-E8E5-EF57-2A8B0F08BA88}"/>
                </a:ext>
              </a:extLst>
            </p:cNvPr>
            <p:cNvSpPr/>
            <p:nvPr/>
          </p:nvSpPr>
          <p:spPr>
            <a:xfrm>
              <a:off x="3585268" y="2439422"/>
              <a:ext cx="122825" cy="696492"/>
            </a:xfrm>
            <a:custGeom>
              <a:avLst/>
              <a:gdLst/>
              <a:ahLst/>
              <a:cxnLst/>
              <a:rect l="l" t="t" r="r" b="b"/>
              <a:pathLst>
                <a:path w="1867" h="10587" extrusionOk="0">
                  <a:moveTo>
                    <a:pt x="113" y="0"/>
                  </a:moveTo>
                  <a:cubicBezTo>
                    <a:pt x="50" y="0"/>
                    <a:pt x="0" y="50"/>
                    <a:pt x="0" y="112"/>
                  </a:cubicBezTo>
                  <a:lnTo>
                    <a:pt x="0" y="10474"/>
                  </a:lnTo>
                  <a:cubicBezTo>
                    <a:pt x="0" y="10537"/>
                    <a:pt x="50" y="10586"/>
                    <a:pt x="113" y="10586"/>
                  </a:cubicBezTo>
                  <a:lnTo>
                    <a:pt x="1758" y="10586"/>
                  </a:lnTo>
                  <a:cubicBezTo>
                    <a:pt x="1814" y="10586"/>
                    <a:pt x="1864" y="10537"/>
                    <a:pt x="1867" y="10474"/>
                  </a:cubicBezTo>
                  <a:lnTo>
                    <a:pt x="1867" y="112"/>
                  </a:lnTo>
                  <a:cubicBezTo>
                    <a:pt x="1867" y="50"/>
                    <a:pt x="1818" y="0"/>
                    <a:pt x="1758"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696;p37">
              <a:extLst>
                <a:ext uri="{FF2B5EF4-FFF2-40B4-BE49-F238E27FC236}">
                  <a16:creationId xmlns:a16="http://schemas.microsoft.com/office/drawing/2014/main" id="{FE745E07-0BC4-0578-6519-69377F3BCE5E}"/>
                </a:ext>
              </a:extLst>
            </p:cNvPr>
            <p:cNvSpPr/>
            <p:nvPr/>
          </p:nvSpPr>
          <p:spPr>
            <a:xfrm>
              <a:off x="2911600" y="2622313"/>
              <a:ext cx="154995" cy="213151"/>
            </a:xfrm>
            <a:custGeom>
              <a:avLst/>
              <a:gdLst/>
              <a:ahLst/>
              <a:cxnLst/>
              <a:rect l="l" t="t" r="r" b="b"/>
              <a:pathLst>
                <a:path w="2356" h="3240" extrusionOk="0">
                  <a:moveTo>
                    <a:pt x="991" y="0"/>
                  </a:moveTo>
                  <a:cubicBezTo>
                    <a:pt x="704" y="0"/>
                    <a:pt x="291" y="716"/>
                    <a:pt x="291" y="716"/>
                  </a:cubicBezTo>
                  <a:cubicBezTo>
                    <a:pt x="291" y="716"/>
                    <a:pt x="1" y="2246"/>
                    <a:pt x="363" y="2853"/>
                  </a:cubicBezTo>
                  <a:cubicBezTo>
                    <a:pt x="533" y="3135"/>
                    <a:pt x="922" y="3240"/>
                    <a:pt x="1300" y="3240"/>
                  </a:cubicBezTo>
                  <a:cubicBezTo>
                    <a:pt x="1730" y="3240"/>
                    <a:pt x="2146" y="3104"/>
                    <a:pt x="2204" y="2939"/>
                  </a:cubicBezTo>
                  <a:cubicBezTo>
                    <a:pt x="2299" y="2650"/>
                    <a:pt x="1202" y="2584"/>
                    <a:pt x="1053" y="2577"/>
                  </a:cubicBezTo>
                  <a:lnTo>
                    <a:pt x="1053" y="2577"/>
                  </a:lnTo>
                  <a:cubicBezTo>
                    <a:pt x="1088" y="2578"/>
                    <a:pt x="1175" y="2582"/>
                    <a:pt x="1289" y="2582"/>
                  </a:cubicBezTo>
                  <a:cubicBezTo>
                    <a:pt x="1664" y="2582"/>
                    <a:pt x="2327" y="2546"/>
                    <a:pt x="2339" y="2296"/>
                  </a:cubicBezTo>
                  <a:cubicBezTo>
                    <a:pt x="2355" y="1946"/>
                    <a:pt x="974" y="1920"/>
                    <a:pt x="974" y="1920"/>
                  </a:cubicBezTo>
                  <a:cubicBezTo>
                    <a:pt x="974" y="1920"/>
                    <a:pt x="2253" y="1913"/>
                    <a:pt x="2237" y="1494"/>
                  </a:cubicBezTo>
                  <a:cubicBezTo>
                    <a:pt x="2225" y="1251"/>
                    <a:pt x="1762" y="1200"/>
                    <a:pt x="1375" y="1200"/>
                  </a:cubicBezTo>
                  <a:cubicBezTo>
                    <a:pt x="1258" y="1200"/>
                    <a:pt x="1148" y="1205"/>
                    <a:pt x="1060" y="1210"/>
                  </a:cubicBezTo>
                  <a:lnTo>
                    <a:pt x="1060" y="1210"/>
                  </a:lnTo>
                  <a:cubicBezTo>
                    <a:pt x="1470" y="1172"/>
                    <a:pt x="2346" y="1063"/>
                    <a:pt x="2250" y="835"/>
                  </a:cubicBezTo>
                  <a:cubicBezTo>
                    <a:pt x="2185" y="685"/>
                    <a:pt x="1848" y="648"/>
                    <a:pt x="1531" y="648"/>
                  </a:cubicBezTo>
                  <a:cubicBezTo>
                    <a:pt x="1222" y="648"/>
                    <a:pt x="931" y="683"/>
                    <a:pt x="931" y="683"/>
                  </a:cubicBezTo>
                  <a:cubicBezTo>
                    <a:pt x="931" y="683"/>
                    <a:pt x="1310" y="56"/>
                    <a:pt x="1023" y="4"/>
                  </a:cubicBezTo>
                  <a:cubicBezTo>
                    <a:pt x="1012" y="1"/>
                    <a:pt x="1002" y="0"/>
                    <a:pt x="991" y="0"/>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697;p37">
              <a:extLst>
                <a:ext uri="{FF2B5EF4-FFF2-40B4-BE49-F238E27FC236}">
                  <a16:creationId xmlns:a16="http://schemas.microsoft.com/office/drawing/2014/main" id="{8F31C132-359D-F797-4FFB-BCD5E0A83C2E}"/>
                </a:ext>
              </a:extLst>
            </p:cNvPr>
            <p:cNvSpPr/>
            <p:nvPr/>
          </p:nvSpPr>
          <p:spPr>
            <a:xfrm>
              <a:off x="4229397" y="2622313"/>
              <a:ext cx="154995" cy="213151"/>
            </a:xfrm>
            <a:custGeom>
              <a:avLst/>
              <a:gdLst/>
              <a:ahLst/>
              <a:cxnLst/>
              <a:rect l="l" t="t" r="r" b="b"/>
              <a:pathLst>
                <a:path w="2356" h="3240" extrusionOk="0">
                  <a:moveTo>
                    <a:pt x="1365" y="0"/>
                  </a:moveTo>
                  <a:cubicBezTo>
                    <a:pt x="1354" y="0"/>
                    <a:pt x="1344" y="1"/>
                    <a:pt x="1333" y="4"/>
                  </a:cubicBezTo>
                  <a:cubicBezTo>
                    <a:pt x="1046" y="56"/>
                    <a:pt x="1425" y="683"/>
                    <a:pt x="1425" y="683"/>
                  </a:cubicBezTo>
                  <a:cubicBezTo>
                    <a:pt x="1425" y="683"/>
                    <a:pt x="1134" y="648"/>
                    <a:pt x="825" y="648"/>
                  </a:cubicBezTo>
                  <a:cubicBezTo>
                    <a:pt x="508" y="648"/>
                    <a:pt x="171" y="685"/>
                    <a:pt x="106" y="835"/>
                  </a:cubicBezTo>
                  <a:cubicBezTo>
                    <a:pt x="10" y="1063"/>
                    <a:pt x="886" y="1172"/>
                    <a:pt x="1296" y="1210"/>
                  </a:cubicBezTo>
                  <a:lnTo>
                    <a:pt x="1296" y="1210"/>
                  </a:lnTo>
                  <a:cubicBezTo>
                    <a:pt x="1208" y="1205"/>
                    <a:pt x="1098" y="1200"/>
                    <a:pt x="981" y="1200"/>
                  </a:cubicBezTo>
                  <a:cubicBezTo>
                    <a:pt x="594" y="1200"/>
                    <a:pt x="131" y="1251"/>
                    <a:pt x="119" y="1494"/>
                  </a:cubicBezTo>
                  <a:cubicBezTo>
                    <a:pt x="103" y="1913"/>
                    <a:pt x="1382" y="1920"/>
                    <a:pt x="1382" y="1920"/>
                  </a:cubicBezTo>
                  <a:cubicBezTo>
                    <a:pt x="1382" y="1920"/>
                    <a:pt x="1" y="1946"/>
                    <a:pt x="17" y="2296"/>
                  </a:cubicBezTo>
                  <a:cubicBezTo>
                    <a:pt x="29" y="2546"/>
                    <a:pt x="692" y="2582"/>
                    <a:pt x="1067" y="2582"/>
                  </a:cubicBezTo>
                  <a:cubicBezTo>
                    <a:pt x="1181" y="2582"/>
                    <a:pt x="1268" y="2578"/>
                    <a:pt x="1303" y="2577"/>
                  </a:cubicBezTo>
                  <a:lnTo>
                    <a:pt x="1303" y="2577"/>
                  </a:lnTo>
                  <a:cubicBezTo>
                    <a:pt x="1154" y="2584"/>
                    <a:pt x="57" y="2650"/>
                    <a:pt x="152" y="2939"/>
                  </a:cubicBezTo>
                  <a:cubicBezTo>
                    <a:pt x="210" y="3104"/>
                    <a:pt x="626" y="3240"/>
                    <a:pt x="1056" y="3240"/>
                  </a:cubicBezTo>
                  <a:cubicBezTo>
                    <a:pt x="1434" y="3240"/>
                    <a:pt x="1823" y="3135"/>
                    <a:pt x="1993" y="2853"/>
                  </a:cubicBezTo>
                  <a:cubicBezTo>
                    <a:pt x="2355" y="2246"/>
                    <a:pt x="2065" y="716"/>
                    <a:pt x="2065" y="716"/>
                  </a:cubicBezTo>
                  <a:cubicBezTo>
                    <a:pt x="2065" y="716"/>
                    <a:pt x="1652" y="0"/>
                    <a:pt x="1365" y="0"/>
                  </a:cubicBezTo>
                  <a:close/>
                </a:path>
              </a:pathLst>
            </a:custGeom>
            <a:solidFill>
              <a:srgbClr val="FFE4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698;p37">
              <a:extLst>
                <a:ext uri="{FF2B5EF4-FFF2-40B4-BE49-F238E27FC236}">
                  <a16:creationId xmlns:a16="http://schemas.microsoft.com/office/drawing/2014/main" id="{9308E11B-991C-7AD4-7BA4-283B7BC4AEBE}"/>
                </a:ext>
              </a:extLst>
            </p:cNvPr>
            <p:cNvSpPr/>
            <p:nvPr/>
          </p:nvSpPr>
          <p:spPr>
            <a:xfrm>
              <a:off x="4124926" y="2452514"/>
              <a:ext cx="143811" cy="138877"/>
            </a:xfrm>
            <a:custGeom>
              <a:avLst/>
              <a:gdLst/>
              <a:ahLst/>
              <a:cxnLst/>
              <a:rect l="l" t="t" r="r" b="b"/>
              <a:pathLst>
                <a:path w="2186" h="2111" extrusionOk="0">
                  <a:moveTo>
                    <a:pt x="1213" y="0"/>
                  </a:moveTo>
                  <a:cubicBezTo>
                    <a:pt x="1163" y="0"/>
                    <a:pt x="1113" y="22"/>
                    <a:pt x="1077" y="65"/>
                  </a:cubicBezTo>
                  <a:lnTo>
                    <a:pt x="810" y="425"/>
                  </a:lnTo>
                  <a:cubicBezTo>
                    <a:pt x="779" y="462"/>
                    <a:pt x="727" y="491"/>
                    <a:pt x="677" y="491"/>
                  </a:cubicBezTo>
                  <a:cubicBezTo>
                    <a:pt x="674" y="491"/>
                    <a:pt x="671" y="491"/>
                    <a:pt x="669" y="491"/>
                  </a:cubicBezTo>
                  <a:lnTo>
                    <a:pt x="220" y="474"/>
                  </a:lnTo>
                  <a:cubicBezTo>
                    <a:pt x="217" y="474"/>
                    <a:pt x="214" y="474"/>
                    <a:pt x="212" y="474"/>
                  </a:cubicBezTo>
                  <a:cubicBezTo>
                    <a:pt x="78" y="474"/>
                    <a:pt x="1" y="625"/>
                    <a:pt x="75" y="738"/>
                  </a:cubicBezTo>
                  <a:lnTo>
                    <a:pt x="335" y="1104"/>
                  </a:lnTo>
                  <a:cubicBezTo>
                    <a:pt x="368" y="1147"/>
                    <a:pt x="375" y="1203"/>
                    <a:pt x="355" y="1256"/>
                  </a:cubicBezTo>
                  <a:lnTo>
                    <a:pt x="200" y="1678"/>
                  </a:lnTo>
                  <a:cubicBezTo>
                    <a:pt x="157" y="1792"/>
                    <a:pt x="243" y="1904"/>
                    <a:pt x="353" y="1904"/>
                  </a:cubicBezTo>
                  <a:cubicBezTo>
                    <a:pt x="370" y="1904"/>
                    <a:pt x="387" y="1901"/>
                    <a:pt x="405" y="1895"/>
                  </a:cubicBezTo>
                  <a:lnTo>
                    <a:pt x="833" y="1764"/>
                  </a:lnTo>
                  <a:cubicBezTo>
                    <a:pt x="849" y="1759"/>
                    <a:pt x="865" y="1756"/>
                    <a:pt x="881" y="1756"/>
                  </a:cubicBezTo>
                  <a:cubicBezTo>
                    <a:pt x="919" y="1756"/>
                    <a:pt x="957" y="1770"/>
                    <a:pt x="985" y="1793"/>
                  </a:cubicBezTo>
                  <a:lnTo>
                    <a:pt x="1341" y="2074"/>
                  </a:lnTo>
                  <a:cubicBezTo>
                    <a:pt x="1374" y="2099"/>
                    <a:pt x="1412" y="2110"/>
                    <a:pt x="1447" y="2110"/>
                  </a:cubicBezTo>
                  <a:cubicBezTo>
                    <a:pt x="1533" y="2110"/>
                    <a:pt x="1612" y="2045"/>
                    <a:pt x="1612" y="1945"/>
                  </a:cubicBezTo>
                  <a:lnTo>
                    <a:pt x="1622" y="1496"/>
                  </a:lnTo>
                  <a:cubicBezTo>
                    <a:pt x="1622" y="1444"/>
                    <a:pt x="1651" y="1388"/>
                    <a:pt x="1694" y="1361"/>
                  </a:cubicBezTo>
                  <a:lnTo>
                    <a:pt x="2070" y="1107"/>
                  </a:lnTo>
                  <a:cubicBezTo>
                    <a:pt x="2186" y="1035"/>
                    <a:pt x="2166" y="857"/>
                    <a:pt x="2034" y="810"/>
                  </a:cubicBezTo>
                  <a:lnTo>
                    <a:pt x="1608" y="669"/>
                  </a:lnTo>
                  <a:cubicBezTo>
                    <a:pt x="1556" y="652"/>
                    <a:pt x="1519" y="609"/>
                    <a:pt x="1503" y="557"/>
                  </a:cubicBezTo>
                  <a:lnTo>
                    <a:pt x="1378" y="124"/>
                  </a:lnTo>
                  <a:cubicBezTo>
                    <a:pt x="1354" y="43"/>
                    <a:pt x="1284" y="0"/>
                    <a:pt x="1213"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699;p37">
              <a:extLst>
                <a:ext uri="{FF2B5EF4-FFF2-40B4-BE49-F238E27FC236}">
                  <a16:creationId xmlns:a16="http://schemas.microsoft.com/office/drawing/2014/main" id="{BC44B56C-CC11-199D-5DE4-455CA9F8E2F2}"/>
                </a:ext>
              </a:extLst>
            </p:cNvPr>
            <p:cNvSpPr/>
            <p:nvPr/>
          </p:nvSpPr>
          <p:spPr>
            <a:xfrm>
              <a:off x="3073702" y="2856649"/>
              <a:ext cx="143877" cy="138812"/>
            </a:xfrm>
            <a:custGeom>
              <a:avLst/>
              <a:gdLst/>
              <a:ahLst/>
              <a:cxnLst/>
              <a:rect l="l" t="t" r="r" b="b"/>
              <a:pathLst>
                <a:path w="2187" h="2110" extrusionOk="0">
                  <a:moveTo>
                    <a:pt x="1217" y="1"/>
                  </a:moveTo>
                  <a:cubicBezTo>
                    <a:pt x="1167" y="1"/>
                    <a:pt x="1116" y="21"/>
                    <a:pt x="1079" y="66"/>
                  </a:cubicBezTo>
                  <a:lnTo>
                    <a:pt x="811" y="422"/>
                  </a:lnTo>
                  <a:cubicBezTo>
                    <a:pt x="780" y="463"/>
                    <a:pt x="732" y="488"/>
                    <a:pt x="679" y="488"/>
                  </a:cubicBezTo>
                  <a:cubicBezTo>
                    <a:pt x="676" y="488"/>
                    <a:pt x="673" y="488"/>
                    <a:pt x="670" y="488"/>
                  </a:cubicBezTo>
                  <a:lnTo>
                    <a:pt x="221" y="472"/>
                  </a:lnTo>
                  <a:cubicBezTo>
                    <a:pt x="220" y="472"/>
                    <a:pt x="218" y="472"/>
                    <a:pt x="217" y="472"/>
                  </a:cubicBezTo>
                  <a:cubicBezTo>
                    <a:pt x="81" y="472"/>
                    <a:pt x="1" y="621"/>
                    <a:pt x="76" y="735"/>
                  </a:cubicBezTo>
                  <a:lnTo>
                    <a:pt x="337" y="1105"/>
                  </a:lnTo>
                  <a:cubicBezTo>
                    <a:pt x="370" y="1144"/>
                    <a:pt x="379" y="1204"/>
                    <a:pt x="356" y="1256"/>
                  </a:cubicBezTo>
                  <a:lnTo>
                    <a:pt x="201" y="1675"/>
                  </a:lnTo>
                  <a:cubicBezTo>
                    <a:pt x="158" y="1791"/>
                    <a:pt x="246" y="1904"/>
                    <a:pt x="357" y="1904"/>
                  </a:cubicBezTo>
                  <a:cubicBezTo>
                    <a:pt x="373" y="1904"/>
                    <a:pt x="389" y="1901"/>
                    <a:pt x="406" y="1896"/>
                  </a:cubicBezTo>
                  <a:lnTo>
                    <a:pt x="835" y="1764"/>
                  </a:lnTo>
                  <a:cubicBezTo>
                    <a:pt x="852" y="1759"/>
                    <a:pt x="870" y="1757"/>
                    <a:pt x="888" y="1757"/>
                  </a:cubicBezTo>
                  <a:cubicBezTo>
                    <a:pt x="925" y="1757"/>
                    <a:pt x="959" y="1768"/>
                    <a:pt x="986" y="1791"/>
                  </a:cubicBezTo>
                  <a:lnTo>
                    <a:pt x="1342" y="2071"/>
                  </a:lnTo>
                  <a:cubicBezTo>
                    <a:pt x="1376" y="2098"/>
                    <a:pt x="1413" y="2109"/>
                    <a:pt x="1450" y="2109"/>
                  </a:cubicBezTo>
                  <a:cubicBezTo>
                    <a:pt x="1536" y="2109"/>
                    <a:pt x="1616" y="2043"/>
                    <a:pt x="1616" y="1946"/>
                  </a:cubicBezTo>
                  <a:lnTo>
                    <a:pt x="1623" y="1494"/>
                  </a:lnTo>
                  <a:cubicBezTo>
                    <a:pt x="1623" y="1441"/>
                    <a:pt x="1652" y="1388"/>
                    <a:pt x="1699" y="1359"/>
                  </a:cubicBezTo>
                  <a:lnTo>
                    <a:pt x="2071" y="1108"/>
                  </a:lnTo>
                  <a:cubicBezTo>
                    <a:pt x="2187" y="1032"/>
                    <a:pt x="2167" y="857"/>
                    <a:pt x="2035" y="811"/>
                  </a:cubicBezTo>
                  <a:lnTo>
                    <a:pt x="1609" y="666"/>
                  </a:lnTo>
                  <a:cubicBezTo>
                    <a:pt x="1557" y="650"/>
                    <a:pt x="1520" y="610"/>
                    <a:pt x="1504" y="554"/>
                  </a:cubicBezTo>
                  <a:lnTo>
                    <a:pt x="1379" y="122"/>
                  </a:lnTo>
                  <a:cubicBezTo>
                    <a:pt x="1357" y="44"/>
                    <a:pt x="1289" y="1"/>
                    <a:pt x="1217"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700;p37">
              <a:extLst>
                <a:ext uri="{FF2B5EF4-FFF2-40B4-BE49-F238E27FC236}">
                  <a16:creationId xmlns:a16="http://schemas.microsoft.com/office/drawing/2014/main" id="{40556A8F-62CE-0BF3-902B-3467DEB8ADFE}"/>
                </a:ext>
              </a:extLst>
            </p:cNvPr>
            <p:cNvSpPr/>
            <p:nvPr/>
          </p:nvSpPr>
          <p:spPr>
            <a:xfrm>
              <a:off x="3931444" y="2427646"/>
              <a:ext cx="144009" cy="138812"/>
            </a:xfrm>
            <a:custGeom>
              <a:avLst/>
              <a:gdLst/>
              <a:ahLst/>
              <a:cxnLst/>
              <a:rect l="l" t="t" r="r" b="b"/>
              <a:pathLst>
                <a:path w="2189" h="2110" extrusionOk="0">
                  <a:moveTo>
                    <a:pt x="1217" y="0"/>
                  </a:moveTo>
                  <a:cubicBezTo>
                    <a:pt x="1167" y="0"/>
                    <a:pt x="1117" y="21"/>
                    <a:pt x="1080" y="64"/>
                  </a:cubicBezTo>
                  <a:lnTo>
                    <a:pt x="810" y="423"/>
                  </a:lnTo>
                  <a:cubicBezTo>
                    <a:pt x="778" y="461"/>
                    <a:pt x="729" y="490"/>
                    <a:pt x="679" y="490"/>
                  </a:cubicBezTo>
                  <a:cubicBezTo>
                    <a:pt x="677" y="490"/>
                    <a:pt x="674" y="489"/>
                    <a:pt x="671" y="489"/>
                  </a:cubicBezTo>
                  <a:lnTo>
                    <a:pt x="223" y="473"/>
                  </a:lnTo>
                  <a:cubicBezTo>
                    <a:pt x="220" y="473"/>
                    <a:pt x="217" y="473"/>
                    <a:pt x="214" y="473"/>
                  </a:cubicBezTo>
                  <a:cubicBezTo>
                    <a:pt x="78" y="473"/>
                    <a:pt x="0" y="624"/>
                    <a:pt x="78" y="737"/>
                  </a:cubicBezTo>
                  <a:lnTo>
                    <a:pt x="338" y="1103"/>
                  </a:lnTo>
                  <a:cubicBezTo>
                    <a:pt x="371" y="1142"/>
                    <a:pt x="378" y="1202"/>
                    <a:pt x="358" y="1254"/>
                  </a:cubicBezTo>
                  <a:lnTo>
                    <a:pt x="200" y="1677"/>
                  </a:lnTo>
                  <a:cubicBezTo>
                    <a:pt x="157" y="1791"/>
                    <a:pt x="245" y="1903"/>
                    <a:pt x="355" y="1903"/>
                  </a:cubicBezTo>
                  <a:cubicBezTo>
                    <a:pt x="372" y="1903"/>
                    <a:pt x="390" y="1900"/>
                    <a:pt x="407" y="1894"/>
                  </a:cubicBezTo>
                  <a:lnTo>
                    <a:pt x="836" y="1762"/>
                  </a:lnTo>
                  <a:cubicBezTo>
                    <a:pt x="851" y="1757"/>
                    <a:pt x="867" y="1755"/>
                    <a:pt x="883" y="1755"/>
                  </a:cubicBezTo>
                  <a:cubicBezTo>
                    <a:pt x="922" y="1755"/>
                    <a:pt x="960" y="1769"/>
                    <a:pt x="988" y="1792"/>
                  </a:cubicBezTo>
                  <a:lnTo>
                    <a:pt x="1344" y="2072"/>
                  </a:lnTo>
                  <a:cubicBezTo>
                    <a:pt x="1377" y="2098"/>
                    <a:pt x="1414" y="2109"/>
                    <a:pt x="1450" y="2109"/>
                  </a:cubicBezTo>
                  <a:cubicBezTo>
                    <a:pt x="1536" y="2109"/>
                    <a:pt x="1614" y="2044"/>
                    <a:pt x="1614" y="1944"/>
                  </a:cubicBezTo>
                  <a:lnTo>
                    <a:pt x="1624" y="1495"/>
                  </a:lnTo>
                  <a:cubicBezTo>
                    <a:pt x="1624" y="1442"/>
                    <a:pt x="1651" y="1386"/>
                    <a:pt x="1697" y="1360"/>
                  </a:cubicBezTo>
                  <a:lnTo>
                    <a:pt x="2073" y="1106"/>
                  </a:lnTo>
                  <a:cubicBezTo>
                    <a:pt x="2188" y="1033"/>
                    <a:pt x="2168" y="855"/>
                    <a:pt x="2036" y="809"/>
                  </a:cubicBezTo>
                  <a:lnTo>
                    <a:pt x="1611" y="667"/>
                  </a:lnTo>
                  <a:cubicBezTo>
                    <a:pt x="1558" y="648"/>
                    <a:pt x="1519" y="608"/>
                    <a:pt x="1502" y="555"/>
                  </a:cubicBezTo>
                  <a:lnTo>
                    <a:pt x="1380" y="123"/>
                  </a:lnTo>
                  <a:cubicBezTo>
                    <a:pt x="1359" y="43"/>
                    <a:pt x="1289" y="0"/>
                    <a:pt x="1217"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1701;p37">
              <a:extLst>
                <a:ext uri="{FF2B5EF4-FFF2-40B4-BE49-F238E27FC236}">
                  <a16:creationId xmlns:a16="http://schemas.microsoft.com/office/drawing/2014/main" id="{17657AE6-23E1-CE31-D704-76626CA42298}"/>
                </a:ext>
              </a:extLst>
            </p:cNvPr>
            <p:cNvSpPr/>
            <p:nvPr/>
          </p:nvSpPr>
          <p:spPr>
            <a:xfrm>
              <a:off x="4008087" y="2630536"/>
              <a:ext cx="140391" cy="139996"/>
            </a:xfrm>
            <a:custGeom>
              <a:avLst/>
              <a:gdLst/>
              <a:ahLst/>
              <a:cxnLst/>
              <a:rect l="l" t="t" r="r" b="b"/>
              <a:pathLst>
                <a:path w="2134" h="2128" extrusionOk="0">
                  <a:moveTo>
                    <a:pt x="849" y="1"/>
                  </a:moveTo>
                  <a:cubicBezTo>
                    <a:pt x="768" y="1"/>
                    <a:pt x="689" y="57"/>
                    <a:pt x="674" y="146"/>
                  </a:cubicBezTo>
                  <a:lnTo>
                    <a:pt x="614" y="591"/>
                  </a:lnTo>
                  <a:cubicBezTo>
                    <a:pt x="608" y="644"/>
                    <a:pt x="575" y="693"/>
                    <a:pt x="525" y="720"/>
                  </a:cubicBezTo>
                  <a:lnTo>
                    <a:pt x="126" y="924"/>
                  </a:lnTo>
                  <a:cubicBezTo>
                    <a:pt x="1" y="990"/>
                    <a:pt x="4" y="1168"/>
                    <a:pt x="129" y="1227"/>
                  </a:cubicBezTo>
                  <a:lnTo>
                    <a:pt x="538" y="1419"/>
                  </a:lnTo>
                  <a:cubicBezTo>
                    <a:pt x="585" y="1445"/>
                    <a:pt x="624" y="1491"/>
                    <a:pt x="631" y="1544"/>
                  </a:cubicBezTo>
                  <a:lnTo>
                    <a:pt x="707" y="1989"/>
                  </a:lnTo>
                  <a:cubicBezTo>
                    <a:pt x="721" y="2076"/>
                    <a:pt x="797" y="2127"/>
                    <a:pt x="873" y="2127"/>
                  </a:cubicBezTo>
                  <a:cubicBezTo>
                    <a:pt x="917" y="2127"/>
                    <a:pt x="960" y="2111"/>
                    <a:pt x="994" y="2075"/>
                  </a:cubicBezTo>
                  <a:lnTo>
                    <a:pt x="1304" y="1749"/>
                  </a:lnTo>
                  <a:cubicBezTo>
                    <a:pt x="1335" y="1717"/>
                    <a:pt x="1384" y="1698"/>
                    <a:pt x="1431" y="1698"/>
                  </a:cubicBezTo>
                  <a:cubicBezTo>
                    <a:pt x="1438" y="1698"/>
                    <a:pt x="1445" y="1698"/>
                    <a:pt x="1452" y="1699"/>
                  </a:cubicBezTo>
                  <a:lnTo>
                    <a:pt x="1897" y="1772"/>
                  </a:lnTo>
                  <a:cubicBezTo>
                    <a:pt x="1906" y="1773"/>
                    <a:pt x="1914" y="1773"/>
                    <a:pt x="1922" y="1773"/>
                  </a:cubicBezTo>
                  <a:cubicBezTo>
                    <a:pt x="2045" y="1773"/>
                    <a:pt x="2134" y="1639"/>
                    <a:pt x="2072" y="1521"/>
                  </a:cubicBezTo>
                  <a:lnTo>
                    <a:pt x="1858" y="1129"/>
                  </a:lnTo>
                  <a:cubicBezTo>
                    <a:pt x="1828" y="1079"/>
                    <a:pt x="1828" y="1020"/>
                    <a:pt x="1851" y="970"/>
                  </a:cubicBezTo>
                  <a:lnTo>
                    <a:pt x="2055" y="571"/>
                  </a:lnTo>
                  <a:cubicBezTo>
                    <a:pt x="2110" y="455"/>
                    <a:pt x="2024" y="328"/>
                    <a:pt x="1904" y="328"/>
                  </a:cubicBezTo>
                  <a:cubicBezTo>
                    <a:pt x="1894" y="328"/>
                    <a:pt x="1884" y="329"/>
                    <a:pt x="1874" y="330"/>
                  </a:cubicBezTo>
                  <a:lnTo>
                    <a:pt x="1432" y="413"/>
                  </a:lnTo>
                  <a:cubicBezTo>
                    <a:pt x="1421" y="416"/>
                    <a:pt x="1410" y="417"/>
                    <a:pt x="1398" y="417"/>
                  </a:cubicBezTo>
                  <a:cubicBezTo>
                    <a:pt x="1355" y="417"/>
                    <a:pt x="1312" y="399"/>
                    <a:pt x="1284" y="370"/>
                  </a:cubicBezTo>
                  <a:lnTo>
                    <a:pt x="967" y="50"/>
                  </a:lnTo>
                  <a:cubicBezTo>
                    <a:pt x="933" y="16"/>
                    <a:pt x="891" y="1"/>
                    <a:pt x="849"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702;p37">
              <a:extLst>
                <a:ext uri="{FF2B5EF4-FFF2-40B4-BE49-F238E27FC236}">
                  <a16:creationId xmlns:a16="http://schemas.microsoft.com/office/drawing/2014/main" id="{987B00E1-65C9-FC9C-49E6-906EE5176370}"/>
                </a:ext>
              </a:extLst>
            </p:cNvPr>
            <p:cNvSpPr/>
            <p:nvPr/>
          </p:nvSpPr>
          <p:spPr>
            <a:xfrm>
              <a:off x="3520796" y="3001974"/>
              <a:ext cx="262821" cy="46709"/>
            </a:xfrm>
            <a:custGeom>
              <a:avLst/>
              <a:gdLst/>
              <a:ahLst/>
              <a:cxnLst/>
              <a:rect l="l" t="t" r="r" b="b"/>
              <a:pathLst>
                <a:path w="3995" h="710" extrusionOk="0">
                  <a:moveTo>
                    <a:pt x="3859" y="1"/>
                  </a:moveTo>
                  <a:cubicBezTo>
                    <a:pt x="3207" y="253"/>
                    <a:pt x="2510" y="331"/>
                    <a:pt x="1896" y="331"/>
                  </a:cubicBezTo>
                  <a:cubicBezTo>
                    <a:pt x="895" y="331"/>
                    <a:pt x="114" y="123"/>
                    <a:pt x="100" y="119"/>
                  </a:cubicBezTo>
                  <a:lnTo>
                    <a:pt x="1" y="479"/>
                  </a:lnTo>
                  <a:cubicBezTo>
                    <a:pt x="54" y="495"/>
                    <a:pt x="855" y="710"/>
                    <a:pt x="1884" y="710"/>
                  </a:cubicBezTo>
                  <a:cubicBezTo>
                    <a:pt x="2537" y="710"/>
                    <a:pt x="3282" y="621"/>
                    <a:pt x="3995" y="347"/>
                  </a:cubicBezTo>
                  <a:lnTo>
                    <a:pt x="3859" y="1"/>
                  </a:ln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1703;p37">
              <a:extLst>
                <a:ext uri="{FF2B5EF4-FFF2-40B4-BE49-F238E27FC236}">
                  <a16:creationId xmlns:a16="http://schemas.microsoft.com/office/drawing/2014/main" id="{AB4EFCF8-70AB-E226-7A47-D9F832D71263}"/>
                </a:ext>
              </a:extLst>
            </p:cNvPr>
            <p:cNvSpPr/>
            <p:nvPr/>
          </p:nvSpPr>
          <p:spPr>
            <a:xfrm>
              <a:off x="3520796" y="2527907"/>
              <a:ext cx="262821" cy="46709"/>
            </a:xfrm>
            <a:custGeom>
              <a:avLst/>
              <a:gdLst/>
              <a:ahLst/>
              <a:cxnLst/>
              <a:rect l="l" t="t" r="r" b="b"/>
              <a:pathLst>
                <a:path w="3995" h="710" extrusionOk="0">
                  <a:moveTo>
                    <a:pt x="3859" y="1"/>
                  </a:moveTo>
                  <a:cubicBezTo>
                    <a:pt x="3207" y="253"/>
                    <a:pt x="2510" y="331"/>
                    <a:pt x="1896" y="331"/>
                  </a:cubicBezTo>
                  <a:cubicBezTo>
                    <a:pt x="895" y="331"/>
                    <a:pt x="114" y="124"/>
                    <a:pt x="100" y="120"/>
                  </a:cubicBezTo>
                  <a:lnTo>
                    <a:pt x="1" y="479"/>
                  </a:lnTo>
                  <a:cubicBezTo>
                    <a:pt x="54" y="495"/>
                    <a:pt x="855" y="710"/>
                    <a:pt x="1884" y="710"/>
                  </a:cubicBezTo>
                  <a:cubicBezTo>
                    <a:pt x="2537" y="710"/>
                    <a:pt x="3282" y="621"/>
                    <a:pt x="3995" y="347"/>
                  </a:cubicBezTo>
                  <a:lnTo>
                    <a:pt x="3859" y="1"/>
                  </a:ln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1704;p37">
              <a:extLst>
                <a:ext uri="{FF2B5EF4-FFF2-40B4-BE49-F238E27FC236}">
                  <a16:creationId xmlns:a16="http://schemas.microsoft.com/office/drawing/2014/main" id="{BD3717CD-8920-5B5A-B65D-DDBB2817C7FC}"/>
                </a:ext>
              </a:extLst>
            </p:cNvPr>
            <p:cNvSpPr/>
            <p:nvPr/>
          </p:nvSpPr>
          <p:spPr>
            <a:xfrm>
              <a:off x="2962586" y="1385435"/>
              <a:ext cx="1242792" cy="810041"/>
            </a:xfrm>
            <a:custGeom>
              <a:avLst/>
              <a:gdLst/>
              <a:ahLst/>
              <a:cxnLst/>
              <a:rect l="l" t="t" r="r" b="b"/>
              <a:pathLst>
                <a:path w="18891" h="12313" extrusionOk="0">
                  <a:moveTo>
                    <a:pt x="11053" y="0"/>
                  </a:moveTo>
                  <a:cubicBezTo>
                    <a:pt x="10832" y="0"/>
                    <a:pt x="10614" y="8"/>
                    <a:pt x="10402" y="24"/>
                  </a:cubicBezTo>
                  <a:cubicBezTo>
                    <a:pt x="10211" y="30"/>
                    <a:pt x="10019" y="47"/>
                    <a:pt x="9825" y="73"/>
                  </a:cubicBezTo>
                  <a:cubicBezTo>
                    <a:pt x="9498" y="109"/>
                    <a:pt x="9152" y="159"/>
                    <a:pt x="8803" y="225"/>
                  </a:cubicBezTo>
                  <a:cubicBezTo>
                    <a:pt x="7629" y="436"/>
                    <a:pt x="6501" y="766"/>
                    <a:pt x="5452" y="1198"/>
                  </a:cubicBezTo>
                  <a:cubicBezTo>
                    <a:pt x="4911" y="1422"/>
                    <a:pt x="4387" y="1679"/>
                    <a:pt x="3892" y="1969"/>
                  </a:cubicBezTo>
                  <a:cubicBezTo>
                    <a:pt x="3404" y="2256"/>
                    <a:pt x="2949" y="2576"/>
                    <a:pt x="2550" y="2926"/>
                  </a:cubicBezTo>
                  <a:cubicBezTo>
                    <a:pt x="2171" y="3255"/>
                    <a:pt x="1831" y="3615"/>
                    <a:pt x="1537" y="3997"/>
                  </a:cubicBezTo>
                  <a:cubicBezTo>
                    <a:pt x="1241" y="4393"/>
                    <a:pt x="987" y="4829"/>
                    <a:pt x="779" y="5300"/>
                  </a:cubicBezTo>
                  <a:cubicBezTo>
                    <a:pt x="380" y="6220"/>
                    <a:pt x="202" y="7193"/>
                    <a:pt x="70" y="8110"/>
                  </a:cubicBezTo>
                  <a:lnTo>
                    <a:pt x="57" y="8126"/>
                  </a:lnTo>
                  <a:cubicBezTo>
                    <a:pt x="27" y="8156"/>
                    <a:pt x="1" y="8209"/>
                    <a:pt x="11" y="8252"/>
                  </a:cubicBezTo>
                  <a:cubicBezTo>
                    <a:pt x="50" y="8489"/>
                    <a:pt x="93" y="8687"/>
                    <a:pt x="142" y="8865"/>
                  </a:cubicBezTo>
                  <a:cubicBezTo>
                    <a:pt x="175" y="8984"/>
                    <a:pt x="212" y="9099"/>
                    <a:pt x="251" y="9215"/>
                  </a:cubicBezTo>
                  <a:cubicBezTo>
                    <a:pt x="363" y="9551"/>
                    <a:pt x="495" y="9881"/>
                    <a:pt x="637" y="10201"/>
                  </a:cubicBezTo>
                  <a:cubicBezTo>
                    <a:pt x="772" y="10507"/>
                    <a:pt x="944" y="10864"/>
                    <a:pt x="1178" y="11177"/>
                  </a:cubicBezTo>
                  <a:cubicBezTo>
                    <a:pt x="1284" y="11325"/>
                    <a:pt x="1382" y="11434"/>
                    <a:pt x="1485" y="11516"/>
                  </a:cubicBezTo>
                  <a:cubicBezTo>
                    <a:pt x="1610" y="11615"/>
                    <a:pt x="1725" y="11668"/>
                    <a:pt x="1838" y="11685"/>
                  </a:cubicBezTo>
                  <a:cubicBezTo>
                    <a:pt x="1866" y="11687"/>
                    <a:pt x="1894" y="11690"/>
                    <a:pt x="1922" y="11690"/>
                  </a:cubicBezTo>
                  <a:cubicBezTo>
                    <a:pt x="1940" y="11690"/>
                    <a:pt x="1958" y="11689"/>
                    <a:pt x="1976" y="11685"/>
                  </a:cubicBezTo>
                  <a:cubicBezTo>
                    <a:pt x="2002" y="11681"/>
                    <a:pt x="2022" y="11678"/>
                    <a:pt x="2045" y="11671"/>
                  </a:cubicBezTo>
                  <a:cubicBezTo>
                    <a:pt x="2046" y="11671"/>
                    <a:pt x="2046" y="11671"/>
                    <a:pt x="2047" y="11671"/>
                  </a:cubicBezTo>
                  <a:cubicBezTo>
                    <a:pt x="2106" y="11671"/>
                    <a:pt x="2349" y="12312"/>
                    <a:pt x="2402" y="12312"/>
                  </a:cubicBezTo>
                  <a:cubicBezTo>
                    <a:pt x="2404" y="12312"/>
                    <a:pt x="2406" y="12311"/>
                    <a:pt x="2408" y="12308"/>
                  </a:cubicBezTo>
                  <a:cubicBezTo>
                    <a:pt x="3315" y="10659"/>
                    <a:pt x="2405" y="8235"/>
                    <a:pt x="2385" y="8027"/>
                  </a:cubicBezTo>
                  <a:lnTo>
                    <a:pt x="2372" y="7892"/>
                  </a:lnTo>
                  <a:lnTo>
                    <a:pt x="2425" y="7935"/>
                  </a:lnTo>
                  <a:cubicBezTo>
                    <a:pt x="2566" y="8021"/>
                    <a:pt x="2735" y="8060"/>
                    <a:pt x="2919" y="8067"/>
                  </a:cubicBezTo>
                  <a:lnTo>
                    <a:pt x="2923" y="8067"/>
                  </a:lnTo>
                  <a:cubicBezTo>
                    <a:pt x="2995" y="8057"/>
                    <a:pt x="3038" y="8024"/>
                    <a:pt x="3068" y="7975"/>
                  </a:cubicBezTo>
                  <a:cubicBezTo>
                    <a:pt x="3101" y="7942"/>
                    <a:pt x="3114" y="7902"/>
                    <a:pt x="3111" y="7856"/>
                  </a:cubicBezTo>
                  <a:cubicBezTo>
                    <a:pt x="3081" y="7632"/>
                    <a:pt x="3081" y="7398"/>
                    <a:pt x="3101" y="7163"/>
                  </a:cubicBezTo>
                  <a:cubicBezTo>
                    <a:pt x="3130" y="6890"/>
                    <a:pt x="3193" y="6626"/>
                    <a:pt x="3285" y="6372"/>
                  </a:cubicBezTo>
                  <a:cubicBezTo>
                    <a:pt x="3358" y="6194"/>
                    <a:pt x="3437" y="6032"/>
                    <a:pt x="3526" y="5881"/>
                  </a:cubicBezTo>
                  <a:lnTo>
                    <a:pt x="3526" y="5881"/>
                  </a:lnTo>
                  <a:cubicBezTo>
                    <a:pt x="3506" y="6115"/>
                    <a:pt x="3510" y="6355"/>
                    <a:pt x="3526" y="6586"/>
                  </a:cubicBezTo>
                  <a:cubicBezTo>
                    <a:pt x="3562" y="7012"/>
                    <a:pt x="3661" y="7444"/>
                    <a:pt x="3820" y="7876"/>
                  </a:cubicBezTo>
                  <a:cubicBezTo>
                    <a:pt x="3826" y="7895"/>
                    <a:pt x="3836" y="7912"/>
                    <a:pt x="3849" y="7925"/>
                  </a:cubicBezTo>
                  <a:cubicBezTo>
                    <a:pt x="3869" y="7978"/>
                    <a:pt x="3915" y="8021"/>
                    <a:pt x="3971" y="8037"/>
                  </a:cubicBezTo>
                  <a:cubicBezTo>
                    <a:pt x="4987" y="8301"/>
                    <a:pt x="6108" y="8450"/>
                    <a:pt x="7299" y="8479"/>
                  </a:cubicBezTo>
                  <a:cubicBezTo>
                    <a:pt x="7424" y="8482"/>
                    <a:pt x="7549" y="8483"/>
                    <a:pt x="7675" y="8483"/>
                  </a:cubicBezTo>
                  <a:cubicBezTo>
                    <a:pt x="8316" y="8483"/>
                    <a:pt x="8966" y="8448"/>
                    <a:pt x="9614" y="8370"/>
                  </a:cubicBezTo>
                  <a:cubicBezTo>
                    <a:pt x="10019" y="8324"/>
                    <a:pt x="10425" y="8265"/>
                    <a:pt x="10827" y="8189"/>
                  </a:cubicBezTo>
                  <a:cubicBezTo>
                    <a:pt x="11959" y="7985"/>
                    <a:pt x="13037" y="7671"/>
                    <a:pt x="14020" y="7266"/>
                  </a:cubicBezTo>
                  <a:cubicBezTo>
                    <a:pt x="14969" y="6880"/>
                    <a:pt x="15830" y="6405"/>
                    <a:pt x="16576" y="5861"/>
                  </a:cubicBezTo>
                  <a:lnTo>
                    <a:pt x="16576" y="5861"/>
                  </a:lnTo>
                  <a:cubicBezTo>
                    <a:pt x="16576" y="5958"/>
                    <a:pt x="16433" y="10456"/>
                    <a:pt x="18094" y="10456"/>
                  </a:cubicBezTo>
                  <a:cubicBezTo>
                    <a:pt x="18126" y="10456"/>
                    <a:pt x="18158" y="10455"/>
                    <a:pt x="18191" y="10451"/>
                  </a:cubicBezTo>
                  <a:cubicBezTo>
                    <a:pt x="18604" y="10412"/>
                    <a:pt x="18891" y="6494"/>
                    <a:pt x="18891" y="5956"/>
                  </a:cubicBezTo>
                  <a:lnTo>
                    <a:pt x="18891" y="5867"/>
                  </a:lnTo>
                  <a:lnTo>
                    <a:pt x="18891" y="5782"/>
                  </a:lnTo>
                  <a:cubicBezTo>
                    <a:pt x="18891" y="5716"/>
                    <a:pt x="18841" y="5653"/>
                    <a:pt x="18765" y="5630"/>
                  </a:cubicBezTo>
                  <a:lnTo>
                    <a:pt x="18769" y="5412"/>
                  </a:lnTo>
                  <a:cubicBezTo>
                    <a:pt x="18775" y="5204"/>
                    <a:pt x="18775" y="4990"/>
                    <a:pt x="18765" y="4779"/>
                  </a:cubicBezTo>
                  <a:cubicBezTo>
                    <a:pt x="18749" y="4439"/>
                    <a:pt x="18683" y="4119"/>
                    <a:pt x="18564" y="3839"/>
                  </a:cubicBezTo>
                  <a:cubicBezTo>
                    <a:pt x="18449" y="3556"/>
                    <a:pt x="18271" y="3292"/>
                    <a:pt x="18125" y="3094"/>
                  </a:cubicBezTo>
                  <a:cubicBezTo>
                    <a:pt x="17990" y="2906"/>
                    <a:pt x="17829" y="2708"/>
                    <a:pt x="17631" y="2497"/>
                  </a:cubicBezTo>
                  <a:cubicBezTo>
                    <a:pt x="17298" y="2137"/>
                    <a:pt x="16902" y="1818"/>
                    <a:pt x="16427" y="1508"/>
                  </a:cubicBezTo>
                  <a:cubicBezTo>
                    <a:pt x="16005" y="1227"/>
                    <a:pt x="15530" y="983"/>
                    <a:pt x="15022" y="772"/>
                  </a:cubicBezTo>
                  <a:cubicBezTo>
                    <a:pt x="14053" y="373"/>
                    <a:pt x="13011" y="126"/>
                    <a:pt x="11919" y="37"/>
                  </a:cubicBezTo>
                  <a:cubicBezTo>
                    <a:pt x="11626" y="13"/>
                    <a:pt x="11336" y="0"/>
                    <a:pt x="11053"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1705;p37">
              <a:extLst>
                <a:ext uri="{FF2B5EF4-FFF2-40B4-BE49-F238E27FC236}">
                  <a16:creationId xmlns:a16="http://schemas.microsoft.com/office/drawing/2014/main" id="{762BC689-63AE-F253-00C2-3279E3D231A4}"/>
                </a:ext>
              </a:extLst>
            </p:cNvPr>
            <p:cNvSpPr/>
            <p:nvPr/>
          </p:nvSpPr>
          <p:spPr>
            <a:xfrm>
              <a:off x="3931115" y="1509314"/>
              <a:ext cx="109141" cy="250387"/>
            </a:xfrm>
            <a:custGeom>
              <a:avLst/>
              <a:gdLst/>
              <a:ahLst/>
              <a:cxnLst/>
              <a:rect l="l" t="t" r="r" b="b"/>
              <a:pathLst>
                <a:path w="1659" h="3806" extrusionOk="0">
                  <a:moveTo>
                    <a:pt x="953" y="2016"/>
                  </a:moveTo>
                  <a:lnTo>
                    <a:pt x="953" y="2016"/>
                  </a:lnTo>
                  <a:cubicBezTo>
                    <a:pt x="953" y="2022"/>
                    <a:pt x="957" y="2029"/>
                    <a:pt x="957" y="2029"/>
                  </a:cubicBezTo>
                  <a:cubicBezTo>
                    <a:pt x="957" y="2022"/>
                    <a:pt x="953" y="2019"/>
                    <a:pt x="953" y="2016"/>
                  </a:cubicBezTo>
                  <a:close/>
                  <a:moveTo>
                    <a:pt x="83" y="1"/>
                  </a:moveTo>
                  <a:cubicBezTo>
                    <a:pt x="69" y="1"/>
                    <a:pt x="59" y="4"/>
                    <a:pt x="46" y="10"/>
                  </a:cubicBezTo>
                  <a:cubicBezTo>
                    <a:pt x="13" y="37"/>
                    <a:pt x="0" y="93"/>
                    <a:pt x="30" y="126"/>
                  </a:cubicBezTo>
                  <a:cubicBezTo>
                    <a:pt x="198" y="317"/>
                    <a:pt x="333" y="522"/>
                    <a:pt x="462" y="743"/>
                  </a:cubicBezTo>
                  <a:cubicBezTo>
                    <a:pt x="462" y="746"/>
                    <a:pt x="462" y="749"/>
                    <a:pt x="465" y="752"/>
                  </a:cubicBezTo>
                  <a:cubicBezTo>
                    <a:pt x="465" y="749"/>
                    <a:pt x="462" y="746"/>
                    <a:pt x="462" y="736"/>
                  </a:cubicBezTo>
                  <a:lnTo>
                    <a:pt x="462" y="736"/>
                  </a:lnTo>
                  <a:lnTo>
                    <a:pt x="465" y="743"/>
                  </a:lnTo>
                  <a:cubicBezTo>
                    <a:pt x="472" y="749"/>
                    <a:pt x="475" y="752"/>
                    <a:pt x="478" y="762"/>
                  </a:cubicBezTo>
                  <a:cubicBezTo>
                    <a:pt x="478" y="756"/>
                    <a:pt x="475" y="756"/>
                    <a:pt x="475" y="752"/>
                  </a:cubicBezTo>
                  <a:lnTo>
                    <a:pt x="475" y="752"/>
                  </a:lnTo>
                  <a:cubicBezTo>
                    <a:pt x="581" y="947"/>
                    <a:pt x="676" y="1155"/>
                    <a:pt x="755" y="1359"/>
                  </a:cubicBezTo>
                  <a:cubicBezTo>
                    <a:pt x="795" y="1461"/>
                    <a:pt x="825" y="1570"/>
                    <a:pt x="858" y="1673"/>
                  </a:cubicBezTo>
                  <a:cubicBezTo>
                    <a:pt x="894" y="1785"/>
                    <a:pt x="924" y="1897"/>
                    <a:pt x="953" y="2006"/>
                  </a:cubicBezTo>
                  <a:cubicBezTo>
                    <a:pt x="1019" y="2266"/>
                    <a:pt x="1069" y="2533"/>
                    <a:pt x="1105" y="2804"/>
                  </a:cubicBezTo>
                  <a:cubicBezTo>
                    <a:pt x="1121" y="2929"/>
                    <a:pt x="1138" y="3061"/>
                    <a:pt x="1148" y="3193"/>
                  </a:cubicBezTo>
                  <a:cubicBezTo>
                    <a:pt x="1158" y="3335"/>
                    <a:pt x="1168" y="3470"/>
                    <a:pt x="1181" y="3612"/>
                  </a:cubicBezTo>
                  <a:cubicBezTo>
                    <a:pt x="1191" y="3711"/>
                    <a:pt x="1270" y="3786"/>
                    <a:pt x="1365" y="3803"/>
                  </a:cubicBezTo>
                  <a:cubicBezTo>
                    <a:pt x="1375" y="3804"/>
                    <a:pt x="1385" y="3805"/>
                    <a:pt x="1395" y="3805"/>
                  </a:cubicBezTo>
                  <a:cubicBezTo>
                    <a:pt x="1501" y="3805"/>
                    <a:pt x="1604" y="3727"/>
                    <a:pt x="1619" y="3618"/>
                  </a:cubicBezTo>
                  <a:cubicBezTo>
                    <a:pt x="1659" y="3292"/>
                    <a:pt x="1613" y="2962"/>
                    <a:pt x="1547" y="2645"/>
                  </a:cubicBezTo>
                  <a:cubicBezTo>
                    <a:pt x="1481" y="2316"/>
                    <a:pt x="1372" y="1996"/>
                    <a:pt x="1240" y="1682"/>
                  </a:cubicBezTo>
                  <a:cubicBezTo>
                    <a:pt x="1181" y="1534"/>
                    <a:pt x="1105" y="1392"/>
                    <a:pt x="1026" y="1254"/>
                  </a:cubicBezTo>
                  <a:cubicBezTo>
                    <a:pt x="943" y="1105"/>
                    <a:pt x="858" y="957"/>
                    <a:pt x="769" y="812"/>
                  </a:cubicBezTo>
                  <a:cubicBezTo>
                    <a:pt x="590" y="532"/>
                    <a:pt x="379" y="274"/>
                    <a:pt x="158" y="34"/>
                  </a:cubicBezTo>
                  <a:cubicBezTo>
                    <a:pt x="135" y="10"/>
                    <a:pt x="109" y="1"/>
                    <a:pt x="83" y="1"/>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1706;p37">
              <a:extLst>
                <a:ext uri="{FF2B5EF4-FFF2-40B4-BE49-F238E27FC236}">
                  <a16:creationId xmlns:a16="http://schemas.microsoft.com/office/drawing/2014/main" id="{91B26D67-8367-1236-F041-34C47D317DA4}"/>
                </a:ext>
              </a:extLst>
            </p:cNvPr>
            <p:cNvSpPr/>
            <p:nvPr/>
          </p:nvSpPr>
          <p:spPr>
            <a:xfrm>
              <a:off x="3937628" y="1616022"/>
              <a:ext cx="49933" cy="168877"/>
            </a:xfrm>
            <a:custGeom>
              <a:avLst/>
              <a:gdLst/>
              <a:ahLst/>
              <a:cxnLst/>
              <a:rect l="l" t="t" r="r" b="b"/>
              <a:pathLst>
                <a:path w="759" h="2567" extrusionOk="0">
                  <a:moveTo>
                    <a:pt x="77" y="1"/>
                  </a:moveTo>
                  <a:cubicBezTo>
                    <a:pt x="74" y="1"/>
                    <a:pt x="72" y="1"/>
                    <a:pt x="69" y="1"/>
                  </a:cubicBezTo>
                  <a:cubicBezTo>
                    <a:pt x="63" y="4"/>
                    <a:pt x="59" y="11"/>
                    <a:pt x="53" y="11"/>
                  </a:cubicBezTo>
                  <a:cubicBezTo>
                    <a:pt x="20" y="21"/>
                    <a:pt x="0" y="64"/>
                    <a:pt x="17" y="97"/>
                  </a:cubicBezTo>
                  <a:cubicBezTo>
                    <a:pt x="69" y="209"/>
                    <a:pt x="119" y="324"/>
                    <a:pt x="162" y="440"/>
                  </a:cubicBezTo>
                  <a:cubicBezTo>
                    <a:pt x="201" y="549"/>
                    <a:pt x="231" y="664"/>
                    <a:pt x="264" y="779"/>
                  </a:cubicBezTo>
                  <a:cubicBezTo>
                    <a:pt x="330" y="1046"/>
                    <a:pt x="383" y="1320"/>
                    <a:pt x="412" y="1597"/>
                  </a:cubicBezTo>
                  <a:cubicBezTo>
                    <a:pt x="429" y="1736"/>
                    <a:pt x="432" y="1871"/>
                    <a:pt x="439" y="2013"/>
                  </a:cubicBezTo>
                  <a:cubicBezTo>
                    <a:pt x="442" y="2151"/>
                    <a:pt x="439" y="2290"/>
                    <a:pt x="439" y="2428"/>
                  </a:cubicBezTo>
                  <a:cubicBezTo>
                    <a:pt x="442" y="2458"/>
                    <a:pt x="449" y="2481"/>
                    <a:pt x="465" y="2504"/>
                  </a:cubicBezTo>
                  <a:cubicBezTo>
                    <a:pt x="491" y="2537"/>
                    <a:pt x="528" y="2557"/>
                    <a:pt x="564" y="2563"/>
                  </a:cubicBezTo>
                  <a:cubicBezTo>
                    <a:pt x="574" y="2566"/>
                    <a:pt x="584" y="2567"/>
                    <a:pt x="594" y="2567"/>
                  </a:cubicBezTo>
                  <a:cubicBezTo>
                    <a:pt x="627" y="2567"/>
                    <a:pt x="661" y="2555"/>
                    <a:pt x="686" y="2537"/>
                  </a:cubicBezTo>
                  <a:cubicBezTo>
                    <a:pt x="712" y="2514"/>
                    <a:pt x="742" y="2474"/>
                    <a:pt x="745" y="2432"/>
                  </a:cubicBezTo>
                  <a:cubicBezTo>
                    <a:pt x="759" y="2227"/>
                    <a:pt x="742" y="2016"/>
                    <a:pt x="719" y="1812"/>
                  </a:cubicBezTo>
                  <a:cubicBezTo>
                    <a:pt x="693" y="1604"/>
                    <a:pt x="653" y="1403"/>
                    <a:pt x="597" y="1205"/>
                  </a:cubicBezTo>
                  <a:cubicBezTo>
                    <a:pt x="544" y="1004"/>
                    <a:pt x="478" y="806"/>
                    <a:pt x="399" y="611"/>
                  </a:cubicBezTo>
                  <a:cubicBezTo>
                    <a:pt x="363" y="519"/>
                    <a:pt x="323" y="433"/>
                    <a:pt x="280" y="344"/>
                  </a:cubicBezTo>
                  <a:cubicBezTo>
                    <a:pt x="231" y="239"/>
                    <a:pt x="185" y="140"/>
                    <a:pt x="142" y="41"/>
                  </a:cubicBezTo>
                  <a:cubicBezTo>
                    <a:pt x="130" y="17"/>
                    <a:pt x="104" y="1"/>
                    <a:pt x="77" y="1"/>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1707;p37">
              <a:extLst>
                <a:ext uri="{FF2B5EF4-FFF2-40B4-BE49-F238E27FC236}">
                  <a16:creationId xmlns:a16="http://schemas.microsoft.com/office/drawing/2014/main" id="{7C74C24C-E984-F75F-7C6C-78CF207B86F5}"/>
                </a:ext>
              </a:extLst>
            </p:cNvPr>
            <p:cNvSpPr/>
            <p:nvPr/>
          </p:nvSpPr>
          <p:spPr>
            <a:xfrm>
              <a:off x="3214685" y="1473854"/>
              <a:ext cx="80984" cy="433737"/>
            </a:xfrm>
            <a:custGeom>
              <a:avLst/>
              <a:gdLst/>
              <a:ahLst/>
              <a:cxnLst/>
              <a:rect l="l" t="t" r="r" b="b"/>
              <a:pathLst>
                <a:path w="1231" h="6593" extrusionOk="0">
                  <a:moveTo>
                    <a:pt x="769" y="1206"/>
                  </a:moveTo>
                  <a:cubicBezTo>
                    <a:pt x="768" y="1209"/>
                    <a:pt x="767" y="1212"/>
                    <a:pt x="766" y="1216"/>
                  </a:cubicBezTo>
                  <a:lnTo>
                    <a:pt x="766" y="1216"/>
                  </a:lnTo>
                  <a:cubicBezTo>
                    <a:pt x="769" y="1215"/>
                    <a:pt x="769" y="1209"/>
                    <a:pt x="769" y="1206"/>
                  </a:cubicBezTo>
                  <a:close/>
                  <a:moveTo>
                    <a:pt x="763" y="1209"/>
                  </a:moveTo>
                  <a:cubicBezTo>
                    <a:pt x="763" y="1219"/>
                    <a:pt x="763" y="1222"/>
                    <a:pt x="759" y="1226"/>
                  </a:cubicBezTo>
                  <a:cubicBezTo>
                    <a:pt x="759" y="1222"/>
                    <a:pt x="763" y="1219"/>
                    <a:pt x="763" y="1209"/>
                  </a:cubicBezTo>
                  <a:close/>
                  <a:moveTo>
                    <a:pt x="1152" y="1"/>
                  </a:moveTo>
                  <a:cubicBezTo>
                    <a:pt x="1150" y="1"/>
                    <a:pt x="1147" y="1"/>
                    <a:pt x="1145" y="2"/>
                  </a:cubicBezTo>
                  <a:cubicBezTo>
                    <a:pt x="1122" y="2"/>
                    <a:pt x="1099" y="19"/>
                    <a:pt x="1089" y="38"/>
                  </a:cubicBezTo>
                  <a:cubicBezTo>
                    <a:pt x="967" y="253"/>
                    <a:pt x="855" y="477"/>
                    <a:pt x="759" y="704"/>
                  </a:cubicBezTo>
                  <a:cubicBezTo>
                    <a:pt x="650" y="945"/>
                    <a:pt x="561" y="1202"/>
                    <a:pt x="472" y="1453"/>
                  </a:cubicBezTo>
                  <a:cubicBezTo>
                    <a:pt x="383" y="1717"/>
                    <a:pt x="304" y="1991"/>
                    <a:pt x="241" y="2264"/>
                  </a:cubicBezTo>
                  <a:cubicBezTo>
                    <a:pt x="176" y="2545"/>
                    <a:pt x="126" y="2832"/>
                    <a:pt x="83" y="3115"/>
                  </a:cubicBezTo>
                  <a:cubicBezTo>
                    <a:pt x="40" y="3395"/>
                    <a:pt x="17" y="3682"/>
                    <a:pt x="7" y="3969"/>
                  </a:cubicBezTo>
                  <a:cubicBezTo>
                    <a:pt x="1" y="4256"/>
                    <a:pt x="4" y="4546"/>
                    <a:pt x="34" y="4830"/>
                  </a:cubicBezTo>
                  <a:cubicBezTo>
                    <a:pt x="60" y="5107"/>
                    <a:pt x="116" y="5381"/>
                    <a:pt x="185" y="5651"/>
                  </a:cubicBezTo>
                  <a:cubicBezTo>
                    <a:pt x="251" y="5905"/>
                    <a:pt x="350" y="6149"/>
                    <a:pt x="482" y="6380"/>
                  </a:cubicBezTo>
                  <a:cubicBezTo>
                    <a:pt x="502" y="6413"/>
                    <a:pt x="522" y="6443"/>
                    <a:pt x="545" y="6476"/>
                  </a:cubicBezTo>
                  <a:cubicBezTo>
                    <a:pt x="548" y="6482"/>
                    <a:pt x="551" y="6492"/>
                    <a:pt x="561" y="6502"/>
                  </a:cubicBezTo>
                  <a:cubicBezTo>
                    <a:pt x="581" y="6532"/>
                    <a:pt x="614" y="6558"/>
                    <a:pt x="647" y="6575"/>
                  </a:cubicBezTo>
                  <a:cubicBezTo>
                    <a:pt x="675" y="6587"/>
                    <a:pt x="705" y="6592"/>
                    <a:pt x="735" y="6592"/>
                  </a:cubicBezTo>
                  <a:cubicBezTo>
                    <a:pt x="763" y="6592"/>
                    <a:pt x="792" y="6587"/>
                    <a:pt x="819" y="6578"/>
                  </a:cubicBezTo>
                  <a:cubicBezTo>
                    <a:pt x="875" y="6558"/>
                    <a:pt x="914" y="6515"/>
                    <a:pt x="937" y="6462"/>
                  </a:cubicBezTo>
                  <a:cubicBezTo>
                    <a:pt x="960" y="6413"/>
                    <a:pt x="967" y="6337"/>
                    <a:pt x="944" y="6288"/>
                  </a:cubicBezTo>
                  <a:cubicBezTo>
                    <a:pt x="924" y="6255"/>
                    <a:pt x="914" y="6218"/>
                    <a:pt x="898" y="6182"/>
                  </a:cubicBezTo>
                  <a:cubicBezTo>
                    <a:pt x="885" y="6146"/>
                    <a:pt x="868" y="6106"/>
                    <a:pt x="855" y="6070"/>
                  </a:cubicBezTo>
                  <a:cubicBezTo>
                    <a:pt x="822" y="5988"/>
                    <a:pt x="789" y="5902"/>
                    <a:pt x="759" y="5819"/>
                  </a:cubicBezTo>
                  <a:cubicBezTo>
                    <a:pt x="703" y="5668"/>
                    <a:pt x="654" y="5509"/>
                    <a:pt x="614" y="5354"/>
                  </a:cubicBezTo>
                  <a:cubicBezTo>
                    <a:pt x="466" y="4751"/>
                    <a:pt x="416" y="4128"/>
                    <a:pt x="420" y="3511"/>
                  </a:cubicBezTo>
                  <a:cubicBezTo>
                    <a:pt x="423" y="3316"/>
                    <a:pt x="433" y="3122"/>
                    <a:pt x="449" y="2930"/>
                  </a:cubicBezTo>
                  <a:cubicBezTo>
                    <a:pt x="466" y="2736"/>
                    <a:pt x="495" y="2541"/>
                    <a:pt x="518" y="2347"/>
                  </a:cubicBezTo>
                  <a:cubicBezTo>
                    <a:pt x="548" y="2159"/>
                    <a:pt x="584" y="1968"/>
                    <a:pt x="627" y="1780"/>
                  </a:cubicBezTo>
                  <a:cubicBezTo>
                    <a:pt x="666" y="1588"/>
                    <a:pt x="711" y="1403"/>
                    <a:pt x="766" y="1216"/>
                  </a:cubicBezTo>
                  <a:lnTo>
                    <a:pt x="766" y="1216"/>
                  </a:lnTo>
                  <a:cubicBezTo>
                    <a:pt x="766" y="1216"/>
                    <a:pt x="766" y="1216"/>
                    <a:pt x="766" y="1216"/>
                  </a:cubicBezTo>
                  <a:cubicBezTo>
                    <a:pt x="881" y="830"/>
                    <a:pt x="1020" y="451"/>
                    <a:pt x="1214" y="98"/>
                  </a:cubicBezTo>
                  <a:cubicBezTo>
                    <a:pt x="1231" y="65"/>
                    <a:pt x="1211" y="22"/>
                    <a:pt x="1178" y="5"/>
                  </a:cubicBezTo>
                  <a:cubicBezTo>
                    <a:pt x="1169" y="3"/>
                    <a:pt x="1159" y="1"/>
                    <a:pt x="1152" y="1"/>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1708;p37">
              <a:extLst>
                <a:ext uri="{FF2B5EF4-FFF2-40B4-BE49-F238E27FC236}">
                  <a16:creationId xmlns:a16="http://schemas.microsoft.com/office/drawing/2014/main" id="{BC8CDCE3-4B76-CEEB-625D-2E843A87BB2D}"/>
                </a:ext>
              </a:extLst>
            </p:cNvPr>
            <p:cNvSpPr/>
            <p:nvPr/>
          </p:nvSpPr>
          <p:spPr>
            <a:xfrm>
              <a:off x="3278894" y="1692006"/>
              <a:ext cx="44341" cy="211375"/>
            </a:xfrm>
            <a:custGeom>
              <a:avLst/>
              <a:gdLst/>
              <a:ahLst/>
              <a:cxnLst/>
              <a:rect l="l" t="t" r="r" b="b"/>
              <a:pathLst>
                <a:path w="674" h="3213" extrusionOk="0">
                  <a:moveTo>
                    <a:pt x="162" y="0"/>
                  </a:moveTo>
                  <a:cubicBezTo>
                    <a:pt x="136" y="0"/>
                    <a:pt x="106" y="20"/>
                    <a:pt x="103" y="53"/>
                  </a:cubicBezTo>
                  <a:cubicBezTo>
                    <a:pt x="67" y="310"/>
                    <a:pt x="37" y="564"/>
                    <a:pt x="21" y="821"/>
                  </a:cubicBezTo>
                  <a:cubicBezTo>
                    <a:pt x="4" y="1089"/>
                    <a:pt x="1" y="1362"/>
                    <a:pt x="14" y="1629"/>
                  </a:cubicBezTo>
                  <a:cubicBezTo>
                    <a:pt x="24" y="1900"/>
                    <a:pt x="64" y="2170"/>
                    <a:pt x="123" y="2434"/>
                  </a:cubicBezTo>
                  <a:cubicBezTo>
                    <a:pt x="153" y="2559"/>
                    <a:pt x="186" y="2685"/>
                    <a:pt x="232" y="2807"/>
                  </a:cubicBezTo>
                  <a:cubicBezTo>
                    <a:pt x="271" y="2929"/>
                    <a:pt x="331" y="3044"/>
                    <a:pt x="397" y="3153"/>
                  </a:cubicBezTo>
                  <a:cubicBezTo>
                    <a:pt x="413" y="3176"/>
                    <a:pt x="430" y="3193"/>
                    <a:pt x="453" y="3199"/>
                  </a:cubicBezTo>
                  <a:cubicBezTo>
                    <a:pt x="474" y="3208"/>
                    <a:pt x="494" y="3212"/>
                    <a:pt x="515" y="3212"/>
                  </a:cubicBezTo>
                  <a:cubicBezTo>
                    <a:pt x="533" y="3212"/>
                    <a:pt x="551" y="3209"/>
                    <a:pt x="568" y="3203"/>
                  </a:cubicBezTo>
                  <a:cubicBezTo>
                    <a:pt x="608" y="3193"/>
                    <a:pt x="634" y="3163"/>
                    <a:pt x="651" y="3127"/>
                  </a:cubicBezTo>
                  <a:cubicBezTo>
                    <a:pt x="664" y="3094"/>
                    <a:pt x="674" y="3044"/>
                    <a:pt x="657" y="3011"/>
                  </a:cubicBezTo>
                  <a:cubicBezTo>
                    <a:pt x="585" y="2879"/>
                    <a:pt x="515" y="2747"/>
                    <a:pt x="459" y="2606"/>
                  </a:cubicBezTo>
                  <a:cubicBezTo>
                    <a:pt x="400" y="2470"/>
                    <a:pt x="360" y="2329"/>
                    <a:pt x="321" y="2190"/>
                  </a:cubicBezTo>
                  <a:cubicBezTo>
                    <a:pt x="215" y="1751"/>
                    <a:pt x="179" y="1296"/>
                    <a:pt x="182" y="845"/>
                  </a:cubicBezTo>
                  <a:cubicBezTo>
                    <a:pt x="186" y="591"/>
                    <a:pt x="202" y="333"/>
                    <a:pt x="235" y="79"/>
                  </a:cubicBezTo>
                  <a:cubicBezTo>
                    <a:pt x="238" y="43"/>
                    <a:pt x="215" y="4"/>
                    <a:pt x="179" y="0"/>
                  </a:cubicBezTo>
                  <a:close/>
                </a:path>
              </a:pathLst>
            </a:custGeom>
            <a:solidFill>
              <a:srgbClr val="FFFFFF">
                <a:alpha val="167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1709;p37">
              <a:extLst>
                <a:ext uri="{FF2B5EF4-FFF2-40B4-BE49-F238E27FC236}">
                  <a16:creationId xmlns:a16="http://schemas.microsoft.com/office/drawing/2014/main" id="{2C4AD6AD-36A5-AFA3-517E-7F0B3A6C661A}"/>
                </a:ext>
              </a:extLst>
            </p:cNvPr>
            <p:cNvSpPr/>
            <p:nvPr/>
          </p:nvSpPr>
          <p:spPr>
            <a:xfrm>
              <a:off x="3750132" y="1283267"/>
              <a:ext cx="474788" cy="409659"/>
            </a:xfrm>
            <a:custGeom>
              <a:avLst/>
              <a:gdLst/>
              <a:ahLst/>
              <a:cxnLst/>
              <a:rect l="l" t="t" r="r" b="b"/>
              <a:pathLst>
                <a:path w="7217" h="6227" extrusionOk="0">
                  <a:moveTo>
                    <a:pt x="1765" y="0"/>
                  </a:moveTo>
                  <a:cubicBezTo>
                    <a:pt x="1640" y="0"/>
                    <a:pt x="1508" y="27"/>
                    <a:pt x="1383" y="76"/>
                  </a:cubicBezTo>
                  <a:cubicBezTo>
                    <a:pt x="1254" y="129"/>
                    <a:pt x="1132" y="205"/>
                    <a:pt x="1003" y="307"/>
                  </a:cubicBezTo>
                  <a:cubicBezTo>
                    <a:pt x="901" y="393"/>
                    <a:pt x="805" y="495"/>
                    <a:pt x="690" y="640"/>
                  </a:cubicBezTo>
                  <a:cubicBezTo>
                    <a:pt x="509" y="881"/>
                    <a:pt x="357" y="1168"/>
                    <a:pt x="228" y="1527"/>
                  </a:cubicBezTo>
                  <a:cubicBezTo>
                    <a:pt x="113" y="1847"/>
                    <a:pt x="44" y="2183"/>
                    <a:pt x="14" y="2530"/>
                  </a:cubicBezTo>
                  <a:cubicBezTo>
                    <a:pt x="1" y="2681"/>
                    <a:pt x="1" y="2836"/>
                    <a:pt x="17" y="2991"/>
                  </a:cubicBezTo>
                  <a:cubicBezTo>
                    <a:pt x="34" y="3156"/>
                    <a:pt x="63" y="3291"/>
                    <a:pt x="106" y="3413"/>
                  </a:cubicBezTo>
                  <a:cubicBezTo>
                    <a:pt x="129" y="3479"/>
                    <a:pt x="156" y="3542"/>
                    <a:pt x="182" y="3601"/>
                  </a:cubicBezTo>
                  <a:cubicBezTo>
                    <a:pt x="215" y="3667"/>
                    <a:pt x="261" y="3727"/>
                    <a:pt x="304" y="3780"/>
                  </a:cubicBezTo>
                  <a:cubicBezTo>
                    <a:pt x="423" y="3935"/>
                    <a:pt x="588" y="4060"/>
                    <a:pt x="776" y="4142"/>
                  </a:cubicBezTo>
                  <a:cubicBezTo>
                    <a:pt x="970" y="4231"/>
                    <a:pt x="1188" y="4274"/>
                    <a:pt x="1435" y="4281"/>
                  </a:cubicBezTo>
                  <a:cubicBezTo>
                    <a:pt x="1610" y="4281"/>
                    <a:pt x="1795" y="4264"/>
                    <a:pt x="2003" y="4221"/>
                  </a:cubicBezTo>
                  <a:cubicBezTo>
                    <a:pt x="2365" y="4152"/>
                    <a:pt x="2748" y="4010"/>
                    <a:pt x="3173" y="3796"/>
                  </a:cubicBezTo>
                  <a:cubicBezTo>
                    <a:pt x="3229" y="3770"/>
                    <a:pt x="3289" y="3740"/>
                    <a:pt x="3345" y="3707"/>
                  </a:cubicBezTo>
                  <a:cubicBezTo>
                    <a:pt x="3407" y="4027"/>
                    <a:pt x="3483" y="4324"/>
                    <a:pt x="3576" y="4594"/>
                  </a:cubicBezTo>
                  <a:cubicBezTo>
                    <a:pt x="3727" y="5043"/>
                    <a:pt x="3915" y="5395"/>
                    <a:pt x="4149" y="5676"/>
                  </a:cubicBezTo>
                  <a:cubicBezTo>
                    <a:pt x="4268" y="5824"/>
                    <a:pt x="4417" y="5953"/>
                    <a:pt x="4575" y="6048"/>
                  </a:cubicBezTo>
                  <a:cubicBezTo>
                    <a:pt x="4723" y="6134"/>
                    <a:pt x="4895" y="6194"/>
                    <a:pt x="5083" y="6217"/>
                  </a:cubicBezTo>
                  <a:cubicBezTo>
                    <a:pt x="5122" y="6220"/>
                    <a:pt x="5162" y="6227"/>
                    <a:pt x="5201" y="6227"/>
                  </a:cubicBezTo>
                  <a:cubicBezTo>
                    <a:pt x="5206" y="6227"/>
                    <a:pt x="5210" y="6227"/>
                    <a:pt x="5214" y="6227"/>
                  </a:cubicBezTo>
                  <a:cubicBezTo>
                    <a:pt x="5462" y="6227"/>
                    <a:pt x="5733" y="6135"/>
                    <a:pt x="5967" y="5969"/>
                  </a:cubicBezTo>
                  <a:cubicBezTo>
                    <a:pt x="6224" y="5788"/>
                    <a:pt x="6448" y="5537"/>
                    <a:pt x="6656" y="5194"/>
                  </a:cubicBezTo>
                  <a:cubicBezTo>
                    <a:pt x="6837" y="4894"/>
                    <a:pt x="6979" y="4551"/>
                    <a:pt x="7084" y="4185"/>
                  </a:cubicBezTo>
                  <a:cubicBezTo>
                    <a:pt x="7131" y="4020"/>
                    <a:pt x="7167" y="3842"/>
                    <a:pt x="7187" y="3664"/>
                  </a:cubicBezTo>
                  <a:cubicBezTo>
                    <a:pt x="7206" y="3509"/>
                    <a:pt x="7216" y="3357"/>
                    <a:pt x="7206" y="3202"/>
                  </a:cubicBezTo>
                  <a:cubicBezTo>
                    <a:pt x="7200" y="3047"/>
                    <a:pt x="7170" y="2899"/>
                    <a:pt x="7117" y="2751"/>
                  </a:cubicBezTo>
                  <a:cubicBezTo>
                    <a:pt x="7055" y="2569"/>
                    <a:pt x="6969" y="2411"/>
                    <a:pt x="6854" y="2276"/>
                  </a:cubicBezTo>
                  <a:cubicBezTo>
                    <a:pt x="6761" y="2170"/>
                    <a:pt x="6636" y="2081"/>
                    <a:pt x="6481" y="2015"/>
                  </a:cubicBezTo>
                  <a:cubicBezTo>
                    <a:pt x="6375" y="1972"/>
                    <a:pt x="6247" y="1949"/>
                    <a:pt x="6102" y="1946"/>
                  </a:cubicBezTo>
                  <a:lnTo>
                    <a:pt x="6059" y="1946"/>
                  </a:lnTo>
                  <a:cubicBezTo>
                    <a:pt x="5706" y="1956"/>
                    <a:pt x="5376" y="2081"/>
                    <a:pt x="5096" y="2210"/>
                  </a:cubicBezTo>
                  <a:cubicBezTo>
                    <a:pt x="4753" y="2368"/>
                    <a:pt x="4443" y="2556"/>
                    <a:pt x="4156" y="2737"/>
                  </a:cubicBezTo>
                  <a:cubicBezTo>
                    <a:pt x="4060" y="2797"/>
                    <a:pt x="3971" y="2856"/>
                    <a:pt x="3876" y="2919"/>
                  </a:cubicBezTo>
                  <a:cubicBezTo>
                    <a:pt x="3731" y="3014"/>
                    <a:pt x="3582" y="3110"/>
                    <a:pt x="3434" y="3199"/>
                  </a:cubicBezTo>
                  <a:lnTo>
                    <a:pt x="3414" y="3067"/>
                  </a:lnTo>
                  <a:lnTo>
                    <a:pt x="3401" y="2995"/>
                  </a:lnTo>
                  <a:cubicBezTo>
                    <a:pt x="3391" y="2912"/>
                    <a:pt x="3378" y="2833"/>
                    <a:pt x="3368" y="2751"/>
                  </a:cubicBezTo>
                  <a:lnTo>
                    <a:pt x="3351" y="2622"/>
                  </a:lnTo>
                  <a:lnTo>
                    <a:pt x="3348" y="2589"/>
                  </a:lnTo>
                  <a:lnTo>
                    <a:pt x="3345" y="2556"/>
                  </a:lnTo>
                  <a:cubicBezTo>
                    <a:pt x="3341" y="2536"/>
                    <a:pt x="3341" y="2520"/>
                    <a:pt x="3341" y="2503"/>
                  </a:cubicBezTo>
                  <a:cubicBezTo>
                    <a:pt x="3341" y="2490"/>
                    <a:pt x="3341" y="2483"/>
                    <a:pt x="3335" y="2474"/>
                  </a:cubicBezTo>
                  <a:lnTo>
                    <a:pt x="3332" y="2451"/>
                  </a:lnTo>
                  <a:cubicBezTo>
                    <a:pt x="3308" y="2263"/>
                    <a:pt x="3285" y="2078"/>
                    <a:pt x="3259" y="1896"/>
                  </a:cubicBezTo>
                  <a:cubicBezTo>
                    <a:pt x="3186" y="1455"/>
                    <a:pt x="3094" y="1135"/>
                    <a:pt x="2952" y="844"/>
                  </a:cubicBezTo>
                  <a:cubicBezTo>
                    <a:pt x="2791" y="515"/>
                    <a:pt x="2537" y="261"/>
                    <a:pt x="2240" y="129"/>
                  </a:cubicBezTo>
                  <a:cubicBezTo>
                    <a:pt x="2088" y="43"/>
                    <a:pt x="1937" y="7"/>
                    <a:pt x="1782"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710;p37">
              <a:extLst>
                <a:ext uri="{FF2B5EF4-FFF2-40B4-BE49-F238E27FC236}">
                  <a16:creationId xmlns:a16="http://schemas.microsoft.com/office/drawing/2014/main" id="{958E247E-FBBC-84FB-8201-CBA8768DEAB3}"/>
                </a:ext>
              </a:extLst>
            </p:cNvPr>
            <p:cNvSpPr/>
            <p:nvPr/>
          </p:nvSpPr>
          <p:spPr>
            <a:xfrm>
              <a:off x="3800723" y="1461815"/>
              <a:ext cx="150193" cy="55788"/>
            </a:xfrm>
            <a:custGeom>
              <a:avLst/>
              <a:gdLst/>
              <a:ahLst/>
              <a:cxnLst/>
              <a:rect l="l" t="t" r="r" b="b"/>
              <a:pathLst>
                <a:path w="2283" h="848" extrusionOk="0">
                  <a:moveTo>
                    <a:pt x="515" y="0"/>
                  </a:moveTo>
                  <a:cubicBezTo>
                    <a:pt x="468" y="0"/>
                    <a:pt x="429" y="0"/>
                    <a:pt x="383" y="7"/>
                  </a:cubicBezTo>
                  <a:cubicBezTo>
                    <a:pt x="327" y="14"/>
                    <a:pt x="267" y="33"/>
                    <a:pt x="215" y="56"/>
                  </a:cubicBezTo>
                  <a:cubicBezTo>
                    <a:pt x="158" y="86"/>
                    <a:pt x="109" y="129"/>
                    <a:pt x="76" y="182"/>
                  </a:cubicBezTo>
                  <a:cubicBezTo>
                    <a:pt x="63" y="205"/>
                    <a:pt x="50" y="231"/>
                    <a:pt x="40" y="261"/>
                  </a:cubicBezTo>
                  <a:cubicBezTo>
                    <a:pt x="27" y="287"/>
                    <a:pt x="20" y="314"/>
                    <a:pt x="17" y="337"/>
                  </a:cubicBezTo>
                  <a:cubicBezTo>
                    <a:pt x="3" y="393"/>
                    <a:pt x="0" y="446"/>
                    <a:pt x="10" y="495"/>
                  </a:cubicBezTo>
                  <a:cubicBezTo>
                    <a:pt x="27" y="577"/>
                    <a:pt x="86" y="657"/>
                    <a:pt x="172" y="709"/>
                  </a:cubicBezTo>
                  <a:cubicBezTo>
                    <a:pt x="215" y="732"/>
                    <a:pt x="264" y="756"/>
                    <a:pt x="307" y="772"/>
                  </a:cubicBezTo>
                  <a:cubicBezTo>
                    <a:pt x="366" y="792"/>
                    <a:pt x="429" y="805"/>
                    <a:pt x="485" y="815"/>
                  </a:cubicBezTo>
                  <a:cubicBezTo>
                    <a:pt x="600" y="838"/>
                    <a:pt x="729" y="848"/>
                    <a:pt x="881" y="848"/>
                  </a:cubicBezTo>
                  <a:lnTo>
                    <a:pt x="970" y="848"/>
                  </a:lnTo>
                  <a:cubicBezTo>
                    <a:pt x="1138" y="848"/>
                    <a:pt x="1313" y="838"/>
                    <a:pt x="1511" y="821"/>
                  </a:cubicBezTo>
                  <a:cubicBezTo>
                    <a:pt x="1669" y="805"/>
                    <a:pt x="1821" y="782"/>
                    <a:pt x="1969" y="756"/>
                  </a:cubicBezTo>
                  <a:cubicBezTo>
                    <a:pt x="2025" y="746"/>
                    <a:pt x="2081" y="732"/>
                    <a:pt x="2134" y="723"/>
                  </a:cubicBezTo>
                  <a:cubicBezTo>
                    <a:pt x="2177" y="713"/>
                    <a:pt x="2213" y="699"/>
                    <a:pt x="2249" y="683"/>
                  </a:cubicBezTo>
                  <a:cubicBezTo>
                    <a:pt x="2262" y="680"/>
                    <a:pt x="2272" y="666"/>
                    <a:pt x="2279" y="657"/>
                  </a:cubicBezTo>
                  <a:cubicBezTo>
                    <a:pt x="2282" y="640"/>
                    <a:pt x="2282" y="624"/>
                    <a:pt x="2279" y="610"/>
                  </a:cubicBezTo>
                  <a:cubicBezTo>
                    <a:pt x="2272" y="594"/>
                    <a:pt x="2249" y="581"/>
                    <a:pt x="2229" y="581"/>
                  </a:cubicBezTo>
                  <a:cubicBezTo>
                    <a:pt x="2229" y="577"/>
                    <a:pt x="2229" y="568"/>
                    <a:pt x="2226" y="561"/>
                  </a:cubicBezTo>
                  <a:cubicBezTo>
                    <a:pt x="2213" y="541"/>
                    <a:pt x="2193" y="515"/>
                    <a:pt x="2167" y="511"/>
                  </a:cubicBezTo>
                  <a:cubicBezTo>
                    <a:pt x="2127" y="502"/>
                    <a:pt x="2091" y="488"/>
                    <a:pt x="2048" y="475"/>
                  </a:cubicBezTo>
                  <a:cubicBezTo>
                    <a:pt x="1969" y="446"/>
                    <a:pt x="1903" y="416"/>
                    <a:pt x="1844" y="393"/>
                  </a:cubicBezTo>
                  <a:cubicBezTo>
                    <a:pt x="1685" y="324"/>
                    <a:pt x="1524" y="264"/>
                    <a:pt x="1365" y="205"/>
                  </a:cubicBezTo>
                  <a:cubicBezTo>
                    <a:pt x="1174" y="136"/>
                    <a:pt x="1006" y="86"/>
                    <a:pt x="848" y="53"/>
                  </a:cubicBezTo>
                  <a:cubicBezTo>
                    <a:pt x="759" y="33"/>
                    <a:pt x="683" y="20"/>
                    <a:pt x="614" y="10"/>
                  </a:cubicBezTo>
                  <a:cubicBezTo>
                    <a:pt x="577" y="0"/>
                    <a:pt x="548" y="0"/>
                    <a:pt x="515"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711;p37">
              <a:extLst>
                <a:ext uri="{FF2B5EF4-FFF2-40B4-BE49-F238E27FC236}">
                  <a16:creationId xmlns:a16="http://schemas.microsoft.com/office/drawing/2014/main" id="{4D807D0A-E351-CAB4-108D-28E2C24848FF}"/>
                </a:ext>
              </a:extLst>
            </p:cNvPr>
            <p:cNvSpPr/>
            <p:nvPr/>
          </p:nvSpPr>
          <p:spPr>
            <a:xfrm>
              <a:off x="3850393" y="1341423"/>
              <a:ext cx="109405" cy="137562"/>
            </a:xfrm>
            <a:custGeom>
              <a:avLst/>
              <a:gdLst/>
              <a:ahLst/>
              <a:cxnLst/>
              <a:rect l="l" t="t" r="r" b="b"/>
              <a:pathLst>
                <a:path w="1663" h="2091" extrusionOk="0">
                  <a:moveTo>
                    <a:pt x="462" y="0"/>
                  </a:moveTo>
                  <a:cubicBezTo>
                    <a:pt x="389" y="0"/>
                    <a:pt x="320" y="17"/>
                    <a:pt x="258" y="50"/>
                  </a:cubicBezTo>
                  <a:cubicBezTo>
                    <a:pt x="142" y="112"/>
                    <a:pt x="60" y="211"/>
                    <a:pt x="27" y="320"/>
                  </a:cubicBezTo>
                  <a:cubicBezTo>
                    <a:pt x="0" y="419"/>
                    <a:pt x="10" y="528"/>
                    <a:pt x="63" y="666"/>
                  </a:cubicBezTo>
                  <a:cubicBezTo>
                    <a:pt x="96" y="745"/>
                    <a:pt x="142" y="821"/>
                    <a:pt x="178" y="877"/>
                  </a:cubicBezTo>
                  <a:cubicBezTo>
                    <a:pt x="228" y="953"/>
                    <a:pt x="284" y="1022"/>
                    <a:pt x="343" y="1095"/>
                  </a:cubicBezTo>
                  <a:cubicBezTo>
                    <a:pt x="455" y="1227"/>
                    <a:pt x="584" y="1355"/>
                    <a:pt x="762" y="1517"/>
                  </a:cubicBezTo>
                  <a:cubicBezTo>
                    <a:pt x="894" y="1636"/>
                    <a:pt x="1033" y="1754"/>
                    <a:pt x="1178" y="1867"/>
                  </a:cubicBezTo>
                  <a:cubicBezTo>
                    <a:pt x="1230" y="1913"/>
                    <a:pt x="1290" y="1959"/>
                    <a:pt x="1346" y="1999"/>
                  </a:cubicBezTo>
                  <a:lnTo>
                    <a:pt x="1445" y="2078"/>
                  </a:lnTo>
                  <a:cubicBezTo>
                    <a:pt x="1455" y="2084"/>
                    <a:pt x="1471" y="2091"/>
                    <a:pt x="1484" y="2091"/>
                  </a:cubicBezTo>
                  <a:cubicBezTo>
                    <a:pt x="1494" y="2091"/>
                    <a:pt x="1504" y="2084"/>
                    <a:pt x="1517" y="2081"/>
                  </a:cubicBezTo>
                  <a:lnTo>
                    <a:pt x="1527" y="2081"/>
                  </a:lnTo>
                  <a:cubicBezTo>
                    <a:pt x="1554" y="2081"/>
                    <a:pt x="1570" y="2078"/>
                    <a:pt x="1587" y="2068"/>
                  </a:cubicBezTo>
                  <a:cubicBezTo>
                    <a:pt x="1643" y="2041"/>
                    <a:pt x="1662" y="1975"/>
                    <a:pt x="1639" y="1913"/>
                  </a:cubicBezTo>
                  <a:cubicBezTo>
                    <a:pt x="1633" y="1896"/>
                    <a:pt x="1623" y="1880"/>
                    <a:pt x="1620" y="1863"/>
                  </a:cubicBezTo>
                  <a:cubicBezTo>
                    <a:pt x="1610" y="1834"/>
                    <a:pt x="1603" y="1804"/>
                    <a:pt x="1590" y="1778"/>
                  </a:cubicBezTo>
                  <a:lnTo>
                    <a:pt x="1573" y="1731"/>
                  </a:lnTo>
                  <a:lnTo>
                    <a:pt x="1540" y="1636"/>
                  </a:lnTo>
                  <a:lnTo>
                    <a:pt x="1507" y="1540"/>
                  </a:lnTo>
                  <a:cubicBezTo>
                    <a:pt x="1455" y="1388"/>
                    <a:pt x="1405" y="1240"/>
                    <a:pt x="1343" y="1092"/>
                  </a:cubicBezTo>
                  <a:cubicBezTo>
                    <a:pt x="1280" y="930"/>
                    <a:pt x="1214" y="782"/>
                    <a:pt x="1141" y="640"/>
                  </a:cubicBezTo>
                  <a:cubicBezTo>
                    <a:pt x="1062" y="482"/>
                    <a:pt x="980" y="360"/>
                    <a:pt x="894" y="251"/>
                  </a:cubicBezTo>
                  <a:cubicBezTo>
                    <a:pt x="802" y="139"/>
                    <a:pt x="703" y="66"/>
                    <a:pt x="597" y="20"/>
                  </a:cubicBezTo>
                  <a:cubicBezTo>
                    <a:pt x="551" y="7"/>
                    <a:pt x="505" y="0"/>
                    <a:pt x="462"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712;p37">
              <a:extLst>
                <a:ext uri="{FF2B5EF4-FFF2-40B4-BE49-F238E27FC236}">
                  <a16:creationId xmlns:a16="http://schemas.microsoft.com/office/drawing/2014/main" id="{9B6FED7F-AE2A-D1C1-692E-7B082342DE0C}"/>
                </a:ext>
              </a:extLst>
            </p:cNvPr>
            <p:cNvSpPr/>
            <p:nvPr/>
          </p:nvSpPr>
          <p:spPr>
            <a:xfrm>
              <a:off x="3994205" y="1523853"/>
              <a:ext cx="132233" cy="121773"/>
            </a:xfrm>
            <a:custGeom>
              <a:avLst/>
              <a:gdLst/>
              <a:ahLst/>
              <a:cxnLst/>
              <a:rect l="l" t="t" r="r" b="b"/>
              <a:pathLst>
                <a:path w="2010" h="1851" extrusionOk="0">
                  <a:moveTo>
                    <a:pt x="54" y="1"/>
                  </a:moveTo>
                  <a:cubicBezTo>
                    <a:pt x="40" y="4"/>
                    <a:pt x="21" y="17"/>
                    <a:pt x="14" y="33"/>
                  </a:cubicBezTo>
                  <a:cubicBezTo>
                    <a:pt x="7" y="47"/>
                    <a:pt x="1" y="63"/>
                    <a:pt x="7" y="76"/>
                  </a:cubicBezTo>
                  <a:cubicBezTo>
                    <a:pt x="40" y="195"/>
                    <a:pt x="93" y="311"/>
                    <a:pt x="136" y="409"/>
                  </a:cubicBezTo>
                  <a:cubicBezTo>
                    <a:pt x="205" y="555"/>
                    <a:pt x="281" y="696"/>
                    <a:pt x="373" y="851"/>
                  </a:cubicBezTo>
                  <a:cubicBezTo>
                    <a:pt x="466" y="1006"/>
                    <a:pt x="571" y="1158"/>
                    <a:pt x="680" y="1300"/>
                  </a:cubicBezTo>
                  <a:cubicBezTo>
                    <a:pt x="792" y="1438"/>
                    <a:pt x="918" y="1564"/>
                    <a:pt x="1043" y="1663"/>
                  </a:cubicBezTo>
                  <a:cubicBezTo>
                    <a:pt x="1102" y="1709"/>
                    <a:pt x="1165" y="1745"/>
                    <a:pt x="1224" y="1775"/>
                  </a:cubicBezTo>
                  <a:cubicBezTo>
                    <a:pt x="1257" y="1791"/>
                    <a:pt x="1290" y="1801"/>
                    <a:pt x="1323" y="1814"/>
                  </a:cubicBezTo>
                  <a:cubicBezTo>
                    <a:pt x="1363" y="1828"/>
                    <a:pt x="1402" y="1834"/>
                    <a:pt x="1439" y="1844"/>
                  </a:cubicBezTo>
                  <a:cubicBezTo>
                    <a:pt x="1465" y="1847"/>
                    <a:pt x="1485" y="1847"/>
                    <a:pt x="1511" y="1851"/>
                  </a:cubicBezTo>
                  <a:cubicBezTo>
                    <a:pt x="1547" y="1851"/>
                    <a:pt x="1587" y="1847"/>
                    <a:pt x="1630" y="1841"/>
                  </a:cubicBezTo>
                  <a:cubicBezTo>
                    <a:pt x="1696" y="1828"/>
                    <a:pt x="1762" y="1798"/>
                    <a:pt x="1824" y="1762"/>
                  </a:cubicBezTo>
                  <a:cubicBezTo>
                    <a:pt x="1877" y="1729"/>
                    <a:pt x="1917" y="1686"/>
                    <a:pt x="1950" y="1643"/>
                  </a:cubicBezTo>
                  <a:cubicBezTo>
                    <a:pt x="1979" y="1597"/>
                    <a:pt x="1999" y="1544"/>
                    <a:pt x="2006" y="1481"/>
                  </a:cubicBezTo>
                  <a:cubicBezTo>
                    <a:pt x="2009" y="1419"/>
                    <a:pt x="1993" y="1363"/>
                    <a:pt x="1976" y="1320"/>
                  </a:cubicBezTo>
                  <a:cubicBezTo>
                    <a:pt x="1956" y="1267"/>
                    <a:pt x="1927" y="1221"/>
                    <a:pt x="1890" y="1168"/>
                  </a:cubicBezTo>
                  <a:cubicBezTo>
                    <a:pt x="1844" y="1105"/>
                    <a:pt x="1792" y="1053"/>
                    <a:pt x="1742" y="1003"/>
                  </a:cubicBezTo>
                  <a:cubicBezTo>
                    <a:pt x="1683" y="944"/>
                    <a:pt x="1613" y="888"/>
                    <a:pt x="1531" y="825"/>
                  </a:cubicBezTo>
                  <a:cubicBezTo>
                    <a:pt x="1366" y="696"/>
                    <a:pt x="1188" y="588"/>
                    <a:pt x="1036" y="495"/>
                  </a:cubicBezTo>
                  <a:cubicBezTo>
                    <a:pt x="891" y="409"/>
                    <a:pt x="736" y="324"/>
                    <a:pt x="571" y="235"/>
                  </a:cubicBezTo>
                  <a:cubicBezTo>
                    <a:pt x="509" y="202"/>
                    <a:pt x="446" y="175"/>
                    <a:pt x="390" y="142"/>
                  </a:cubicBezTo>
                  <a:lnTo>
                    <a:pt x="350" y="126"/>
                  </a:lnTo>
                  <a:cubicBezTo>
                    <a:pt x="317" y="109"/>
                    <a:pt x="291" y="96"/>
                    <a:pt x="261" y="76"/>
                  </a:cubicBezTo>
                  <a:cubicBezTo>
                    <a:pt x="242" y="63"/>
                    <a:pt x="218" y="53"/>
                    <a:pt x="199" y="53"/>
                  </a:cubicBezTo>
                  <a:cubicBezTo>
                    <a:pt x="179" y="53"/>
                    <a:pt x="162" y="60"/>
                    <a:pt x="146" y="66"/>
                  </a:cubicBezTo>
                  <a:cubicBezTo>
                    <a:pt x="116" y="20"/>
                    <a:pt x="93" y="4"/>
                    <a:pt x="67"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713;p37">
              <a:extLst>
                <a:ext uri="{FF2B5EF4-FFF2-40B4-BE49-F238E27FC236}">
                  <a16:creationId xmlns:a16="http://schemas.microsoft.com/office/drawing/2014/main" id="{70883268-FF43-AB22-1919-1FCA87DEB391}"/>
                </a:ext>
              </a:extLst>
            </p:cNvPr>
            <p:cNvSpPr/>
            <p:nvPr/>
          </p:nvSpPr>
          <p:spPr>
            <a:xfrm>
              <a:off x="4012429" y="1463328"/>
              <a:ext cx="154798" cy="56446"/>
            </a:xfrm>
            <a:custGeom>
              <a:avLst/>
              <a:gdLst/>
              <a:ahLst/>
              <a:cxnLst/>
              <a:rect l="l" t="t" r="r" b="b"/>
              <a:pathLst>
                <a:path w="2353" h="858" extrusionOk="0">
                  <a:moveTo>
                    <a:pt x="1881" y="0"/>
                  </a:moveTo>
                  <a:cubicBezTo>
                    <a:pt x="1818" y="0"/>
                    <a:pt x="1752" y="7"/>
                    <a:pt x="1689" y="10"/>
                  </a:cubicBezTo>
                  <a:cubicBezTo>
                    <a:pt x="1607" y="17"/>
                    <a:pt x="1518" y="30"/>
                    <a:pt x="1409" y="56"/>
                  </a:cubicBezTo>
                  <a:cubicBezTo>
                    <a:pt x="1234" y="93"/>
                    <a:pt x="1053" y="142"/>
                    <a:pt x="815" y="215"/>
                  </a:cubicBezTo>
                  <a:cubicBezTo>
                    <a:pt x="641" y="277"/>
                    <a:pt x="466" y="340"/>
                    <a:pt x="311" y="409"/>
                  </a:cubicBezTo>
                  <a:cubicBezTo>
                    <a:pt x="248" y="436"/>
                    <a:pt x="189" y="462"/>
                    <a:pt x="133" y="492"/>
                  </a:cubicBezTo>
                  <a:lnTo>
                    <a:pt x="103" y="505"/>
                  </a:lnTo>
                  <a:lnTo>
                    <a:pt x="87" y="512"/>
                  </a:lnTo>
                  <a:cubicBezTo>
                    <a:pt x="60" y="528"/>
                    <a:pt x="37" y="541"/>
                    <a:pt x="21" y="554"/>
                  </a:cubicBezTo>
                  <a:cubicBezTo>
                    <a:pt x="7" y="561"/>
                    <a:pt x="4" y="574"/>
                    <a:pt x="1" y="591"/>
                  </a:cubicBezTo>
                  <a:cubicBezTo>
                    <a:pt x="1" y="607"/>
                    <a:pt x="4" y="627"/>
                    <a:pt x="14" y="637"/>
                  </a:cubicBezTo>
                  <a:cubicBezTo>
                    <a:pt x="24" y="650"/>
                    <a:pt x="37" y="657"/>
                    <a:pt x="50" y="657"/>
                  </a:cubicBezTo>
                  <a:cubicBezTo>
                    <a:pt x="57" y="670"/>
                    <a:pt x="73" y="686"/>
                    <a:pt x="100" y="690"/>
                  </a:cubicBezTo>
                  <a:cubicBezTo>
                    <a:pt x="205" y="719"/>
                    <a:pt x="314" y="736"/>
                    <a:pt x="420" y="752"/>
                  </a:cubicBezTo>
                  <a:lnTo>
                    <a:pt x="463" y="759"/>
                  </a:lnTo>
                  <a:cubicBezTo>
                    <a:pt x="644" y="789"/>
                    <a:pt x="809" y="815"/>
                    <a:pt x="960" y="831"/>
                  </a:cubicBezTo>
                  <a:cubicBezTo>
                    <a:pt x="1122" y="848"/>
                    <a:pt x="1267" y="855"/>
                    <a:pt x="1406" y="858"/>
                  </a:cubicBezTo>
                  <a:lnTo>
                    <a:pt x="1501" y="858"/>
                  </a:lnTo>
                  <a:cubicBezTo>
                    <a:pt x="1686" y="855"/>
                    <a:pt x="1834" y="838"/>
                    <a:pt x="1966" y="802"/>
                  </a:cubicBezTo>
                  <a:cubicBezTo>
                    <a:pt x="2105" y="759"/>
                    <a:pt x="2204" y="700"/>
                    <a:pt x="2270" y="611"/>
                  </a:cubicBezTo>
                  <a:cubicBezTo>
                    <a:pt x="2303" y="568"/>
                    <a:pt x="2319" y="512"/>
                    <a:pt x="2329" y="459"/>
                  </a:cubicBezTo>
                  <a:cubicBezTo>
                    <a:pt x="2346" y="403"/>
                    <a:pt x="2352" y="343"/>
                    <a:pt x="2342" y="294"/>
                  </a:cubicBezTo>
                  <a:cubicBezTo>
                    <a:pt x="2336" y="208"/>
                    <a:pt x="2290" y="132"/>
                    <a:pt x="2214" y="80"/>
                  </a:cubicBezTo>
                  <a:cubicBezTo>
                    <a:pt x="2131" y="24"/>
                    <a:pt x="2022" y="7"/>
                    <a:pt x="1940" y="0"/>
                  </a:cubicBezTo>
                  <a:cubicBezTo>
                    <a:pt x="1933" y="3"/>
                    <a:pt x="1927" y="3"/>
                    <a:pt x="1920" y="3"/>
                  </a:cubicBezTo>
                  <a:cubicBezTo>
                    <a:pt x="1907" y="3"/>
                    <a:pt x="1894" y="0"/>
                    <a:pt x="1881"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714;p37">
              <a:extLst>
                <a:ext uri="{FF2B5EF4-FFF2-40B4-BE49-F238E27FC236}">
                  <a16:creationId xmlns:a16="http://schemas.microsoft.com/office/drawing/2014/main" id="{D52C1903-3D35-D9D5-892F-C65473060D10}"/>
                </a:ext>
              </a:extLst>
            </p:cNvPr>
            <p:cNvSpPr/>
            <p:nvPr/>
          </p:nvSpPr>
          <p:spPr>
            <a:xfrm>
              <a:off x="3948022" y="1471946"/>
              <a:ext cx="53880" cy="70919"/>
            </a:xfrm>
            <a:custGeom>
              <a:avLst/>
              <a:gdLst/>
              <a:ahLst/>
              <a:cxnLst/>
              <a:rect l="l" t="t" r="r" b="b"/>
              <a:pathLst>
                <a:path w="819" h="1078" extrusionOk="0">
                  <a:moveTo>
                    <a:pt x="564" y="0"/>
                  </a:moveTo>
                  <a:cubicBezTo>
                    <a:pt x="558" y="0"/>
                    <a:pt x="549" y="3"/>
                    <a:pt x="545" y="8"/>
                  </a:cubicBezTo>
                  <a:cubicBezTo>
                    <a:pt x="531" y="5"/>
                    <a:pt x="519" y="3"/>
                    <a:pt x="507" y="3"/>
                  </a:cubicBezTo>
                  <a:cubicBezTo>
                    <a:pt x="495" y="3"/>
                    <a:pt x="483" y="5"/>
                    <a:pt x="472" y="8"/>
                  </a:cubicBezTo>
                  <a:cubicBezTo>
                    <a:pt x="399" y="15"/>
                    <a:pt x="333" y="51"/>
                    <a:pt x="281" y="97"/>
                  </a:cubicBezTo>
                  <a:cubicBezTo>
                    <a:pt x="149" y="212"/>
                    <a:pt x="76" y="377"/>
                    <a:pt x="37" y="542"/>
                  </a:cubicBezTo>
                  <a:cubicBezTo>
                    <a:pt x="7" y="654"/>
                    <a:pt x="0" y="770"/>
                    <a:pt x="43" y="875"/>
                  </a:cubicBezTo>
                  <a:cubicBezTo>
                    <a:pt x="56" y="902"/>
                    <a:pt x="73" y="931"/>
                    <a:pt x="89" y="951"/>
                  </a:cubicBezTo>
                  <a:cubicBezTo>
                    <a:pt x="116" y="981"/>
                    <a:pt x="136" y="997"/>
                    <a:pt x="165" y="1014"/>
                  </a:cubicBezTo>
                  <a:cubicBezTo>
                    <a:pt x="175" y="1024"/>
                    <a:pt x="188" y="1037"/>
                    <a:pt x="202" y="1047"/>
                  </a:cubicBezTo>
                  <a:cubicBezTo>
                    <a:pt x="233" y="1068"/>
                    <a:pt x="265" y="1077"/>
                    <a:pt x="296" y="1077"/>
                  </a:cubicBezTo>
                  <a:cubicBezTo>
                    <a:pt x="372" y="1077"/>
                    <a:pt x="446" y="1026"/>
                    <a:pt x="502" y="968"/>
                  </a:cubicBezTo>
                  <a:cubicBezTo>
                    <a:pt x="531" y="941"/>
                    <a:pt x="554" y="915"/>
                    <a:pt x="577" y="885"/>
                  </a:cubicBezTo>
                  <a:cubicBezTo>
                    <a:pt x="597" y="855"/>
                    <a:pt x="617" y="822"/>
                    <a:pt x="630" y="793"/>
                  </a:cubicBezTo>
                  <a:cubicBezTo>
                    <a:pt x="670" y="720"/>
                    <a:pt x="709" y="641"/>
                    <a:pt x="732" y="559"/>
                  </a:cubicBezTo>
                  <a:cubicBezTo>
                    <a:pt x="785" y="404"/>
                    <a:pt x="818" y="202"/>
                    <a:pt x="686" y="80"/>
                  </a:cubicBezTo>
                  <a:cubicBezTo>
                    <a:pt x="680" y="71"/>
                    <a:pt x="667" y="64"/>
                    <a:pt x="653" y="54"/>
                  </a:cubicBezTo>
                  <a:cubicBezTo>
                    <a:pt x="643" y="21"/>
                    <a:pt x="610" y="1"/>
                    <a:pt x="571" y="1"/>
                  </a:cubicBezTo>
                  <a:cubicBezTo>
                    <a:pt x="569" y="0"/>
                    <a:pt x="567" y="0"/>
                    <a:pt x="564" y="0"/>
                  </a:cubicBezTo>
                  <a:close/>
                </a:path>
              </a:pathLst>
            </a:custGeom>
            <a:solidFill>
              <a:srgbClr val="EBB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715;p37">
              <a:extLst>
                <a:ext uri="{FF2B5EF4-FFF2-40B4-BE49-F238E27FC236}">
                  <a16:creationId xmlns:a16="http://schemas.microsoft.com/office/drawing/2014/main" id="{CEB34C56-D5DA-2B47-B603-9200525BF015}"/>
                </a:ext>
              </a:extLst>
            </p:cNvPr>
            <p:cNvSpPr/>
            <p:nvPr/>
          </p:nvSpPr>
          <p:spPr>
            <a:xfrm>
              <a:off x="3922431" y="1442407"/>
              <a:ext cx="104865" cy="129601"/>
            </a:xfrm>
            <a:custGeom>
              <a:avLst/>
              <a:gdLst/>
              <a:ahLst/>
              <a:cxnLst/>
              <a:rect l="l" t="t" r="r" b="b"/>
              <a:pathLst>
                <a:path w="1594" h="1970" extrusionOk="0">
                  <a:moveTo>
                    <a:pt x="861" y="1004"/>
                  </a:moveTo>
                  <a:cubicBezTo>
                    <a:pt x="861" y="1011"/>
                    <a:pt x="858" y="1017"/>
                    <a:pt x="858" y="1024"/>
                  </a:cubicBezTo>
                  <a:lnTo>
                    <a:pt x="858" y="1024"/>
                  </a:lnTo>
                  <a:cubicBezTo>
                    <a:pt x="858" y="1017"/>
                    <a:pt x="861" y="1008"/>
                    <a:pt x="861" y="1004"/>
                  </a:cubicBezTo>
                  <a:close/>
                  <a:moveTo>
                    <a:pt x="828" y="694"/>
                  </a:moveTo>
                  <a:cubicBezTo>
                    <a:pt x="828" y="694"/>
                    <a:pt x="828" y="694"/>
                    <a:pt x="828" y="694"/>
                  </a:cubicBezTo>
                  <a:lnTo>
                    <a:pt x="828" y="694"/>
                  </a:lnTo>
                  <a:cubicBezTo>
                    <a:pt x="832" y="694"/>
                    <a:pt x="834" y="696"/>
                    <a:pt x="832" y="696"/>
                  </a:cubicBezTo>
                  <a:cubicBezTo>
                    <a:pt x="832" y="696"/>
                    <a:pt x="830" y="695"/>
                    <a:pt x="828" y="694"/>
                  </a:cubicBezTo>
                  <a:lnTo>
                    <a:pt x="828" y="694"/>
                  </a:lnTo>
                  <a:cubicBezTo>
                    <a:pt x="841" y="714"/>
                    <a:pt x="851" y="737"/>
                    <a:pt x="854" y="754"/>
                  </a:cubicBezTo>
                  <a:cubicBezTo>
                    <a:pt x="861" y="790"/>
                    <a:pt x="868" y="830"/>
                    <a:pt x="871" y="872"/>
                  </a:cubicBezTo>
                  <a:cubicBezTo>
                    <a:pt x="871" y="929"/>
                    <a:pt x="861" y="988"/>
                    <a:pt x="851" y="1041"/>
                  </a:cubicBezTo>
                  <a:cubicBezTo>
                    <a:pt x="835" y="1090"/>
                    <a:pt x="815" y="1143"/>
                    <a:pt x="792" y="1189"/>
                  </a:cubicBezTo>
                  <a:cubicBezTo>
                    <a:pt x="779" y="1209"/>
                    <a:pt x="762" y="1232"/>
                    <a:pt x="746" y="1248"/>
                  </a:cubicBezTo>
                  <a:cubicBezTo>
                    <a:pt x="739" y="1255"/>
                    <a:pt x="726" y="1265"/>
                    <a:pt x="719" y="1271"/>
                  </a:cubicBezTo>
                  <a:cubicBezTo>
                    <a:pt x="713" y="1271"/>
                    <a:pt x="709" y="1275"/>
                    <a:pt x="706" y="1275"/>
                  </a:cubicBezTo>
                  <a:cubicBezTo>
                    <a:pt x="693" y="1275"/>
                    <a:pt x="686" y="1281"/>
                    <a:pt x="673" y="1281"/>
                  </a:cubicBezTo>
                  <a:lnTo>
                    <a:pt x="663" y="1281"/>
                  </a:lnTo>
                  <a:lnTo>
                    <a:pt x="660" y="1275"/>
                  </a:lnTo>
                  <a:lnTo>
                    <a:pt x="647" y="1252"/>
                  </a:lnTo>
                  <a:cubicBezTo>
                    <a:pt x="640" y="1222"/>
                    <a:pt x="633" y="1189"/>
                    <a:pt x="633" y="1159"/>
                  </a:cubicBezTo>
                  <a:cubicBezTo>
                    <a:pt x="633" y="1107"/>
                    <a:pt x="643" y="1057"/>
                    <a:pt x="656" y="1008"/>
                  </a:cubicBezTo>
                  <a:cubicBezTo>
                    <a:pt x="676" y="942"/>
                    <a:pt x="699" y="876"/>
                    <a:pt x="732" y="813"/>
                  </a:cubicBezTo>
                  <a:cubicBezTo>
                    <a:pt x="755" y="780"/>
                    <a:pt x="779" y="747"/>
                    <a:pt x="805" y="717"/>
                  </a:cubicBezTo>
                  <a:cubicBezTo>
                    <a:pt x="811" y="708"/>
                    <a:pt x="821" y="704"/>
                    <a:pt x="828" y="694"/>
                  </a:cubicBezTo>
                  <a:close/>
                  <a:moveTo>
                    <a:pt x="112" y="1535"/>
                  </a:moveTo>
                  <a:cubicBezTo>
                    <a:pt x="112" y="1539"/>
                    <a:pt x="116" y="1545"/>
                    <a:pt x="119" y="1549"/>
                  </a:cubicBezTo>
                  <a:cubicBezTo>
                    <a:pt x="116" y="1545"/>
                    <a:pt x="116" y="1539"/>
                    <a:pt x="112" y="1535"/>
                  </a:cubicBezTo>
                  <a:close/>
                  <a:moveTo>
                    <a:pt x="904" y="0"/>
                  </a:moveTo>
                  <a:cubicBezTo>
                    <a:pt x="876" y="0"/>
                    <a:pt x="850" y="3"/>
                    <a:pt x="825" y="5"/>
                  </a:cubicBezTo>
                  <a:cubicBezTo>
                    <a:pt x="752" y="12"/>
                    <a:pt x="676" y="35"/>
                    <a:pt x="610" y="61"/>
                  </a:cubicBezTo>
                  <a:cubicBezTo>
                    <a:pt x="478" y="117"/>
                    <a:pt x="366" y="219"/>
                    <a:pt x="277" y="332"/>
                  </a:cubicBezTo>
                  <a:cubicBezTo>
                    <a:pt x="228" y="394"/>
                    <a:pt x="185" y="467"/>
                    <a:pt x="149" y="539"/>
                  </a:cubicBezTo>
                  <a:cubicBezTo>
                    <a:pt x="116" y="595"/>
                    <a:pt x="93" y="661"/>
                    <a:pt x="69" y="724"/>
                  </a:cubicBezTo>
                  <a:cubicBezTo>
                    <a:pt x="20" y="876"/>
                    <a:pt x="0" y="1034"/>
                    <a:pt x="10" y="1192"/>
                  </a:cubicBezTo>
                  <a:cubicBezTo>
                    <a:pt x="16" y="1324"/>
                    <a:pt x="61" y="1440"/>
                    <a:pt x="125" y="1550"/>
                  </a:cubicBezTo>
                  <a:lnTo>
                    <a:pt x="125" y="1550"/>
                  </a:lnTo>
                  <a:cubicBezTo>
                    <a:pt x="123" y="1548"/>
                    <a:pt x="121" y="1547"/>
                    <a:pt x="119" y="1545"/>
                  </a:cubicBezTo>
                  <a:lnTo>
                    <a:pt x="119" y="1545"/>
                  </a:lnTo>
                  <a:cubicBezTo>
                    <a:pt x="126" y="1552"/>
                    <a:pt x="132" y="1565"/>
                    <a:pt x="135" y="1572"/>
                  </a:cubicBezTo>
                  <a:cubicBezTo>
                    <a:pt x="135" y="1578"/>
                    <a:pt x="142" y="1578"/>
                    <a:pt x="142" y="1581"/>
                  </a:cubicBezTo>
                  <a:cubicBezTo>
                    <a:pt x="215" y="1733"/>
                    <a:pt x="333" y="1875"/>
                    <a:pt x="498" y="1934"/>
                  </a:cubicBezTo>
                  <a:cubicBezTo>
                    <a:pt x="564" y="1958"/>
                    <a:pt x="628" y="1970"/>
                    <a:pt x="695" y="1970"/>
                  </a:cubicBezTo>
                  <a:cubicBezTo>
                    <a:pt x="721" y="1970"/>
                    <a:pt x="748" y="1968"/>
                    <a:pt x="775" y="1964"/>
                  </a:cubicBezTo>
                  <a:cubicBezTo>
                    <a:pt x="887" y="1951"/>
                    <a:pt x="983" y="1898"/>
                    <a:pt x="1075" y="1845"/>
                  </a:cubicBezTo>
                  <a:cubicBezTo>
                    <a:pt x="1158" y="1796"/>
                    <a:pt x="1234" y="1727"/>
                    <a:pt x="1296" y="1654"/>
                  </a:cubicBezTo>
                  <a:cubicBezTo>
                    <a:pt x="1356" y="1588"/>
                    <a:pt x="1399" y="1502"/>
                    <a:pt x="1438" y="1420"/>
                  </a:cubicBezTo>
                  <a:cubicBezTo>
                    <a:pt x="1471" y="1351"/>
                    <a:pt x="1497" y="1281"/>
                    <a:pt x="1517" y="1206"/>
                  </a:cubicBezTo>
                  <a:cubicBezTo>
                    <a:pt x="1547" y="1103"/>
                    <a:pt x="1567" y="1001"/>
                    <a:pt x="1577" y="896"/>
                  </a:cubicBezTo>
                  <a:cubicBezTo>
                    <a:pt x="1593" y="665"/>
                    <a:pt x="1560" y="407"/>
                    <a:pt x="1405" y="219"/>
                  </a:cubicBezTo>
                  <a:cubicBezTo>
                    <a:pt x="1369" y="177"/>
                    <a:pt x="1319" y="130"/>
                    <a:pt x="1270" y="101"/>
                  </a:cubicBezTo>
                  <a:cubicBezTo>
                    <a:pt x="1234" y="81"/>
                    <a:pt x="1201" y="61"/>
                    <a:pt x="1158" y="45"/>
                  </a:cubicBezTo>
                  <a:cubicBezTo>
                    <a:pt x="1121" y="28"/>
                    <a:pt x="1075" y="18"/>
                    <a:pt x="1036" y="12"/>
                  </a:cubicBezTo>
                  <a:cubicBezTo>
                    <a:pt x="1006" y="2"/>
                    <a:pt x="973" y="2"/>
                    <a:pt x="940" y="2"/>
                  </a:cubicBezTo>
                  <a:cubicBezTo>
                    <a:pt x="928" y="1"/>
                    <a:pt x="916" y="0"/>
                    <a:pt x="904"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716;p37">
              <a:extLst>
                <a:ext uri="{FF2B5EF4-FFF2-40B4-BE49-F238E27FC236}">
                  <a16:creationId xmlns:a16="http://schemas.microsoft.com/office/drawing/2014/main" id="{B7519FCF-5300-E324-25C8-A719672A6BDA}"/>
                </a:ext>
              </a:extLst>
            </p:cNvPr>
            <p:cNvSpPr/>
            <p:nvPr/>
          </p:nvSpPr>
          <p:spPr>
            <a:xfrm>
              <a:off x="125391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rgbClr val="422C46">
                <a:alpha val="389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3" name="Google Shape;1080;p35">
            <a:extLst>
              <a:ext uri="{FF2B5EF4-FFF2-40B4-BE49-F238E27FC236}">
                <a16:creationId xmlns:a16="http://schemas.microsoft.com/office/drawing/2014/main" id="{38338214-6FEE-3F42-57FF-092529A431BB}"/>
              </a:ext>
            </a:extLst>
          </p:cNvPr>
          <p:cNvSpPr/>
          <p:nvPr/>
        </p:nvSpPr>
        <p:spPr>
          <a:xfrm>
            <a:off x="5842035" y="416116"/>
            <a:ext cx="1742671" cy="1537811"/>
          </a:xfrm>
          <a:custGeom>
            <a:avLst/>
            <a:gdLst/>
            <a:ahLst/>
            <a:cxnLst/>
            <a:rect l="l" t="t" r="r" b="b"/>
            <a:pathLst>
              <a:path w="58565" h="55263" extrusionOk="0">
                <a:moveTo>
                  <a:pt x="43321" y="31374"/>
                </a:moveTo>
                <a:cubicBezTo>
                  <a:pt x="43366" y="31425"/>
                  <a:pt x="43374" y="31461"/>
                  <a:pt x="43365" y="31488"/>
                </a:cubicBezTo>
                <a:lnTo>
                  <a:pt x="43365" y="31488"/>
                </a:lnTo>
                <a:cubicBezTo>
                  <a:pt x="43346" y="31450"/>
                  <a:pt x="43327" y="31412"/>
                  <a:pt x="43307" y="31374"/>
                </a:cubicBezTo>
                <a:close/>
                <a:moveTo>
                  <a:pt x="27632" y="0"/>
                </a:moveTo>
                <a:cubicBezTo>
                  <a:pt x="27613" y="0"/>
                  <a:pt x="27593" y="0"/>
                  <a:pt x="27573" y="1"/>
                </a:cubicBezTo>
                <a:cubicBezTo>
                  <a:pt x="26401" y="56"/>
                  <a:pt x="25666" y="1268"/>
                  <a:pt x="25189" y="2344"/>
                </a:cubicBezTo>
                <a:cubicBezTo>
                  <a:pt x="22805" y="7711"/>
                  <a:pt x="21102" y="13379"/>
                  <a:pt x="19958" y="19413"/>
                </a:cubicBezTo>
                <a:cubicBezTo>
                  <a:pt x="14332" y="20312"/>
                  <a:pt x="8801" y="21756"/>
                  <a:pt x="3461" y="23718"/>
                </a:cubicBezTo>
                <a:cubicBezTo>
                  <a:pt x="2643" y="24018"/>
                  <a:pt x="1826" y="24331"/>
                  <a:pt x="1159" y="24890"/>
                </a:cubicBezTo>
                <a:cubicBezTo>
                  <a:pt x="491" y="25435"/>
                  <a:pt x="1" y="26266"/>
                  <a:pt x="69" y="27124"/>
                </a:cubicBezTo>
                <a:cubicBezTo>
                  <a:pt x="191" y="28636"/>
                  <a:pt x="1812" y="29480"/>
                  <a:pt x="3216" y="30025"/>
                </a:cubicBezTo>
                <a:cubicBezTo>
                  <a:pt x="8133" y="31919"/>
                  <a:pt x="13147" y="33526"/>
                  <a:pt x="18241" y="34848"/>
                </a:cubicBezTo>
                <a:cubicBezTo>
                  <a:pt x="17124" y="39902"/>
                  <a:pt x="16648" y="45078"/>
                  <a:pt x="16811" y="50241"/>
                </a:cubicBezTo>
                <a:cubicBezTo>
                  <a:pt x="16879" y="52162"/>
                  <a:pt x="17329" y="54492"/>
                  <a:pt x="19141" y="55118"/>
                </a:cubicBezTo>
                <a:cubicBezTo>
                  <a:pt x="19426" y="55218"/>
                  <a:pt x="19710" y="55263"/>
                  <a:pt x="19992" y="55263"/>
                </a:cubicBezTo>
                <a:cubicBezTo>
                  <a:pt x="21528" y="55263"/>
                  <a:pt x="22986" y="53919"/>
                  <a:pt x="24045" y="52653"/>
                </a:cubicBezTo>
                <a:cubicBezTo>
                  <a:pt x="27287" y="48757"/>
                  <a:pt x="30270" y="44670"/>
                  <a:pt x="32995" y="40392"/>
                </a:cubicBezTo>
                <a:cubicBezTo>
                  <a:pt x="36850" y="44656"/>
                  <a:pt x="41373" y="48280"/>
                  <a:pt x="46372" y="51127"/>
                </a:cubicBezTo>
                <a:cubicBezTo>
                  <a:pt x="47017" y="51496"/>
                  <a:pt x="47803" y="51834"/>
                  <a:pt x="48514" y="51834"/>
                </a:cubicBezTo>
                <a:cubicBezTo>
                  <a:pt x="48930" y="51834"/>
                  <a:pt x="49320" y="51718"/>
                  <a:pt x="49642" y="51427"/>
                </a:cubicBezTo>
                <a:cubicBezTo>
                  <a:pt x="50405" y="50732"/>
                  <a:pt x="50214" y="49506"/>
                  <a:pt x="49941" y="48511"/>
                </a:cubicBezTo>
                <a:cubicBezTo>
                  <a:pt x="48334" y="42635"/>
                  <a:pt x="46137" y="36933"/>
                  <a:pt x="43377" y="31511"/>
                </a:cubicBezTo>
                <a:lnTo>
                  <a:pt x="43377" y="31511"/>
                </a:lnTo>
                <a:cubicBezTo>
                  <a:pt x="48480" y="29035"/>
                  <a:pt x="53110" y="25671"/>
                  <a:pt x="57039" y="21579"/>
                </a:cubicBezTo>
                <a:cubicBezTo>
                  <a:pt x="57788" y="20789"/>
                  <a:pt x="58565" y="19795"/>
                  <a:pt x="58319" y="18746"/>
                </a:cubicBezTo>
                <a:cubicBezTo>
                  <a:pt x="58006" y="17493"/>
                  <a:pt x="56494" y="17029"/>
                  <a:pt x="55213" y="16852"/>
                </a:cubicBezTo>
                <a:cubicBezTo>
                  <a:pt x="52686" y="16481"/>
                  <a:pt x="50138" y="16297"/>
                  <a:pt x="47591" y="16297"/>
                </a:cubicBezTo>
                <a:cubicBezTo>
                  <a:pt x="43685" y="16297"/>
                  <a:pt x="39782" y="16730"/>
                  <a:pt x="35965" y="17588"/>
                </a:cubicBezTo>
                <a:cubicBezTo>
                  <a:pt x="34779" y="12098"/>
                  <a:pt x="32709" y="7017"/>
                  <a:pt x="30148" y="2194"/>
                </a:cubicBezTo>
                <a:cubicBezTo>
                  <a:pt x="29599" y="1163"/>
                  <a:pt x="28786" y="0"/>
                  <a:pt x="27632" y="0"/>
                </a:cubicBezTo>
                <a:close/>
              </a:path>
            </a:pathLst>
          </a:custGeom>
          <a:solidFill>
            <a:srgbClr val="FFFFFF"/>
          </a:solidFill>
          <a:ln w="38100">
            <a:solidFill>
              <a:srgbClr val="FFC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64" name="Group 163">
            <a:extLst>
              <a:ext uri="{FF2B5EF4-FFF2-40B4-BE49-F238E27FC236}">
                <a16:creationId xmlns:a16="http://schemas.microsoft.com/office/drawing/2014/main" id="{9D8E78B7-F5A7-5FD7-E101-DBEBF98119BB}"/>
              </a:ext>
            </a:extLst>
          </p:cNvPr>
          <p:cNvGrpSpPr/>
          <p:nvPr/>
        </p:nvGrpSpPr>
        <p:grpSpPr>
          <a:xfrm>
            <a:off x="4788171" y="609073"/>
            <a:ext cx="4975680" cy="4001554"/>
            <a:chOff x="4721059" y="630468"/>
            <a:chExt cx="4975680" cy="4001554"/>
          </a:xfrm>
        </p:grpSpPr>
        <p:sp>
          <p:nvSpPr>
            <p:cNvPr id="165" name="TextBox 164">
              <a:extLst>
                <a:ext uri="{FF2B5EF4-FFF2-40B4-BE49-F238E27FC236}">
                  <a16:creationId xmlns:a16="http://schemas.microsoft.com/office/drawing/2014/main" id="{C847B4B3-B4EE-E70D-3903-CB2ECE195539}"/>
                </a:ext>
              </a:extLst>
            </p:cNvPr>
            <p:cNvSpPr txBox="1"/>
            <p:nvPr/>
          </p:nvSpPr>
          <p:spPr>
            <a:xfrm>
              <a:off x="4772526" y="2077477"/>
              <a:ext cx="4924213" cy="2554545"/>
            </a:xfrm>
            <a:prstGeom prst="rect">
              <a:avLst/>
            </a:prstGeom>
            <a:noFill/>
          </p:spPr>
          <p:txBody>
            <a:bodyPr wrap="square" rtlCol="0">
              <a:spAutoFit/>
            </a:bodyPr>
            <a:lstStyle/>
            <a:p>
              <a:r>
                <a:rPr lang="en-US" sz="8000" dirty="0">
                  <a:ln w="38100">
                    <a:solidFill>
                      <a:srgbClr val="92D050"/>
                    </a:solidFill>
                  </a:ln>
                  <a:solidFill>
                    <a:srgbClr val="92D050"/>
                  </a:solidFill>
                  <a:latin typeface="iCiel Pony" panose="02000000000000000000" pitchFamily="2" charset="0"/>
                </a:rPr>
                <a:t>KỂ THEO TRANH</a:t>
              </a:r>
            </a:p>
          </p:txBody>
        </p:sp>
        <p:sp>
          <p:nvSpPr>
            <p:cNvPr id="166" name="TextBox 165">
              <a:extLst>
                <a:ext uri="{FF2B5EF4-FFF2-40B4-BE49-F238E27FC236}">
                  <a16:creationId xmlns:a16="http://schemas.microsoft.com/office/drawing/2014/main" id="{65919D22-0A9B-43BB-B69D-2846E769F875}"/>
                </a:ext>
              </a:extLst>
            </p:cNvPr>
            <p:cNvSpPr txBox="1"/>
            <p:nvPr/>
          </p:nvSpPr>
          <p:spPr>
            <a:xfrm>
              <a:off x="4721059" y="2074136"/>
              <a:ext cx="4924213" cy="2554545"/>
            </a:xfrm>
            <a:prstGeom prst="rect">
              <a:avLst/>
            </a:prstGeom>
            <a:noFill/>
          </p:spPr>
          <p:txBody>
            <a:bodyPr wrap="square" rtlCol="0">
              <a:spAutoFit/>
            </a:bodyPr>
            <a:lstStyle/>
            <a:p>
              <a:r>
                <a:rPr lang="en-US" sz="8000" dirty="0">
                  <a:ln w="19050">
                    <a:solidFill>
                      <a:srgbClr val="92D050"/>
                    </a:solidFill>
                  </a:ln>
                  <a:solidFill>
                    <a:srgbClr val="FFFFFF"/>
                  </a:solidFill>
                  <a:latin typeface="iCiel Pony" panose="02000000000000000000" pitchFamily="2" charset="0"/>
                </a:rPr>
                <a:t>KỂ THEO TRANH</a:t>
              </a:r>
            </a:p>
          </p:txBody>
        </p:sp>
        <p:sp>
          <p:nvSpPr>
            <p:cNvPr id="167" name="Google Shape;1088;p35">
              <a:extLst>
                <a:ext uri="{FF2B5EF4-FFF2-40B4-BE49-F238E27FC236}">
                  <a16:creationId xmlns:a16="http://schemas.microsoft.com/office/drawing/2014/main" id="{D1585F38-0FFB-64EF-60B0-3325FD1E0DDD}"/>
                </a:ext>
              </a:extLst>
            </p:cNvPr>
            <p:cNvSpPr txBox="1">
              <a:spLocks/>
            </p:cNvSpPr>
            <p:nvPr/>
          </p:nvSpPr>
          <p:spPr>
            <a:xfrm>
              <a:off x="5570733" y="630468"/>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sz="5400" dirty="0">
                <a:solidFill>
                  <a:srgbClr val="FFFFFF"/>
                </a:solidFill>
                <a:latin typeface="iCiel Cadena" panose="02000503000000020004" pitchFamily="50" charset="0"/>
              </a:endParaRPr>
            </a:p>
          </p:txBody>
        </p:sp>
      </p:grpSp>
      <p:pic>
        <p:nvPicPr>
          <p:cNvPr id="168" name="Picture 167">
            <a:extLst>
              <a:ext uri="{FF2B5EF4-FFF2-40B4-BE49-F238E27FC236}">
                <a16:creationId xmlns:a16="http://schemas.microsoft.com/office/drawing/2014/main" id="{C5E8FD26-252D-E875-49F6-E2172EA18587}"/>
              </a:ext>
            </a:extLst>
          </p:cNvPr>
          <p:cNvPicPr>
            <a:picLocks noChangeAspect="1"/>
          </p:cNvPicPr>
          <p:nvPr/>
        </p:nvPicPr>
        <p:blipFill>
          <a:blip r:embed="rId2"/>
          <a:stretch>
            <a:fillRect/>
          </a:stretch>
        </p:blipFill>
        <p:spPr>
          <a:xfrm>
            <a:off x="6051314" y="677475"/>
            <a:ext cx="1376918" cy="1236005"/>
          </a:xfrm>
          <a:prstGeom prst="rect">
            <a:avLst/>
          </a:prstGeom>
        </p:spPr>
      </p:pic>
    </p:spTree>
    <p:extLst>
      <p:ext uri="{BB962C8B-B14F-4D97-AF65-F5344CB8AC3E}">
        <p14:creationId xmlns:p14="http://schemas.microsoft.com/office/powerpoint/2010/main" val="2466860096"/>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4000">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14:bounceEnd="44000">
                                          <p:cBhvr additive="base">
                                            <p:cTn id="7" dur="500" fill="hold"/>
                                            <p:tgtEl>
                                              <p:spTgt spid="168"/>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44000">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14:bounceEnd="44000">
                                          <p:cBhvr additive="base">
                                            <p:cTn id="11" dur="500" fill="hold"/>
                                            <p:tgtEl>
                                              <p:spTgt spid="163"/>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4000">
                                      <p:stCondLst>
                                        <p:cond delay="0"/>
                                      </p:stCondLst>
                                      <p:childTnLst>
                                        <p:set>
                                          <p:cBhvr>
                                            <p:cTn id="14" dur="1" fill="hold">
                                              <p:stCondLst>
                                                <p:cond delay="0"/>
                                              </p:stCondLst>
                                            </p:cTn>
                                            <p:tgtEl>
                                              <p:spTgt spid="164"/>
                                            </p:tgtEl>
                                            <p:attrNameLst>
                                              <p:attrName>style.visibility</p:attrName>
                                            </p:attrNameLst>
                                          </p:cBhvr>
                                          <p:to>
                                            <p:strVal val="visible"/>
                                          </p:to>
                                        </p:set>
                                        <p:anim calcmode="lin" valueType="num" p14:bounceEnd="44000">
                                          <p:cBhvr additive="base">
                                            <p:cTn id="15" dur="500" fill="hold"/>
                                            <p:tgtEl>
                                              <p:spTgt spid="164"/>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 calcmode="lin" valueType="num">
                                          <p:cBhvr additive="base">
                                            <p:cTn id="7" dur="500" fill="hold"/>
                                            <p:tgtEl>
                                              <p:spTgt spid="168"/>
                                            </p:tgtEl>
                                            <p:attrNameLst>
                                              <p:attrName>ppt_x</p:attrName>
                                            </p:attrNameLst>
                                          </p:cBhvr>
                                          <p:tavLst>
                                            <p:tav tm="0">
                                              <p:val>
                                                <p:strVal val="#ppt_x"/>
                                              </p:val>
                                            </p:tav>
                                            <p:tav tm="100000">
                                              <p:val>
                                                <p:strVal val="#ppt_x"/>
                                              </p:val>
                                            </p:tav>
                                          </p:tavLst>
                                        </p:anim>
                                        <p:anim calcmode="lin" valueType="num">
                                          <p:cBhvr additive="base">
                                            <p:cTn id="8" dur="500" fill="hold"/>
                                            <p:tgtEl>
                                              <p:spTgt spid="1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ppt_x"/>
                                              </p:val>
                                            </p:tav>
                                            <p:tav tm="100000">
                                              <p:val>
                                                <p:strVal val="#ppt_x"/>
                                              </p:val>
                                            </p:tav>
                                          </p:tavLst>
                                        </p:anim>
                                        <p:anim calcmode="lin" valueType="num">
                                          <p:cBhvr additive="base">
                                            <p:cTn id="12" dur="500" fill="hold"/>
                                            <p:tgtEl>
                                              <p:spTgt spid="1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
                                            </p:tgtEl>
                                            <p:attrNameLst>
                                              <p:attrName>style.visibility</p:attrName>
                                            </p:attrNameLst>
                                          </p:cBhvr>
                                          <p:to>
                                            <p:strVal val="visible"/>
                                          </p:to>
                                        </p:set>
                                        <p:anim calcmode="lin" valueType="num">
                                          <p:cBhvr additive="base">
                                            <p:cTn id="15" dur="500" fill="hold"/>
                                            <p:tgtEl>
                                              <p:spTgt spid="164"/>
                                            </p:tgtEl>
                                            <p:attrNameLst>
                                              <p:attrName>ppt_x</p:attrName>
                                            </p:attrNameLst>
                                          </p:cBhvr>
                                          <p:tavLst>
                                            <p:tav tm="0">
                                              <p:val>
                                                <p:strVal val="#ppt_x"/>
                                              </p:val>
                                            </p:tav>
                                            <p:tav tm="100000">
                                              <p:val>
                                                <p:strVal val="#ppt_x"/>
                                              </p:val>
                                            </p:tav>
                                          </p:tavLst>
                                        </p:anim>
                                        <p:anim calcmode="lin" valueType="num">
                                          <p:cBhvr additive="base">
                                            <p:cTn id="16"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5612438-51BF-90E2-A46B-193571DFA480}"/>
              </a:ext>
            </a:extLst>
          </p:cNvPr>
          <p:cNvSpPr/>
          <p:nvPr/>
        </p:nvSpPr>
        <p:spPr>
          <a:xfrm>
            <a:off x="276837" y="260059"/>
            <a:ext cx="8581937" cy="4647499"/>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pic>
        <p:nvPicPr>
          <p:cNvPr id="6" name="Picture 5">
            <a:extLst>
              <a:ext uri="{FF2B5EF4-FFF2-40B4-BE49-F238E27FC236}">
                <a16:creationId xmlns:a16="http://schemas.microsoft.com/office/drawing/2014/main" id="{39BC3F9F-041B-207C-F5CE-1AD1B8CB638B}"/>
              </a:ext>
            </a:extLst>
          </p:cNvPr>
          <p:cNvPicPr>
            <a:picLocks noChangeAspect="1"/>
          </p:cNvPicPr>
          <p:nvPr/>
        </p:nvPicPr>
        <p:blipFill rotWithShape="1">
          <a:blip r:embed="rId2"/>
          <a:srcRect l="16697" t="26422" r="45872" b="24159"/>
          <a:stretch/>
        </p:blipFill>
        <p:spPr>
          <a:xfrm>
            <a:off x="2961313" y="2088859"/>
            <a:ext cx="3422709" cy="2541864"/>
          </a:xfrm>
          <a:prstGeom prst="rect">
            <a:avLst/>
          </a:prstGeom>
        </p:spPr>
      </p:pic>
      <p:sp>
        <p:nvSpPr>
          <p:cNvPr id="7" name="TextBox 6">
            <a:extLst>
              <a:ext uri="{FF2B5EF4-FFF2-40B4-BE49-F238E27FC236}">
                <a16:creationId xmlns:a16="http://schemas.microsoft.com/office/drawing/2014/main" id="{047E156F-2A6C-6196-6045-AF55A5A83652}"/>
              </a:ext>
            </a:extLst>
          </p:cNvPr>
          <p:cNvSpPr txBox="1"/>
          <p:nvPr/>
        </p:nvSpPr>
        <p:spPr>
          <a:xfrm>
            <a:off x="436228" y="520117"/>
            <a:ext cx="8388990"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1: Cha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dặn</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cha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F072FD43-B87A-80B8-AFCF-1C28628CBD67}"/>
              </a:ext>
            </a:extLst>
          </p:cNvPr>
          <p:cNvGrpSpPr/>
          <p:nvPr/>
        </p:nvGrpSpPr>
        <p:grpSpPr>
          <a:xfrm>
            <a:off x="662731" y="1904302"/>
            <a:ext cx="1946246" cy="2843868"/>
            <a:chOff x="2416029" y="1073791"/>
            <a:chExt cx="1828801" cy="2927758"/>
          </a:xfrm>
        </p:grpSpPr>
        <p:pic>
          <p:nvPicPr>
            <p:cNvPr id="9" name="Picture 8">
              <a:extLst>
                <a:ext uri="{FF2B5EF4-FFF2-40B4-BE49-F238E27FC236}">
                  <a16:creationId xmlns:a16="http://schemas.microsoft.com/office/drawing/2014/main" id="{2FC893E7-5DC3-53F0-1AA3-7BDF4109F272}"/>
                </a:ext>
              </a:extLst>
            </p:cNvPr>
            <p:cNvPicPr>
              <a:picLocks noChangeAspect="1"/>
            </p:cNvPicPr>
            <p:nvPr/>
          </p:nvPicPr>
          <p:blipFill rotWithShape="1">
            <a:blip r:embed="rId3"/>
            <a:srcRect l="14768" t="20876" r="55484" b="22202"/>
            <a:stretch/>
          </p:blipFill>
          <p:spPr>
            <a:xfrm>
              <a:off x="2416029" y="1073791"/>
              <a:ext cx="1820411" cy="2927758"/>
            </a:xfrm>
            <a:prstGeom prst="rect">
              <a:avLst/>
            </a:prstGeom>
          </p:spPr>
        </p:pic>
        <p:sp>
          <p:nvSpPr>
            <p:cNvPr id="10" name="Rectangle 9">
              <a:extLst>
                <a:ext uri="{FF2B5EF4-FFF2-40B4-BE49-F238E27FC236}">
                  <a16:creationId xmlns:a16="http://schemas.microsoft.com/office/drawing/2014/main" id="{256122B0-1230-5029-391A-FA0C2BCFA629}"/>
                </a:ext>
              </a:extLst>
            </p:cNvPr>
            <p:cNvSpPr/>
            <p:nvPr/>
          </p:nvSpPr>
          <p:spPr>
            <a:xfrm>
              <a:off x="4035106" y="3305262"/>
              <a:ext cx="209724" cy="67950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4BF097FE-6197-9DE3-B5F1-7D9389D2059C}"/>
              </a:ext>
            </a:extLst>
          </p:cNvPr>
          <p:cNvGrpSpPr/>
          <p:nvPr/>
        </p:nvGrpSpPr>
        <p:grpSpPr>
          <a:xfrm>
            <a:off x="6501467" y="2021747"/>
            <a:ext cx="1937857" cy="2757118"/>
            <a:chOff x="6367244" y="1132514"/>
            <a:chExt cx="2013358" cy="3087148"/>
          </a:xfrm>
        </p:grpSpPr>
        <p:pic>
          <p:nvPicPr>
            <p:cNvPr id="12" name="Picture 11">
              <a:extLst>
                <a:ext uri="{FF2B5EF4-FFF2-40B4-BE49-F238E27FC236}">
                  <a16:creationId xmlns:a16="http://schemas.microsoft.com/office/drawing/2014/main" id="{1644CD0A-2AB7-C9B2-64FD-379B93D7796A}"/>
                </a:ext>
              </a:extLst>
            </p:cNvPr>
            <p:cNvPicPr>
              <a:picLocks noChangeAspect="1"/>
            </p:cNvPicPr>
            <p:nvPr/>
          </p:nvPicPr>
          <p:blipFill rotWithShape="1">
            <a:blip r:embed="rId3"/>
            <a:srcRect l="50548" t="21527" r="16711" b="21859"/>
            <a:stretch/>
          </p:blipFill>
          <p:spPr>
            <a:xfrm>
              <a:off x="6377031" y="1132514"/>
              <a:ext cx="2003571" cy="2911880"/>
            </a:xfrm>
            <a:prstGeom prst="rect">
              <a:avLst/>
            </a:prstGeom>
          </p:spPr>
        </p:pic>
        <p:sp>
          <p:nvSpPr>
            <p:cNvPr id="13" name="Rectangle 12">
              <a:extLst>
                <a:ext uri="{FF2B5EF4-FFF2-40B4-BE49-F238E27FC236}">
                  <a16:creationId xmlns:a16="http://schemas.microsoft.com/office/drawing/2014/main" id="{47161AE3-EE66-66D8-B6BC-2E17A62F7A70}"/>
                </a:ext>
              </a:extLst>
            </p:cNvPr>
            <p:cNvSpPr/>
            <p:nvPr/>
          </p:nvSpPr>
          <p:spPr>
            <a:xfrm>
              <a:off x="6367244" y="3263317"/>
              <a:ext cx="478173" cy="95634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spTree>
    <p:extLst>
      <p:ext uri="{BB962C8B-B14F-4D97-AF65-F5344CB8AC3E}">
        <p14:creationId xmlns:p14="http://schemas.microsoft.com/office/powerpoint/2010/main" val="26629540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5612438-51BF-90E2-A46B-193571DFA480}"/>
              </a:ext>
            </a:extLst>
          </p:cNvPr>
          <p:cNvSpPr/>
          <p:nvPr/>
        </p:nvSpPr>
        <p:spPr>
          <a:xfrm>
            <a:off x="276837" y="260059"/>
            <a:ext cx="8581937" cy="4647499"/>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F072FD43-B87A-80B8-AFCF-1C28628CBD67}"/>
              </a:ext>
            </a:extLst>
          </p:cNvPr>
          <p:cNvGrpSpPr/>
          <p:nvPr/>
        </p:nvGrpSpPr>
        <p:grpSpPr>
          <a:xfrm>
            <a:off x="662731" y="1904302"/>
            <a:ext cx="1946246" cy="2843868"/>
            <a:chOff x="2416029" y="1073791"/>
            <a:chExt cx="1828801" cy="2927758"/>
          </a:xfrm>
        </p:grpSpPr>
        <p:pic>
          <p:nvPicPr>
            <p:cNvPr id="9" name="Picture 8">
              <a:extLst>
                <a:ext uri="{FF2B5EF4-FFF2-40B4-BE49-F238E27FC236}">
                  <a16:creationId xmlns:a16="http://schemas.microsoft.com/office/drawing/2014/main" id="{2FC893E7-5DC3-53F0-1AA3-7BDF4109F272}"/>
                </a:ext>
              </a:extLst>
            </p:cNvPr>
            <p:cNvPicPr>
              <a:picLocks noChangeAspect="1"/>
            </p:cNvPicPr>
            <p:nvPr/>
          </p:nvPicPr>
          <p:blipFill rotWithShape="1">
            <a:blip r:embed="rId2"/>
            <a:srcRect l="14768" t="20876" r="55484" b="22202"/>
            <a:stretch/>
          </p:blipFill>
          <p:spPr>
            <a:xfrm>
              <a:off x="2416029" y="1073791"/>
              <a:ext cx="1820411" cy="2927758"/>
            </a:xfrm>
            <a:prstGeom prst="rect">
              <a:avLst/>
            </a:prstGeom>
          </p:spPr>
        </p:pic>
        <p:sp>
          <p:nvSpPr>
            <p:cNvPr id="10" name="Rectangle 9">
              <a:extLst>
                <a:ext uri="{FF2B5EF4-FFF2-40B4-BE49-F238E27FC236}">
                  <a16:creationId xmlns:a16="http://schemas.microsoft.com/office/drawing/2014/main" id="{256122B0-1230-5029-391A-FA0C2BCFA629}"/>
                </a:ext>
              </a:extLst>
            </p:cNvPr>
            <p:cNvSpPr/>
            <p:nvPr/>
          </p:nvSpPr>
          <p:spPr>
            <a:xfrm>
              <a:off x="4035106" y="3305262"/>
              <a:ext cx="209724" cy="67950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4BF097FE-6197-9DE3-B5F1-7D9389D2059C}"/>
              </a:ext>
            </a:extLst>
          </p:cNvPr>
          <p:cNvGrpSpPr/>
          <p:nvPr/>
        </p:nvGrpSpPr>
        <p:grpSpPr>
          <a:xfrm>
            <a:off x="6501467" y="2021747"/>
            <a:ext cx="1937857" cy="2757118"/>
            <a:chOff x="6367244" y="1132514"/>
            <a:chExt cx="2013358" cy="3087148"/>
          </a:xfrm>
        </p:grpSpPr>
        <p:pic>
          <p:nvPicPr>
            <p:cNvPr id="12" name="Picture 11">
              <a:extLst>
                <a:ext uri="{FF2B5EF4-FFF2-40B4-BE49-F238E27FC236}">
                  <a16:creationId xmlns:a16="http://schemas.microsoft.com/office/drawing/2014/main" id="{1644CD0A-2AB7-C9B2-64FD-379B93D7796A}"/>
                </a:ext>
              </a:extLst>
            </p:cNvPr>
            <p:cNvPicPr>
              <a:picLocks noChangeAspect="1"/>
            </p:cNvPicPr>
            <p:nvPr/>
          </p:nvPicPr>
          <p:blipFill rotWithShape="1">
            <a:blip r:embed="rId2"/>
            <a:srcRect l="50548" t="21527" r="16711" b="21859"/>
            <a:stretch/>
          </p:blipFill>
          <p:spPr>
            <a:xfrm>
              <a:off x="6377031" y="1132514"/>
              <a:ext cx="2003571" cy="2911880"/>
            </a:xfrm>
            <a:prstGeom prst="rect">
              <a:avLst/>
            </a:prstGeom>
          </p:spPr>
        </p:pic>
        <p:sp>
          <p:nvSpPr>
            <p:cNvPr id="13" name="Rectangle 12">
              <a:extLst>
                <a:ext uri="{FF2B5EF4-FFF2-40B4-BE49-F238E27FC236}">
                  <a16:creationId xmlns:a16="http://schemas.microsoft.com/office/drawing/2014/main" id="{47161AE3-EE66-66D8-B6BC-2E17A62F7A70}"/>
                </a:ext>
              </a:extLst>
            </p:cNvPr>
            <p:cNvSpPr/>
            <p:nvPr/>
          </p:nvSpPr>
          <p:spPr>
            <a:xfrm>
              <a:off x="6367244" y="3263317"/>
              <a:ext cx="478173" cy="95634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sp>
        <p:nvSpPr>
          <p:cNvPr id="2" name="TextBox 1">
            <a:extLst>
              <a:ext uri="{FF2B5EF4-FFF2-40B4-BE49-F238E27FC236}">
                <a16:creationId xmlns:a16="http://schemas.microsoft.com/office/drawing/2014/main" id="{FE536284-F27A-6F1A-AFB4-5189E5039606}"/>
              </a:ext>
            </a:extLst>
          </p:cNvPr>
          <p:cNvSpPr txBox="1"/>
          <p:nvPr/>
        </p:nvSpPr>
        <p:spPr>
          <a:xfrm>
            <a:off x="1023458" y="562062"/>
            <a:ext cx="776820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2: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Năm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1284,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giặc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Nguyên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sang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xâm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a:t>
            </a:r>
          </a:p>
        </p:txBody>
      </p:sp>
      <p:pic>
        <p:nvPicPr>
          <p:cNvPr id="3" name="Picture 2">
            <a:extLst>
              <a:ext uri="{FF2B5EF4-FFF2-40B4-BE49-F238E27FC236}">
                <a16:creationId xmlns:a16="http://schemas.microsoft.com/office/drawing/2014/main" id="{EA8AC766-DBD9-08AE-9701-D287BC8C3104}"/>
              </a:ext>
            </a:extLst>
          </p:cNvPr>
          <p:cNvPicPr>
            <a:picLocks noChangeAspect="1"/>
          </p:cNvPicPr>
          <p:nvPr/>
        </p:nvPicPr>
        <p:blipFill rotWithShape="1">
          <a:blip r:embed="rId3"/>
          <a:srcRect l="55186" t="27073" r="8591" b="23508"/>
          <a:stretch/>
        </p:blipFill>
        <p:spPr>
          <a:xfrm>
            <a:off x="2707262" y="1795245"/>
            <a:ext cx="3729475" cy="2862044"/>
          </a:xfrm>
          <a:prstGeom prst="rect">
            <a:avLst/>
          </a:prstGeom>
        </p:spPr>
      </p:pic>
    </p:spTree>
    <p:extLst>
      <p:ext uri="{BB962C8B-B14F-4D97-AF65-F5344CB8AC3E}">
        <p14:creationId xmlns:p14="http://schemas.microsoft.com/office/powerpoint/2010/main" val="32370067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5612438-51BF-90E2-A46B-193571DFA480}"/>
              </a:ext>
            </a:extLst>
          </p:cNvPr>
          <p:cNvSpPr/>
          <p:nvPr/>
        </p:nvSpPr>
        <p:spPr>
          <a:xfrm>
            <a:off x="276837" y="260059"/>
            <a:ext cx="8581937" cy="4647499"/>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F072FD43-B87A-80B8-AFCF-1C28628CBD67}"/>
              </a:ext>
            </a:extLst>
          </p:cNvPr>
          <p:cNvGrpSpPr/>
          <p:nvPr/>
        </p:nvGrpSpPr>
        <p:grpSpPr>
          <a:xfrm>
            <a:off x="662731" y="1904302"/>
            <a:ext cx="1946246" cy="2843868"/>
            <a:chOff x="2416029" y="1073791"/>
            <a:chExt cx="1828801" cy="2927758"/>
          </a:xfrm>
        </p:grpSpPr>
        <p:pic>
          <p:nvPicPr>
            <p:cNvPr id="9" name="Picture 8">
              <a:extLst>
                <a:ext uri="{FF2B5EF4-FFF2-40B4-BE49-F238E27FC236}">
                  <a16:creationId xmlns:a16="http://schemas.microsoft.com/office/drawing/2014/main" id="{2FC893E7-5DC3-53F0-1AA3-7BDF4109F272}"/>
                </a:ext>
              </a:extLst>
            </p:cNvPr>
            <p:cNvPicPr>
              <a:picLocks noChangeAspect="1"/>
            </p:cNvPicPr>
            <p:nvPr/>
          </p:nvPicPr>
          <p:blipFill rotWithShape="1">
            <a:blip r:embed="rId2"/>
            <a:srcRect l="14768" t="20876" r="55484" b="22202"/>
            <a:stretch/>
          </p:blipFill>
          <p:spPr>
            <a:xfrm>
              <a:off x="2416029" y="1073791"/>
              <a:ext cx="1820411" cy="2927758"/>
            </a:xfrm>
            <a:prstGeom prst="rect">
              <a:avLst/>
            </a:prstGeom>
          </p:spPr>
        </p:pic>
        <p:sp>
          <p:nvSpPr>
            <p:cNvPr id="10" name="Rectangle 9">
              <a:extLst>
                <a:ext uri="{FF2B5EF4-FFF2-40B4-BE49-F238E27FC236}">
                  <a16:creationId xmlns:a16="http://schemas.microsoft.com/office/drawing/2014/main" id="{256122B0-1230-5029-391A-FA0C2BCFA629}"/>
                </a:ext>
              </a:extLst>
            </p:cNvPr>
            <p:cNvSpPr/>
            <p:nvPr/>
          </p:nvSpPr>
          <p:spPr>
            <a:xfrm>
              <a:off x="4035106" y="3305262"/>
              <a:ext cx="209724" cy="67950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4BF097FE-6197-9DE3-B5F1-7D9389D2059C}"/>
              </a:ext>
            </a:extLst>
          </p:cNvPr>
          <p:cNvGrpSpPr/>
          <p:nvPr/>
        </p:nvGrpSpPr>
        <p:grpSpPr>
          <a:xfrm>
            <a:off x="6501467" y="2021747"/>
            <a:ext cx="1937857" cy="2757118"/>
            <a:chOff x="6367244" y="1132514"/>
            <a:chExt cx="2013358" cy="3087148"/>
          </a:xfrm>
        </p:grpSpPr>
        <p:pic>
          <p:nvPicPr>
            <p:cNvPr id="12" name="Picture 11">
              <a:extLst>
                <a:ext uri="{FF2B5EF4-FFF2-40B4-BE49-F238E27FC236}">
                  <a16:creationId xmlns:a16="http://schemas.microsoft.com/office/drawing/2014/main" id="{1644CD0A-2AB7-C9B2-64FD-379B93D7796A}"/>
                </a:ext>
              </a:extLst>
            </p:cNvPr>
            <p:cNvPicPr>
              <a:picLocks noChangeAspect="1"/>
            </p:cNvPicPr>
            <p:nvPr/>
          </p:nvPicPr>
          <p:blipFill rotWithShape="1">
            <a:blip r:embed="rId2"/>
            <a:srcRect l="50548" t="21527" r="16711" b="21859"/>
            <a:stretch/>
          </p:blipFill>
          <p:spPr>
            <a:xfrm>
              <a:off x="6377031" y="1132514"/>
              <a:ext cx="2003571" cy="2911880"/>
            </a:xfrm>
            <a:prstGeom prst="rect">
              <a:avLst/>
            </a:prstGeom>
          </p:spPr>
        </p:pic>
        <p:sp>
          <p:nvSpPr>
            <p:cNvPr id="13" name="Rectangle 12">
              <a:extLst>
                <a:ext uri="{FF2B5EF4-FFF2-40B4-BE49-F238E27FC236}">
                  <a16:creationId xmlns:a16="http://schemas.microsoft.com/office/drawing/2014/main" id="{47161AE3-EE66-66D8-B6BC-2E17A62F7A70}"/>
                </a:ext>
              </a:extLst>
            </p:cNvPr>
            <p:cNvSpPr/>
            <p:nvPr/>
          </p:nvSpPr>
          <p:spPr>
            <a:xfrm>
              <a:off x="6367244" y="3263317"/>
              <a:ext cx="478173" cy="95634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18B78374-E018-AB0C-9D19-A0EB8B432AC6}"/>
              </a:ext>
            </a:extLst>
          </p:cNvPr>
          <p:cNvSpPr txBox="1"/>
          <p:nvPr/>
        </p:nvSpPr>
        <p:spPr>
          <a:xfrm>
            <a:off x="545285" y="469784"/>
            <a:ext cx="838899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3: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Trần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Tuấn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Trần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Quang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xuống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thuyền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ở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bến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nhau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bàn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giặc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pic>
        <p:nvPicPr>
          <p:cNvPr id="6" name="Picture 5">
            <a:extLst>
              <a:ext uri="{FF2B5EF4-FFF2-40B4-BE49-F238E27FC236}">
                <a16:creationId xmlns:a16="http://schemas.microsoft.com/office/drawing/2014/main" id="{8C32EEB4-F949-19E4-2B60-DC72CEE3490A}"/>
              </a:ext>
            </a:extLst>
          </p:cNvPr>
          <p:cNvPicPr>
            <a:picLocks noChangeAspect="1"/>
          </p:cNvPicPr>
          <p:nvPr/>
        </p:nvPicPr>
        <p:blipFill rotWithShape="1">
          <a:blip r:embed="rId3"/>
          <a:srcRect l="16399" t="27312" r="45360" b="25000"/>
          <a:stretch/>
        </p:blipFill>
        <p:spPr>
          <a:xfrm>
            <a:off x="2744721" y="1811384"/>
            <a:ext cx="3873453" cy="2717074"/>
          </a:xfrm>
          <a:prstGeom prst="rect">
            <a:avLst/>
          </a:prstGeom>
        </p:spPr>
      </p:pic>
    </p:spTree>
    <p:extLst>
      <p:ext uri="{BB962C8B-B14F-4D97-AF65-F5344CB8AC3E}">
        <p14:creationId xmlns:p14="http://schemas.microsoft.com/office/powerpoint/2010/main" val="35074980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5612438-51BF-90E2-A46B-193571DFA480}"/>
              </a:ext>
            </a:extLst>
          </p:cNvPr>
          <p:cNvSpPr/>
          <p:nvPr/>
        </p:nvSpPr>
        <p:spPr>
          <a:xfrm>
            <a:off x="276837" y="260059"/>
            <a:ext cx="8581937" cy="4647499"/>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F072FD43-B87A-80B8-AFCF-1C28628CBD67}"/>
              </a:ext>
            </a:extLst>
          </p:cNvPr>
          <p:cNvGrpSpPr/>
          <p:nvPr/>
        </p:nvGrpSpPr>
        <p:grpSpPr>
          <a:xfrm>
            <a:off x="662731" y="1904302"/>
            <a:ext cx="1946246" cy="2843868"/>
            <a:chOff x="2416029" y="1073791"/>
            <a:chExt cx="1828801" cy="2927758"/>
          </a:xfrm>
        </p:grpSpPr>
        <p:pic>
          <p:nvPicPr>
            <p:cNvPr id="9" name="Picture 8">
              <a:extLst>
                <a:ext uri="{FF2B5EF4-FFF2-40B4-BE49-F238E27FC236}">
                  <a16:creationId xmlns:a16="http://schemas.microsoft.com/office/drawing/2014/main" id="{2FC893E7-5DC3-53F0-1AA3-7BDF4109F272}"/>
                </a:ext>
              </a:extLst>
            </p:cNvPr>
            <p:cNvPicPr>
              <a:picLocks noChangeAspect="1"/>
            </p:cNvPicPr>
            <p:nvPr/>
          </p:nvPicPr>
          <p:blipFill rotWithShape="1">
            <a:blip r:embed="rId2"/>
            <a:srcRect l="14768" t="20876" r="55484" b="22202"/>
            <a:stretch/>
          </p:blipFill>
          <p:spPr>
            <a:xfrm>
              <a:off x="2416029" y="1073791"/>
              <a:ext cx="1820411" cy="2927758"/>
            </a:xfrm>
            <a:prstGeom prst="rect">
              <a:avLst/>
            </a:prstGeom>
          </p:spPr>
        </p:pic>
        <p:sp>
          <p:nvSpPr>
            <p:cNvPr id="10" name="Rectangle 9">
              <a:extLst>
                <a:ext uri="{FF2B5EF4-FFF2-40B4-BE49-F238E27FC236}">
                  <a16:creationId xmlns:a16="http://schemas.microsoft.com/office/drawing/2014/main" id="{256122B0-1230-5029-391A-FA0C2BCFA629}"/>
                </a:ext>
              </a:extLst>
            </p:cNvPr>
            <p:cNvSpPr/>
            <p:nvPr/>
          </p:nvSpPr>
          <p:spPr>
            <a:xfrm>
              <a:off x="4035106" y="3305262"/>
              <a:ext cx="209724" cy="67950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4BF097FE-6197-9DE3-B5F1-7D9389D2059C}"/>
              </a:ext>
            </a:extLst>
          </p:cNvPr>
          <p:cNvGrpSpPr/>
          <p:nvPr/>
        </p:nvGrpSpPr>
        <p:grpSpPr>
          <a:xfrm>
            <a:off x="6501467" y="2021747"/>
            <a:ext cx="1937857" cy="2757118"/>
            <a:chOff x="6367244" y="1132514"/>
            <a:chExt cx="2013358" cy="3087148"/>
          </a:xfrm>
        </p:grpSpPr>
        <p:pic>
          <p:nvPicPr>
            <p:cNvPr id="12" name="Picture 11">
              <a:extLst>
                <a:ext uri="{FF2B5EF4-FFF2-40B4-BE49-F238E27FC236}">
                  <a16:creationId xmlns:a16="http://schemas.microsoft.com/office/drawing/2014/main" id="{1644CD0A-2AB7-C9B2-64FD-379B93D7796A}"/>
                </a:ext>
              </a:extLst>
            </p:cNvPr>
            <p:cNvPicPr>
              <a:picLocks noChangeAspect="1"/>
            </p:cNvPicPr>
            <p:nvPr/>
          </p:nvPicPr>
          <p:blipFill rotWithShape="1">
            <a:blip r:embed="rId2"/>
            <a:srcRect l="50548" t="21527" r="16711" b="21859"/>
            <a:stretch/>
          </p:blipFill>
          <p:spPr>
            <a:xfrm>
              <a:off x="6377031" y="1132514"/>
              <a:ext cx="2003571" cy="2911880"/>
            </a:xfrm>
            <a:prstGeom prst="rect">
              <a:avLst/>
            </a:prstGeom>
          </p:spPr>
        </p:pic>
        <p:sp>
          <p:nvSpPr>
            <p:cNvPr id="13" name="Rectangle 12">
              <a:extLst>
                <a:ext uri="{FF2B5EF4-FFF2-40B4-BE49-F238E27FC236}">
                  <a16:creationId xmlns:a16="http://schemas.microsoft.com/office/drawing/2014/main" id="{47161AE3-EE66-66D8-B6BC-2E17A62F7A70}"/>
                </a:ext>
              </a:extLst>
            </p:cNvPr>
            <p:cNvSpPr/>
            <p:nvPr/>
          </p:nvSpPr>
          <p:spPr>
            <a:xfrm>
              <a:off x="6367244" y="3263317"/>
              <a:ext cx="478173" cy="95634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sp>
        <p:nvSpPr>
          <p:cNvPr id="2" name="TextBox 1">
            <a:extLst>
              <a:ext uri="{FF2B5EF4-FFF2-40B4-BE49-F238E27FC236}">
                <a16:creationId xmlns:a16="http://schemas.microsoft.com/office/drawing/2014/main" id="{830472FE-1BAC-FC1C-BDC1-F0A5A58BC1E2}"/>
              </a:ext>
            </a:extLst>
          </p:cNvPr>
          <p:cNvSpPr txBox="1"/>
          <p:nvPr/>
        </p:nvSpPr>
        <p:spPr>
          <a:xfrm>
            <a:off x="538813" y="683662"/>
            <a:ext cx="83889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4: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Trần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Tuấn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tự</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tay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tắm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Trần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Quang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khéo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léo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cởi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bỏ</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mâu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thuẫn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tộc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pic>
        <p:nvPicPr>
          <p:cNvPr id="3" name="Picture 2">
            <a:extLst>
              <a:ext uri="{FF2B5EF4-FFF2-40B4-BE49-F238E27FC236}">
                <a16:creationId xmlns:a16="http://schemas.microsoft.com/office/drawing/2014/main" id="{3D059C2E-F691-49D2-3929-7432ADD55658}"/>
              </a:ext>
            </a:extLst>
          </p:cNvPr>
          <p:cNvPicPr>
            <a:picLocks noChangeAspect="1"/>
          </p:cNvPicPr>
          <p:nvPr/>
        </p:nvPicPr>
        <p:blipFill rotWithShape="1">
          <a:blip r:embed="rId3"/>
          <a:srcRect l="55130" t="27348" r="8922" b="25517"/>
          <a:stretch/>
        </p:blipFill>
        <p:spPr>
          <a:xfrm>
            <a:off x="2722888" y="1854130"/>
            <a:ext cx="3698223" cy="2727655"/>
          </a:xfrm>
          <a:prstGeom prst="rect">
            <a:avLst/>
          </a:prstGeom>
        </p:spPr>
      </p:pic>
    </p:spTree>
    <p:extLst>
      <p:ext uri="{BB962C8B-B14F-4D97-AF65-F5344CB8AC3E}">
        <p14:creationId xmlns:p14="http://schemas.microsoft.com/office/powerpoint/2010/main" val="37544881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5612438-51BF-90E2-A46B-193571DFA480}"/>
              </a:ext>
            </a:extLst>
          </p:cNvPr>
          <p:cNvSpPr/>
          <p:nvPr/>
        </p:nvSpPr>
        <p:spPr>
          <a:xfrm>
            <a:off x="276837" y="260059"/>
            <a:ext cx="8581937" cy="4647499"/>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F072FD43-B87A-80B8-AFCF-1C28628CBD67}"/>
              </a:ext>
            </a:extLst>
          </p:cNvPr>
          <p:cNvGrpSpPr/>
          <p:nvPr/>
        </p:nvGrpSpPr>
        <p:grpSpPr>
          <a:xfrm>
            <a:off x="662731" y="1904302"/>
            <a:ext cx="1946246" cy="2843868"/>
            <a:chOff x="2416029" y="1073791"/>
            <a:chExt cx="1828801" cy="2927758"/>
          </a:xfrm>
        </p:grpSpPr>
        <p:pic>
          <p:nvPicPr>
            <p:cNvPr id="9" name="Picture 8">
              <a:extLst>
                <a:ext uri="{FF2B5EF4-FFF2-40B4-BE49-F238E27FC236}">
                  <a16:creationId xmlns:a16="http://schemas.microsoft.com/office/drawing/2014/main" id="{2FC893E7-5DC3-53F0-1AA3-7BDF4109F272}"/>
                </a:ext>
              </a:extLst>
            </p:cNvPr>
            <p:cNvPicPr>
              <a:picLocks noChangeAspect="1"/>
            </p:cNvPicPr>
            <p:nvPr/>
          </p:nvPicPr>
          <p:blipFill rotWithShape="1">
            <a:blip r:embed="rId2"/>
            <a:srcRect l="14768" t="20876" r="55484" b="22202"/>
            <a:stretch/>
          </p:blipFill>
          <p:spPr>
            <a:xfrm>
              <a:off x="2416029" y="1073791"/>
              <a:ext cx="1820411" cy="2927758"/>
            </a:xfrm>
            <a:prstGeom prst="rect">
              <a:avLst/>
            </a:prstGeom>
          </p:spPr>
        </p:pic>
        <p:sp>
          <p:nvSpPr>
            <p:cNvPr id="10" name="Rectangle 9">
              <a:extLst>
                <a:ext uri="{FF2B5EF4-FFF2-40B4-BE49-F238E27FC236}">
                  <a16:creationId xmlns:a16="http://schemas.microsoft.com/office/drawing/2014/main" id="{256122B0-1230-5029-391A-FA0C2BCFA629}"/>
                </a:ext>
              </a:extLst>
            </p:cNvPr>
            <p:cNvSpPr/>
            <p:nvPr/>
          </p:nvSpPr>
          <p:spPr>
            <a:xfrm>
              <a:off x="4035106" y="3305262"/>
              <a:ext cx="209724" cy="67950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4BF097FE-6197-9DE3-B5F1-7D9389D2059C}"/>
              </a:ext>
            </a:extLst>
          </p:cNvPr>
          <p:cNvGrpSpPr/>
          <p:nvPr/>
        </p:nvGrpSpPr>
        <p:grpSpPr>
          <a:xfrm>
            <a:off x="6501467" y="2021747"/>
            <a:ext cx="1937857" cy="2757118"/>
            <a:chOff x="6367244" y="1132514"/>
            <a:chExt cx="2013358" cy="3087148"/>
          </a:xfrm>
        </p:grpSpPr>
        <p:pic>
          <p:nvPicPr>
            <p:cNvPr id="12" name="Picture 11">
              <a:extLst>
                <a:ext uri="{FF2B5EF4-FFF2-40B4-BE49-F238E27FC236}">
                  <a16:creationId xmlns:a16="http://schemas.microsoft.com/office/drawing/2014/main" id="{1644CD0A-2AB7-C9B2-64FD-379B93D7796A}"/>
                </a:ext>
              </a:extLst>
            </p:cNvPr>
            <p:cNvPicPr>
              <a:picLocks noChangeAspect="1"/>
            </p:cNvPicPr>
            <p:nvPr/>
          </p:nvPicPr>
          <p:blipFill rotWithShape="1">
            <a:blip r:embed="rId2"/>
            <a:srcRect l="50548" t="21527" r="16711" b="21859"/>
            <a:stretch/>
          </p:blipFill>
          <p:spPr>
            <a:xfrm>
              <a:off x="6377031" y="1132514"/>
              <a:ext cx="2003571" cy="2911880"/>
            </a:xfrm>
            <a:prstGeom prst="rect">
              <a:avLst/>
            </a:prstGeom>
          </p:spPr>
        </p:pic>
        <p:sp>
          <p:nvSpPr>
            <p:cNvPr id="13" name="Rectangle 12">
              <a:extLst>
                <a:ext uri="{FF2B5EF4-FFF2-40B4-BE49-F238E27FC236}">
                  <a16:creationId xmlns:a16="http://schemas.microsoft.com/office/drawing/2014/main" id="{47161AE3-EE66-66D8-B6BC-2E17A62F7A70}"/>
                </a:ext>
              </a:extLst>
            </p:cNvPr>
            <p:cNvSpPr/>
            <p:nvPr/>
          </p:nvSpPr>
          <p:spPr>
            <a:xfrm>
              <a:off x="6367244" y="3263317"/>
              <a:ext cx="478173" cy="95634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24CDC1FA-4D54-F7AA-2466-0969269F9611}"/>
              </a:ext>
            </a:extLst>
          </p:cNvPr>
          <p:cNvSpPr txBox="1"/>
          <p:nvPr/>
        </p:nvSpPr>
        <p:spPr>
          <a:xfrm>
            <a:off x="599773" y="631410"/>
            <a:ext cx="83889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5: Theo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lời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Trần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Tuấn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vua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mở</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hội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Diên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Hồng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triệu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tập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bô</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lão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mọi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miền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p>
        </p:txBody>
      </p:sp>
      <p:pic>
        <p:nvPicPr>
          <p:cNvPr id="6" name="Picture 5">
            <a:extLst>
              <a:ext uri="{FF2B5EF4-FFF2-40B4-BE49-F238E27FC236}">
                <a16:creationId xmlns:a16="http://schemas.microsoft.com/office/drawing/2014/main" id="{B40A5C13-722C-F466-A3C4-37D2A0C0C639}"/>
              </a:ext>
            </a:extLst>
          </p:cNvPr>
          <p:cNvPicPr>
            <a:picLocks noChangeAspect="1"/>
          </p:cNvPicPr>
          <p:nvPr/>
        </p:nvPicPr>
        <p:blipFill rotWithShape="1">
          <a:blip r:embed="rId3"/>
          <a:srcRect l="16571" t="23196" r="45809" b="28719"/>
          <a:stretch/>
        </p:blipFill>
        <p:spPr>
          <a:xfrm>
            <a:off x="2701543" y="1795245"/>
            <a:ext cx="3740913" cy="2689670"/>
          </a:xfrm>
          <a:prstGeom prst="rect">
            <a:avLst/>
          </a:prstGeom>
        </p:spPr>
      </p:pic>
    </p:spTree>
    <p:extLst>
      <p:ext uri="{BB962C8B-B14F-4D97-AF65-F5344CB8AC3E}">
        <p14:creationId xmlns:p14="http://schemas.microsoft.com/office/powerpoint/2010/main" val="30936591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8"/>
        <p:cNvGrpSpPr/>
        <p:nvPr/>
      </p:nvGrpSpPr>
      <p:grpSpPr>
        <a:xfrm>
          <a:off x="0" y="0"/>
          <a:ext cx="0" cy="0"/>
          <a:chOff x="0" y="0"/>
          <a:chExt cx="0" cy="0"/>
        </a:xfrm>
      </p:grpSpPr>
      <p:sp>
        <p:nvSpPr>
          <p:cNvPr id="1214" name="Freeform: Shape 1213">
            <a:extLst>
              <a:ext uri="{FF2B5EF4-FFF2-40B4-BE49-F238E27FC236}">
                <a16:creationId xmlns:a16="http://schemas.microsoft.com/office/drawing/2014/main" id="{767FA3D5-0A85-EBED-D630-B47A4BA45B81}"/>
              </a:ext>
            </a:extLst>
          </p:cNvPr>
          <p:cNvSpPr/>
          <p:nvPr/>
        </p:nvSpPr>
        <p:spPr>
          <a:xfrm>
            <a:off x="549479" y="323501"/>
            <a:ext cx="8045042" cy="4328718"/>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chemeClr val="accent2"/>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nvGrpSpPr>
          <p:cNvPr id="1088" name="Google Shape;1017;p32">
            <a:extLst>
              <a:ext uri="{FF2B5EF4-FFF2-40B4-BE49-F238E27FC236}">
                <a16:creationId xmlns:a16="http://schemas.microsoft.com/office/drawing/2014/main" id="{16A55ADA-B90A-82DC-9C16-E1CCD9C7C51D}"/>
              </a:ext>
            </a:extLst>
          </p:cNvPr>
          <p:cNvGrpSpPr/>
          <p:nvPr/>
        </p:nvGrpSpPr>
        <p:grpSpPr>
          <a:xfrm>
            <a:off x="671120" y="2160855"/>
            <a:ext cx="2806656" cy="2982645"/>
            <a:chOff x="165910" y="2278662"/>
            <a:chExt cx="2806656" cy="2982645"/>
          </a:xfrm>
        </p:grpSpPr>
        <p:sp>
          <p:nvSpPr>
            <p:cNvPr id="1089" name="Google Shape;1018;p32">
              <a:extLst>
                <a:ext uri="{FF2B5EF4-FFF2-40B4-BE49-F238E27FC236}">
                  <a16:creationId xmlns:a16="http://schemas.microsoft.com/office/drawing/2014/main" id="{919C7295-4084-0648-DAB1-54191C9C9A5A}"/>
                </a:ext>
              </a:extLst>
            </p:cNvPr>
            <p:cNvSpPr/>
            <p:nvPr/>
          </p:nvSpPr>
          <p:spPr>
            <a:xfrm>
              <a:off x="1676572" y="3477873"/>
              <a:ext cx="1295994" cy="1218965"/>
            </a:xfrm>
            <a:custGeom>
              <a:avLst/>
              <a:gdLst/>
              <a:ahLst/>
              <a:cxnLst/>
              <a:rect l="l" t="t" r="r" b="b"/>
              <a:pathLst>
                <a:path w="90534" h="85153" extrusionOk="0">
                  <a:moveTo>
                    <a:pt x="77928" y="1"/>
                  </a:moveTo>
                  <a:cubicBezTo>
                    <a:pt x="75146" y="1"/>
                    <a:pt x="71242" y="708"/>
                    <a:pt x="65676" y="2241"/>
                  </a:cubicBezTo>
                  <a:cubicBezTo>
                    <a:pt x="57290" y="4541"/>
                    <a:pt x="60130" y="2079"/>
                    <a:pt x="59454" y="19309"/>
                  </a:cubicBezTo>
                  <a:cubicBezTo>
                    <a:pt x="58430" y="44824"/>
                    <a:pt x="28801" y="50057"/>
                    <a:pt x="4092" y="50057"/>
                  </a:cubicBezTo>
                  <a:cubicBezTo>
                    <a:pt x="2711" y="50057"/>
                    <a:pt x="1345" y="50040"/>
                    <a:pt x="0" y="50010"/>
                  </a:cubicBezTo>
                  <a:lnTo>
                    <a:pt x="0" y="50010"/>
                  </a:lnTo>
                  <a:lnTo>
                    <a:pt x="20963" y="84931"/>
                  </a:lnTo>
                  <a:cubicBezTo>
                    <a:pt x="22628" y="85080"/>
                    <a:pt x="24325" y="85152"/>
                    <a:pt x="26044" y="85152"/>
                  </a:cubicBezTo>
                  <a:cubicBezTo>
                    <a:pt x="42760" y="85152"/>
                    <a:pt x="61541" y="78287"/>
                    <a:pt x="72627" y="67863"/>
                  </a:cubicBezTo>
                  <a:cubicBezTo>
                    <a:pt x="90534" y="51092"/>
                    <a:pt x="89749" y="25152"/>
                    <a:pt x="85854" y="9599"/>
                  </a:cubicBezTo>
                  <a:cubicBezTo>
                    <a:pt x="84782" y="3676"/>
                    <a:pt x="84273" y="1"/>
                    <a:pt x="77928"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0" name="Google Shape;1019;p32">
              <a:extLst>
                <a:ext uri="{FF2B5EF4-FFF2-40B4-BE49-F238E27FC236}">
                  <a16:creationId xmlns:a16="http://schemas.microsoft.com/office/drawing/2014/main" id="{23184B3A-6457-9D52-0B92-E6865C3668F3}"/>
                </a:ext>
              </a:extLst>
            </p:cNvPr>
            <p:cNvSpPr/>
            <p:nvPr/>
          </p:nvSpPr>
          <p:spPr>
            <a:xfrm>
              <a:off x="559472" y="4171678"/>
              <a:ext cx="1669659" cy="1076860"/>
            </a:xfrm>
            <a:custGeom>
              <a:avLst/>
              <a:gdLst/>
              <a:ahLst/>
              <a:cxnLst/>
              <a:rect l="l" t="t" r="r" b="b"/>
              <a:pathLst>
                <a:path w="116637" h="75226" extrusionOk="0">
                  <a:moveTo>
                    <a:pt x="66591" y="1"/>
                  </a:moveTo>
                  <a:cubicBezTo>
                    <a:pt x="65028" y="1"/>
                    <a:pt x="63416" y="54"/>
                    <a:pt x="61754" y="164"/>
                  </a:cubicBezTo>
                  <a:cubicBezTo>
                    <a:pt x="18313" y="3193"/>
                    <a:pt x="2218" y="18341"/>
                    <a:pt x="0" y="75225"/>
                  </a:cubicBezTo>
                  <a:lnTo>
                    <a:pt x="116636" y="75225"/>
                  </a:lnTo>
                  <a:cubicBezTo>
                    <a:pt x="115410" y="38971"/>
                    <a:pt x="108752" y="1"/>
                    <a:pt x="66591"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1" name="Google Shape;1020;p32">
              <a:extLst>
                <a:ext uri="{FF2B5EF4-FFF2-40B4-BE49-F238E27FC236}">
                  <a16:creationId xmlns:a16="http://schemas.microsoft.com/office/drawing/2014/main" id="{BB0345BB-C845-3234-0819-FAAB09E45410}"/>
                </a:ext>
              </a:extLst>
            </p:cNvPr>
            <p:cNvSpPr/>
            <p:nvPr/>
          </p:nvSpPr>
          <p:spPr>
            <a:xfrm>
              <a:off x="1065751" y="4174011"/>
              <a:ext cx="772681" cy="328415"/>
            </a:xfrm>
            <a:custGeom>
              <a:avLst/>
              <a:gdLst/>
              <a:ahLst/>
              <a:cxnLst/>
              <a:rect l="l" t="t" r="r" b="b"/>
              <a:pathLst>
                <a:path w="53977" h="22942" extrusionOk="0">
                  <a:moveTo>
                    <a:pt x="48864" y="1"/>
                  </a:moveTo>
                  <a:lnTo>
                    <a:pt x="2448" y="8278"/>
                  </a:lnTo>
                  <a:cubicBezTo>
                    <a:pt x="1" y="17563"/>
                    <a:pt x="6309" y="22941"/>
                    <a:pt x="13996" y="22941"/>
                  </a:cubicBezTo>
                  <a:cubicBezTo>
                    <a:pt x="14549" y="22941"/>
                    <a:pt x="15110" y="22914"/>
                    <a:pt x="15675" y="22857"/>
                  </a:cubicBezTo>
                  <a:cubicBezTo>
                    <a:pt x="21788" y="21911"/>
                    <a:pt x="28794" y="18340"/>
                    <a:pt x="27171" y="9901"/>
                  </a:cubicBezTo>
                  <a:lnTo>
                    <a:pt x="27171" y="9901"/>
                  </a:lnTo>
                  <a:cubicBezTo>
                    <a:pt x="29816" y="14865"/>
                    <a:pt x="33736" y="17002"/>
                    <a:pt x="38369" y="17002"/>
                  </a:cubicBezTo>
                  <a:cubicBezTo>
                    <a:pt x="40652" y="17002"/>
                    <a:pt x="43109" y="16483"/>
                    <a:pt x="45673" y="15527"/>
                  </a:cubicBezTo>
                  <a:cubicBezTo>
                    <a:pt x="53977" y="12416"/>
                    <a:pt x="53436" y="2733"/>
                    <a:pt x="48864"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2" name="Google Shape;1021;p32">
              <a:extLst>
                <a:ext uri="{FF2B5EF4-FFF2-40B4-BE49-F238E27FC236}">
                  <a16:creationId xmlns:a16="http://schemas.microsoft.com/office/drawing/2014/main" id="{7267C188-6B74-8C17-17DA-5ED18B6806C5}"/>
                </a:ext>
              </a:extLst>
            </p:cNvPr>
            <p:cNvSpPr/>
            <p:nvPr/>
          </p:nvSpPr>
          <p:spPr>
            <a:xfrm>
              <a:off x="986946" y="4855062"/>
              <a:ext cx="48342" cy="406245"/>
            </a:xfrm>
            <a:custGeom>
              <a:avLst/>
              <a:gdLst/>
              <a:ahLst/>
              <a:cxnLst/>
              <a:rect l="l" t="t" r="r" b="b"/>
              <a:pathLst>
                <a:path w="3377" h="28379" extrusionOk="0">
                  <a:moveTo>
                    <a:pt x="2245" y="1"/>
                  </a:moveTo>
                  <a:cubicBezTo>
                    <a:pt x="1885" y="1"/>
                    <a:pt x="1548" y="204"/>
                    <a:pt x="1461" y="680"/>
                  </a:cubicBezTo>
                  <a:cubicBezTo>
                    <a:pt x="1" y="9553"/>
                    <a:pt x="1" y="18533"/>
                    <a:pt x="1" y="27486"/>
                  </a:cubicBezTo>
                  <a:cubicBezTo>
                    <a:pt x="1" y="28081"/>
                    <a:pt x="467" y="28379"/>
                    <a:pt x="934" y="28379"/>
                  </a:cubicBezTo>
                  <a:cubicBezTo>
                    <a:pt x="1400" y="28379"/>
                    <a:pt x="1867" y="28081"/>
                    <a:pt x="1867" y="27486"/>
                  </a:cubicBezTo>
                  <a:cubicBezTo>
                    <a:pt x="1867" y="18668"/>
                    <a:pt x="1840" y="9877"/>
                    <a:pt x="3247" y="1140"/>
                  </a:cubicBezTo>
                  <a:cubicBezTo>
                    <a:pt x="3376" y="459"/>
                    <a:pt x="2786" y="1"/>
                    <a:pt x="2245" y="1"/>
                  </a:cubicBezTo>
                  <a:close/>
                </a:path>
              </a:pathLst>
            </a:custGeom>
            <a:solidFill>
              <a:srgbClr val="422C46">
                <a:alpha val="406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3" name="Google Shape;1022;p32">
              <a:extLst>
                <a:ext uri="{FF2B5EF4-FFF2-40B4-BE49-F238E27FC236}">
                  <a16:creationId xmlns:a16="http://schemas.microsoft.com/office/drawing/2014/main" id="{A8E65EF4-053F-AD33-D113-DF4A356EA82C}"/>
                </a:ext>
              </a:extLst>
            </p:cNvPr>
            <p:cNvSpPr/>
            <p:nvPr/>
          </p:nvSpPr>
          <p:spPr>
            <a:xfrm>
              <a:off x="2436269" y="3042053"/>
              <a:ext cx="481113" cy="485722"/>
            </a:xfrm>
            <a:custGeom>
              <a:avLst/>
              <a:gdLst/>
              <a:ahLst/>
              <a:cxnLst/>
              <a:rect l="l" t="t" r="r" b="b"/>
              <a:pathLst>
                <a:path w="33609" h="33931" extrusionOk="0">
                  <a:moveTo>
                    <a:pt x="15500" y="1"/>
                  </a:moveTo>
                  <a:cubicBezTo>
                    <a:pt x="15446" y="1"/>
                    <a:pt x="15392" y="4"/>
                    <a:pt x="15337" y="11"/>
                  </a:cubicBezTo>
                  <a:cubicBezTo>
                    <a:pt x="12903" y="768"/>
                    <a:pt x="12443" y="6584"/>
                    <a:pt x="13363" y="13319"/>
                  </a:cubicBezTo>
                  <a:cubicBezTo>
                    <a:pt x="11718" y="8149"/>
                    <a:pt x="8914" y="3156"/>
                    <a:pt x="6702" y="3156"/>
                  </a:cubicBezTo>
                  <a:cubicBezTo>
                    <a:pt x="6622" y="3156"/>
                    <a:pt x="6543" y="3163"/>
                    <a:pt x="6465" y="3176"/>
                  </a:cubicBezTo>
                  <a:cubicBezTo>
                    <a:pt x="2949" y="5069"/>
                    <a:pt x="7033" y="14158"/>
                    <a:pt x="8548" y="20974"/>
                  </a:cubicBezTo>
                  <a:cubicBezTo>
                    <a:pt x="6870" y="19295"/>
                    <a:pt x="4784" y="17503"/>
                    <a:pt x="3112" y="17503"/>
                  </a:cubicBezTo>
                  <a:cubicBezTo>
                    <a:pt x="2629" y="17503"/>
                    <a:pt x="2180" y="17653"/>
                    <a:pt x="1786" y="17999"/>
                  </a:cubicBezTo>
                  <a:cubicBezTo>
                    <a:pt x="1" y="22732"/>
                    <a:pt x="7006" y="32064"/>
                    <a:pt x="13687" y="33931"/>
                  </a:cubicBezTo>
                  <a:lnTo>
                    <a:pt x="22776" y="33498"/>
                  </a:lnTo>
                  <a:cubicBezTo>
                    <a:pt x="30323" y="31631"/>
                    <a:pt x="30485" y="24923"/>
                    <a:pt x="32595" y="15672"/>
                  </a:cubicBezTo>
                  <a:cubicBezTo>
                    <a:pt x="33608" y="11161"/>
                    <a:pt x="33318" y="7440"/>
                    <a:pt x="31598" y="7440"/>
                  </a:cubicBezTo>
                  <a:cubicBezTo>
                    <a:pt x="30472" y="7440"/>
                    <a:pt x="28733" y="9035"/>
                    <a:pt x="26346" y="13049"/>
                  </a:cubicBezTo>
                  <a:cubicBezTo>
                    <a:pt x="26752" y="9749"/>
                    <a:pt x="26969" y="1688"/>
                    <a:pt x="24724" y="1201"/>
                  </a:cubicBezTo>
                  <a:cubicBezTo>
                    <a:pt x="24715" y="1201"/>
                    <a:pt x="24706" y="1201"/>
                    <a:pt x="24697" y="1201"/>
                  </a:cubicBezTo>
                  <a:cubicBezTo>
                    <a:pt x="21951" y="1201"/>
                    <a:pt x="19854" y="9461"/>
                    <a:pt x="19746" y="12562"/>
                  </a:cubicBezTo>
                  <a:cubicBezTo>
                    <a:pt x="19482" y="7136"/>
                    <a:pt x="17948" y="1"/>
                    <a:pt x="15500" y="1"/>
                  </a:cubicBezTo>
                  <a:close/>
                </a:path>
              </a:pathLst>
            </a:custGeom>
            <a:solidFill>
              <a:srgbClr val="FFCE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4" name="Google Shape;1023;p32">
              <a:extLst>
                <a:ext uri="{FF2B5EF4-FFF2-40B4-BE49-F238E27FC236}">
                  <a16:creationId xmlns:a16="http://schemas.microsoft.com/office/drawing/2014/main" id="{F84FD510-31AC-8BC5-14B3-C956D8148BE9}"/>
                </a:ext>
              </a:extLst>
            </p:cNvPr>
            <p:cNvSpPr/>
            <p:nvPr/>
          </p:nvSpPr>
          <p:spPr>
            <a:xfrm>
              <a:off x="2509833" y="3436517"/>
              <a:ext cx="408521" cy="141776"/>
            </a:xfrm>
            <a:custGeom>
              <a:avLst/>
              <a:gdLst/>
              <a:ahLst/>
              <a:cxnLst/>
              <a:rect l="l" t="t" r="r" b="b"/>
              <a:pathLst>
                <a:path w="28538" h="9904" extrusionOk="0">
                  <a:moveTo>
                    <a:pt x="25190" y="1"/>
                  </a:moveTo>
                  <a:cubicBezTo>
                    <a:pt x="24706" y="1"/>
                    <a:pt x="24225" y="125"/>
                    <a:pt x="23804" y="397"/>
                  </a:cubicBezTo>
                  <a:cubicBezTo>
                    <a:pt x="19633" y="3127"/>
                    <a:pt x="14891" y="4236"/>
                    <a:pt x="10052" y="4236"/>
                  </a:cubicBezTo>
                  <a:cubicBezTo>
                    <a:pt x="7987" y="4236"/>
                    <a:pt x="5905" y="4034"/>
                    <a:pt x="3842" y="3670"/>
                  </a:cubicBezTo>
                  <a:cubicBezTo>
                    <a:pt x="3625" y="3631"/>
                    <a:pt x="3407" y="3612"/>
                    <a:pt x="3192" y="3612"/>
                  </a:cubicBezTo>
                  <a:cubicBezTo>
                    <a:pt x="1901" y="3612"/>
                    <a:pt x="696" y="4304"/>
                    <a:pt x="326" y="5671"/>
                  </a:cubicBezTo>
                  <a:cubicBezTo>
                    <a:pt x="1" y="7024"/>
                    <a:pt x="839" y="8917"/>
                    <a:pt x="2354" y="9188"/>
                  </a:cubicBezTo>
                  <a:cubicBezTo>
                    <a:pt x="4917" y="9645"/>
                    <a:pt x="7524" y="9903"/>
                    <a:pt x="10115" y="9903"/>
                  </a:cubicBezTo>
                  <a:cubicBezTo>
                    <a:pt x="15946" y="9903"/>
                    <a:pt x="21698" y="8597"/>
                    <a:pt x="26698" y="5320"/>
                  </a:cubicBezTo>
                  <a:cubicBezTo>
                    <a:pt x="27997" y="4481"/>
                    <a:pt x="28538" y="2804"/>
                    <a:pt x="27726" y="1398"/>
                  </a:cubicBezTo>
                  <a:cubicBezTo>
                    <a:pt x="27215" y="539"/>
                    <a:pt x="26197" y="1"/>
                    <a:pt x="25190"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5" name="Google Shape;1024;p32">
              <a:extLst>
                <a:ext uri="{FF2B5EF4-FFF2-40B4-BE49-F238E27FC236}">
                  <a16:creationId xmlns:a16="http://schemas.microsoft.com/office/drawing/2014/main" id="{794AC918-C547-1A57-D16C-387629CCD255}"/>
                </a:ext>
              </a:extLst>
            </p:cNvPr>
            <p:cNvSpPr/>
            <p:nvPr/>
          </p:nvSpPr>
          <p:spPr>
            <a:xfrm>
              <a:off x="456089" y="2990705"/>
              <a:ext cx="1792009" cy="1362988"/>
            </a:xfrm>
            <a:custGeom>
              <a:avLst/>
              <a:gdLst/>
              <a:ahLst/>
              <a:cxnLst/>
              <a:rect l="l" t="t" r="r" b="b"/>
              <a:pathLst>
                <a:path w="125184" h="95214" extrusionOk="0">
                  <a:moveTo>
                    <a:pt x="97188" y="0"/>
                  </a:moveTo>
                  <a:lnTo>
                    <a:pt x="0" y="14823"/>
                  </a:lnTo>
                  <a:cubicBezTo>
                    <a:pt x="5076" y="58040"/>
                    <a:pt x="12561" y="95213"/>
                    <a:pt x="50428" y="95213"/>
                  </a:cubicBezTo>
                  <a:cubicBezTo>
                    <a:pt x="56147" y="95213"/>
                    <a:pt x="62559" y="94366"/>
                    <a:pt x="69760" y="92563"/>
                  </a:cubicBezTo>
                  <a:cubicBezTo>
                    <a:pt x="114310" y="82284"/>
                    <a:pt x="125184" y="55235"/>
                    <a:pt x="97188" y="0"/>
                  </a:cubicBezTo>
                  <a:close/>
                </a:path>
              </a:pathLst>
            </a:custGeom>
            <a:solidFill>
              <a:srgbClr val="FFCE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6" name="Google Shape;1025;p32">
              <a:extLst>
                <a:ext uri="{FF2B5EF4-FFF2-40B4-BE49-F238E27FC236}">
                  <a16:creationId xmlns:a16="http://schemas.microsoft.com/office/drawing/2014/main" id="{13ACF684-8471-DCAB-402E-EA803855D29D}"/>
                </a:ext>
              </a:extLst>
            </p:cNvPr>
            <p:cNvSpPr/>
            <p:nvPr/>
          </p:nvSpPr>
          <p:spPr>
            <a:xfrm>
              <a:off x="320182" y="3890188"/>
              <a:ext cx="387221" cy="268120"/>
            </a:xfrm>
            <a:custGeom>
              <a:avLst/>
              <a:gdLst/>
              <a:ahLst/>
              <a:cxnLst/>
              <a:rect l="l" t="t" r="r" b="b"/>
              <a:pathLst>
                <a:path w="27050" h="18730" extrusionOk="0">
                  <a:moveTo>
                    <a:pt x="19800" y="1"/>
                  </a:moveTo>
                  <a:cubicBezTo>
                    <a:pt x="1" y="3666"/>
                    <a:pt x="5263" y="18730"/>
                    <a:pt x="16481" y="18730"/>
                  </a:cubicBezTo>
                  <a:cubicBezTo>
                    <a:pt x="19669" y="18730"/>
                    <a:pt x="23338" y="17513"/>
                    <a:pt x="27049" y="14472"/>
                  </a:cubicBezTo>
                  <a:lnTo>
                    <a:pt x="19800" y="1"/>
                  </a:lnTo>
                  <a:close/>
                </a:path>
              </a:pathLst>
            </a:custGeom>
            <a:solidFill>
              <a:srgbClr val="FFCE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7" name="Google Shape;1026;p32">
              <a:extLst>
                <a:ext uri="{FF2B5EF4-FFF2-40B4-BE49-F238E27FC236}">
                  <a16:creationId xmlns:a16="http://schemas.microsoft.com/office/drawing/2014/main" id="{C544A89E-A50E-7764-D997-9733A4D4B84B}"/>
                </a:ext>
              </a:extLst>
            </p:cNvPr>
            <p:cNvSpPr/>
            <p:nvPr/>
          </p:nvSpPr>
          <p:spPr>
            <a:xfrm>
              <a:off x="1008247" y="3545139"/>
              <a:ext cx="346566" cy="327255"/>
            </a:xfrm>
            <a:custGeom>
              <a:avLst/>
              <a:gdLst/>
              <a:ahLst/>
              <a:cxnLst/>
              <a:rect l="l" t="t" r="r" b="b"/>
              <a:pathLst>
                <a:path w="24210" h="22861" extrusionOk="0">
                  <a:moveTo>
                    <a:pt x="12135" y="1"/>
                  </a:moveTo>
                  <a:cubicBezTo>
                    <a:pt x="11862" y="1"/>
                    <a:pt x="11586" y="11"/>
                    <a:pt x="11307" y="31"/>
                  </a:cubicBezTo>
                  <a:cubicBezTo>
                    <a:pt x="5356" y="491"/>
                    <a:pt x="0" y="6117"/>
                    <a:pt x="731" y="12257"/>
                  </a:cubicBezTo>
                  <a:cubicBezTo>
                    <a:pt x="1405" y="18143"/>
                    <a:pt x="6130" y="22860"/>
                    <a:pt x="12142" y="22860"/>
                  </a:cubicBezTo>
                  <a:cubicBezTo>
                    <a:pt x="12403" y="22860"/>
                    <a:pt x="12665" y="22851"/>
                    <a:pt x="12930" y="22833"/>
                  </a:cubicBezTo>
                  <a:cubicBezTo>
                    <a:pt x="18881" y="22401"/>
                    <a:pt x="24209" y="16747"/>
                    <a:pt x="23506" y="10634"/>
                  </a:cubicBezTo>
                  <a:cubicBezTo>
                    <a:pt x="22833" y="4736"/>
                    <a:pt x="18128" y="1"/>
                    <a:pt x="12135"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8" name="Google Shape;1027;p32">
              <a:extLst>
                <a:ext uri="{FF2B5EF4-FFF2-40B4-BE49-F238E27FC236}">
                  <a16:creationId xmlns:a16="http://schemas.microsoft.com/office/drawing/2014/main" id="{20AC2DA7-02CD-7908-65B1-DEE85D62F97E}"/>
                </a:ext>
              </a:extLst>
            </p:cNvPr>
            <p:cNvSpPr/>
            <p:nvPr/>
          </p:nvSpPr>
          <p:spPr>
            <a:xfrm>
              <a:off x="1482575" y="3399942"/>
              <a:ext cx="346566" cy="327241"/>
            </a:xfrm>
            <a:custGeom>
              <a:avLst/>
              <a:gdLst/>
              <a:ahLst/>
              <a:cxnLst/>
              <a:rect l="l" t="t" r="r" b="b"/>
              <a:pathLst>
                <a:path w="24210" h="22860" extrusionOk="0">
                  <a:moveTo>
                    <a:pt x="12136" y="0"/>
                  </a:moveTo>
                  <a:cubicBezTo>
                    <a:pt x="11862" y="0"/>
                    <a:pt x="11586" y="10"/>
                    <a:pt x="11307" y="30"/>
                  </a:cubicBezTo>
                  <a:cubicBezTo>
                    <a:pt x="5356" y="490"/>
                    <a:pt x="1" y="6116"/>
                    <a:pt x="704" y="12257"/>
                  </a:cubicBezTo>
                  <a:cubicBezTo>
                    <a:pt x="1404" y="18142"/>
                    <a:pt x="6130" y="22860"/>
                    <a:pt x="12143" y="22860"/>
                  </a:cubicBezTo>
                  <a:cubicBezTo>
                    <a:pt x="12403" y="22860"/>
                    <a:pt x="12665" y="22851"/>
                    <a:pt x="12930" y="22833"/>
                  </a:cubicBezTo>
                  <a:cubicBezTo>
                    <a:pt x="18881" y="22400"/>
                    <a:pt x="24210" y="16747"/>
                    <a:pt x="23506" y="10634"/>
                  </a:cubicBezTo>
                  <a:cubicBezTo>
                    <a:pt x="22834" y="4736"/>
                    <a:pt x="18129" y="0"/>
                    <a:pt x="12136"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9" name="Google Shape;1028;p32">
              <a:extLst>
                <a:ext uri="{FF2B5EF4-FFF2-40B4-BE49-F238E27FC236}">
                  <a16:creationId xmlns:a16="http://schemas.microsoft.com/office/drawing/2014/main" id="{2761E13E-D9F4-3714-DC16-A16CED8CCE16}"/>
                </a:ext>
              </a:extLst>
            </p:cNvPr>
            <p:cNvSpPr/>
            <p:nvPr/>
          </p:nvSpPr>
          <p:spPr>
            <a:xfrm>
              <a:off x="1014059" y="3544795"/>
              <a:ext cx="387994" cy="323333"/>
            </a:xfrm>
            <a:custGeom>
              <a:avLst/>
              <a:gdLst/>
              <a:ahLst/>
              <a:cxnLst/>
              <a:rect l="l" t="t" r="r" b="b"/>
              <a:pathLst>
                <a:path w="27104" h="22587" extrusionOk="0">
                  <a:moveTo>
                    <a:pt x="12551" y="1"/>
                  </a:moveTo>
                  <a:lnTo>
                    <a:pt x="12551" y="1"/>
                  </a:lnTo>
                  <a:cubicBezTo>
                    <a:pt x="0" y="2625"/>
                    <a:pt x="1542" y="22154"/>
                    <a:pt x="14553" y="22587"/>
                  </a:cubicBezTo>
                  <a:cubicBezTo>
                    <a:pt x="27103" y="19936"/>
                    <a:pt x="25534" y="434"/>
                    <a:pt x="12551"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0" name="Google Shape;1029;p32">
              <a:extLst>
                <a:ext uri="{FF2B5EF4-FFF2-40B4-BE49-F238E27FC236}">
                  <a16:creationId xmlns:a16="http://schemas.microsoft.com/office/drawing/2014/main" id="{C3C4876F-13AA-02DE-6B3D-973D025C1BC2}"/>
                </a:ext>
              </a:extLst>
            </p:cNvPr>
            <p:cNvSpPr/>
            <p:nvPr/>
          </p:nvSpPr>
          <p:spPr>
            <a:xfrm>
              <a:off x="1488387" y="3399598"/>
              <a:ext cx="387994" cy="323333"/>
            </a:xfrm>
            <a:custGeom>
              <a:avLst/>
              <a:gdLst/>
              <a:ahLst/>
              <a:cxnLst/>
              <a:rect l="l" t="t" r="r" b="b"/>
              <a:pathLst>
                <a:path w="27104" h="22587" extrusionOk="0">
                  <a:moveTo>
                    <a:pt x="12551" y="0"/>
                  </a:moveTo>
                  <a:lnTo>
                    <a:pt x="12551" y="0"/>
                  </a:lnTo>
                  <a:cubicBezTo>
                    <a:pt x="0" y="2624"/>
                    <a:pt x="1542" y="22154"/>
                    <a:pt x="14553" y="22586"/>
                  </a:cubicBezTo>
                  <a:cubicBezTo>
                    <a:pt x="27104" y="19936"/>
                    <a:pt x="25535" y="433"/>
                    <a:pt x="12551"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1" name="Google Shape;1030;p32">
              <a:extLst>
                <a:ext uri="{FF2B5EF4-FFF2-40B4-BE49-F238E27FC236}">
                  <a16:creationId xmlns:a16="http://schemas.microsoft.com/office/drawing/2014/main" id="{294F4F1A-EC69-2D9C-5A42-85B1742EF6C2}"/>
                </a:ext>
              </a:extLst>
            </p:cNvPr>
            <p:cNvSpPr/>
            <p:nvPr/>
          </p:nvSpPr>
          <p:spPr>
            <a:xfrm>
              <a:off x="903705" y="3892893"/>
              <a:ext cx="218003" cy="212993"/>
            </a:xfrm>
            <a:custGeom>
              <a:avLst/>
              <a:gdLst/>
              <a:ahLst/>
              <a:cxnLst/>
              <a:rect l="l" t="t" r="r" b="b"/>
              <a:pathLst>
                <a:path w="15229" h="14879" extrusionOk="0">
                  <a:moveTo>
                    <a:pt x="7628" y="1"/>
                  </a:moveTo>
                  <a:cubicBezTo>
                    <a:pt x="3733" y="1"/>
                    <a:pt x="0" y="3409"/>
                    <a:pt x="162" y="7440"/>
                  </a:cubicBezTo>
                  <a:cubicBezTo>
                    <a:pt x="352" y="11497"/>
                    <a:pt x="3435" y="14878"/>
                    <a:pt x="7628" y="14878"/>
                  </a:cubicBezTo>
                  <a:cubicBezTo>
                    <a:pt x="11496" y="14878"/>
                    <a:pt x="15229" y="11443"/>
                    <a:pt x="15066" y="7440"/>
                  </a:cubicBezTo>
                  <a:cubicBezTo>
                    <a:pt x="14877" y="3409"/>
                    <a:pt x="11766" y="1"/>
                    <a:pt x="76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2" name="Google Shape;1031;p32">
              <a:extLst>
                <a:ext uri="{FF2B5EF4-FFF2-40B4-BE49-F238E27FC236}">
                  <a16:creationId xmlns:a16="http://schemas.microsoft.com/office/drawing/2014/main" id="{028CE5E0-E832-A39B-68FB-8F4B66B4A5D6}"/>
                </a:ext>
              </a:extLst>
            </p:cNvPr>
            <p:cNvSpPr/>
            <p:nvPr/>
          </p:nvSpPr>
          <p:spPr>
            <a:xfrm>
              <a:off x="1792337" y="3674518"/>
              <a:ext cx="218017" cy="212979"/>
            </a:xfrm>
            <a:custGeom>
              <a:avLst/>
              <a:gdLst/>
              <a:ahLst/>
              <a:cxnLst/>
              <a:rect l="l" t="t" r="r" b="b"/>
              <a:pathLst>
                <a:path w="15230" h="14878" extrusionOk="0">
                  <a:moveTo>
                    <a:pt x="7629" y="0"/>
                  </a:moveTo>
                  <a:cubicBezTo>
                    <a:pt x="3734" y="0"/>
                    <a:pt x="1" y="3408"/>
                    <a:pt x="190" y="7439"/>
                  </a:cubicBezTo>
                  <a:cubicBezTo>
                    <a:pt x="380" y="11496"/>
                    <a:pt x="3463" y="14877"/>
                    <a:pt x="7629" y="14877"/>
                  </a:cubicBezTo>
                  <a:cubicBezTo>
                    <a:pt x="11497" y="14877"/>
                    <a:pt x="15230" y="11469"/>
                    <a:pt x="15067" y="7439"/>
                  </a:cubicBezTo>
                  <a:cubicBezTo>
                    <a:pt x="14878" y="3408"/>
                    <a:pt x="11767" y="0"/>
                    <a:pt x="7629"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3" name="Google Shape;1032;p32">
              <a:extLst>
                <a:ext uri="{FF2B5EF4-FFF2-40B4-BE49-F238E27FC236}">
                  <a16:creationId xmlns:a16="http://schemas.microsoft.com/office/drawing/2014/main" id="{43D3311C-118C-0513-0378-D60147D3D3B8}"/>
                </a:ext>
              </a:extLst>
            </p:cNvPr>
            <p:cNvSpPr/>
            <p:nvPr/>
          </p:nvSpPr>
          <p:spPr>
            <a:xfrm>
              <a:off x="1384531" y="3785559"/>
              <a:ext cx="220294" cy="129035"/>
            </a:xfrm>
            <a:custGeom>
              <a:avLst/>
              <a:gdLst/>
              <a:ahLst/>
              <a:cxnLst/>
              <a:rect l="l" t="t" r="r" b="b"/>
              <a:pathLst>
                <a:path w="15389" h="9014" extrusionOk="0">
                  <a:moveTo>
                    <a:pt x="7956" y="0"/>
                  </a:moveTo>
                  <a:cubicBezTo>
                    <a:pt x="7256" y="0"/>
                    <a:pt x="6550" y="103"/>
                    <a:pt x="5849" y="331"/>
                  </a:cubicBezTo>
                  <a:cubicBezTo>
                    <a:pt x="2522" y="1359"/>
                    <a:pt x="791" y="4605"/>
                    <a:pt x="114" y="7824"/>
                  </a:cubicBezTo>
                  <a:cubicBezTo>
                    <a:pt x="0" y="8542"/>
                    <a:pt x="605" y="9014"/>
                    <a:pt x="1156" y="9014"/>
                  </a:cubicBezTo>
                  <a:cubicBezTo>
                    <a:pt x="1518" y="9014"/>
                    <a:pt x="1857" y="8810"/>
                    <a:pt x="1954" y="8338"/>
                  </a:cubicBezTo>
                  <a:cubicBezTo>
                    <a:pt x="2468" y="5822"/>
                    <a:pt x="3712" y="2982"/>
                    <a:pt x="6363" y="2116"/>
                  </a:cubicBezTo>
                  <a:cubicBezTo>
                    <a:pt x="6901" y="1941"/>
                    <a:pt x="7445" y="1861"/>
                    <a:pt x="7986" y="1861"/>
                  </a:cubicBezTo>
                  <a:cubicBezTo>
                    <a:pt x="9943" y="1861"/>
                    <a:pt x="11858" y="2900"/>
                    <a:pt x="13341" y="4172"/>
                  </a:cubicBezTo>
                  <a:cubicBezTo>
                    <a:pt x="13539" y="4341"/>
                    <a:pt x="13755" y="4412"/>
                    <a:pt x="13964" y="4412"/>
                  </a:cubicBezTo>
                  <a:cubicBezTo>
                    <a:pt x="14727" y="4412"/>
                    <a:pt x="15389" y="3462"/>
                    <a:pt x="14667" y="2847"/>
                  </a:cubicBezTo>
                  <a:cubicBezTo>
                    <a:pt x="12793" y="1268"/>
                    <a:pt x="10412" y="0"/>
                    <a:pt x="7956"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4" name="Google Shape;1033;p32">
              <a:extLst>
                <a:ext uri="{FF2B5EF4-FFF2-40B4-BE49-F238E27FC236}">
                  <a16:creationId xmlns:a16="http://schemas.microsoft.com/office/drawing/2014/main" id="{4FED96C5-8AA8-2281-74BC-229EE5272607}"/>
                </a:ext>
              </a:extLst>
            </p:cNvPr>
            <p:cNvSpPr/>
            <p:nvPr/>
          </p:nvSpPr>
          <p:spPr>
            <a:xfrm>
              <a:off x="1227367" y="3866181"/>
              <a:ext cx="507667" cy="154774"/>
            </a:xfrm>
            <a:custGeom>
              <a:avLst/>
              <a:gdLst/>
              <a:ahLst/>
              <a:cxnLst/>
              <a:rect l="l" t="t" r="r" b="b"/>
              <a:pathLst>
                <a:path w="35464" h="10812" extrusionOk="0">
                  <a:moveTo>
                    <a:pt x="34106" y="0"/>
                  </a:moveTo>
                  <a:cubicBezTo>
                    <a:pt x="33896" y="0"/>
                    <a:pt x="33681" y="81"/>
                    <a:pt x="33490" y="271"/>
                  </a:cubicBezTo>
                  <a:cubicBezTo>
                    <a:pt x="27034" y="6622"/>
                    <a:pt x="18190" y="8988"/>
                    <a:pt x="9376" y="8988"/>
                  </a:cubicBezTo>
                  <a:cubicBezTo>
                    <a:pt x="6779" y="8988"/>
                    <a:pt x="4184" y="8782"/>
                    <a:pt x="1653" y="8413"/>
                  </a:cubicBezTo>
                  <a:cubicBezTo>
                    <a:pt x="1602" y="8406"/>
                    <a:pt x="1551" y="8402"/>
                    <a:pt x="1502" y="8402"/>
                  </a:cubicBezTo>
                  <a:cubicBezTo>
                    <a:pt x="422" y="8402"/>
                    <a:pt x="1" y="10043"/>
                    <a:pt x="1139" y="10198"/>
                  </a:cubicBezTo>
                  <a:cubicBezTo>
                    <a:pt x="3827" y="10593"/>
                    <a:pt x="6579" y="10812"/>
                    <a:pt x="9330" y="10812"/>
                  </a:cubicBezTo>
                  <a:cubicBezTo>
                    <a:pt x="18649" y="10812"/>
                    <a:pt x="27966" y="8300"/>
                    <a:pt x="34815" y="1596"/>
                  </a:cubicBezTo>
                  <a:cubicBezTo>
                    <a:pt x="35463" y="928"/>
                    <a:pt x="34819" y="0"/>
                    <a:pt x="34106"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5" name="Google Shape;1034;p32">
              <a:extLst>
                <a:ext uri="{FF2B5EF4-FFF2-40B4-BE49-F238E27FC236}">
                  <a16:creationId xmlns:a16="http://schemas.microsoft.com/office/drawing/2014/main" id="{21295C12-3988-386D-AC86-5FCF065F40DE}"/>
                </a:ext>
              </a:extLst>
            </p:cNvPr>
            <p:cNvSpPr/>
            <p:nvPr/>
          </p:nvSpPr>
          <p:spPr>
            <a:xfrm>
              <a:off x="1446401" y="3325246"/>
              <a:ext cx="245087" cy="98530"/>
            </a:xfrm>
            <a:custGeom>
              <a:avLst/>
              <a:gdLst/>
              <a:ahLst/>
              <a:cxnLst/>
              <a:rect l="l" t="t" r="r" b="b"/>
              <a:pathLst>
                <a:path w="17121" h="6883" extrusionOk="0">
                  <a:moveTo>
                    <a:pt x="12482" y="0"/>
                  </a:moveTo>
                  <a:cubicBezTo>
                    <a:pt x="8090" y="0"/>
                    <a:pt x="3885" y="2142"/>
                    <a:pt x="688" y="5275"/>
                  </a:cubicBezTo>
                  <a:cubicBezTo>
                    <a:pt x="0" y="5943"/>
                    <a:pt x="630" y="6883"/>
                    <a:pt x="1338" y="6883"/>
                  </a:cubicBezTo>
                  <a:cubicBezTo>
                    <a:pt x="1549" y="6883"/>
                    <a:pt x="1767" y="6799"/>
                    <a:pt x="1960" y="6601"/>
                  </a:cubicBezTo>
                  <a:cubicBezTo>
                    <a:pt x="4814" y="3811"/>
                    <a:pt x="8519" y="1855"/>
                    <a:pt x="12455" y="1855"/>
                  </a:cubicBezTo>
                  <a:cubicBezTo>
                    <a:pt x="13480" y="1855"/>
                    <a:pt x="14520" y="1988"/>
                    <a:pt x="15565" y="2273"/>
                  </a:cubicBezTo>
                  <a:cubicBezTo>
                    <a:pt x="15658" y="2300"/>
                    <a:pt x="15747" y="2312"/>
                    <a:pt x="15830" y="2312"/>
                  </a:cubicBezTo>
                  <a:cubicBezTo>
                    <a:pt x="16774" y="2312"/>
                    <a:pt x="17120" y="761"/>
                    <a:pt x="16052" y="488"/>
                  </a:cubicBezTo>
                  <a:cubicBezTo>
                    <a:pt x="14859" y="155"/>
                    <a:pt x="13664" y="0"/>
                    <a:pt x="12482"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6" name="Google Shape;1035;p32">
              <a:extLst>
                <a:ext uri="{FF2B5EF4-FFF2-40B4-BE49-F238E27FC236}">
                  <a16:creationId xmlns:a16="http://schemas.microsoft.com/office/drawing/2014/main" id="{A95D65A5-E6ED-5A4D-8E58-4C51523275A3}"/>
                </a:ext>
              </a:extLst>
            </p:cNvPr>
            <p:cNvSpPr/>
            <p:nvPr/>
          </p:nvSpPr>
          <p:spPr>
            <a:xfrm>
              <a:off x="985658" y="3461010"/>
              <a:ext cx="251157" cy="101007"/>
            </a:xfrm>
            <a:custGeom>
              <a:avLst/>
              <a:gdLst/>
              <a:ahLst/>
              <a:cxnLst/>
              <a:rect l="l" t="t" r="r" b="b"/>
              <a:pathLst>
                <a:path w="17545" h="7056" extrusionOk="0">
                  <a:moveTo>
                    <a:pt x="12218" y="1"/>
                  </a:moveTo>
                  <a:cubicBezTo>
                    <a:pt x="10716" y="1"/>
                    <a:pt x="9219" y="188"/>
                    <a:pt x="7773" y="633"/>
                  </a:cubicBezTo>
                  <a:cubicBezTo>
                    <a:pt x="4959" y="1526"/>
                    <a:pt x="2579" y="3230"/>
                    <a:pt x="605" y="5448"/>
                  </a:cubicBezTo>
                  <a:cubicBezTo>
                    <a:pt x="0" y="6115"/>
                    <a:pt x="632" y="7055"/>
                    <a:pt x="1326" y="7055"/>
                  </a:cubicBezTo>
                  <a:cubicBezTo>
                    <a:pt x="1532" y="7055"/>
                    <a:pt x="1744" y="6972"/>
                    <a:pt x="1930" y="6773"/>
                  </a:cubicBezTo>
                  <a:cubicBezTo>
                    <a:pt x="3661" y="4799"/>
                    <a:pt x="5744" y="3203"/>
                    <a:pt x="8259" y="2419"/>
                  </a:cubicBezTo>
                  <a:cubicBezTo>
                    <a:pt x="9570" y="2020"/>
                    <a:pt x="10926" y="1846"/>
                    <a:pt x="12292" y="1846"/>
                  </a:cubicBezTo>
                  <a:cubicBezTo>
                    <a:pt x="13518" y="1846"/>
                    <a:pt x="14752" y="1986"/>
                    <a:pt x="15968" y="2229"/>
                  </a:cubicBezTo>
                  <a:cubicBezTo>
                    <a:pt x="16042" y="2245"/>
                    <a:pt x="16114" y="2252"/>
                    <a:pt x="16182" y="2252"/>
                  </a:cubicBezTo>
                  <a:cubicBezTo>
                    <a:pt x="17187" y="2252"/>
                    <a:pt x="17545" y="672"/>
                    <a:pt x="16455" y="444"/>
                  </a:cubicBezTo>
                  <a:cubicBezTo>
                    <a:pt x="15063" y="168"/>
                    <a:pt x="13638" y="1"/>
                    <a:pt x="12218"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7" name="Google Shape;1036;p32">
              <a:extLst>
                <a:ext uri="{FF2B5EF4-FFF2-40B4-BE49-F238E27FC236}">
                  <a16:creationId xmlns:a16="http://schemas.microsoft.com/office/drawing/2014/main" id="{A0DC3B67-E360-0F57-9A8A-ED2D3718091A}"/>
                </a:ext>
              </a:extLst>
            </p:cNvPr>
            <p:cNvSpPr/>
            <p:nvPr/>
          </p:nvSpPr>
          <p:spPr>
            <a:xfrm>
              <a:off x="165910" y="2278662"/>
              <a:ext cx="2177798" cy="1696728"/>
            </a:xfrm>
            <a:custGeom>
              <a:avLst/>
              <a:gdLst/>
              <a:ahLst/>
              <a:cxnLst/>
              <a:rect l="l" t="t" r="r" b="b"/>
              <a:pathLst>
                <a:path w="152134" h="118528" extrusionOk="0">
                  <a:moveTo>
                    <a:pt x="117364" y="1"/>
                  </a:moveTo>
                  <a:cubicBezTo>
                    <a:pt x="105122" y="1"/>
                    <a:pt x="97426" y="14641"/>
                    <a:pt x="85730" y="17309"/>
                  </a:cubicBezTo>
                  <a:cubicBezTo>
                    <a:pt x="61521" y="22827"/>
                    <a:pt x="23706" y="15605"/>
                    <a:pt x="30415" y="46847"/>
                  </a:cubicBezTo>
                  <a:cubicBezTo>
                    <a:pt x="26777" y="44620"/>
                    <a:pt x="23183" y="43617"/>
                    <a:pt x="19866" y="43617"/>
                  </a:cubicBezTo>
                  <a:cubicBezTo>
                    <a:pt x="8235" y="43617"/>
                    <a:pt x="0" y="55945"/>
                    <a:pt x="5178" y="71056"/>
                  </a:cubicBezTo>
                  <a:cubicBezTo>
                    <a:pt x="10966" y="87908"/>
                    <a:pt x="21705" y="104732"/>
                    <a:pt x="30847" y="118527"/>
                  </a:cubicBezTo>
                  <a:cubicBezTo>
                    <a:pt x="42587" y="105895"/>
                    <a:pt x="38340" y="93859"/>
                    <a:pt x="39990" y="78495"/>
                  </a:cubicBezTo>
                  <a:cubicBezTo>
                    <a:pt x="55219" y="77927"/>
                    <a:pt x="59547" y="71678"/>
                    <a:pt x="73125" y="67350"/>
                  </a:cubicBezTo>
                  <a:cubicBezTo>
                    <a:pt x="77763" y="65732"/>
                    <a:pt x="82955" y="65114"/>
                    <a:pt x="88283" y="65114"/>
                  </a:cubicBezTo>
                  <a:cubicBezTo>
                    <a:pt x="94173" y="65114"/>
                    <a:pt x="100229" y="65869"/>
                    <a:pt x="105882" y="66864"/>
                  </a:cubicBezTo>
                  <a:cubicBezTo>
                    <a:pt x="112148" y="68205"/>
                    <a:pt x="121261" y="70470"/>
                    <a:pt x="129523" y="70470"/>
                  </a:cubicBezTo>
                  <a:cubicBezTo>
                    <a:pt x="133422" y="70470"/>
                    <a:pt x="137131" y="69966"/>
                    <a:pt x="140261" y="68622"/>
                  </a:cubicBezTo>
                  <a:cubicBezTo>
                    <a:pt x="152134" y="62816"/>
                    <a:pt x="151847" y="48033"/>
                    <a:pt x="139751" y="46545"/>
                  </a:cubicBezTo>
                  <a:lnTo>
                    <a:pt x="139751" y="46545"/>
                  </a:lnTo>
                  <a:cubicBezTo>
                    <a:pt x="147079" y="44629"/>
                    <a:pt x="150581" y="36210"/>
                    <a:pt x="149106" y="29455"/>
                  </a:cubicBezTo>
                  <a:cubicBezTo>
                    <a:pt x="146888" y="23132"/>
                    <a:pt x="142573" y="20779"/>
                    <a:pt x="136866" y="20779"/>
                  </a:cubicBezTo>
                  <a:cubicBezTo>
                    <a:pt x="133735" y="20779"/>
                    <a:pt x="130184" y="21488"/>
                    <a:pt x="126331" y="22638"/>
                  </a:cubicBezTo>
                  <a:cubicBezTo>
                    <a:pt x="136718" y="14632"/>
                    <a:pt x="131660" y="1107"/>
                    <a:pt x="118622" y="52"/>
                  </a:cubicBezTo>
                  <a:cubicBezTo>
                    <a:pt x="118197" y="18"/>
                    <a:pt x="117778" y="1"/>
                    <a:pt x="117364"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8" name="Google Shape;1037;p32">
              <a:extLst>
                <a:ext uri="{FF2B5EF4-FFF2-40B4-BE49-F238E27FC236}">
                  <a16:creationId xmlns:a16="http://schemas.microsoft.com/office/drawing/2014/main" id="{BD02DF15-F024-B352-2A1C-256886200A58}"/>
                </a:ext>
              </a:extLst>
            </p:cNvPr>
            <p:cNvSpPr/>
            <p:nvPr/>
          </p:nvSpPr>
          <p:spPr>
            <a:xfrm>
              <a:off x="993918" y="2635779"/>
              <a:ext cx="975395" cy="515326"/>
            </a:xfrm>
            <a:custGeom>
              <a:avLst/>
              <a:gdLst/>
              <a:ahLst/>
              <a:cxnLst/>
              <a:rect l="l" t="t" r="r" b="b"/>
              <a:pathLst>
                <a:path w="68138" h="35999" extrusionOk="0">
                  <a:moveTo>
                    <a:pt x="57238" y="1"/>
                  </a:moveTo>
                  <a:cubicBezTo>
                    <a:pt x="57057" y="1"/>
                    <a:pt x="56876" y="6"/>
                    <a:pt x="56696" y="17"/>
                  </a:cubicBezTo>
                  <a:cubicBezTo>
                    <a:pt x="55424" y="98"/>
                    <a:pt x="54153" y="423"/>
                    <a:pt x="52990" y="910"/>
                  </a:cubicBezTo>
                  <a:cubicBezTo>
                    <a:pt x="53868" y="715"/>
                    <a:pt x="54768" y="608"/>
                    <a:pt x="55656" y="608"/>
                  </a:cubicBezTo>
                  <a:cubicBezTo>
                    <a:pt x="57228" y="608"/>
                    <a:pt x="58763" y="944"/>
                    <a:pt x="60077" y="1721"/>
                  </a:cubicBezTo>
                  <a:cubicBezTo>
                    <a:pt x="62105" y="2858"/>
                    <a:pt x="63566" y="4886"/>
                    <a:pt x="64134" y="7104"/>
                  </a:cubicBezTo>
                  <a:cubicBezTo>
                    <a:pt x="64756" y="9268"/>
                    <a:pt x="64432" y="11703"/>
                    <a:pt x="63160" y="13082"/>
                  </a:cubicBezTo>
                  <a:cubicBezTo>
                    <a:pt x="62273" y="14105"/>
                    <a:pt x="60890" y="14508"/>
                    <a:pt x="59385" y="14508"/>
                  </a:cubicBezTo>
                  <a:cubicBezTo>
                    <a:pt x="58780" y="14508"/>
                    <a:pt x="58155" y="14443"/>
                    <a:pt x="57534" y="14326"/>
                  </a:cubicBezTo>
                  <a:cubicBezTo>
                    <a:pt x="57441" y="14309"/>
                    <a:pt x="57346" y="14301"/>
                    <a:pt x="57252" y="14301"/>
                  </a:cubicBezTo>
                  <a:cubicBezTo>
                    <a:pt x="56612" y="14301"/>
                    <a:pt x="55985" y="14694"/>
                    <a:pt x="55749" y="15354"/>
                  </a:cubicBezTo>
                  <a:cubicBezTo>
                    <a:pt x="55451" y="16166"/>
                    <a:pt x="55884" y="17058"/>
                    <a:pt x="56696" y="17383"/>
                  </a:cubicBezTo>
                  <a:lnTo>
                    <a:pt x="56912" y="17437"/>
                  </a:lnTo>
                  <a:lnTo>
                    <a:pt x="58048" y="17843"/>
                  </a:lnTo>
                  <a:cubicBezTo>
                    <a:pt x="58454" y="17978"/>
                    <a:pt x="58832" y="18113"/>
                    <a:pt x="59157" y="18330"/>
                  </a:cubicBezTo>
                  <a:lnTo>
                    <a:pt x="60212" y="18871"/>
                  </a:lnTo>
                  <a:lnTo>
                    <a:pt x="61159" y="19547"/>
                  </a:lnTo>
                  <a:cubicBezTo>
                    <a:pt x="62349" y="20494"/>
                    <a:pt x="63268" y="21684"/>
                    <a:pt x="63728" y="23036"/>
                  </a:cubicBezTo>
                  <a:cubicBezTo>
                    <a:pt x="64675" y="25687"/>
                    <a:pt x="63674" y="28879"/>
                    <a:pt x="61375" y="30475"/>
                  </a:cubicBezTo>
                  <a:cubicBezTo>
                    <a:pt x="59720" y="31643"/>
                    <a:pt x="57505" y="32040"/>
                    <a:pt x="55113" y="32040"/>
                  </a:cubicBezTo>
                  <a:cubicBezTo>
                    <a:pt x="54181" y="32040"/>
                    <a:pt x="53223" y="31980"/>
                    <a:pt x="52259" y="31881"/>
                  </a:cubicBezTo>
                  <a:cubicBezTo>
                    <a:pt x="48851" y="31557"/>
                    <a:pt x="45362" y="30745"/>
                    <a:pt x="41927" y="29880"/>
                  </a:cubicBezTo>
                  <a:lnTo>
                    <a:pt x="36625" y="28554"/>
                  </a:lnTo>
                  <a:cubicBezTo>
                    <a:pt x="34786" y="28203"/>
                    <a:pt x="33028" y="27824"/>
                    <a:pt x="31242" y="27526"/>
                  </a:cubicBezTo>
                  <a:cubicBezTo>
                    <a:pt x="27712" y="26916"/>
                    <a:pt x="24130" y="26227"/>
                    <a:pt x="20419" y="26227"/>
                  </a:cubicBezTo>
                  <a:cubicBezTo>
                    <a:pt x="20348" y="26227"/>
                    <a:pt x="20277" y="26227"/>
                    <a:pt x="20206" y="26228"/>
                  </a:cubicBezTo>
                  <a:cubicBezTo>
                    <a:pt x="20106" y="26227"/>
                    <a:pt x="20006" y="26226"/>
                    <a:pt x="19906" y="26226"/>
                  </a:cubicBezTo>
                  <a:cubicBezTo>
                    <a:pt x="16218" y="26226"/>
                    <a:pt x="12518" y="27190"/>
                    <a:pt x="9305" y="28744"/>
                  </a:cubicBezTo>
                  <a:cubicBezTo>
                    <a:pt x="5951" y="30312"/>
                    <a:pt x="2895" y="32341"/>
                    <a:pt x="1" y="34532"/>
                  </a:cubicBezTo>
                  <a:cubicBezTo>
                    <a:pt x="3246" y="32882"/>
                    <a:pt x="6519" y="31313"/>
                    <a:pt x="9873" y="30150"/>
                  </a:cubicBezTo>
                  <a:cubicBezTo>
                    <a:pt x="12581" y="29262"/>
                    <a:pt x="15305" y="28721"/>
                    <a:pt x="18074" y="28721"/>
                  </a:cubicBezTo>
                  <a:cubicBezTo>
                    <a:pt x="18764" y="28721"/>
                    <a:pt x="19456" y="28755"/>
                    <a:pt x="20152" y="28825"/>
                  </a:cubicBezTo>
                  <a:cubicBezTo>
                    <a:pt x="23587" y="29095"/>
                    <a:pt x="27077" y="29961"/>
                    <a:pt x="30566" y="30799"/>
                  </a:cubicBezTo>
                  <a:lnTo>
                    <a:pt x="35814" y="32044"/>
                  </a:lnTo>
                  <a:lnTo>
                    <a:pt x="40980" y="33531"/>
                  </a:lnTo>
                  <a:cubicBezTo>
                    <a:pt x="44496" y="34532"/>
                    <a:pt x="48121" y="35398"/>
                    <a:pt x="51908" y="35803"/>
                  </a:cubicBezTo>
                  <a:cubicBezTo>
                    <a:pt x="53023" y="35915"/>
                    <a:pt x="54147" y="35998"/>
                    <a:pt x="55297" y="35998"/>
                  </a:cubicBezTo>
                  <a:cubicBezTo>
                    <a:pt x="56100" y="35998"/>
                    <a:pt x="56916" y="35958"/>
                    <a:pt x="57750" y="35858"/>
                  </a:cubicBezTo>
                  <a:cubicBezTo>
                    <a:pt x="59779" y="35641"/>
                    <a:pt x="61862" y="34965"/>
                    <a:pt x="63701" y="33639"/>
                  </a:cubicBezTo>
                  <a:cubicBezTo>
                    <a:pt x="65487" y="32314"/>
                    <a:pt x="66839" y="30394"/>
                    <a:pt x="67488" y="28257"/>
                  </a:cubicBezTo>
                  <a:cubicBezTo>
                    <a:pt x="68137" y="26147"/>
                    <a:pt x="68029" y="23794"/>
                    <a:pt x="67218" y="21738"/>
                  </a:cubicBezTo>
                  <a:cubicBezTo>
                    <a:pt x="66433" y="19682"/>
                    <a:pt x="64946" y="17951"/>
                    <a:pt x="63268" y="16734"/>
                  </a:cubicBezTo>
                  <a:cubicBezTo>
                    <a:pt x="63187" y="16707"/>
                    <a:pt x="63133" y="16626"/>
                    <a:pt x="63052" y="16598"/>
                  </a:cubicBezTo>
                  <a:cubicBezTo>
                    <a:pt x="63891" y="16166"/>
                    <a:pt x="64648" y="15544"/>
                    <a:pt x="65243" y="14786"/>
                  </a:cubicBezTo>
                  <a:cubicBezTo>
                    <a:pt x="66190" y="13515"/>
                    <a:pt x="66650" y="12000"/>
                    <a:pt x="66704" y="10567"/>
                  </a:cubicBezTo>
                  <a:cubicBezTo>
                    <a:pt x="66785" y="9133"/>
                    <a:pt x="66541" y="7726"/>
                    <a:pt x="66055" y="6455"/>
                  </a:cubicBezTo>
                  <a:cubicBezTo>
                    <a:pt x="65081" y="3885"/>
                    <a:pt x="63079" y="1694"/>
                    <a:pt x="60591" y="667"/>
                  </a:cubicBezTo>
                  <a:cubicBezTo>
                    <a:pt x="59516" y="223"/>
                    <a:pt x="58381" y="1"/>
                    <a:pt x="57238" y="1"/>
                  </a:cubicBezTo>
                  <a:close/>
                </a:path>
              </a:pathLst>
            </a:custGeom>
            <a:solidFill>
              <a:srgbClr val="F9FDFF">
                <a:alpha val="30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9" name="Google Shape;1038;p32">
              <a:extLst>
                <a:ext uri="{FF2B5EF4-FFF2-40B4-BE49-F238E27FC236}">
                  <a16:creationId xmlns:a16="http://schemas.microsoft.com/office/drawing/2014/main" id="{244EEB31-65E6-8FFE-4B10-A133F50551AD}"/>
                </a:ext>
              </a:extLst>
            </p:cNvPr>
            <p:cNvSpPr/>
            <p:nvPr/>
          </p:nvSpPr>
          <p:spPr>
            <a:xfrm>
              <a:off x="901758" y="4531800"/>
              <a:ext cx="38736" cy="119273"/>
            </a:xfrm>
            <a:custGeom>
              <a:avLst/>
              <a:gdLst/>
              <a:ahLst/>
              <a:cxnLst/>
              <a:rect l="l" t="t" r="r" b="b"/>
              <a:pathLst>
                <a:path w="2706" h="8332" extrusionOk="0">
                  <a:moveTo>
                    <a:pt x="893" y="0"/>
                  </a:moveTo>
                  <a:cubicBezTo>
                    <a:pt x="515" y="812"/>
                    <a:pt x="298" y="1488"/>
                    <a:pt x="190" y="2110"/>
                  </a:cubicBezTo>
                  <a:cubicBezTo>
                    <a:pt x="55" y="2840"/>
                    <a:pt x="1" y="3517"/>
                    <a:pt x="55" y="4193"/>
                  </a:cubicBezTo>
                  <a:cubicBezTo>
                    <a:pt x="82" y="4869"/>
                    <a:pt x="190" y="5572"/>
                    <a:pt x="379" y="6248"/>
                  </a:cubicBezTo>
                  <a:cubicBezTo>
                    <a:pt x="596" y="6952"/>
                    <a:pt x="893" y="7628"/>
                    <a:pt x="1434" y="8331"/>
                  </a:cubicBezTo>
                  <a:cubicBezTo>
                    <a:pt x="1975" y="7628"/>
                    <a:pt x="2246" y="6925"/>
                    <a:pt x="2435" y="6221"/>
                  </a:cubicBezTo>
                  <a:cubicBezTo>
                    <a:pt x="2652" y="5491"/>
                    <a:pt x="2706" y="4788"/>
                    <a:pt x="2679" y="4085"/>
                  </a:cubicBezTo>
                  <a:cubicBezTo>
                    <a:pt x="2652" y="3381"/>
                    <a:pt x="2516" y="2651"/>
                    <a:pt x="2246" y="1948"/>
                  </a:cubicBezTo>
                  <a:cubicBezTo>
                    <a:pt x="1975" y="1271"/>
                    <a:pt x="1597"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0" name="Google Shape;1039;p32">
              <a:extLst>
                <a:ext uri="{FF2B5EF4-FFF2-40B4-BE49-F238E27FC236}">
                  <a16:creationId xmlns:a16="http://schemas.microsoft.com/office/drawing/2014/main" id="{C51EEE7A-F9C3-2F0E-D86C-47955083F52C}"/>
                </a:ext>
              </a:extLst>
            </p:cNvPr>
            <p:cNvSpPr/>
            <p:nvPr/>
          </p:nvSpPr>
          <p:spPr>
            <a:xfrm>
              <a:off x="1098074" y="4484561"/>
              <a:ext cx="38736" cy="115007"/>
            </a:xfrm>
            <a:custGeom>
              <a:avLst/>
              <a:gdLst/>
              <a:ahLst/>
              <a:cxnLst/>
              <a:rect l="l" t="t" r="r" b="b"/>
              <a:pathLst>
                <a:path w="2706" h="8034" extrusionOk="0">
                  <a:moveTo>
                    <a:pt x="866" y="0"/>
                  </a:moveTo>
                  <a:cubicBezTo>
                    <a:pt x="488" y="812"/>
                    <a:pt x="325" y="1461"/>
                    <a:pt x="163" y="2110"/>
                  </a:cubicBezTo>
                  <a:cubicBezTo>
                    <a:pt x="55" y="2786"/>
                    <a:pt x="1" y="3435"/>
                    <a:pt x="28" y="4058"/>
                  </a:cubicBezTo>
                  <a:cubicBezTo>
                    <a:pt x="55" y="4707"/>
                    <a:pt x="163" y="5356"/>
                    <a:pt x="352" y="6032"/>
                  </a:cubicBezTo>
                  <a:cubicBezTo>
                    <a:pt x="569" y="6681"/>
                    <a:pt x="866" y="7358"/>
                    <a:pt x="1407" y="8034"/>
                  </a:cubicBezTo>
                  <a:cubicBezTo>
                    <a:pt x="1948" y="7358"/>
                    <a:pt x="2219" y="6681"/>
                    <a:pt x="2435" y="6005"/>
                  </a:cubicBezTo>
                  <a:cubicBezTo>
                    <a:pt x="2625" y="5329"/>
                    <a:pt x="2706" y="4598"/>
                    <a:pt x="2652" y="3922"/>
                  </a:cubicBezTo>
                  <a:cubicBezTo>
                    <a:pt x="2625" y="3246"/>
                    <a:pt x="2489" y="2543"/>
                    <a:pt x="2219" y="1867"/>
                  </a:cubicBezTo>
                  <a:cubicBezTo>
                    <a:pt x="1948" y="1190"/>
                    <a:pt x="1543" y="541"/>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1" name="Google Shape;1040;p32">
              <a:extLst>
                <a:ext uri="{FF2B5EF4-FFF2-40B4-BE49-F238E27FC236}">
                  <a16:creationId xmlns:a16="http://schemas.microsoft.com/office/drawing/2014/main" id="{F67CF34A-3F96-92E3-DACB-DCB82BDC7C4B}"/>
                </a:ext>
              </a:extLst>
            </p:cNvPr>
            <p:cNvSpPr/>
            <p:nvPr/>
          </p:nvSpPr>
          <p:spPr>
            <a:xfrm>
              <a:off x="647753" y="5113777"/>
              <a:ext cx="38736" cy="115007"/>
            </a:xfrm>
            <a:custGeom>
              <a:avLst/>
              <a:gdLst/>
              <a:ahLst/>
              <a:cxnLst/>
              <a:rect l="l" t="t" r="r" b="b"/>
              <a:pathLst>
                <a:path w="2706" h="8034" extrusionOk="0">
                  <a:moveTo>
                    <a:pt x="893" y="0"/>
                  </a:moveTo>
                  <a:cubicBezTo>
                    <a:pt x="514" y="812"/>
                    <a:pt x="352" y="1461"/>
                    <a:pt x="163" y="2110"/>
                  </a:cubicBezTo>
                  <a:cubicBezTo>
                    <a:pt x="82" y="2786"/>
                    <a:pt x="1" y="3435"/>
                    <a:pt x="28" y="4057"/>
                  </a:cubicBezTo>
                  <a:cubicBezTo>
                    <a:pt x="82" y="4707"/>
                    <a:pt x="163" y="5356"/>
                    <a:pt x="379" y="6032"/>
                  </a:cubicBezTo>
                  <a:cubicBezTo>
                    <a:pt x="569" y="6681"/>
                    <a:pt x="893" y="7357"/>
                    <a:pt x="1434" y="8034"/>
                  </a:cubicBezTo>
                  <a:cubicBezTo>
                    <a:pt x="1975" y="7357"/>
                    <a:pt x="2246" y="6681"/>
                    <a:pt x="2435" y="6005"/>
                  </a:cubicBezTo>
                  <a:cubicBezTo>
                    <a:pt x="2651" y="5329"/>
                    <a:pt x="2705" y="4598"/>
                    <a:pt x="2678" y="3922"/>
                  </a:cubicBezTo>
                  <a:cubicBezTo>
                    <a:pt x="2651" y="3246"/>
                    <a:pt x="2516" y="2543"/>
                    <a:pt x="2246" y="1866"/>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2" name="Google Shape;1041;p32">
              <a:extLst>
                <a:ext uri="{FF2B5EF4-FFF2-40B4-BE49-F238E27FC236}">
                  <a16:creationId xmlns:a16="http://schemas.microsoft.com/office/drawing/2014/main" id="{7502BC08-E4B6-93EE-039B-3D077D621B81}"/>
                </a:ext>
              </a:extLst>
            </p:cNvPr>
            <p:cNvSpPr/>
            <p:nvPr/>
          </p:nvSpPr>
          <p:spPr>
            <a:xfrm>
              <a:off x="976883" y="4358718"/>
              <a:ext cx="38736" cy="115007"/>
            </a:xfrm>
            <a:custGeom>
              <a:avLst/>
              <a:gdLst/>
              <a:ahLst/>
              <a:cxnLst/>
              <a:rect l="l" t="t" r="r" b="b"/>
              <a:pathLst>
                <a:path w="2706" h="8034" extrusionOk="0">
                  <a:moveTo>
                    <a:pt x="893" y="0"/>
                  </a:moveTo>
                  <a:cubicBezTo>
                    <a:pt x="514" y="812"/>
                    <a:pt x="352" y="1461"/>
                    <a:pt x="163" y="2110"/>
                  </a:cubicBezTo>
                  <a:cubicBezTo>
                    <a:pt x="81" y="2786"/>
                    <a:pt x="0" y="3435"/>
                    <a:pt x="27" y="4058"/>
                  </a:cubicBezTo>
                  <a:cubicBezTo>
                    <a:pt x="81" y="4707"/>
                    <a:pt x="163" y="5356"/>
                    <a:pt x="379" y="6032"/>
                  </a:cubicBezTo>
                  <a:cubicBezTo>
                    <a:pt x="568" y="6681"/>
                    <a:pt x="893" y="7358"/>
                    <a:pt x="1434" y="8034"/>
                  </a:cubicBezTo>
                  <a:cubicBezTo>
                    <a:pt x="1975" y="7358"/>
                    <a:pt x="2245" y="6681"/>
                    <a:pt x="2435" y="6005"/>
                  </a:cubicBezTo>
                  <a:cubicBezTo>
                    <a:pt x="2651" y="5329"/>
                    <a:pt x="2705" y="4599"/>
                    <a:pt x="2678" y="3922"/>
                  </a:cubicBezTo>
                  <a:cubicBezTo>
                    <a:pt x="2651" y="3246"/>
                    <a:pt x="2516" y="2543"/>
                    <a:pt x="2245" y="1867"/>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3" name="Google Shape;1042;p32">
              <a:extLst>
                <a:ext uri="{FF2B5EF4-FFF2-40B4-BE49-F238E27FC236}">
                  <a16:creationId xmlns:a16="http://schemas.microsoft.com/office/drawing/2014/main" id="{D5A937B2-C40F-637A-B09A-1A0B76ACF45A}"/>
                </a:ext>
              </a:extLst>
            </p:cNvPr>
            <p:cNvSpPr/>
            <p:nvPr/>
          </p:nvSpPr>
          <p:spPr>
            <a:xfrm>
              <a:off x="958689" y="4752509"/>
              <a:ext cx="37563" cy="111915"/>
            </a:xfrm>
            <a:custGeom>
              <a:avLst/>
              <a:gdLst/>
              <a:ahLst/>
              <a:cxnLst/>
              <a:rect l="l" t="t" r="r" b="b"/>
              <a:pathLst>
                <a:path w="2624" h="7818" extrusionOk="0">
                  <a:moveTo>
                    <a:pt x="1298" y="0"/>
                  </a:moveTo>
                  <a:cubicBezTo>
                    <a:pt x="757" y="622"/>
                    <a:pt x="460" y="1271"/>
                    <a:pt x="271" y="1948"/>
                  </a:cubicBezTo>
                  <a:cubicBezTo>
                    <a:pt x="81" y="2597"/>
                    <a:pt x="0" y="3273"/>
                    <a:pt x="0" y="3895"/>
                  </a:cubicBezTo>
                  <a:cubicBezTo>
                    <a:pt x="0" y="4544"/>
                    <a:pt x="54" y="5221"/>
                    <a:pt x="271" y="5870"/>
                  </a:cubicBezTo>
                  <a:cubicBezTo>
                    <a:pt x="460" y="6519"/>
                    <a:pt x="757" y="7195"/>
                    <a:pt x="1298" y="7817"/>
                  </a:cubicBezTo>
                  <a:cubicBezTo>
                    <a:pt x="1893" y="7195"/>
                    <a:pt x="2164" y="6519"/>
                    <a:pt x="2353" y="5870"/>
                  </a:cubicBezTo>
                  <a:cubicBezTo>
                    <a:pt x="2516" y="5221"/>
                    <a:pt x="2624" y="4544"/>
                    <a:pt x="2624" y="3895"/>
                  </a:cubicBezTo>
                  <a:cubicBezTo>
                    <a:pt x="2624" y="3273"/>
                    <a:pt x="2570" y="2597"/>
                    <a:pt x="2353" y="1948"/>
                  </a:cubicBezTo>
                  <a:cubicBezTo>
                    <a:pt x="2164" y="1299"/>
                    <a:pt x="1839" y="622"/>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4" name="Google Shape;1043;p32">
              <a:extLst>
                <a:ext uri="{FF2B5EF4-FFF2-40B4-BE49-F238E27FC236}">
                  <a16:creationId xmlns:a16="http://schemas.microsoft.com/office/drawing/2014/main" id="{7B02D878-B29C-C703-3D37-5F1EEB8EA49D}"/>
                </a:ext>
              </a:extLst>
            </p:cNvPr>
            <p:cNvSpPr/>
            <p:nvPr/>
          </p:nvSpPr>
          <p:spPr>
            <a:xfrm>
              <a:off x="744551" y="4682809"/>
              <a:ext cx="38350" cy="111528"/>
            </a:xfrm>
            <a:custGeom>
              <a:avLst/>
              <a:gdLst/>
              <a:ahLst/>
              <a:cxnLst/>
              <a:rect l="l" t="t" r="r" b="b"/>
              <a:pathLst>
                <a:path w="2679" h="7791" extrusionOk="0">
                  <a:moveTo>
                    <a:pt x="839" y="0"/>
                  </a:moveTo>
                  <a:cubicBezTo>
                    <a:pt x="488" y="758"/>
                    <a:pt x="271" y="1407"/>
                    <a:pt x="163" y="2002"/>
                  </a:cubicBezTo>
                  <a:cubicBezTo>
                    <a:pt x="28" y="2651"/>
                    <a:pt x="1" y="3300"/>
                    <a:pt x="28" y="3949"/>
                  </a:cubicBezTo>
                  <a:cubicBezTo>
                    <a:pt x="82" y="4572"/>
                    <a:pt x="163" y="5221"/>
                    <a:pt x="380" y="5870"/>
                  </a:cubicBezTo>
                  <a:cubicBezTo>
                    <a:pt x="569" y="6465"/>
                    <a:pt x="893" y="7141"/>
                    <a:pt x="1434" y="7790"/>
                  </a:cubicBezTo>
                  <a:cubicBezTo>
                    <a:pt x="1975" y="7114"/>
                    <a:pt x="2246" y="6465"/>
                    <a:pt x="2435" y="5789"/>
                  </a:cubicBezTo>
                  <a:cubicBezTo>
                    <a:pt x="2598" y="5167"/>
                    <a:pt x="2679" y="4490"/>
                    <a:pt x="2652" y="3814"/>
                  </a:cubicBezTo>
                  <a:cubicBezTo>
                    <a:pt x="2598" y="3138"/>
                    <a:pt x="2462" y="2462"/>
                    <a:pt x="2192" y="1813"/>
                  </a:cubicBezTo>
                  <a:cubicBezTo>
                    <a:pt x="1921" y="1163"/>
                    <a:pt x="1516" y="487"/>
                    <a:pt x="83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5" name="Google Shape;1044;p32">
              <a:extLst>
                <a:ext uri="{FF2B5EF4-FFF2-40B4-BE49-F238E27FC236}">
                  <a16:creationId xmlns:a16="http://schemas.microsoft.com/office/drawing/2014/main" id="{F4879434-0262-460B-738C-0A8F31472B77}"/>
                </a:ext>
              </a:extLst>
            </p:cNvPr>
            <p:cNvSpPr/>
            <p:nvPr/>
          </p:nvSpPr>
          <p:spPr>
            <a:xfrm>
              <a:off x="840590" y="4848148"/>
              <a:ext cx="37563" cy="110369"/>
            </a:xfrm>
            <a:custGeom>
              <a:avLst/>
              <a:gdLst/>
              <a:ahLst/>
              <a:cxnLst/>
              <a:rect l="l" t="t" r="r" b="b"/>
              <a:pathLst>
                <a:path w="2624" h="7710" extrusionOk="0">
                  <a:moveTo>
                    <a:pt x="1298" y="0"/>
                  </a:moveTo>
                  <a:cubicBezTo>
                    <a:pt x="730" y="649"/>
                    <a:pt x="460" y="1299"/>
                    <a:pt x="271" y="1921"/>
                  </a:cubicBezTo>
                  <a:cubicBezTo>
                    <a:pt x="81" y="2570"/>
                    <a:pt x="0" y="3219"/>
                    <a:pt x="0" y="3868"/>
                  </a:cubicBezTo>
                  <a:cubicBezTo>
                    <a:pt x="0" y="4490"/>
                    <a:pt x="54" y="5140"/>
                    <a:pt x="271" y="5789"/>
                  </a:cubicBezTo>
                  <a:cubicBezTo>
                    <a:pt x="460" y="6438"/>
                    <a:pt x="757" y="7060"/>
                    <a:pt x="1298" y="7709"/>
                  </a:cubicBezTo>
                  <a:cubicBezTo>
                    <a:pt x="1866" y="7060"/>
                    <a:pt x="2164" y="6438"/>
                    <a:pt x="2353" y="5789"/>
                  </a:cubicBezTo>
                  <a:cubicBezTo>
                    <a:pt x="2516" y="5140"/>
                    <a:pt x="2624" y="4490"/>
                    <a:pt x="2624" y="3868"/>
                  </a:cubicBezTo>
                  <a:cubicBezTo>
                    <a:pt x="2624" y="3219"/>
                    <a:pt x="2543" y="2570"/>
                    <a:pt x="2353" y="1921"/>
                  </a:cubicBezTo>
                  <a:cubicBezTo>
                    <a:pt x="2164" y="1272"/>
                    <a:pt x="1839" y="649"/>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6" name="Google Shape;1045;p32">
              <a:extLst>
                <a:ext uri="{FF2B5EF4-FFF2-40B4-BE49-F238E27FC236}">
                  <a16:creationId xmlns:a16="http://schemas.microsoft.com/office/drawing/2014/main" id="{19A9B75D-41CF-EA0D-1BBE-FC1553103765}"/>
                </a:ext>
              </a:extLst>
            </p:cNvPr>
            <p:cNvSpPr/>
            <p:nvPr/>
          </p:nvSpPr>
          <p:spPr>
            <a:xfrm>
              <a:off x="646980" y="4922099"/>
              <a:ext cx="38736" cy="122765"/>
            </a:xfrm>
            <a:custGeom>
              <a:avLst/>
              <a:gdLst/>
              <a:ahLst/>
              <a:cxnLst/>
              <a:rect l="l" t="t" r="r" b="b"/>
              <a:pathLst>
                <a:path w="2706" h="8576" extrusionOk="0">
                  <a:moveTo>
                    <a:pt x="1272" y="1"/>
                  </a:moveTo>
                  <a:cubicBezTo>
                    <a:pt x="731" y="758"/>
                    <a:pt x="460" y="1461"/>
                    <a:pt x="271" y="2138"/>
                  </a:cubicBezTo>
                  <a:cubicBezTo>
                    <a:pt x="55" y="2841"/>
                    <a:pt x="0" y="3598"/>
                    <a:pt x="28" y="4329"/>
                  </a:cubicBezTo>
                  <a:cubicBezTo>
                    <a:pt x="55" y="5086"/>
                    <a:pt x="190" y="5816"/>
                    <a:pt x="460" y="6547"/>
                  </a:cubicBezTo>
                  <a:cubicBezTo>
                    <a:pt x="731" y="7250"/>
                    <a:pt x="1137" y="7953"/>
                    <a:pt x="1813" y="8575"/>
                  </a:cubicBezTo>
                  <a:cubicBezTo>
                    <a:pt x="2218" y="7764"/>
                    <a:pt x="2381" y="7033"/>
                    <a:pt x="2516" y="6330"/>
                  </a:cubicBezTo>
                  <a:cubicBezTo>
                    <a:pt x="2651" y="5627"/>
                    <a:pt x="2705" y="4951"/>
                    <a:pt x="2651" y="4247"/>
                  </a:cubicBezTo>
                  <a:cubicBezTo>
                    <a:pt x="2624" y="3571"/>
                    <a:pt x="2516" y="2841"/>
                    <a:pt x="2327" y="2138"/>
                  </a:cubicBezTo>
                  <a:cubicBezTo>
                    <a:pt x="2110" y="1434"/>
                    <a:pt x="1813" y="731"/>
                    <a:pt x="1272"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7" name="Google Shape;1046;p32">
              <a:extLst>
                <a:ext uri="{FF2B5EF4-FFF2-40B4-BE49-F238E27FC236}">
                  <a16:creationId xmlns:a16="http://schemas.microsoft.com/office/drawing/2014/main" id="{7B7871F9-F51A-A17F-A904-7F4B08CBA978}"/>
                </a:ext>
              </a:extLst>
            </p:cNvPr>
            <p:cNvSpPr/>
            <p:nvPr/>
          </p:nvSpPr>
          <p:spPr>
            <a:xfrm>
              <a:off x="771277" y="5056073"/>
              <a:ext cx="37963" cy="99532"/>
            </a:xfrm>
            <a:custGeom>
              <a:avLst/>
              <a:gdLst/>
              <a:ahLst/>
              <a:cxnLst/>
              <a:rect l="l" t="t" r="r" b="b"/>
              <a:pathLst>
                <a:path w="2652" h="6953" extrusionOk="0">
                  <a:moveTo>
                    <a:pt x="839" y="1"/>
                  </a:moveTo>
                  <a:cubicBezTo>
                    <a:pt x="460" y="677"/>
                    <a:pt x="271" y="1299"/>
                    <a:pt x="163" y="1840"/>
                  </a:cubicBezTo>
                  <a:cubicBezTo>
                    <a:pt x="27" y="2408"/>
                    <a:pt x="0" y="2949"/>
                    <a:pt x="27" y="3517"/>
                  </a:cubicBezTo>
                  <a:cubicBezTo>
                    <a:pt x="54" y="4112"/>
                    <a:pt x="163" y="4653"/>
                    <a:pt x="379" y="5221"/>
                  </a:cubicBezTo>
                  <a:cubicBezTo>
                    <a:pt x="568" y="5789"/>
                    <a:pt x="866" y="6357"/>
                    <a:pt x="1407" y="6952"/>
                  </a:cubicBezTo>
                  <a:cubicBezTo>
                    <a:pt x="1948" y="6357"/>
                    <a:pt x="2218" y="5789"/>
                    <a:pt x="2435" y="5194"/>
                  </a:cubicBezTo>
                  <a:cubicBezTo>
                    <a:pt x="2597" y="4626"/>
                    <a:pt x="2651" y="4004"/>
                    <a:pt x="2624" y="3382"/>
                  </a:cubicBezTo>
                  <a:cubicBezTo>
                    <a:pt x="2597" y="2787"/>
                    <a:pt x="2462" y="2192"/>
                    <a:pt x="2191" y="1597"/>
                  </a:cubicBezTo>
                  <a:cubicBezTo>
                    <a:pt x="1894" y="1029"/>
                    <a:pt x="1515" y="461"/>
                    <a:pt x="839"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8" name="Google Shape;1047;p32">
              <a:extLst>
                <a:ext uri="{FF2B5EF4-FFF2-40B4-BE49-F238E27FC236}">
                  <a16:creationId xmlns:a16="http://schemas.microsoft.com/office/drawing/2014/main" id="{3C725094-BA43-417A-177E-C58552C1BDB1}"/>
                </a:ext>
              </a:extLst>
            </p:cNvPr>
            <p:cNvSpPr/>
            <p:nvPr/>
          </p:nvSpPr>
          <p:spPr>
            <a:xfrm>
              <a:off x="2157871" y="4232102"/>
              <a:ext cx="37963" cy="92933"/>
            </a:xfrm>
            <a:custGeom>
              <a:avLst/>
              <a:gdLst/>
              <a:ahLst/>
              <a:cxnLst/>
              <a:rect l="l" t="t" r="r" b="b"/>
              <a:pathLst>
                <a:path w="2652" h="6492" extrusionOk="0">
                  <a:moveTo>
                    <a:pt x="1326" y="0"/>
                  </a:moveTo>
                  <a:cubicBezTo>
                    <a:pt x="785" y="541"/>
                    <a:pt x="514" y="1082"/>
                    <a:pt x="271" y="1623"/>
                  </a:cubicBezTo>
                  <a:cubicBezTo>
                    <a:pt x="108" y="2164"/>
                    <a:pt x="0" y="2705"/>
                    <a:pt x="0" y="3246"/>
                  </a:cubicBezTo>
                  <a:cubicBezTo>
                    <a:pt x="0" y="3787"/>
                    <a:pt x="54" y="4328"/>
                    <a:pt x="271" y="4869"/>
                  </a:cubicBezTo>
                  <a:cubicBezTo>
                    <a:pt x="487" y="5410"/>
                    <a:pt x="785" y="5951"/>
                    <a:pt x="1326" y="6492"/>
                  </a:cubicBezTo>
                  <a:cubicBezTo>
                    <a:pt x="1894" y="5951"/>
                    <a:pt x="2164" y="5410"/>
                    <a:pt x="2381" y="4869"/>
                  </a:cubicBezTo>
                  <a:cubicBezTo>
                    <a:pt x="2543" y="4328"/>
                    <a:pt x="2651" y="3787"/>
                    <a:pt x="2651" y="3246"/>
                  </a:cubicBezTo>
                  <a:cubicBezTo>
                    <a:pt x="2651" y="2705"/>
                    <a:pt x="2570" y="2164"/>
                    <a:pt x="2381" y="1623"/>
                  </a:cubicBezTo>
                  <a:cubicBezTo>
                    <a:pt x="2164" y="1082"/>
                    <a:pt x="1867" y="541"/>
                    <a:pt x="132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9" name="Google Shape;1048;p32">
              <a:extLst>
                <a:ext uri="{FF2B5EF4-FFF2-40B4-BE49-F238E27FC236}">
                  <a16:creationId xmlns:a16="http://schemas.microsoft.com/office/drawing/2014/main" id="{33831A34-BD0F-415E-D1AD-D030E3DDA8FE}"/>
                </a:ext>
              </a:extLst>
            </p:cNvPr>
            <p:cNvSpPr/>
            <p:nvPr/>
          </p:nvSpPr>
          <p:spPr>
            <a:xfrm>
              <a:off x="2639942" y="3658643"/>
              <a:ext cx="37963" cy="102624"/>
            </a:xfrm>
            <a:custGeom>
              <a:avLst/>
              <a:gdLst/>
              <a:ahLst/>
              <a:cxnLst/>
              <a:rect l="l" t="t" r="r" b="b"/>
              <a:pathLst>
                <a:path w="2652" h="7169" extrusionOk="0">
                  <a:moveTo>
                    <a:pt x="1028" y="0"/>
                  </a:moveTo>
                  <a:cubicBezTo>
                    <a:pt x="623" y="704"/>
                    <a:pt x="406" y="1272"/>
                    <a:pt x="244" y="1894"/>
                  </a:cubicBezTo>
                  <a:cubicBezTo>
                    <a:pt x="109" y="2435"/>
                    <a:pt x="0" y="3003"/>
                    <a:pt x="0" y="3571"/>
                  </a:cubicBezTo>
                  <a:cubicBezTo>
                    <a:pt x="0" y="4139"/>
                    <a:pt x="82" y="4734"/>
                    <a:pt x="244" y="5329"/>
                  </a:cubicBezTo>
                  <a:cubicBezTo>
                    <a:pt x="406" y="5924"/>
                    <a:pt x="677" y="6546"/>
                    <a:pt x="1218" y="7168"/>
                  </a:cubicBezTo>
                  <a:cubicBezTo>
                    <a:pt x="1759" y="6546"/>
                    <a:pt x="2056" y="6005"/>
                    <a:pt x="2300" y="5410"/>
                  </a:cubicBezTo>
                  <a:cubicBezTo>
                    <a:pt x="2543" y="4788"/>
                    <a:pt x="2651" y="4193"/>
                    <a:pt x="2651" y="3571"/>
                  </a:cubicBezTo>
                  <a:cubicBezTo>
                    <a:pt x="2651" y="2922"/>
                    <a:pt x="2543" y="2299"/>
                    <a:pt x="2300" y="1677"/>
                  </a:cubicBezTo>
                  <a:cubicBezTo>
                    <a:pt x="2056" y="1082"/>
                    <a:pt x="1705" y="433"/>
                    <a:pt x="102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0" name="Google Shape;1049;p32">
              <a:extLst>
                <a:ext uri="{FF2B5EF4-FFF2-40B4-BE49-F238E27FC236}">
                  <a16:creationId xmlns:a16="http://schemas.microsoft.com/office/drawing/2014/main" id="{5FB9B479-1812-2A0B-9A08-3B358256B8BA}"/>
                </a:ext>
              </a:extLst>
            </p:cNvPr>
            <p:cNvSpPr/>
            <p:nvPr/>
          </p:nvSpPr>
          <p:spPr>
            <a:xfrm>
              <a:off x="2780501" y="3737246"/>
              <a:ext cx="37577" cy="110369"/>
            </a:xfrm>
            <a:custGeom>
              <a:avLst/>
              <a:gdLst/>
              <a:ahLst/>
              <a:cxnLst/>
              <a:rect l="l" t="t" r="r" b="b"/>
              <a:pathLst>
                <a:path w="2625" h="7710" extrusionOk="0">
                  <a:moveTo>
                    <a:pt x="1299" y="0"/>
                  </a:moveTo>
                  <a:cubicBezTo>
                    <a:pt x="758" y="649"/>
                    <a:pt x="487" y="1299"/>
                    <a:pt x="244" y="1948"/>
                  </a:cubicBezTo>
                  <a:cubicBezTo>
                    <a:pt x="81" y="2570"/>
                    <a:pt x="0" y="3219"/>
                    <a:pt x="0" y="3868"/>
                  </a:cubicBezTo>
                  <a:cubicBezTo>
                    <a:pt x="0" y="4490"/>
                    <a:pt x="54" y="5140"/>
                    <a:pt x="244" y="5789"/>
                  </a:cubicBezTo>
                  <a:cubicBezTo>
                    <a:pt x="460" y="6438"/>
                    <a:pt x="758" y="7087"/>
                    <a:pt x="1299" y="7709"/>
                  </a:cubicBezTo>
                  <a:cubicBezTo>
                    <a:pt x="1894" y="7087"/>
                    <a:pt x="2137" y="6438"/>
                    <a:pt x="2354" y="5789"/>
                  </a:cubicBezTo>
                  <a:cubicBezTo>
                    <a:pt x="2516" y="5140"/>
                    <a:pt x="2624" y="4490"/>
                    <a:pt x="2624" y="3868"/>
                  </a:cubicBezTo>
                  <a:cubicBezTo>
                    <a:pt x="2624" y="3219"/>
                    <a:pt x="2570" y="2570"/>
                    <a:pt x="2354" y="1948"/>
                  </a:cubicBezTo>
                  <a:cubicBezTo>
                    <a:pt x="2137" y="1299"/>
                    <a:pt x="1840" y="649"/>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1" name="Google Shape;1050;p32">
              <a:extLst>
                <a:ext uri="{FF2B5EF4-FFF2-40B4-BE49-F238E27FC236}">
                  <a16:creationId xmlns:a16="http://schemas.microsoft.com/office/drawing/2014/main" id="{E145B41B-7E1E-2BC5-9FBB-5EFD6631D4C0}"/>
                </a:ext>
              </a:extLst>
            </p:cNvPr>
            <p:cNvSpPr/>
            <p:nvPr/>
          </p:nvSpPr>
          <p:spPr>
            <a:xfrm>
              <a:off x="2652339" y="3877805"/>
              <a:ext cx="38336" cy="98745"/>
            </a:xfrm>
            <a:custGeom>
              <a:avLst/>
              <a:gdLst/>
              <a:ahLst/>
              <a:cxnLst/>
              <a:rect l="l" t="t" r="r" b="b"/>
              <a:pathLst>
                <a:path w="2678" h="6898" extrusionOk="0">
                  <a:moveTo>
                    <a:pt x="920" y="0"/>
                  </a:moveTo>
                  <a:cubicBezTo>
                    <a:pt x="514" y="676"/>
                    <a:pt x="325" y="1244"/>
                    <a:pt x="216" y="1812"/>
                  </a:cubicBezTo>
                  <a:cubicBezTo>
                    <a:pt x="81" y="2353"/>
                    <a:pt x="0" y="2894"/>
                    <a:pt x="0" y="3435"/>
                  </a:cubicBezTo>
                  <a:cubicBezTo>
                    <a:pt x="0" y="3976"/>
                    <a:pt x="81" y="4490"/>
                    <a:pt x="216" y="5058"/>
                  </a:cubicBezTo>
                  <a:cubicBezTo>
                    <a:pt x="352" y="5599"/>
                    <a:pt x="514" y="6194"/>
                    <a:pt x="920" y="6898"/>
                  </a:cubicBezTo>
                  <a:cubicBezTo>
                    <a:pt x="1596" y="6465"/>
                    <a:pt x="2002" y="5924"/>
                    <a:pt x="2272" y="5302"/>
                  </a:cubicBezTo>
                  <a:cubicBezTo>
                    <a:pt x="2543" y="4734"/>
                    <a:pt x="2678" y="4084"/>
                    <a:pt x="2678" y="3435"/>
                  </a:cubicBezTo>
                  <a:cubicBezTo>
                    <a:pt x="2678" y="2813"/>
                    <a:pt x="2543" y="2191"/>
                    <a:pt x="2272" y="1596"/>
                  </a:cubicBezTo>
                  <a:cubicBezTo>
                    <a:pt x="1975" y="1001"/>
                    <a:pt x="1596" y="433"/>
                    <a:pt x="92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2" name="Google Shape;1051;p32">
              <a:extLst>
                <a:ext uri="{FF2B5EF4-FFF2-40B4-BE49-F238E27FC236}">
                  <a16:creationId xmlns:a16="http://schemas.microsoft.com/office/drawing/2014/main" id="{2E7174A8-AA79-460C-5377-2B21BD1BD040}"/>
                </a:ext>
              </a:extLst>
            </p:cNvPr>
            <p:cNvSpPr/>
            <p:nvPr/>
          </p:nvSpPr>
          <p:spPr>
            <a:xfrm>
              <a:off x="2759201" y="4002088"/>
              <a:ext cx="38736" cy="118113"/>
            </a:xfrm>
            <a:custGeom>
              <a:avLst/>
              <a:gdLst/>
              <a:ahLst/>
              <a:cxnLst/>
              <a:rect l="l" t="t" r="r" b="b"/>
              <a:pathLst>
                <a:path w="2706" h="8251" extrusionOk="0">
                  <a:moveTo>
                    <a:pt x="1137" y="1"/>
                  </a:moveTo>
                  <a:cubicBezTo>
                    <a:pt x="758" y="785"/>
                    <a:pt x="542" y="1434"/>
                    <a:pt x="325" y="2084"/>
                  </a:cubicBezTo>
                  <a:cubicBezTo>
                    <a:pt x="163" y="2733"/>
                    <a:pt x="55" y="3382"/>
                    <a:pt x="28" y="4058"/>
                  </a:cubicBezTo>
                  <a:cubicBezTo>
                    <a:pt x="1" y="4734"/>
                    <a:pt x="55" y="5411"/>
                    <a:pt x="190" y="6114"/>
                  </a:cubicBezTo>
                  <a:cubicBezTo>
                    <a:pt x="325" y="6844"/>
                    <a:pt x="596" y="7575"/>
                    <a:pt x="1137" y="8251"/>
                  </a:cubicBezTo>
                  <a:cubicBezTo>
                    <a:pt x="1678" y="7575"/>
                    <a:pt x="2002" y="6925"/>
                    <a:pt x="2246" y="6249"/>
                  </a:cubicBezTo>
                  <a:cubicBezTo>
                    <a:pt x="2489" y="5573"/>
                    <a:pt x="2624" y="4897"/>
                    <a:pt x="2651" y="4193"/>
                  </a:cubicBezTo>
                  <a:cubicBezTo>
                    <a:pt x="2706" y="3490"/>
                    <a:pt x="2624" y="2733"/>
                    <a:pt x="2381" y="2030"/>
                  </a:cubicBezTo>
                  <a:cubicBezTo>
                    <a:pt x="2192" y="1299"/>
                    <a:pt x="1813" y="569"/>
                    <a:pt x="113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3" name="Google Shape;1052;p32">
              <a:extLst>
                <a:ext uri="{FF2B5EF4-FFF2-40B4-BE49-F238E27FC236}">
                  <a16:creationId xmlns:a16="http://schemas.microsoft.com/office/drawing/2014/main" id="{0F293328-ED92-E678-0F92-07678233E622}"/>
                </a:ext>
              </a:extLst>
            </p:cNvPr>
            <p:cNvSpPr/>
            <p:nvPr/>
          </p:nvSpPr>
          <p:spPr>
            <a:xfrm>
              <a:off x="2520684" y="4036559"/>
              <a:ext cx="39123" cy="99518"/>
            </a:xfrm>
            <a:custGeom>
              <a:avLst/>
              <a:gdLst/>
              <a:ahLst/>
              <a:cxnLst/>
              <a:rect l="l" t="t" r="r" b="b"/>
              <a:pathLst>
                <a:path w="2733" h="6952" extrusionOk="0">
                  <a:moveTo>
                    <a:pt x="1840" y="0"/>
                  </a:moveTo>
                  <a:cubicBezTo>
                    <a:pt x="1190" y="433"/>
                    <a:pt x="785" y="1001"/>
                    <a:pt x="514" y="1623"/>
                  </a:cubicBezTo>
                  <a:cubicBezTo>
                    <a:pt x="244" y="2191"/>
                    <a:pt x="109" y="2813"/>
                    <a:pt x="81" y="3408"/>
                  </a:cubicBezTo>
                  <a:cubicBezTo>
                    <a:pt x="0" y="4031"/>
                    <a:pt x="109" y="4599"/>
                    <a:pt x="298" y="5194"/>
                  </a:cubicBezTo>
                  <a:cubicBezTo>
                    <a:pt x="460" y="5816"/>
                    <a:pt x="758" y="6384"/>
                    <a:pt x="1299" y="6952"/>
                  </a:cubicBezTo>
                  <a:cubicBezTo>
                    <a:pt x="1840" y="6384"/>
                    <a:pt x="2137" y="5816"/>
                    <a:pt x="2354" y="5248"/>
                  </a:cubicBezTo>
                  <a:cubicBezTo>
                    <a:pt x="2543" y="4653"/>
                    <a:pt x="2651" y="4085"/>
                    <a:pt x="2678" y="3544"/>
                  </a:cubicBezTo>
                  <a:cubicBezTo>
                    <a:pt x="2732" y="2976"/>
                    <a:pt x="2678" y="2435"/>
                    <a:pt x="2543" y="1867"/>
                  </a:cubicBezTo>
                  <a:cubicBezTo>
                    <a:pt x="2408" y="1272"/>
                    <a:pt x="2245" y="704"/>
                    <a:pt x="184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4" name="Google Shape;1053;p32">
              <a:extLst>
                <a:ext uri="{FF2B5EF4-FFF2-40B4-BE49-F238E27FC236}">
                  <a16:creationId xmlns:a16="http://schemas.microsoft.com/office/drawing/2014/main" id="{F039CE1F-BC9A-E5A2-58DE-590FF8D37FDA}"/>
                </a:ext>
              </a:extLst>
            </p:cNvPr>
            <p:cNvSpPr/>
            <p:nvPr/>
          </p:nvSpPr>
          <p:spPr>
            <a:xfrm>
              <a:off x="2653112" y="4170533"/>
              <a:ext cx="38736" cy="94880"/>
            </a:xfrm>
            <a:custGeom>
              <a:avLst/>
              <a:gdLst/>
              <a:ahLst/>
              <a:cxnLst/>
              <a:rect l="l" t="t" r="r" b="b"/>
              <a:pathLst>
                <a:path w="2706" h="6628" extrusionOk="0">
                  <a:moveTo>
                    <a:pt x="1407" y="0"/>
                  </a:moveTo>
                  <a:cubicBezTo>
                    <a:pt x="866" y="541"/>
                    <a:pt x="568" y="1109"/>
                    <a:pt x="379" y="1650"/>
                  </a:cubicBezTo>
                  <a:cubicBezTo>
                    <a:pt x="162" y="2191"/>
                    <a:pt x="54" y="2705"/>
                    <a:pt x="27" y="3246"/>
                  </a:cubicBezTo>
                  <a:cubicBezTo>
                    <a:pt x="0" y="3787"/>
                    <a:pt x="27" y="4301"/>
                    <a:pt x="162" y="4842"/>
                  </a:cubicBezTo>
                  <a:cubicBezTo>
                    <a:pt x="298" y="5410"/>
                    <a:pt x="460" y="5951"/>
                    <a:pt x="866" y="6627"/>
                  </a:cubicBezTo>
                  <a:cubicBezTo>
                    <a:pt x="1542" y="6222"/>
                    <a:pt x="1948" y="5681"/>
                    <a:pt x="2218" y="5140"/>
                  </a:cubicBezTo>
                  <a:cubicBezTo>
                    <a:pt x="2489" y="4572"/>
                    <a:pt x="2624" y="4004"/>
                    <a:pt x="2678" y="3408"/>
                  </a:cubicBezTo>
                  <a:cubicBezTo>
                    <a:pt x="2705" y="2840"/>
                    <a:pt x="2597" y="2272"/>
                    <a:pt x="2435" y="1704"/>
                  </a:cubicBezTo>
                  <a:cubicBezTo>
                    <a:pt x="2272" y="1109"/>
                    <a:pt x="1948" y="541"/>
                    <a:pt x="140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5" name="Google Shape;1054;p32">
              <a:extLst>
                <a:ext uri="{FF2B5EF4-FFF2-40B4-BE49-F238E27FC236}">
                  <a16:creationId xmlns:a16="http://schemas.microsoft.com/office/drawing/2014/main" id="{FBD93BFB-D524-0584-F1BE-B0E041AB208C}"/>
                </a:ext>
              </a:extLst>
            </p:cNvPr>
            <p:cNvSpPr/>
            <p:nvPr/>
          </p:nvSpPr>
          <p:spPr>
            <a:xfrm>
              <a:off x="2560952" y="4340122"/>
              <a:ext cx="38736" cy="94880"/>
            </a:xfrm>
            <a:custGeom>
              <a:avLst/>
              <a:gdLst/>
              <a:ahLst/>
              <a:cxnLst/>
              <a:rect l="l" t="t" r="r" b="b"/>
              <a:pathLst>
                <a:path w="2706" h="6628" extrusionOk="0">
                  <a:moveTo>
                    <a:pt x="1434" y="1"/>
                  </a:moveTo>
                  <a:cubicBezTo>
                    <a:pt x="893" y="542"/>
                    <a:pt x="596" y="1110"/>
                    <a:pt x="379" y="1651"/>
                  </a:cubicBezTo>
                  <a:cubicBezTo>
                    <a:pt x="190" y="2192"/>
                    <a:pt x="82" y="2706"/>
                    <a:pt x="55" y="3247"/>
                  </a:cubicBezTo>
                  <a:cubicBezTo>
                    <a:pt x="0" y="3788"/>
                    <a:pt x="55" y="4275"/>
                    <a:pt x="190" y="4816"/>
                  </a:cubicBezTo>
                  <a:cubicBezTo>
                    <a:pt x="325" y="5411"/>
                    <a:pt x="487" y="5952"/>
                    <a:pt x="893" y="6628"/>
                  </a:cubicBezTo>
                  <a:cubicBezTo>
                    <a:pt x="1569" y="6222"/>
                    <a:pt x="1975" y="5681"/>
                    <a:pt x="2246" y="5140"/>
                  </a:cubicBezTo>
                  <a:cubicBezTo>
                    <a:pt x="2516" y="4545"/>
                    <a:pt x="2651" y="3977"/>
                    <a:pt x="2678" y="3409"/>
                  </a:cubicBezTo>
                  <a:cubicBezTo>
                    <a:pt x="2705" y="2841"/>
                    <a:pt x="2624" y="2246"/>
                    <a:pt x="2435" y="1678"/>
                  </a:cubicBezTo>
                  <a:cubicBezTo>
                    <a:pt x="2273" y="1110"/>
                    <a:pt x="1975" y="542"/>
                    <a:pt x="143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6" name="Google Shape;1055;p32">
              <a:extLst>
                <a:ext uri="{FF2B5EF4-FFF2-40B4-BE49-F238E27FC236}">
                  <a16:creationId xmlns:a16="http://schemas.microsoft.com/office/drawing/2014/main" id="{3387AC16-9F6D-47D2-98DD-36C0041830B9}"/>
                </a:ext>
              </a:extLst>
            </p:cNvPr>
            <p:cNvSpPr/>
            <p:nvPr/>
          </p:nvSpPr>
          <p:spPr>
            <a:xfrm>
              <a:off x="2463768" y="4205375"/>
              <a:ext cx="38736" cy="101078"/>
            </a:xfrm>
            <a:custGeom>
              <a:avLst/>
              <a:gdLst/>
              <a:ahLst/>
              <a:cxnLst/>
              <a:rect l="l" t="t" r="r" b="b"/>
              <a:pathLst>
                <a:path w="2706" h="7061" extrusionOk="0">
                  <a:moveTo>
                    <a:pt x="893" y="1"/>
                  </a:moveTo>
                  <a:cubicBezTo>
                    <a:pt x="568" y="704"/>
                    <a:pt x="352" y="1218"/>
                    <a:pt x="216" y="1867"/>
                  </a:cubicBezTo>
                  <a:cubicBezTo>
                    <a:pt x="81" y="2435"/>
                    <a:pt x="0" y="3003"/>
                    <a:pt x="27" y="3598"/>
                  </a:cubicBezTo>
                  <a:cubicBezTo>
                    <a:pt x="81" y="4166"/>
                    <a:pt x="162"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7" name="Google Shape;1056;p32">
              <a:extLst>
                <a:ext uri="{FF2B5EF4-FFF2-40B4-BE49-F238E27FC236}">
                  <a16:creationId xmlns:a16="http://schemas.microsoft.com/office/drawing/2014/main" id="{1F2C60AF-BD7E-F42D-37A9-8E80AE5CB17E}"/>
                </a:ext>
              </a:extLst>
            </p:cNvPr>
            <p:cNvSpPr/>
            <p:nvPr/>
          </p:nvSpPr>
          <p:spPr>
            <a:xfrm>
              <a:off x="2265505" y="4365288"/>
              <a:ext cx="38736" cy="101078"/>
            </a:xfrm>
            <a:custGeom>
              <a:avLst/>
              <a:gdLst/>
              <a:ahLst/>
              <a:cxnLst/>
              <a:rect l="l" t="t" r="r" b="b"/>
              <a:pathLst>
                <a:path w="2706" h="7061" extrusionOk="0">
                  <a:moveTo>
                    <a:pt x="867" y="1"/>
                  </a:moveTo>
                  <a:cubicBezTo>
                    <a:pt x="569" y="704"/>
                    <a:pt x="326" y="1218"/>
                    <a:pt x="190" y="1840"/>
                  </a:cubicBezTo>
                  <a:cubicBezTo>
                    <a:pt x="55" y="2435"/>
                    <a:pt x="1" y="3003"/>
                    <a:pt x="28" y="3571"/>
                  </a:cubicBezTo>
                  <a:cubicBezTo>
                    <a:pt x="55" y="4140"/>
                    <a:pt x="163" y="4735"/>
                    <a:pt x="353" y="5303"/>
                  </a:cubicBezTo>
                  <a:cubicBezTo>
                    <a:pt x="569" y="5871"/>
                    <a:pt x="867" y="6439"/>
                    <a:pt x="1407" y="7061"/>
                  </a:cubicBezTo>
                  <a:cubicBezTo>
                    <a:pt x="1948" y="6439"/>
                    <a:pt x="2219" y="5871"/>
                    <a:pt x="2435" y="5276"/>
                  </a:cubicBezTo>
                  <a:cubicBezTo>
                    <a:pt x="2625" y="4653"/>
                    <a:pt x="2706" y="4058"/>
                    <a:pt x="2652" y="3436"/>
                  </a:cubicBezTo>
                  <a:cubicBezTo>
                    <a:pt x="2625" y="2841"/>
                    <a:pt x="2517" y="2219"/>
                    <a:pt x="2246" y="1624"/>
                  </a:cubicBezTo>
                  <a:cubicBezTo>
                    <a:pt x="1976" y="1029"/>
                    <a:pt x="1624" y="353"/>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8" name="Google Shape;1057;p32">
              <a:extLst>
                <a:ext uri="{FF2B5EF4-FFF2-40B4-BE49-F238E27FC236}">
                  <a16:creationId xmlns:a16="http://schemas.microsoft.com/office/drawing/2014/main" id="{39EA95E1-690D-3583-2083-A4BA8F18DD7F}"/>
                </a:ext>
              </a:extLst>
            </p:cNvPr>
            <p:cNvSpPr/>
            <p:nvPr/>
          </p:nvSpPr>
          <p:spPr>
            <a:xfrm>
              <a:off x="2159030" y="4510500"/>
              <a:ext cx="38736" cy="101078"/>
            </a:xfrm>
            <a:custGeom>
              <a:avLst/>
              <a:gdLst/>
              <a:ahLst/>
              <a:cxnLst/>
              <a:rect l="l" t="t" r="r" b="b"/>
              <a:pathLst>
                <a:path w="2706" h="7061" extrusionOk="0">
                  <a:moveTo>
                    <a:pt x="866" y="0"/>
                  </a:moveTo>
                  <a:cubicBezTo>
                    <a:pt x="568" y="704"/>
                    <a:pt x="325" y="1218"/>
                    <a:pt x="190" y="1840"/>
                  </a:cubicBezTo>
                  <a:cubicBezTo>
                    <a:pt x="55" y="2435"/>
                    <a:pt x="0" y="3003"/>
                    <a:pt x="27" y="3571"/>
                  </a:cubicBezTo>
                  <a:cubicBezTo>
                    <a:pt x="55"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1"/>
                    <a:pt x="2516" y="2218"/>
                    <a:pt x="2246"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9" name="Google Shape;1058;p32">
              <a:extLst>
                <a:ext uri="{FF2B5EF4-FFF2-40B4-BE49-F238E27FC236}">
                  <a16:creationId xmlns:a16="http://schemas.microsoft.com/office/drawing/2014/main" id="{435D482E-F40C-CCA6-83AE-2DB863FE7488}"/>
                </a:ext>
              </a:extLst>
            </p:cNvPr>
            <p:cNvSpPr/>
            <p:nvPr/>
          </p:nvSpPr>
          <p:spPr>
            <a:xfrm>
              <a:off x="2066870" y="4660349"/>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2" y="4680"/>
                    <a:pt x="2706" y="4058"/>
                    <a:pt x="2679" y="3463"/>
                  </a:cubicBezTo>
                  <a:cubicBezTo>
                    <a:pt x="2652" y="2841"/>
                    <a:pt x="2543" y="2246"/>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0" name="Google Shape;1059;p32">
              <a:extLst>
                <a:ext uri="{FF2B5EF4-FFF2-40B4-BE49-F238E27FC236}">
                  <a16:creationId xmlns:a16="http://schemas.microsoft.com/office/drawing/2014/main" id="{103E4D9E-CB0B-1AA2-EDB9-20621B588E96}"/>
                </a:ext>
              </a:extLst>
            </p:cNvPr>
            <p:cNvSpPr/>
            <p:nvPr/>
          </p:nvSpPr>
          <p:spPr>
            <a:xfrm>
              <a:off x="1960395" y="4520177"/>
              <a:ext cx="38736" cy="101078"/>
            </a:xfrm>
            <a:custGeom>
              <a:avLst/>
              <a:gdLst/>
              <a:ahLst/>
              <a:cxnLst/>
              <a:rect l="l" t="t" r="r" b="b"/>
              <a:pathLst>
                <a:path w="2706" h="7061" extrusionOk="0">
                  <a:moveTo>
                    <a:pt x="893" y="1"/>
                  </a:moveTo>
                  <a:cubicBezTo>
                    <a:pt x="568" y="704"/>
                    <a:pt x="352" y="1218"/>
                    <a:pt x="217" y="1840"/>
                  </a:cubicBezTo>
                  <a:cubicBezTo>
                    <a:pt x="81" y="2435"/>
                    <a:pt x="0" y="3003"/>
                    <a:pt x="27" y="3571"/>
                  </a:cubicBezTo>
                  <a:cubicBezTo>
                    <a:pt x="81" y="4139"/>
                    <a:pt x="162"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9"/>
                    <a:pt x="2272" y="1624"/>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1" name="Google Shape;1060;p32">
              <a:extLst>
                <a:ext uri="{FF2B5EF4-FFF2-40B4-BE49-F238E27FC236}">
                  <a16:creationId xmlns:a16="http://schemas.microsoft.com/office/drawing/2014/main" id="{355650DF-3174-DFFF-4F25-F0DA9992F9CF}"/>
                </a:ext>
              </a:extLst>
            </p:cNvPr>
            <p:cNvSpPr/>
            <p:nvPr/>
          </p:nvSpPr>
          <p:spPr>
            <a:xfrm>
              <a:off x="2047516" y="4384656"/>
              <a:ext cx="38736" cy="101078"/>
            </a:xfrm>
            <a:custGeom>
              <a:avLst/>
              <a:gdLst/>
              <a:ahLst/>
              <a:cxnLst/>
              <a:rect l="l" t="t" r="r" b="b"/>
              <a:pathLst>
                <a:path w="2706" h="7061" extrusionOk="0">
                  <a:moveTo>
                    <a:pt x="893" y="0"/>
                  </a:moveTo>
                  <a:cubicBezTo>
                    <a:pt x="568" y="704"/>
                    <a:pt x="352" y="1218"/>
                    <a:pt x="217" y="1840"/>
                  </a:cubicBezTo>
                  <a:cubicBezTo>
                    <a:pt x="81" y="2435"/>
                    <a:pt x="0" y="3003"/>
                    <a:pt x="27" y="3571"/>
                  </a:cubicBezTo>
                  <a:cubicBezTo>
                    <a:pt x="81" y="4139"/>
                    <a:pt x="163"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2" name="Google Shape;1061;p32">
              <a:extLst>
                <a:ext uri="{FF2B5EF4-FFF2-40B4-BE49-F238E27FC236}">
                  <a16:creationId xmlns:a16="http://schemas.microsoft.com/office/drawing/2014/main" id="{D6A98D08-64BD-5A09-8B09-188B6D34D210}"/>
                </a:ext>
              </a:extLst>
            </p:cNvPr>
            <p:cNvSpPr/>
            <p:nvPr/>
          </p:nvSpPr>
          <p:spPr>
            <a:xfrm>
              <a:off x="1863583" y="4384656"/>
              <a:ext cx="38736" cy="101078"/>
            </a:xfrm>
            <a:custGeom>
              <a:avLst/>
              <a:gdLst/>
              <a:ahLst/>
              <a:cxnLst/>
              <a:rect l="l" t="t" r="r" b="b"/>
              <a:pathLst>
                <a:path w="2706" h="7061" extrusionOk="0">
                  <a:moveTo>
                    <a:pt x="894" y="0"/>
                  </a:moveTo>
                  <a:cubicBezTo>
                    <a:pt x="569" y="704"/>
                    <a:pt x="353" y="1218"/>
                    <a:pt x="217" y="1840"/>
                  </a:cubicBezTo>
                  <a:cubicBezTo>
                    <a:pt x="82" y="2435"/>
                    <a:pt x="1" y="3003"/>
                    <a:pt x="28" y="3571"/>
                  </a:cubicBezTo>
                  <a:cubicBezTo>
                    <a:pt x="82" y="4139"/>
                    <a:pt x="163" y="4734"/>
                    <a:pt x="380" y="5302"/>
                  </a:cubicBezTo>
                  <a:cubicBezTo>
                    <a:pt x="569" y="5870"/>
                    <a:pt x="894" y="6438"/>
                    <a:pt x="1435" y="7060"/>
                  </a:cubicBezTo>
                  <a:cubicBezTo>
                    <a:pt x="1976" y="6438"/>
                    <a:pt x="2246" y="5870"/>
                    <a:pt x="2435" y="5275"/>
                  </a:cubicBezTo>
                  <a:cubicBezTo>
                    <a:pt x="2652" y="4653"/>
                    <a:pt x="2706" y="4058"/>
                    <a:pt x="2679" y="3436"/>
                  </a:cubicBezTo>
                  <a:cubicBezTo>
                    <a:pt x="2652" y="2841"/>
                    <a:pt x="2544" y="2218"/>
                    <a:pt x="2273" y="1623"/>
                  </a:cubicBezTo>
                  <a:cubicBezTo>
                    <a:pt x="2003" y="1028"/>
                    <a:pt x="1624" y="352"/>
                    <a:pt x="894"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3" name="Google Shape;1062;p32">
              <a:extLst>
                <a:ext uri="{FF2B5EF4-FFF2-40B4-BE49-F238E27FC236}">
                  <a16:creationId xmlns:a16="http://schemas.microsoft.com/office/drawing/2014/main" id="{BA942E88-B7DE-3731-B1A4-674FD11519AE}"/>
                </a:ext>
              </a:extLst>
            </p:cNvPr>
            <p:cNvSpPr/>
            <p:nvPr/>
          </p:nvSpPr>
          <p:spPr>
            <a:xfrm>
              <a:off x="1960395" y="4239459"/>
              <a:ext cx="38736" cy="101064"/>
            </a:xfrm>
            <a:custGeom>
              <a:avLst/>
              <a:gdLst/>
              <a:ahLst/>
              <a:cxnLst/>
              <a:rect l="l" t="t" r="r" b="b"/>
              <a:pathLst>
                <a:path w="2706" h="7060" extrusionOk="0">
                  <a:moveTo>
                    <a:pt x="893" y="0"/>
                  </a:moveTo>
                  <a:cubicBezTo>
                    <a:pt x="568" y="703"/>
                    <a:pt x="352" y="1217"/>
                    <a:pt x="217" y="1839"/>
                  </a:cubicBezTo>
                  <a:cubicBezTo>
                    <a:pt x="81" y="2434"/>
                    <a:pt x="0" y="3002"/>
                    <a:pt x="27" y="3570"/>
                  </a:cubicBezTo>
                  <a:cubicBezTo>
                    <a:pt x="81" y="4139"/>
                    <a:pt x="162" y="4734"/>
                    <a:pt x="379" y="5302"/>
                  </a:cubicBezTo>
                  <a:cubicBezTo>
                    <a:pt x="568" y="5870"/>
                    <a:pt x="893" y="6438"/>
                    <a:pt x="1434" y="7060"/>
                  </a:cubicBezTo>
                  <a:cubicBezTo>
                    <a:pt x="1975" y="6438"/>
                    <a:pt x="2245" y="5870"/>
                    <a:pt x="2435" y="5275"/>
                  </a:cubicBezTo>
                  <a:cubicBezTo>
                    <a:pt x="2651" y="4652"/>
                    <a:pt x="2705" y="4057"/>
                    <a:pt x="2678" y="3435"/>
                  </a:cubicBezTo>
                  <a:cubicBezTo>
                    <a:pt x="2651" y="2840"/>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4" name="Google Shape;1063;p32">
              <a:extLst>
                <a:ext uri="{FF2B5EF4-FFF2-40B4-BE49-F238E27FC236}">
                  <a16:creationId xmlns:a16="http://schemas.microsoft.com/office/drawing/2014/main" id="{47D0FD3F-4349-1879-76A5-3FBB45DBFB08}"/>
                </a:ext>
              </a:extLst>
            </p:cNvPr>
            <p:cNvSpPr/>
            <p:nvPr/>
          </p:nvSpPr>
          <p:spPr>
            <a:xfrm>
              <a:off x="1433016" y="4462101"/>
              <a:ext cx="38736" cy="101078"/>
            </a:xfrm>
            <a:custGeom>
              <a:avLst/>
              <a:gdLst/>
              <a:ahLst/>
              <a:cxnLst/>
              <a:rect l="l" t="t" r="r" b="b"/>
              <a:pathLst>
                <a:path w="2706" h="7061" extrusionOk="0">
                  <a:moveTo>
                    <a:pt x="866" y="0"/>
                  </a:moveTo>
                  <a:cubicBezTo>
                    <a:pt x="568" y="704"/>
                    <a:pt x="325" y="1217"/>
                    <a:pt x="190" y="1840"/>
                  </a:cubicBezTo>
                  <a:cubicBezTo>
                    <a:pt x="54" y="2435"/>
                    <a:pt x="0" y="3003"/>
                    <a:pt x="27" y="3571"/>
                  </a:cubicBezTo>
                  <a:cubicBezTo>
                    <a:pt x="54"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0"/>
                    <a:pt x="2516" y="2218"/>
                    <a:pt x="2245"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5" name="Google Shape;1064;p32">
              <a:extLst>
                <a:ext uri="{FF2B5EF4-FFF2-40B4-BE49-F238E27FC236}">
                  <a16:creationId xmlns:a16="http://schemas.microsoft.com/office/drawing/2014/main" id="{DB95D790-A6D1-5A20-D19B-A9591C78B62D}"/>
                </a:ext>
              </a:extLst>
            </p:cNvPr>
            <p:cNvSpPr/>
            <p:nvPr/>
          </p:nvSpPr>
          <p:spPr>
            <a:xfrm>
              <a:off x="1699032" y="4423379"/>
              <a:ext cx="38722" cy="101078"/>
            </a:xfrm>
            <a:custGeom>
              <a:avLst/>
              <a:gdLst/>
              <a:ahLst/>
              <a:cxnLst/>
              <a:rect l="l" t="t" r="r" b="b"/>
              <a:pathLst>
                <a:path w="2705" h="7061" extrusionOk="0">
                  <a:moveTo>
                    <a:pt x="893" y="0"/>
                  </a:moveTo>
                  <a:cubicBezTo>
                    <a:pt x="568" y="704"/>
                    <a:pt x="352" y="1218"/>
                    <a:pt x="216" y="1840"/>
                  </a:cubicBezTo>
                  <a:cubicBezTo>
                    <a:pt x="81" y="2435"/>
                    <a:pt x="0" y="3003"/>
                    <a:pt x="27" y="3571"/>
                  </a:cubicBezTo>
                  <a:cubicBezTo>
                    <a:pt x="81" y="4139"/>
                    <a:pt x="162" y="4734"/>
                    <a:pt x="379" y="5302"/>
                  </a:cubicBezTo>
                  <a:cubicBezTo>
                    <a:pt x="568" y="5870"/>
                    <a:pt x="893" y="6438"/>
                    <a:pt x="1434" y="7060"/>
                  </a:cubicBezTo>
                  <a:cubicBezTo>
                    <a:pt x="1975" y="6438"/>
                    <a:pt x="2245" y="5870"/>
                    <a:pt x="2434"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6" name="Google Shape;1065;p32">
              <a:extLst>
                <a:ext uri="{FF2B5EF4-FFF2-40B4-BE49-F238E27FC236}">
                  <a16:creationId xmlns:a16="http://schemas.microsoft.com/office/drawing/2014/main" id="{F9F6A3AB-D57D-08EB-128D-0215BBA95B81}"/>
                </a:ext>
              </a:extLst>
            </p:cNvPr>
            <p:cNvSpPr/>
            <p:nvPr/>
          </p:nvSpPr>
          <p:spPr>
            <a:xfrm>
              <a:off x="1960395" y="507194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2" y="4707"/>
                    <a:pt x="379" y="5302"/>
                  </a:cubicBezTo>
                  <a:cubicBezTo>
                    <a:pt x="568" y="5870"/>
                    <a:pt x="893" y="6438"/>
                    <a:pt x="1434" y="7061"/>
                  </a:cubicBezTo>
                  <a:cubicBezTo>
                    <a:pt x="1975" y="6438"/>
                    <a:pt x="2245" y="5870"/>
                    <a:pt x="2435" y="5248"/>
                  </a:cubicBezTo>
                  <a:cubicBezTo>
                    <a:pt x="2651" y="4653"/>
                    <a:pt x="2705" y="4031"/>
                    <a:pt x="2678" y="3436"/>
                  </a:cubicBezTo>
                  <a:cubicBezTo>
                    <a:pt x="2651" y="2841"/>
                    <a:pt x="2543" y="2219"/>
                    <a:pt x="2272" y="1597"/>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7" name="Google Shape;1066;p32">
              <a:extLst>
                <a:ext uri="{FF2B5EF4-FFF2-40B4-BE49-F238E27FC236}">
                  <a16:creationId xmlns:a16="http://schemas.microsoft.com/office/drawing/2014/main" id="{3F58E0A3-04AD-5652-9212-D475276A6ABD}"/>
                </a:ext>
              </a:extLst>
            </p:cNvPr>
            <p:cNvSpPr/>
            <p:nvPr/>
          </p:nvSpPr>
          <p:spPr>
            <a:xfrm>
              <a:off x="2047516"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8" name="Google Shape;1067;p32">
              <a:extLst>
                <a:ext uri="{FF2B5EF4-FFF2-40B4-BE49-F238E27FC236}">
                  <a16:creationId xmlns:a16="http://schemas.microsoft.com/office/drawing/2014/main" id="{5844A2DD-C487-102E-C43C-1A9AF99890A5}"/>
                </a:ext>
              </a:extLst>
            </p:cNvPr>
            <p:cNvSpPr/>
            <p:nvPr/>
          </p:nvSpPr>
          <p:spPr>
            <a:xfrm>
              <a:off x="2139662" y="4810585"/>
              <a:ext cx="38736" cy="101078"/>
            </a:xfrm>
            <a:custGeom>
              <a:avLst/>
              <a:gdLst/>
              <a:ahLst/>
              <a:cxnLst/>
              <a:rect l="l" t="t" r="r" b="b"/>
              <a:pathLst>
                <a:path w="2706" h="7061" extrusionOk="0">
                  <a:moveTo>
                    <a:pt x="867" y="1"/>
                  </a:moveTo>
                  <a:cubicBezTo>
                    <a:pt x="569" y="704"/>
                    <a:pt x="326" y="1218"/>
                    <a:pt x="190" y="1840"/>
                  </a:cubicBezTo>
                  <a:cubicBezTo>
                    <a:pt x="55" y="2408"/>
                    <a:pt x="1" y="3003"/>
                    <a:pt x="28" y="3571"/>
                  </a:cubicBezTo>
                  <a:cubicBezTo>
                    <a:pt x="55" y="4139"/>
                    <a:pt x="163" y="4707"/>
                    <a:pt x="353" y="5302"/>
                  </a:cubicBezTo>
                  <a:cubicBezTo>
                    <a:pt x="569" y="5870"/>
                    <a:pt x="867" y="6438"/>
                    <a:pt x="1408" y="7060"/>
                  </a:cubicBezTo>
                  <a:cubicBezTo>
                    <a:pt x="1949" y="6438"/>
                    <a:pt x="2219" y="5870"/>
                    <a:pt x="2435" y="5248"/>
                  </a:cubicBezTo>
                  <a:cubicBezTo>
                    <a:pt x="2625" y="4653"/>
                    <a:pt x="2706" y="4031"/>
                    <a:pt x="2652" y="3436"/>
                  </a:cubicBezTo>
                  <a:cubicBezTo>
                    <a:pt x="2625" y="2841"/>
                    <a:pt x="2517" y="2219"/>
                    <a:pt x="2246" y="1596"/>
                  </a:cubicBezTo>
                  <a:cubicBezTo>
                    <a:pt x="1976" y="1028"/>
                    <a:pt x="1624" y="352"/>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9" name="Google Shape;1068;p32">
              <a:extLst>
                <a:ext uri="{FF2B5EF4-FFF2-40B4-BE49-F238E27FC236}">
                  <a16:creationId xmlns:a16="http://schemas.microsoft.com/office/drawing/2014/main" id="{447AB145-F661-93E0-B757-95D5C9B8A9D1}"/>
                </a:ext>
              </a:extLst>
            </p:cNvPr>
            <p:cNvSpPr/>
            <p:nvPr/>
          </p:nvSpPr>
          <p:spPr>
            <a:xfrm>
              <a:off x="2120308" y="5105646"/>
              <a:ext cx="38736" cy="101064"/>
            </a:xfrm>
            <a:custGeom>
              <a:avLst/>
              <a:gdLst/>
              <a:ahLst/>
              <a:cxnLst/>
              <a:rect l="l" t="t" r="r" b="b"/>
              <a:pathLst>
                <a:path w="2706" h="7060" extrusionOk="0">
                  <a:moveTo>
                    <a:pt x="866" y="0"/>
                  </a:moveTo>
                  <a:cubicBezTo>
                    <a:pt x="569" y="703"/>
                    <a:pt x="325" y="1217"/>
                    <a:pt x="190" y="1866"/>
                  </a:cubicBezTo>
                  <a:cubicBezTo>
                    <a:pt x="55" y="2434"/>
                    <a:pt x="1" y="3002"/>
                    <a:pt x="28" y="3571"/>
                  </a:cubicBezTo>
                  <a:cubicBezTo>
                    <a:pt x="55" y="4166"/>
                    <a:pt x="163" y="4734"/>
                    <a:pt x="352" y="5302"/>
                  </a:cubicBezTo>
                  <a:cubicBezTo>
                    <a:pt x="569" y="5870"/>
                    <a:pt x="866" y="6465"/>
                    <a:pt x="1407" y="7060"/>
                  </a:cubicBezTo>
                  <a:cubicBezTo>
                    <a:pt x="1948" y="6465"/>
                    <a:pt x="2219" y="5870"/>
                    <a:pt x="2435" y="5275"/>
                  </a:cubicBezTo>
                  <a:cubicBezTo>
                    <a:pt x="2624" y="4652"/>
                    <a:pt x="2705" y="4057"/>
                    <a:pt x="2651" y="3435"/>
                  </a:cubicBezTo>
                  <a:cubicBezTo>
                    <a:pt x="2624" y="2840"/>
                    <a:pt x="2516" y="2218"/>
                    <a:pt x="2246" y="1623"/>
                  </a:cubicBezTo>
                  <a:cubicBezTo>
                    <a:pt x="1975" y="1055"/>
                    <a:pt x="1623"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0" name="Google Shape;1069;p32">
              <a:extLst>
                <a:ext uri="{FF2B5EF4-FFF2-40B4-BE49-F238E27FC236}">
                  <a16:creationId xmlns:a16="http://schemas.microsoft.com/office/drawing/2014/main" id="{94ED3E91-00B4-DEB6-42EE-A3FF581127BE}"/>
                </a:ext>
              </a:extLst>
            </p:cNvPr>
            <p:cNvSpPr/>
            <p:nvPr/>
          </p:nvSpPr>
          <p:spPr>
            <a:xfrm>
              <a:off x="1979749" y="4795869"/>
              <a:ext cx="38736" cy="101078"/>
            </a:xfrm>
            <a:custGeom>
              <a:avLst/>
              <a:gdLst/>
              <a:ahLst/>
              <a:cxnLst/>
              <a:rect l="l" t="t" r="r" b="b"/>
              <a:pathLst>
                <a:path w="2706" h="7061" extrusionOk="0">
                  <a:moveTo>
                    <a:pt x="893" y="1"/>
                  </a:moveTo>
                  <a:cubicBezTo>
                    <a:pt x="569" y="704"/>
                    <a:pt x="352" y="1218"/>
                    <a:pt x="217" y="1867"/>
                  </a:cubicBezTo>
                  <a:cubicBezTo>
                    <a:pt x="82" y="2435"/>
                    <a:pt x="1" y="3003"/>
                    <a:pt x="28" y="3571"/>
                  </a:cubicBezTo>
                  <a:cubicBezTo>
                    <a:pt x="82" y="4166"/>
                    <a:pt x="163" y="4734"/>
                    <a:pt x="379" y="5302"/>
                  </a:cubicBezTo>
                  <a:cubicBezTo>
                    <a:pt x="569" y="5870"/>
                    <a:pt x="893" y="6465"/>
                    <a:pt x="1434" y="7061"/>
                  </a:cubicBezTo>
                  <a:cubicBezTo>
                    <a:pt x="1975" y="6465"/>
                    <a:pt x="2246" y="5870"/>
                    <a:pt x="2435" y="5275"/>
                  </a:cubicBezTo>
                  <a:cubicBezTo>
                    <a:pt x="2651" y="4653"/>
                    <a:pt x="2706" y="4058"/>
                    <a:pt x="2679" y="3436"/>
                  </a:cubicBezTo>
                  <a:cubicBezTo>
                    <a:pt x="2651" y="2841"/>
                    <a:pt x="2543" y="2219"/>
                    <a:pt x="2273" y="1624"/>
                  </a:cubicBezTo>
                  <a:cubicBezTo>
                    <a:pt x="2002" y="1056"/>
                    <a:pt x="1624"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1" name="Google Shape;1070;p32">
              <a:extLst>
                <a:ext uri="{FF2B5EF4-FFF2-40B4-BE49-F238E27FC236}">
                  <a16:creationId xmlns:a16="http://schemas.microsoft.com/office/drawing/2014/main" id="{327007A7-8169-D75E-CF56-9F15B9B7B9D2}"/>
                </a:ext>
              </a:extLst>
            </p:cNvPr>
            <p:cNvSpPr/>
            <p:nvPr/>
          </p:nvSpPr>
          <p:spPr>
            <a:xfrm>
              <a:off x="1553820" y="5120347"/>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3"/>
                  </a:cubicBezTo>
                  <a:cubicBezTo>
                    <a:pt x="569" y="5871"/>
                    <a:pt x="893" y="6439"/>
                    <a:pt x="1434" y="7061"/>
                  </a:cubicBezTo>
                  <a:cubicBezTo>
                    <a:pt x="1975" y="6439"/>
                    <a:pt x="2246" y="5871"/>
                    <a:pt x="2435" y="5248"/>
                  </a:cubicBezTo>
                  <a:cubicBezTo>
                    <a:pt x="2651" y="4653"/>
                    <a:pt x="2706" y="4031"/>
                    <a:pt x="2678" y="3436"/>
                  </a:cubicBezTo>
                  <a:cubicBezTo>
                    <a:pt x="2651" y="2841"/>
                    <a:pt x="2543" y="2219"/>
                    <a:pt x="2273" y="1597"/>
                  </a:cubicBezTo>
                  <a:cubicBezTo>
                    <a:pt x="2002" y="1029"/>
                    <a:pt x="1624" y="353"/>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2" name="Google Shape;1071;p32">
              <a:extLst>
                <a:ext uri="{FF2B5EF4-FFF2-40B4-BE49-F238E27FC236}">
                  <a16:creationId xmlns:a16="http://schemas.microsoft.com/office/drawing/2014/main" id="{F342E71C-609A-4E04-E7D6-F143F61E867F}"/>
                </a:ext>
              </a:extLst>
            </p:cNvPr>
            <p:cNvSpPr/>
            <p:nvPr/>
          </p:nvSpPr>
          <p:spPr>
            <a:xfrm>
              <a:off x="1757108" y="5105646"/>
              <a:ext cx="38736" cy="101064"/>
            </a:xfrm>
            <a:custGeom>
              <a:avLst/>
              <a:gdLst/>
              <a:ahLst/>
              <a:cxnLst/>
              <a:rect l="l" t="t" r="r" b="b"/>
              <a:pathLst>
                <a:path w="2706" h="7060" extrusionOk="0">
                  <a:moveTo>
                    <a:pt x="893" y="0"/>
                  </a:moveTo>
                  <a:cubicBezTo>
                    <a:pt x="568" y="703"/>
                    <a:pt x="352" y="1217"/>
                    <a:pt x="217" y="1866"/>
                  </a:cubicBezTo>
                  <a:cubicBezTo>
                    <a:pt x="82" y="2434"/>
                    <a:pt x="0" y="3002"/>
                    <a:pt x="27" y="3571"/>
                  </a:cubicBezTo>
                  <a:cubicBezTo>
                    <a:pt x="82" y="4166"/>
                    <a:pt x="163" y="4734"/>
                    <a:pt x="379" y="5302"/>
                  </a:cubicBezTo>
                  <a:cubicBezTo>
                    <a:pt x="568" y="5870"/>
                    <a:pt x="893" y="6465"/>
                    <a:pt x="1434" y="7060"/>
                  </a:cubicBezTo>
                  <a:cubicBezTo>
                    <a:pt x="1975" y="6465"/>
                    <a:pt x="2245" y="5870"/>
                    <a:pt x="2435" y="5275"/>
                  </a:cubicBezTo>
                  <a:cubicBezTo>
                    <a:pt x="2651" y="4652"/>
                    <a:pt x="2705" y="4057"/>
                    <a:pt x="2678" y="3435"/>
                  </a:cubicBezTo>
                  <a:cubicBezTo>
                    <a:pt x="2651" y="2840"/>
                    <a:pt x="2543" y="2218"/>
                    <a:pt x="2273" y="1623"/>
                  </a:cubicBezTo>
                  <a:cubicBezTo>
                    <a:pt x="2002" y="1055"/>
                    <a:pt x="1623"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3" name="Google Shape;1072;p32">
              <a:extLst>
                <a:ext uri="{FF2B5EF4-FFF2-40B4-BE49-F238E27FC236}">
                  <a16:creationId xmlns:a16="http://schemas.microsoft.com/office/drawing/2014/main" id="{33B847AB-921E-6525-43A0-49FA77A8410B}"/>
                </a:ext>
              </a:extLst>
            </p:cNvPr>
            <p:cNvSpPr/>
            <p:nvPr/>
          </p:nvSpPr>
          <p:spPr>
            <a:xfrm>
              <a:off x="1302134" y="4611950"/>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1" y="4680"/>
                    <a:pt x="2706" y="4058"/>
                    <a:pt x="2679" y="3463"/>
                  </a:cubicBezTo>
                  <a:cubicBezTo>
                    <a:pt x="2651" y="2840"/>
                    <a:pt x="2543" y="2245"/>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4" name="Google Shape;1073;p32">
              <a:extLst>
                <a:ext uri="{FF2B5EF4-FFF2-40B4-BE49-F238E27FC236}">
                  <a16:creationId xmlns:a16="http://schemas.microsoft.com/office/drawing/2014/main" id="{4D5A854C-24A5-2FF3-8249-CA9DC117E973}"/>
                </a:ext>
              </a:extLst>
            </p:cNvPr>
            <p:cNvSpPr/>
            <p:nvPr/>
          </p:nvSpPr>
          <p:spPr>
            <a:xfrm>
              <a:off x="1215013" y="4539545"/>
              <a:ext cx="38736" cy="101064"/>
            </a:xfrm>
            <a:custGeom>
              <a:avLst/>
              <a:gdLst/>
              <a:ahLst/>
              <a:cxnLst/>
              <a:rect l="l" t="t" r="r" b="b"/>
              <a:pathLst>
                <a:path w="2706" h="7060" extrusionOk="0">
                  <a:moveTo>
                    <a:pt x="893" y="0"/>
                  </a:moveTo>
                  <a:cubicBezTo>
                    <a:pt x="569" y="703"/>
                    <a:pt x="352" y="1217"/>
                    <a:pt x="217" y="1839"/>
                  </a:cubicBezTo>
                  <a:cubicBezTo>
                    <a:pt x="82" y="2435"/>
                    <a:pt x="1" y="3003"/>
                    <a:pt x="28" y="3571"/>
                  </a:cubicBezTo>
                  <a:cubicBezTo>
                    <a:pt x="82" y="4139"/>
                    <a:pt x="163" y="4734"/>
                    <a:pt x="379" y="5302"/>
                  </a:cubicBezTo>
                  <a:cubicBezTo>
                    <a:pt x="569" y="5870"/>
                    <a:pt x="893" y="6438"/>
                    <a:pt x="1434" y="7060"/>
                  </a:cubicBezTo>
                  <a:cubicBezTo>
                    <a:pt x="1975" y="6438"/>
                    <a:pt x="2246" y="5870"/>
                    <a:pt x="2435" y="5275"/>
                  </a:cubicBezTo>
                  <a:cubicBezTo>
                    <a:pt x="2651" y="4653"/>
                    <a:pt x="2705" y="4057"/>
                    <a:pt x="2678" y="3435"/>
                  </a:cubicBezTo>
                  <a:cubicBezTo>
                    <a:pt x="2651" y="2840"/>
                    <a:pt x="2543" y="2218"/>
                    <a:pt x="2273" y="1623"/>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5" name="Google Shape;1074;p32">
              <a:extLst>
                <a:ext uri="{FF2B5EF4-FFF2-40B4-BE49-F238E27FC236}">
                  <a16:creationId xmlns:a16="http://schemas.microsoft.com/office/drawing/2014/main" id="{CFBF88F7-E8A2-F973-67D0-548555B5CDD0}"/>
                </a:ext>
              </a:extLst>
            </p:cNvPr>
            <p:cNvSpPr/>
            <p:nvPr/>
          </p:nvSpPr>
          <p:spPr>
            <a:xfrm>
              <a:off x="1118215" y="4670026"/>
              <a:ext cx="38736" cy="101078"/>
            </a:xfrm>
            <a:custGeom>
              <a:avLst/>
              <a:gdLst/>
              <a:ahLst/>
              <a:cxnLst/>
              <a:rect l="l" t="t" r="r" b="b"/>
              <a:pathLst>
                <a:path w="2706" h="7061" extrusionOk="0">
                  <a:moveTo>
                    <a:pt x="893" y="1"/>
                  </a:moveTo>
                  <a:cubicBezTo>
                    <a:pt x="568" y="704"/>
                    <a:pt x="352" y="1218"/>
                    <a:pt x="217" y="1867"/>
                  </a:cubicBezTo>
                  <a:cubicBezTo>
                    <a:pt x="81" y="2435"/>
                    <a:pt x="0" y="3003"/>
                    <a:pt x="27" y="3598"/>
                  </a:cubicBezTo>
                  <a:cubicBezTo>
                    <a:pt x="81" y="4166"/>
                    <a:pt x="163"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6" name="Google Shape;1075;p32">
              <a:extLst>
                <a:ext uri="{FF2B5EF4-FFF2-40B4-BE49-F238E27FC236}">
                  <a16:creationId xmlns:a16="http://schemas.microsoft.com/office/drawing/2014/main" id="{01EC8EFD-DDE2-A8D7-ABEB-4A3F100C3480}"/>
                </a:ext>
              </a:extLst>
            </p:cNvPr>
            <p:cNvSpPr/>
            <p:nvPr/>
          </p:nvSpPr>
          <p:spPr>
            <a:xfrm>
              <a:off x="1215013" y="5071948"/>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2"/>
                  </a:cubicBezTo>
                  <a:cubicBezTo>
                    <a:pt x="569" y="5870"/>
                    <a:pt x="893" y="6438"/>
                    <a:pt x="1434" y="7061"/>
                  </a:cubicBezTo>
                  <a:cubicBezTo>
                    <a:pt x="1975" y="6438"/>
                    <a:pt x="2246" y="5870"/>
                    <a:pt x="2435" y="5248"/>
                  </a:cubicBezTo>
                  <a:cubicBezTo>
                    <a:pt x="2651" y="4653"/>
                    <a:pt x="2705" y="4031"/>
                    <a:pt x="2678" y="3436"/>
                  </a:cubicBezTo>
                  <a:cubicBezTo>
                    <a:pt x="2651" y="2841"/>
                    <a:pt x="2543" y="2219"/>
                    <a:pt x="2273" y="1597"/>
                  </a:cubicBezTo>
                  <a:cubicBezTo>
                    <a:pt x="2002" y="1029"/>
                    <a:pt x="1624" y="352"/>
                    <a:pt x="893" y="1"/>
                  </a:cubicBezTo>
                  <a:close/>
                </a:path>
              </a:pathLst>
            </a:custGeom>
            <a:solidFill>
              <a:srgbClr val="00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7" name="Google Shape;1076;p32">
              <a:extLst>
                <a:ext uri="{FF2B5EF4-FFF2-40B4-BE49-F238E27FC236}">
                  <a16:creationId xmlns:a16="http://schemas.microsoft.com/office/drawing/2014/main" id="{62A56EA6-6D4D-F80F-7603-6157CBD8315B}"/>
                </a:ext>
              </a:extLst>
            </p:cNvPr>
            <p:cNvSpPr/>
            <p:nvPr/>
          </p:nvSpPr>
          <p:spPr>
            <a:xfrm>
              <a:off x="1060125" y="5120347"/>
              <a:ext cx="38736" cy="101078"/>
            </a:xfrm>
            <a:custGeom>
              <a:avLst/>
              <a:gdLst/>
              <a:ahLst/>
              <a:cxnLst/>
              <a:rect l="l" t="t" r="r" b="b"/>
              <a:pathLst>
                <a:path w="2706" h="7061" extrusionOk="0">
                  <a:moveTo>
                    <a:pt x="894" y="1"/>
                  </a:moveTo>
                  <a:cubicBezTo>
                    <a:pt x="569" y="704"/>
                    <a:pt x="353" y="1218"/>
                    <a:pt x="217" y="1840"/>
                  </a:cubicBezTo>
                  <a:cubicBezTo>
                    <a:pt x="82" y="2408"/>
                    <a:pt x="1" y="3003"/>
                    <a:pt x="28" y="3571"/>
                  </a:cubicBezTo>
                  <a:cubicBezTo>
                    <a:pt x="82" y="4139"/>
                    <a:pt x="163" y="4707"/>
                    <a:pt x="380" y="5303"/>
                  </a:cubicBezTo>
                  <a:cubicBezTo>
                    <a:pt x="569" y="5871"/>
                    <a:pt x="894" y="6439"/>
                    <a:pt x="1435" y="7061"/>
                  </a:cubicBezTo>
                  <a:cubicBezTo>
                    <a:pt x="1976" y="6439"/>
                    <a:pt x="2246" y="5871"/>
                    <a:pt x="2435" y="5248"/>
                  </a:cubicBezTo>
                  <a:cubicBezTo>
                    <a:pt x="2652" y="4653"/>
                    <a:pt x="2706" y="4031"/>
                    <a:pt x="2679" y="3436"/>
                  </a:cubicBezTo>
                  <a:cubicBezTo>
                    <a:pt x="2652" y="2841"/>
                    <a:pt x="2544" y="2219"/>
                    <a:pt x="2273" y="1597"/>
                  </a:cubicBezTo>
                  <a:cubicBezTo>
                    <a:pt x="2003" y="1029"/>
                    <a:pt x="1624" y="353"/>
                    <a:pt x="89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8" name="Google Shape;1077;p32">
              <a:extLst>
                <a:ext uri="{FF2B5EF4-FFF2-40B4-BE49-F238E27FC236}">
                  <a16:creationId xmlns:a16="http://schemas.microsoft.com/office/drawing/2014/main" id="{EE6AB50D-10A0-8052-95F4-973016C1AB70}"/>
                </a:ext>
              </a:extLst>
            </p:cNvPr>
            <p:cNvSpPr/>
            <p:nvPr/>
          </p:nvSpPr>
          <p:spPr>
            <a:xfrm>
              <a:off x="1287805" y="4936428"/>
              <a:ext cx="38350" cy="101078"/>
            </a:xfrm>
            <a:custGeom>
              <a:avLst/>
              <a:gdLst/>
              <a:ahLst/>
              <a:cxnLst/>
              <a:rect l="l" t="t" r="r" b="b"/>
              <a:pathLst>
                <a:path w="2679" h="7061" extrusionOk="0">
                  <a:moveTo>
                    <a:pt x="866" y="1"/>
                  </a:moveTo>
                  <a:cubicBezTo>
                    <a:pt x="569" y="704"/>
                    <a:pt x="325" y="1218"/>
                    <a:pt x="190" y="1840"/>
                  </a:cubicBezTo>
                  <a:cubicBezTo>
                    <a:pt x="55" y="2408"/>
                    <a:pt x="1" y="3003"/>
                    <a:pt x="28" y="3571"/>
                  </a:cubicBezTo>
                  <a:cubicBezTo>
                    <a:pt x="55" y="4139"/>
                    <a:pt x="163" y="4707"/>
                    <a:pt x="352" y="5302"/>
                  </a:cubicBezTo>
                  <a:cubicBezTo>
                    <a:pt x="569" y="5870"/>
                    <a:pt x="866" y="6438"/>
                    <a:pt x="1407" y="7060"/>
                  </a:cubicBezTo>
                  <a:cubicBezTo>
                    <a:pt x="1948" y="6438"/>
                    <a:pt x="2219" y="5870"/>
                    <a:pt x="2435" y="5248"/>
                  </a:cubicBezTo>
                  <a:cubicBezTo>
                    <a:pt x="2625" y="4653"/>
                    <a:pt x="2679" y="4031"/>
                    <a:pt x="2652" y="3436"/>
                  </a:cubicBezTo>
                  <a:cubicBezTo>
                    <a:pt x="2625" y="2841"/>
                    <a:pt x="2516" y="2219"/>
                    <a:pt x="2246" y="1596"/>
                  </a:cubicBezTo>
                  <a:cubicBezTo>
                    <a:pt x="1975" y="1028"/>
                    <a:pt x="1624" y="352"/>
                    <a:pt x="866"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9" name="Google Shape;1078;p32">
              <a:extLst>
                <a:ext uri="{FF2B5EF4-FFF2-40B4-BE49-F238E27FC236}">
                  <a16:creationId xmlns:a16="http://schemas.microsoft.com/office/drawing/2014/main" id="{DD87337C-9426-43E9-5F3D-F587441D754B}"/>
                </a:ext>
              </a:extLst>
            </p:cNvPr>
            <p:cNvSpPr/>
            <p:nvPr/>
          </p:nvSpPr>
          <p:spPr>
            <a:xfrm>
              <a:off x="1374926" y="5105646"/>
              <a:ext cx="38350" cy="101064"/>
            </a:xfrm>
            <a:custGeom>
              <a:avLst/>
              <a:gdLst/>
              <a:ahLst/>
              <a:cxnLst/>
              <a:rect l="l" t="t" r="r" b="b"/>
              <a:pathLst>
                <a:path w="2679" h="7060" extrusionOk="0">
                  <a:moveTo>
                    <a:pt x="866" y="0"/>
                  </a:moveTo>
                  <a:cubicBezTo>
                    <a:pt x="569" y="703"/>
                    <a:pt x="325" y="1217"/>
                    <a:pt x="190" y="1866"/>
                  </a:cubicBezTo>
                  <a:cubicBezTo>
                    <a:pt x="55" y="2434"/>
                    <a:pt x="1" y="3002"/>
                    <a:pt x="28" y="3571"/>
                  </a:cubicBezTo>
                  <a:cubicBezTo>
                    <a:pt x="55" y="4166"/>
                    <a:pt x="163" y="4734"/>
                    <a:pt x="353" y="5302"/>
                  </a:cubicBezTo>
                  <a:cubicBezTo>
                    <a:pt x="569" y="5870"/>
                    <a:pt x="866" y="6465"/>
                    <a:pt x="1407" y="7060"/>
                  </a:cubicBezTo>
                  <a:cubicBezTo>
                    <a:pt x="1948" y="6465"/>
                    <a:pt x="2219" y="5870"/>
                    <a:pt x="2435" y="5275"/>
                  </a:cubicBezTo>
                  <a:cubicBezTo>
                    <a:pt x="2625" y="4652"/>
                    <a:pt x="2679" y="4057"/>
                    <a:pt x="2652" y="3435"/>
                  </a:cubicBezTo>
                  <a:cubicBezTo>
                    <a:pt x="2625" y="2840"/>
                    <a:pt x="2516" y="2218"/>
                    <a:pt x="2246" y="1623"/>
                  </a:cubicBezTo>
                  <a:cubicBezTo>
                    <a:pt x="1975" y="1055"/>
                    <a:pt x="1624"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0" name="Google Shape;1079;p32">
              <a:extLst>
                <a:ext uri="{FF2B5EF4-FFF2-40B4-BE49-F238E27FC236}">
                  <a16:creationId xmlns:a16="http://schemas.microsoft.com/office/drawing/2014/main" id="{6534DC8A-DC8F-650D-F4A8-3AFF004EABDE}"/>
                </a:ext>
              </a:extLst>
            </p:cNvPr>
            <p:cNvSpPr/>
            <p:nvPr/>
          </p:nvSpPr>
          <p:spPr>
            <a:xfrm>
              <a:off x="1118215"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1" name="Google Shape;1080;p32">
              <a:extLst>
                <a:ext uri="{FF2B5EF4-FFF2-40B4-BE49-F238E27FC236}">
                  <a16:creationId xmlns:a16="http://schemas.microsoft.com/office/drawing/2014/main" id="{EB01EC88-0EE7-F71F-FDAE-71DE1716602D}"/>
                </a:ext>
              </a:extLst>
            </p:cNvPr>
            <p:cNvSpPr/>
            <p:nvPr/>
          </p:nvSpPr>
          <p:spPr>
            <a:xfrm>
              <a:off x="1215013" y="4791231"/>
              <a:ext cx="38736" cy="101064"/>
            </a:xfrm>
            <a:custGeom>
              <a:avLst/>
              <a:gdLst/>
              <a:ahLst/>
              <a:cxnLst/>
              <a:rect l="l" t="t" r="r" b="b"/>
              <a:pathLst>
                <a:path w="2706" h="7060" extrusionOk="0">
                  <a:moveTo>
                    <a:pt x="893" y="0"/>
                  </a:moveTo>
                  <a:cubicBezTo>
                    <a:pt x="569" y="703"/>
                    <a:pt x="352" y="1217"/>
                    <a:pt x="217" y="1839"/>
                  </a:cubicBezTo>
                  <a:cubicBezTo>
                    <a:pt x="82" y="2407"/>
                    <a:pt x="1" y="3003"/>
                    <a:pt x="28" y="3571"/>
                  </a:cubicBezTo>
                  <a:cubicBezTo>
                    <a:pt x="82" y="4139"/>
                    <a:pt x="163" y="4707"/>
                    <a:pt x="379" y="5302"/>
                  </a:cubicBezTo>
                  <a:cubicBezTo>
                    <a:pt x="569" y="5870"/>
                    <a:pt x="893" y="6438"/>
                    <a:pt x="1434" y="7060"/>
                  </a:cubicBezTo>
                  <a:cubicBezTo>
                    <a:pt x="1975" y="6438"/>
                    <a:pt x="2246" y="5870"/>
                    <a:pt x="2435" y="5248"/>
                  </a:cubicBezTo>
                  <a:cubicBezTo>
                    <a:pt x="2651" y="4653"/>
                    <a:pt x="2705" y="4030"/>
                    <a:pt x="2678" y="3435"/>
                  </a:cubicBezTo>
                  <a:cubicBezTo>
                    <a:pt x="2651" y="2840"/>
                    <a:pt x="2543" y="2218"/>
                    <a:pt x="2273" y="1596"/>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2" name="Google Shape;1081;p32">
              <a:extLst>
                <a:ext uri="{FF2B5EF4-FFF2-40B4-BE49-F238E27FC236}">
                  <a16:creationId xmlns:a16="http://schemas.microsoft.com/office/drawing/2014/main" id="{09ED9F1D-573B-3CDC-AE6B-288784CFA909}"/>
                </a:ext>
              </a:extLst>
            </p:cNvPr>
            <p:cNvSpPr/>
            <p:nvPr/>
          </p:nvSpPr>
          <p:spPr>
            <a:xfrm>
              <a:off x="2324755" y="4201897"/>
              <a:ext cx="37963" cy="86749"/>
            </a:xfrm>
            <a:custGeom>
              <a:avLst/>
              <a:gdLst/>
              <a:ahLst/>
              <a:cxnLst/>
              <a:rect l="l" t="t" r="r" b="b"/>
              <a:pathLst>
                <a:path w="2652" h="6060" extrusionOk="0">
                  <a:moveTo>
                    <a:pt x="677" y="0"/>
                  </a:moveTo>
                  <a:cubicBezTo>
                    <a:pt x="406" y="731"/>
                    <a:pt x="271" y="1217"/>
                    <a:pt x="190" y="1704"/>
                  </a:cubicBezTo>
                  <a:cubicBezTo>
                    <a:pt x="82" y="2137"/>
                    <a:pt x="0" y="2543"/>
                    <a:pt x="0" y="2976"/>
                  </a:cubicBezTo>
                  <a:cubicBezTo>
                    <a:pt x="0" y="3381"/>
                    <a:pt x="0"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8"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3" name="Google Shape;1082;p32">
              <a:extLst>
                <a:ext uri="{FF2B5EF4-FFF2-40B4-BE49-F238E27FC236}">
                  <a16:creationId xmlns:a16="http://schemas.microsoft.com/office/drawing/2014/main" id="{8BBF020A-6EE3-9415-FE62-02A416981D8F}"/>
                </a:ext>
              </a:extLst>
            </p:cNvPr>
            <p:cNvSpPr/>
            <p:nvPr/>
          </p:nvSpPr>
          <p:spPr>
            <a:xfrm>
              <a:off x="2411876" y="4414861"/>
              <a:ext cx="37963" cy="86749"/>
            </a:xfrm>
            <a:custGeom>
              <a:avLst/>
              <a:gdLst/>
              <a:ahLst/>
              <a:cxnLst/>
              <a:rect l="l" t="t" r="r" b="b"/>
              <a:pathLst>
                <a:path w="2652" h="6060" extrusionOk="0">
                  <a:moveTo>
                    <a:pt x="677" y="0"/>
                  </a:moveTo>
                  <a:cubicBezTo>
                    <a:pt x="406" y="731"/>
                    <a:pt x="271" y="1217"/>
                    <a:pt x="190" y="1704"/>
                  </a:cubicBezTo>
                  <a:cubicBezTo>
                    <a:pt x="82" y="2137"/>
                    <a:pt x="1" y="2543"/>
                    <a:pt x="1" y="2976"/>
                  </a:cubicBezTo>
                  <a:cubicBezTo>
                    <a:pt x="1" y="3381"/>
                    <a:pt x="1"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9"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4" name="Google Shape;1083;p32">
              <a:extLst>
                <a:ext uri="{FF2B5EF4-FFF2-40B4-BE49-F238E27FC236}">
                  <a16:creationId xmlns:a16="http://schemas.microsoft.com/office/drawing/2014/main" id="{EB979BB6-9BA3-7275-1763-9CC07EE837CC}"/>
                </a:ext>
              </a:extLst>
            </p:cNvPr>
            <p:cNvSpPr/>
            <p:nvPr/>
          </p:nvSpPr>
          <p:spPr>
            <a:xfrm>
              <a:off x="887429" y="5116482"/>
              <a:ext cx="37577" cy="106489"/>
            </a:xfrm>
            <a:custGeom>
              <a:avLst/>
              <a:gdLst/>
              <a:ahLst/>
              <a:cxnLst/>
              <a:rect l="l" t="t" r="r" b="b"/>
              <a:pathLst>
                <a:path w="2625" h="7439" extrusionOk="0">
                  <a:moveTo>
                    <a:pt x="1299" y="0"/>
                  </a:moveTo>
                  <a:cubicBezTo>
                    <a:pt x="785" y="595"/>
                    <a:pt x="515" y="1245"/>
                    <a:pt x="271" y="1840"/>
                  </a:cubicBezTo>
                  <a:cubicBezTo>
                    <a:pt x="109" y="2462"/>
                    <a:pt x="1" y="3111"/>
                    <a:pt x="1" y="3706"/>
                  </a:cubicBezTo>
                  <a:cubicBezTo>
                    <a:pt x="1" y="4328"/>
                    <a:pt x="55" y="4950"/>
                    <a:pt x="271" y="5573"/>
                  </a:cubicBezTo>
                  <a:cubicBezTo>
                    <a:pt x="461" y="6168"/>
                    <a:pt x="785" y="6817"/>
                    <a:pt x="1299" y="7439"/>
                  </a:cubicBezTo>
                  <a:cubicBezTo>
                    <a:pt x="1894" y="6817"/>
                    <a:pt x="2165" y="6168"/>
                    <a:pt x="2354" y="5573"/>
                  </a:cubicBezTo>
                  <a:cubicBezTo>
                    <a:pt x="2517" y="4950"/>
                    <a:pt x="2625" y="4328"/>
                    <a:pt x="2625" y="3706"/>
                  </a:cubicBezTo>
                  <a:cubicBezTo>
                    <a:pt x="2625" y="3111"/>
                    <a:pt x="2571" y="2462"/>
                    <a:pt x="2354" y="1840"/>
                  </a:cubicBezTo>
                  <a:cubicBezTo>
                    <a:pt x="2165" y="1245"/>
                    <a:pt x="1840" y="595"/>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5" name="Google Shape;1084;p32">
              <a:extLst>
                <a:ext uri="{FF2B5EF4-FFF2-40B4-BE49-F238E27FC236}">
                  <a16:creationId xmlns:a16="http://schemas.microsoft.com/office/drawing/2014/main" id="{1F7E5757-CFE3-C66D-D6F8-61AA26EFA4DB}"/>
                </a:ext>
              </a:extLst>
            </p:cNvPr>
            <p:cNvSpPr/>
            <p:nvPr/>
          </p:nvSpPr>
          <p:spPr>
            <a:xfrm>
              <a:off x="1246807" y="4560344"/>
              <a:ext cx="805605" cy="513021"/>
            </a:xfrm>
            <a:custGeom>
              <a:avLst/>
              <a:gdLst/>
              <a:ahLst/>
              <a:cxnLst/>
              <a:rect l="l" t="t" r="r" b="b"/>
              <a:pathLst>
                <a:path w="56277" h="35838" extrusionOk="0">
                  <a:moveTo>
                    <a:pt x="29720" y="1"/>
                  </a:moveTo>
                  <a:cubicBezTo>
                    <a:pt x="29139" y="1"/>
                    <a:pt x="28546" y="21"/>
                    <a:pt x="27939" y="62"/>
                  </a:cubicBezTo>
                  <a:cubicBezTo>
                    <a:pt x="3973" y="1143"/>
                    <a:pt x="1" y="35838"/>
                    <a:pt x="27896" y="35838"/>
                  </a:cubicBezTo>
                  <a:cubicBezTo>
                    <a:pt x="28619" y="35838"/>
                    <a:pt x="29364" y="35815"/>
                    <a:pt x="30130" y="35767"/>
                  </a:cubicBezTo>
                  <a:cubicBezTo>
                    <a:pt x="56276" y="34103"/>
                    <a:pt x="53722" y="1"/>
                    <a:pt x="29720"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6" name="Google Shape;1085;p32">
              <a:extLst>
                <a:ext uri="{FF2B5EF4-FFF2-40B4-BE49-F238E27FC236}">
                  <a16:creationId xmlns:a16="http://schemas.microsoft.com/office/drawing/2014/main" id="{094B5114-20F6-5863-C55F-2077E28FC899}"/>
                </a:ext>
              </a:extLst>
            </p:cNvPr>
            <p:cNvSpPr/>
            <p:nvPr/>
          </p:nvSpPr>
          <p:spPr>
            <a:xfrm>
              <a:off x="1507740" y="4749789"/>
              <a:ext cx="92561" cy="71647"/>
            </a:xfrm>
            <a:custGeom>
              <a:avLst/>
              <a:gdLst/>
              <a:ahLst/>
              <a:cxnLst/>
              <a:rect l="l" t="t" r="r" b="b"/>
              <a:pathLst>
                <a:path w="6466" h="5005" extrusionOk="0">
                  <a:moveTo>
                    <a:pt x="3220" y="1"/>
                  </a:moveTo>
                  <a:cubicBezTo>
                    <a:pt x="1" y="1"/>
                    <a:pt x="1" y="5005"/>
                    <a:pt x="3220" y="5005"/>
                  </a:cubicBezTo>
                  <a:cubicBezTo>
                    <a:pt x="6438" y="5005"/>
                    <a:pt x="6465" y="1"/>
                    <a:pt x="3220"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7" name="Google Shape;1086;p32">
              <a:extLst>
                <a:ext uri="{FF2B5EF4-FFF2-40B4-BE49-F238E27FC236}">
                  <a16:creationId xmlns:a16="http://schemas.microsoft.com/office/drawing/2014/main" id="{1B8E8F77-8ACB-A748-54FE-4A04128F5EFC}"/>
                </a:ext>
              </a:extLst>
            </p:cNvPr>
            <p:cNvSpPr/>
            <p:nvPr/>
          </p:nvSpPr>
          <p:spPr>
            <a:xfrm>
              <a:off x="1686249" y="4699071"/>
              <a:ext cx="92561" cy="71647"/>
            </a:xfrm>
            <a:custGeom>
              <a:avLst/>
              <a:gdLst/>
              <a:ahLst/>
              <a:cxnLst/>
              <a:rect l="l" t="t" r="r" b="b"/>
              <a:pathLst>
                <a:path w="6466" h="5005" extrusionOk="0">
                  <a:moveTo>
                    <a:pt x="3219" y="0"/>
                  </a:moveTo>
                  <a:cubicBezTo>
                    <a:pt x="0" y="0"/>
                    <a:pt x="0" y="5004"/>
                    <a:pt x="3219" y="5004"/>
                  </a:cubicBezTo>
                  <a:cubicBezTo>
                    <a:pt x="6438" y="5004"/>
                    <a:pt x="6465" y="0"/>
                    <a:pt x="3219" y="0"/>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8" name="Google Shape;1087;p32">
              <a:extLst>
                <a:ext uri="{FF2B5EF4-FFF2-40B4-BE49-F238E27FC236}">
                  <a16:creationId xmlns:a16="http://schemas.microsoft.com/office/drawing/2014/main" id="{8B35BBF5-A311-63A7-D053-BA79C48608B0}"/>
                </a:ext>
              </a:extLst>
            </p:cNvPr>
            <p:cNvSpPr/>
            <p:nvPr/>
          </p:nvSpPr>
          <p:spPr>
            <a:xfrm>
              <a:off x="1551888" y="4823783"/>
              <a:ext cx="247678" cy="120003"/>
            </a:xfrm>
            <a:custGeom>
              <a:avLst/>
              <a:gdLst/>
              <a:ahLst/>
              <a:cxnLst/>
              <a:rect l="l" t="t" r="r" b="b"/>
              <a:pathLst>
                <a:path w="17302" h="8383" extrusionOk="0">
                  <a:moveTo>
                    <a:pt x="16067" y="1"/>
                  </a:moveTo>
                  <a:cubicBezTo>
                    <a:pt x="15796" y="1"/>
                    <a:pt x="15537" y="143"/>
                    <a:pt x="15391" y="485"/>
                  </a:cubicBezTo>
                  <a:cubicBezTo>
                    <a:pt x="14282" y="3055"/>
                    <a:pt x="12335" y="5219"/>
                    <a:pt x="9603" y="6084"/>
                  </a:cubicBezTo>
                  <a:cubicBezTo>
                    <a:pt x="8603" y="6417"/>
                    <a:pt x="7579" y="6566"/>
                    <a:pt x="6553" y="6566"/>
                  </a:cubicBezTo>
                  <a:cubicBezTo>
                    <a:pt x="4747" y="6566"/>
                    <a:pt x="2935" y="6106"/>
                    <a:pt x="1245" y="5381"/>
                  </a:cubicBezTo>
                  <a:cubicBezTo>
                    <a:pt x="1165" y="5348"/>
                    <a:pt x="1083" y="5333"/>
                    <a:pt x="1001" y="5333"/>
                  </a:cubicBezTo>
                  <a:cubicBezTo>
                    <a:pt x="610" y="5333"/>
                    <a:pt x="225" y="5672"/>
                    <a:pt x="136" y="6030"/>
                  </a:cubicBezTo>
                  <a:cubicBezTo>
                    <a:pt x="0" y="6544"/>
                    <a:pt x="352" y="6950"/>
                    <a:pt x="785" y="7139"/>
                  </a:cubicBezTo>
                  <a:cubicBezTo>
                    <a:pt x="2608" y="7918"/>
                    <a:pt x="4594" y="8382"/>
                    <a:pt x="6574" y="8382"/>
                  </a:cubicBezTo>
                  <a:cubicBezTo>
                    <a:pt x="7825" y="8382"/>
                    <a:pt x="9074" y="8197"/>
                    <a:pt x="10279" y="7788"/>
                  </a:cubicBezTo>
                  <a:cubicBezTo>
                    <a:pt x="13363" y="6733"/>
                    <a:pt x="15689" y="4326"/>
                    <a:pt x="16987" y="1405"/>
                  </a:cubicBezTo>
                  <a:cubicBezTo>
                    <a:pt x="17302" y="665"/>
                    <a:pt x="16655" y="1"/>
                    <a:pt x="16067"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59" name="Google Shape;1088;p32">
            <a:extLst>
              <a:ext uri="{FF2B5EF4-FFF2-40B4-BE49-F238E27FC236}">
                <a16:creationId xmlns:a16="http://schemas.microsoft.com/office/drawing/2014/main" id="{640356EA-B94D-4EB5-D507-C58E3BFDD59B}"/>
              </a:ext>
            </a:extLst>
          </p:cNvPr>
          <p:cNvGrpSpPr/>
          <p:nvPr/>
        </p:nvGrpSpPr>
        <p:grpSpPr>
          <a:xfrm>
            <a:off x="5626170" y="2412197"/>
            <a:ext cx="2958529" cy="2731303"/>
            <a:chOff x="5681470" y="2472193"/>
            <a:chExt cx="2958529" cy="2731303"/>
          </a:xfrm>
        </p:grpSpPr>
        <p:sp>
          <p:nvSpPr>
            <p:cNvPr id="1160" name="Google Shape;1089;p32">
              <a:extLst>
                <a:ext uri="{FF2B5EF4-FFF2-40B4-BE49-F238E27FC236}">
                  <a16:creationId xmlns:a16="http://schemas.microsoft.com/office/drawing/2014/main" id="{53F7DAE5-F5FF-695B-7661-A71F95EFBE6F}"/>
                </a:ext>
              </a:extLst>
            </p:cNvPr>
            <p:cNvSpPr/>
            <p:nvPr/>
          </p:nvSpPr>
          <p:spPr>
            <a:xfrm>
              <a:off x="6225902" y="2735837"/>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7E4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1" name="Google Shape;1090;p32">
              <a:extLst>
                <a:ext uri="{FF2B5EF4-FFF2-40B4-BE49-F238E27FC236}">
                  <a16:creationId xmlns:a16="http://schemas.microsoft.com/office/drawing/2014/main" id="{61A8CA7C-B298-E2B0-0467-16FAF1732825}"/>
                </a:ext>
              </a:extLst>
            </p:cNvPr>
            <p:cNvSpPr/>
            <p:nvPr/>
          </p:nvSpPr>
          <p:spPr>
            <a:xfrm>
              <a:off x="6225902" y="2734812"/>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422C46">
                <a:alpha val="210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2" name="Google Shape;1091;p32">
              <a:extLst>
                <a:ext uri="{FF2B5EF4-FFF2-40B4-BE49-F238E27FC236}">
                  <a16:creationId xmlns:a16="http://schemas.microsoft.com/office/drawing/2014/main" id="{3C1899EE-8B52-BB0F-B7BB-93AF3960B83A}"/>
                </a:ext>
              </a:extLst>
            </p:cNvPr>
            <p:cNvSpPr/>
            <p:nvPr/>
          </p:nvSpPr>
          <p:spPr>
            <a:xfrm>
              <a:off x="6481960" y="4170229"/>
              <a:ext cx="1662168" cy="1020809"/>
            </a:xfrm>
            <a:custGeom>
              <a:avLst/>
              <a:gdLst/>
              <a:ahLst/>
              <a:cxnLst/>
              <a:rect l="l" t="t" r="r" b="b"/>
              <a:pathLst>
                <a:path w="127296" h="78178" extrusionOk="0">
                  <a:moveTo>
                    <a:pt x="63657" y="0"/>
                  </a:moveTo>
                  <a:cubicBezTo>
                    <a:pt x="12237" y="0"/>
                    <a:pt x="8718" y="43251"/>
                    <a:pt x="0" y="78178"/>
                  </a:cubicBezTo>
                  <a:lnTo>
                    <a:pt x="127295" y="78178"/>
                  </a:lnTo>
                  <a:cubicBezTo>
                    <a:pt x="126476" y="26610"/>
                    <a:pt x="105764" y="1603"/>
                    <a:pt x="67476" y="77"/>
                  </a:cubicBezTo>
                  <a:cubicBezTo>
                    <a:pt x="66175" y="26"/>
                    <a:pt x="64902" y="0"/>
                    <a:pt x="63657"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3" name="Google Shape;1092;p32">
              <a:extLst>
                <a:ext uri="{FF2B5EF4-FFF2-40B4-BE49-F238E27FC236}">
                  <a16:creationId xmlns:a16="http://schemas.microsoft.com/office/drawing/2014/main" id="{FEABDEA2-1272-5E31-EDCF-351F8F001B19}"/>
                </a:ext>
              </a:extLst>
            </p:cNvPr>
            <p:cNvSpPr/>
            <p:nvPr/>
          </p:nvSpPr>
          <p:spPr>
            <a:xfrm>
              <a:off x="5796585" y="3950641"/>
              <a:ext cx="1142518" cy="922147"/>
            </a:xfrm>
            <a:custGeom>
              <a:avLst/>
              <a:gdLst/>
              <a:ahLst/>
              <a:cxnLst/>
              <a:rect l="l" t="t" r="r" b="b"/>
              <a:pathLst>
                <a:path w="87499" h="70622" extrusionOk="0">
                  <a:moveTo>
                    <a:pt x="22751" y="0"/>
                  </a:moveTo>
                  <a:cubicBezTo>
                    <a:pt x="15698" y="0"/>
                    <a:pt x="0" y="2778"/>
                    <a:pt x="45" y="5111"/>
                  </a:cubicBezTo>
                  <a:cubicBezTo>
                    <a:pt x="328" y="35798"/>
                    <a:pt x="15473" y="53091"/>
                    <a:pt x="23639" y="60409"/>
                  </a:cubicBezTo>
                  <a:cubicBezTo>
                    <a:pt x="31842" y="66550"/>
                    <a:pt x="45237" y="70621"/>
                    <a:pt x="57932" y="70621"/>
                  </a:cubicBezTo>
                  <a:cubicBezTo>
                    <a:pt x="60368" y="70621"/>
                    <a:pt x="62777" y="70471"/>
                    <a:pt x="65120" y="70158"/>
                  </a:cubicBezTo>
                  <a:lnTo>
                    <a:pt x="87499" y="24608"/>
                  </a:lnTo>
                  <a:cubicBezTo>
                    <a:pt x="84758" y="23388"/>
                    <a:pt x="81520" y="22948"/>
                    <a:pt x="78000" y="22948"/>
                  </a:cubicBezTo>
                  <a:cubicBezTo>
                    <a:pt x="68911" y="22948"/>
                    <a:pt x="57939" y="25880"/>
                    <a:pt x="48775" y="25880"/>
                  </a:cubicBezTo>
                  <a:cubicBezTo>
                    <a:pt x="41765" y="25880"/>
                    <a:pt x="35812" y="24165"/>
                    <a:pt x="32568" y="18109"/>
                  </a:cubicBezTo>
                  <a:cubicBezTo>
                    <a:pt x="30873" y="14916"/>
                    <a:pt x="29206" y="6298"/>
                    <a:pt x="26069" y="618"/>
                  </a:cubicBezTo>
                  <a:cubicBezTo>
                    <a:pt x="25831" y="187"/>
                    <a:pt x="24582" y="0"/>
                    <a:pt x="22751"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4" name="Google Shape;1093;p32">
              <a:extLst>
                <a:ext uri="{FF2B5EF4-FFF2-40B4-BE49-F238E27FC236}">
                  <a16:creationId xmlns:a16="http://schemas.microsoft.com/office/drawing/2014/main" id="{A0637349-D95A-3991-8359-8354BBF325B8}"/>
                </a:ext>
              </a:extLst>
            </p:cNvPr>
            <p:cNvSpPr/>
            <p:nvPr/>
          </p:nvSpPr>
          <p:spPr>
            <a:xfrm>
              <a:off x="7737334" y="4804080"/>
              <a:ext cx="34145" cy="399416"/>
            </a:xfrm>
            <a:custGeom>
              <a:avLst/>
              <a:gdLst/>
              <a:ahLst/>
              <a:cxnLst/>
              <a:rect l="l" t="t" r="r" b="b"/>
              <a:pathLst>
                <a:path w="2615" h="30589" extrusionOk="0">
                  <a:moveTo>
                    <a:pt x="954" y="1"/>
                  </a:moveTo>
                  <a:cubicBezTo>
                    <a:pt x="460" y="1"/>
                    <a:pt x="0" y="319"/>
                    <a:pt x="71" y="955"/>
                  </a:cubicBezTo>
                  <a:cubicBezTo>
                    <a:pt x="551" y="5617"/>
                    <a:pt x="636" y="10308"/>
                    <a:pt x="636" y="14998"/>
                  </a:cubicBezTo>
                  <a:cubicBezTo>
                    <a:pt x="636" y="19886"/>
                    <a:pt x="523" y="24803"/>
                    <a:pt x="71" y="29635"/>
                  </a:cubicBezTo>
                  <a:cubicBezTo>
                    <a:pt x="0" y="30271"/>
                    <a:pt x="467" y="30589"/>
                    <a:pt x="965" y="30589"/>
                  </a:cubicBezTo>
                  <a:cubicBezTo>
                    <a:pt x="1463" y="30589"/>
                    <a:pt x="1992" y="30271"/>
                    <a:pt x="2049" y="29635"/>
                  </a:cubicBezTo>
                  <a:cubicBezTo>
                    <a:pt x="2501" y="24775"/>
                    <a:pt x="2614" y="19886"/>
                    <a:pt x="2614" y="14998"/>
                  </a:cubicBezTo>
                  <a:cubicBezTo>
                    <a:pt x="2614" y="10308"/>
                    <a:pt x="2529" y="5617"/>
                    <a:pt x="2049" y="955"/>
                  </a:cubicBezTo>
                  <a:cubicBezTo>
                    <a:pt x="1978" y="319"/>
                    <a:pt x="1449" y="1"/>
                    <a:pt x="954" y="1"/>
                  </a:cubicBezTo>
                  <a:close/>
                </a:path>
              </a:pathLst>
            </a:custGeom>
            <a:solidFill>
              <a:srgbClr val="422C46">
                <a:alpha val="406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5" name="Google Shape;1094;p32">
              <a:extLst>
                <a:ext uri="{FF2B5EF4-FFF2-40B4-BE49-F238E27FC236}">
                  <a16:creationId xmlns:a16="http://schemas.microsoft.com/office/drawing/2014/main" id="{C059B339-0B94-32EB-E22B-A139519872BE}"/>
                </a:ext>
              </a:extLst>
            </p:cNvPr>
            <p:cNvSpPr/>
            <p:nvPr/>
          </p:nvSpPr>
          <p:spPr>
            <a:xfrm>
              <a:off x="5904910" y="4178978"/>
              <a:ext cx="102580" cy="80082"/>
            </a:xfrm>
            <a:custGeom>
              <a:avLst/>
              <a:gdLst/>
              <a:ahLst/>
              <a:cxnLst/>
              <a:rect l="l" t="t" r="r" b="b"/>
              <a:pathLst>
                <a:path w="7856" h="6133" extrusionOk="0">
                  <a:moveTo>
                    <a:pt x="3928" y="0"/>
                  </a:moveTo>
                  <a:cubicBezTo>
                    <a:pt x="0" y="0"/>
                    <a:pt x="0" y="6132"/>
                    <a:pt x="3928" y="6132"/>
                  </a:cubicBezTo>
                  <a:cubicBezTo>
                    <a:pt x="7855" y="6132"/>
                    <a:pt x="7855"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6" name="Google Shape;1095;p32">
              <a:extLst>
                <a:ext uri="{FF2B5EF4-FFF2-40B4-BE49-F238E27FC236}">
                  <a16:creationId xmlns:a16="http://schemas.microsoft.com/office/drawing/2014/main" id="{8EBA086B-7308-3885-4749-4FE3DA98CB63}"/>
                </a:ext>
              </a:extLst>
            </p:cNvPr>
            <p:cNvSpPr/>
            <p:nvPr/>
          </p:nvSpPr>
          <p:spPr>
            <a:xfrm>
              <a:off x="6175722" y="4316970"/>
              <a:ext cx="102214" cy="79703"/>
            </a:xfrm>
            <a:custGeom>
              <a:avLst/>
              <a:gdLst/>
              <a:ahLst/>
              <a:cxnLst/>
              <a:rect l="l" t="t" r="r" b="b"/>
              <a:pathLst>
                <a:path w="7828" h="6104" extrusionOk="0">
                  <a:moveTo>
                    <a:pt x="3928" y="0"/>
                  </a:moveTo>
                  <a:cubicBezTo>
                    <a:pt x="0" y="29"/>
                    <a:pt x="0" y="6104"/>
                    <a:pt x="3928" y="6104"/>
                  </a:cubicBezTo>
                  <a:cubicBezTo>
                    <a:pt x="7827" y="6104"/>
                    <a:pt x="7827"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7" name="Google Shape;1096;p32">
              <a:extLst>
                <a:ext uri="{FF2B5EF4-FFF2-40B4-BE49-F238E27FC236}">
                  <a16:creationId xmlns:a16="http://schemas.microsoft.com/office/drawing/2014/main" id="{76BD7298-A8F9-EF13-42D0-B93863104BDD}"/>
                </a:ext>
              </a:extLst>
            </p:cNvPr>
            <p:cNvSpPr/>
            <p:nvPr/>
          </p:nvSpPr>
          <p:spPr>
            <a:xfrm>
              <a:off x="6180880" y="4635742"/>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8" name="Google Shape;1097;p32">
              <a:extLst>
                <a:ext uri="{FF2B5EF4-FFF2-40B4-BE49-F238E27FC236}">
                  <a16:creationId xmlns:a16="http://schemas.microsoft.com/office/drawing/2014/main" id="{3B109338-3C48-7E3E-8B4A-743E07FF3E9D}"/>
                </a:ext>
              </a:extLst>
            </p:cNvPr>
            <p:cNvSpPr/>
            <p:nvPr/>
          </p:nvSpPr>
          <p:spPr>
            <a:xfrm>
              <a:off x="6425134" y="4359393"/>
              <a:ext cx="102958" cy="79716"/>
            </a:xfrm>
            <a:custGeom>
              <a:avLst/>
              <a:gdLst/>
              <a:ahLst/>
              <a:cxnLst/>
              <a:rect l="l" t="t" r="r" b="b"/>
              <a:pathLst>
                <a:path w="7885" h="6105" extrusionOk="0">
                  <a:moveTo>
                    <a:pt x="3957" y="1"/>
                  </a:moveTo>
                  <a:cubicBezTo>
                    <a:pt x="1" y="29"/>
                    <a:pt x="1" y="6104"/>
                    <a:pt x="3957" y="6104"/>
                  </a:cubicBezTo>
                  <a:cubicBezTo>
                    <a:pt x="7884" y="6104"/>
                    <a:pt x="7884"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9" name="Google Shape;1098;p32">
              <a:extLst>
                <a:ext uri="{FF2B5EF4-FFF2-40B4-BE49-F238E27FC236}">
                  <a16:creationId xmlns:a16="http://schemas.microsoft.com/office/drawing/2014/main" id="{D1DAC128-52D2-FE0D-B489-CAEEC822A0EA}"/>
                </a:ext>
              </a:extLst>
            </p:cNvPr>
            <p:cNvSpPr/>
            <p:nvPr/>
          </p:nvSpPr>
          <p:spPr>
            <a:xfrm>
              <a:off x="6467571" y="4614354"/>
              <a:ext cx="102945" cy="80069"/>
            </a:xfrm>
            <a:custGeom>
              <a:avLst/>
              <a:gdLst/>
              <a:ahLst/>
              <a:cxnLst/>
              <a:rect l="l" t="t" r="r" b="b"/>
              <a:pathLst>
                <a:path w="7884" h="6132" extrusionOk="0">
                  <a:moveTo>
                    <a:pt x="3956" y="0"/>
                  </a:moveTo>
                  <a:cubicBezTo>
                    <a:pt x="0" y="0"/>
                    <a:pt x="0" y="6132"/>
                    <a:pt x="3956" y="6132"/>
                  </a:cubicBezTo>
                  <a:cubicBezTo>
                    <a:pt x="7884" y="6132"/>
                    <a:pt x="7884" y="0"/>
                    <a:pt x="3956"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0" name="Google Shape;1099;p32">
              <a:extLst>
                <a:ext uri="{FF2B5EF4-FFF2-40B4-BE49-F238E27FC236}">
                  <a16:creationId xmlns:a16="http://schemas.microsoft.com/office/drawing/2014/main" id="{54E8CB02-FD40-66A4-B2A1-AB9673E61205}"/>
                </a:ext>
              </a:extLst>
            </p:cNvPr>
            <p:cNvSpPr/>
            <p:nvPr/>
          </p:nvSpPr>
          <p:spPr>
            <a:xfrm>
              <a:off x="6690789" y="4322506"/>
              <a:ext cx="102580" cy="79703"/>
            </a:xfrm>
            <a:custGeom>
              <a:avLst/>
              <a:gdLst/>
              <a:ahLst/>
              <a:cxnLst/>
              <a:rect l="l" t="t" r="r" b="b"/>
              <a:pathLst>
                <a:path w="7856" h="6104" extrusionOk="0">
                  <a:moveTo>
                    <a:pt x="3928" y="0"/>
                  </a:moveTo>
                  <a:cubicBezTo>
                    <a:pt x="0" y="0"/>
                    <a:pt x="0" y="6104"/>
                    <a:pt x="3928" y="6104"/>
                  </a:cubicBezTo>
                  <a:cubicBezTo>
                    <a:pt x="7855" y="6104"/>
                    <a:pt x="7855"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1" name="Google Shape;1100;p32">
              <a:extLst>
                <a:ext uri="{FF2B5EF4-FFF2-40B4-BE49-F238E27FC236}">
                  <a16:creationId xmlns:a16="http://schemas.microsoft.com/office/drawing/2014/main" id="{0D2102B4-0E66-AE3A-1CD1-E376DDEDE842}"/>
                </a:ext>
              </a:extLst>
            </p:cNvPr>
            <p:cNvSpPr/>
            <p:nvPr/>
          </p:nvSpPr>
          <p:spPr>
            <a:xfrm>
              <a:off x="6764942" y="4550882"/>
              <a:ext cx="102580" cy="79716"/>
            </a:xfrm>
            <a:custGeom>
              <a:avLst/>
              <a:gdLst/>
              <a:ahLst/>
              <a:cxnLst/>
              <a:rect l="l" t="t" r="r" b="b"/>
              <a:pathLst>
                <a:path w="7856" h="6105" extrusionOk="0">
                  <a:moveTo>
                    <a:pt x="3928" y="1"/>
                  </a:moveTo>
                  <a:cubicBezTo>
                    <a:pt x="1" y="1"/>
                    <a:pt x="1" y="6104"/>
                    <a:pt x="3928" y="6104"/>
                  </a:cubicBezTo>
                  <a:cubicBezTo>
                    <a:pt x="7856" y="6104"/>
                    <a:pt x="7856"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2" name="Google Shape;1101;p32">
              <a:extLst>
                <a:ext uri="{FF2B5EF4-FFF2-40B4-BE49-F238E27FC236}">
                  <a16:creationId xmlns:a16="http://schemas.microsoft.com/office/drawing/2014/main" id="{B34FAFDA-D96D-2C24-53B4-2BF8BF84C351}"/>
                </a:ext>
              </a:extLst>
            </p:cNvPr>
            <p:cNvSpPr/>
            <p:nvPr/>
          </p:nvSpPr>
          <p:spPr>
            <a:xfrm>
              <a:off x="7128006" y="4401086"/>
              <a:ext cx="102580" cy="79716"/>
            </a:xfrm>
            <a:custGeom>
              <a:avLst/>
              <a:gdLst/>
              <a:ahLst/>
              <a:cxnLst/>
              <a:rect l="l" t="t" r="r" b="b"/>
              <a:pathLst>
                <a:path w="7856" h="6105" extrusionOk="0">
                  <a:moveTo>
                    <a:pt x="3928" y="1"/>
                  </a:moveTo>
                  <a:cubicBezTo>
                    <a:pt x="0" y="1"/>
                    <a:pt x="0" y="6104"/>
                    <a:pt x="3928" y="6104"/>
                  </a:cubicBezTo>
                  <a:cubicBezTo>
                    <a:pt x="7855" y="6104"/>
                    <a:pt x="7855"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3" name="Google Shape;1102;p32">
              <a:extLst>
                <a:ext uri="{FF2B5EF4-FFF2-40B4-BE49-F238E27FC236}">
                  <a16:creationId xmlns:a16="http://schemas.microsoft.com/office/drawing/2014/main" id="{118F286E-6C9F-DDBE-2B42-1C625F39A62C}"/>
                </a:ext>
              </a:extLst>
            </p:cNvPr>
            <p:cNvSpPr/>
            <p:nvPr/>
          </p:nvSpPr>
          <p:spPr>
            <a:xfrm>
              <a:off x="6889654" y="4399989"/>
              <a:ext cx="102214" cy="79703"/>
            </a:xfrm>
            <a:custGeom>
              <a:avLst/>
              <a:gdLst/>
              <a:ahLst/>
              <a:cxnLst/>
              <a:rect l="l" t="t" r="r" b="b"/>
              <a:pathLst>
                <a:path w="7828" h="6104" extrusionOk="0">
                  <a:moveTo>
                    <a:pt x="3928" y="0"/>
                  </a:moveTo>
                  <a:cubicBezTo>
                    <a:pt x="0" y="0"/>
                    <a:pt x="0" y="6103"/>
                    <a:pt x="3928" y="6103"/>
                  </a:cubicBezTo>
                  <a:cubicBezTo>
                    <a:pt x="7827" y="6103"/>
                    <a:pt x="7827"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4" name="Google Shape;1103;p32">
              <a:extLst>
                <a:ext uri="{FF2B5EF4-FFF2-40B4-BE49-F238E27FC236}">
                  <a16:creationId xmlns:a16="http://schemas.microsoft.com/office/drawing/2014/main" id="{5640CB2F-147E-3AFF-7640-71B801670851}"/>
                </a:ext>
              </a:extLst>
            </p:cNvPr>
            <p:cNvSpPr/>
            <p:nvPr/>
          </p:nvSpPr>
          <p:spPr>
            <a:xfrm>
              <a:off x="6664217" y="4816537"/>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5" name="Google Shape;1104;p32">
              <a:extLst>
                <a:ext uri="{FF2B5EF4-FFF2-40B4-BE49-F238E27FC236}">
                  <a16:creationId xmlns:a16="http://schemas.microsoft.com/office/drawing/2014/main" id="{E7C43AD5-9D32-FC61-D531-CE7D4BDAE325}"/>
                </a:ext>
              </a:extLst>
            </p:cNvPr>
            <p:cNvSpPr/>
            <p:nvPr/>
          </p:nvSpPr>
          <p:spPr>
            <a:xfrm>
              <a:off x="6832097" y="5051193"/>
              <a:ext cx="102214" cy="79716"/>
            </a:xfrm>
            <a:custGeom>
              <a:avLst/>
              <a:gdLst/>
              <a:ahLst/>
              <a:cxnLst/>
              <a:rect l="l" t="t" r="r" b="b"/>
              <a:pathLst>
                <a:path w="7828" h="6105" extrusionOk="0">
                  <a:moveTo>
                    <a:pt x="3900" y="1"/>
                  </a:moveTo>
                  <a:cubicBezTo>
                    <a:pt x="0" y="1"/>
                    <a:pt x="0" y="6104"/>
                    <a:pt x="3900" y="6104"/>
                  </a:cubicBezTo>
                  <a:cubicBezTo>
                    <a:pt x="7827" y="6104"/>
                    <a:pt x="7827" y="1"/>
                    <a:pt x="3900"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6" name="Google Shape;1105;p32">
              <a:extLst>
                <a:ext uri="{FF2B5EF4-FFF2-40B4-BE49-F238E27FC236}">
                  <a16:creationId xmlns:a16="http://schemas.microsoft.com/office/drawing/2014/main" id="{9203E5B6-9EB3-9766-56AD-97AC95D0F586}"/>
                </a:ext>
              </a:extLst>
            </p:cNvPr>
            <p:cNvSpPr/>
            <p:nvPr/>
          </p:nvSpPr>
          <p:spPr>
            <a:xfrm>
              <a:off x="6595221" y="5049717"/>
              <a:ext cx="102593" cy="80082"/>
            </a:xfrm>
            <a:custGeom>
              <a:avLst/>
              <a:gdLst/>
              <a:ahLst/>
              <a:cxnLst/>
              <a:rect l="l" t="t" r="r" b="b"/>
              <a:pathLst>
                <a:path w="7857" h="6133" extrusionOk="0">
                  <a:moveTo>
                    <a:pt x="3928" y="1"/>
                  </a:moveTo>
                  <a:cubicBezTo>
                    <a:pt x="1" y="57"/>
                    <a:pt x="1" y="6132"/>
                    <a:pt x="3928" y="6132"/>
                  </a:cubicBezTo>
                  <a:cubicBezTo>
                    <a:pt x="7856" y="6132"/>
                    <a:pt x="7856"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7" name="Google Shape;1106;p32">
              <a:extLst>
                <a:ext uri="{FF2B5EF4-FFF2-40B4-BE49-F238E27FC236}">
                  <a16:creationId xmlns:a16="http://schemas.microsoft.com/office/drawing/2014/main" id="{A52E3148-A8FC-0470-28AB-2CB81BE7666C}"/>
                </a:ext>
              </a:extLst>
            </p:cNvPr>
            <p:cNvSpPr/>
            <p:nvPr/>
          </p:nvSpPr>
          <p:spPr>
            <a:xfrm>
              <a:off x="7120994" y="5071119"/>
              <a:ext cx="102580" cy="79703"/>
            </a:xfrm>
            <a:custGeom>
              <a:avLst/>
              <a:gdLst/>
              <a:ahLst/>
              <a:cxnLst/>
              <a:rect l="l" t="t" r="r" b="b"/>
              <a:pathLst>
                <a:path w="7856" h="6104" extrusionOk="0">
                  <a:moveTo>
                    <a:pt x="3928" y="1"/>
                  </a:moveTo>
                  <a:cubicBezTo>
                    <a:pt x="0" y="29"/>
                    <a:pt x="0" y="6104"/>
                    <a:pt x="3928" y="6104"/>
                  </a:cubicBezTo>
                  <a:cubicBezTo>
                    <a:pt x="7855" y="6104"/>
                    <a:pt x="7855"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8" name="Google Shape;1107;p32">
              <a:extLst>
                <a:ext uri="{FF2B5EF4-FFF2-40B4-BE49-F238E27FC236}">
                  <a16:creationId xmlns:a16="http://schemas.microsoft.com/office/drawing/2014/main" id="{7F9D685F-F2E5-B8A7-EA1C-618D0D1E9598}"/>
                </a:ext>
              </a:extLst>
            </p:cNvPr>
            <p:cNvSpPr/>
            <p:nvPr/>
          </p:nvSpPr>
          <p:spPr>
            <a:xfrm>
              <a:off x="7431645" y="4665631"/>
              <a:ext cx="102593" cy="79716"/>
            </a:xfrm>
            <a:custGeom>
              <a:avLst/>
              <a:gdLst/>
              <a:ahLst/>
              <a:cxnLst/>
              <a:rect l="l" t="t" r="r" b="b"/>
              <a:pathLst>
                <a:path w="7857" h="6105" extrusionOk="0">
                  <a:moveTo>
                    <a:pt x="3957" y="1"/>
                  </a:moveTo>
                  <a:cubicBezTo>
                    <a:pt x="1" y="1"/>
                    <a:pt x="1" y="6104"/>
                    <a:pt x="3957" y="6104"/>
                  </a:cubicBezTo>
                  <a:cubicBezTo>
                    <a:pt x="7856" y="6104"/>
                    <a:pt x="7856"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9" name="Google Shape;1108;p32">
              <a:extLst>
                <a:ext uri="{FF2B5EF4-FFF2-40B4-BE49-F238E27FC236}">
                  <a16:creationId xmlns:a16="http://schemas.microsoft.com/office/drawing/2014/main" id="{EC0E3942-4646-7632-AD0E-9BCA78328603}"/>
                </a:ext>
              </a:extLst>
            </p:cNvPr>
            <p:cNvSpPr/>
            <p:nvPr/>
          </p:nvSpPr>
          <p:spPr>
            <a:xfrm>
              <a:off x="7286276" y="4482996"/>
              <a:ext cx="102958" cy="79716"/>
            </a:xfrm>
            <a:custGeom>
              <a:avLst/>
              <a:gdLst/>
              <a:ahLst/>
              <a:cxnLst/>
              <a:rect l="l" t="t" r="r" b="b"/>
              <a:pathLst>
                <a:path w="7885" h="6105" extrusionOk="0">
                  <a:moveTo>
                    <a:pt x="3957" y="1"/>
                  </a:moveTo>
                  <a:cubicBezTo>
                    <a:pt x="29" y="1"/>
                    <a:pt x="1" y="6104"/>
                    <a:pt x="3957" y="6104"/>
                  </a:cubicBezTo>
                  <a:cubicBezTo>
                    <a:pt x="7885" y="6104"/>
                    <a:pt x="7885"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0" name="Google Shape;1109;p32">
              <a:extLst>
                <a:ext uri="{FF2B5EF4-FFF2-40B4-BE49-F238E27FC236}">
                  <a16:creationId xmlns:a16="http://schemas.microsoft.com/office/drawing/2014/main" id="{0E809BAF-1880-897C-5AA7-0557A2624444}"/>
                </a:ext>
              </a:extLst>
            </p:cNvPr>
            <p:cNvSpPr/>
            <p:nvPr/>
          </p:nvSpPr>
          <p:spPr>
            <a:xfrm>
              <a:off x="7519091" y="4466021"/>
              <a:ext cx="102958" cy="79716"/>
            </a:xfrm>
            <a:custGeom>
              <a:avLst/>
              <a:gdLst/>
              <a:ahLst/>
              <a:cxnLst/>
              <a:rect l="l" t="t" r="r" b="b"/>
              <a:pathLst>
                <a:path w="7885" h="6105" extrusionOk="0">
                  <a:moveTo>
                    <a:pt x="3957" y="1"/>
                  </a:moveTo>
                  <a:cubicBezTo>
                    <a:pt x="1" y="1"/>
                    <a:pt x="1" y="6104"/>
                    <a:pt x="3957" y="6104"/>
                  </a:cubicBezTo>
                  <a:cubicBezTo>
                    <a:pt x="7884" y="6104"/>
                    <a:pt x="7884"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1" name="Google Shape;1110;p32">
              <a:extLst>
                <a:ext uri="{FF2B5EF4-FFF2-40B4-BE49-F238E27FC236}">
                  <a16:creationId xmlns:a16="http://schemas.microsoft.com/office/drawing/2014/main" id="{74DD2617-FAC2-FA25-5759-DEFCFF247873}"/>
                </a:ext>
              </a:extLst>
            </p:cNvPr>
            <p:cNvSpPr/>
            <p:nvPr/>
          </p:nvSpPr>
          <p:spPr>
            <a:xfrm>
              <a:off x="7784746" y="4428768"/>
              <a:ext cx="102580" cy="79703"/>
            </a:xfrm>
            <a:custGeom>
              <a:avLst/>
              <a:gdLst/>
              <a:ahLst/>
              <a:cxnLst/>
              <a:rect l="l" t="t" r="r" b="b"/>
              <a:pathLst>
                <a:path w="7856" h="6104" extrusionOk="0">
                  <a:moveTo>
                    <a:pt x="3928" y="0"/>
                  </a:moveTo>
                  <a:cubicBezTo>
                    <a:pt x="0" y="0"/>
                    <a:pt x="0" y="6103"/>
                    <a:pt x="3928" y="6103"/>
                  </a:cubicBezTo>
                  <a:cubicBezTo>
                    <a:pt x="7856" y="6103"/>
                    <a:pt x="7856"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2" name="Google Shape;1111;p32">
              <a:extLst>
                <a:ext uri="{FF2B5EF4-FFF2-40B4-BE49-F238E27FC236}">
                  <a16:creationId xmlns:a16="http://schemas.microsoft.com/office/drawing/2014/main" id="{5C7B6A7A-CF03-167F-6E53-658E67B4D5C2}"/>
                </a:ext>
              </a:extLst>
            </p:cNvPr>
            <p:cNvSpPr/>
            <p:nvPr/>
          </p:nvSpPr>
          <p:spPr>
            <a:xfrm>
              <a:off x="7584770" y="4834987"/>
              <a:ext cx="102580" cy="79703"/>
            </a:xfrm>
            <a:custGeom>
              <a:avLst/>
              <a:gdLst/>
              <a:ahLst/>
              <a:cxnLst/>
              <a:rect l="l" t="t" r="r" b="b"/>
              <a:pathLst>
                <a:path w="7856" h="6104" extrusionOk="0">
                  <a:moveTo>
                    <a:pt x="3956" y="0"/>
                  </a:moveTo>
                  <a:cubicBezTo>
                    <a:pt x="29" y="0"/>
                    <a:pt x="0" y="6104"/>
                    <a:pt x="3956" y="6104"/>
                  </a:cubicBezTo>
                  <a:cubicBezTo>
                    <a:pt x="7856" y="6104"/>
                    <a:pt x="7856" y="0"/>
                    <a:pt x="3956"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3" name="Google Shape;1112;p32">
              <a:extLst>
                <a:ext uri="{FF2B5EF4-FFF2-40B4-BE49-F238E27FC236}">
                  <a16:creationId xmlns:a16="http://schemas.microsoft.com/office/drawing/2014/main" id="{EEB89E8F-3D97-4193-C47B-0175DDE32BE9}"/>
                </a:ext>
              </a:extLst>
            </p:cNvPr>
            <p:cNvSpPr/>
            <p:nvPr/>
          </p:nvSpPr>
          <p:spPr>
            <a:xfrm>
              <a:off x="7577758" y="5017988"/>
              <a:ext cx="102214" cy="79716"/>
            </a:xfrm>
            <a:custGeom>
              <a:avLst/>
              <a:gdLst/>
              <a:ahLst/>
              <a:cxnLst/>
              <a:rect l="l" t="t" r="r" b="b"/>
              <a:pathLst>
                <a:path w="7828" h="6105" extrusionOk="0">
                  <a:moveTo>
                    <a:pt x="3928" y="1"/>
                  </a:moveTo>
                  <a:cubicBezTo>
                    <a:pt x="1" y="1"/>
                    <a:pt x="1" y="6104"/>
                    <a:pt x="3928" y="6104"/>
                  </a:cubicBezTo>
                  <a:cubicBezTo>
                    <a:pt x="7828" y="6104"/>
                    <a:pt x="7828"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4" name="Google Shape;1113;p32">
              <a:extLst>
                <a:ext uri="{FF2B5EF4-FFF2-40B4-BE49-F238E27FC236}">
                  <a16:creationId xmlns:a16="http://schemas.microsoft.com/office/drawing/2014/main" id="{65F859E0-5943-F469-BB70-990B0699A658}"/>
                </a:ext>
              </a:extLst>
            </p:cNvPr>
            <p:cNvSpPr/>
            <p:nvPr/>
          </p:nvSpPr>
          <p:spPr>
            <a:xfrm>
              <a:off x="7710579" y="4656778"/>
              <a:ext cx="102214" cy="80082"/>
            </a:xfrm>
            <a:custGeom>
              <a:avLst/>
              <a:gdLst/>
              <a:ahLst/>
              <a:cxnLst/>
              <a:rect l="l" t="t" r="r" b="b"/>
              <a:pathLst>
                <a:path w="7828" h="6133" extrusionOk="0">
                  <a:moveTo>
                    <a:pt x="3928" y="1"/>
                  </a:moveTo>
                  <a:cubicBezTo>
                    <a:pt x="1" y="1"/>
                    <a:pt x="1" y="6132"/>
                    <a:pt x="3928" y="6132"/>
                  </a:cubicBezTo>
                  <a:cubicBezTo>
                    <a:pt x="7828" y="6132"/>
                    <a:pt x="7828"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5" name="Google Shape;1114;p32">
              <a:extLst>
                <a:ext uri="{FF2B5EF4-FFF2-40B4-BE49-F238E27FC236}">
                  <a16:creationId xmlns:a16="http://schemas.microsoft.com/office/drawing/2014/main" id="{1FC4265D-DD6C-ECD2-5893-84800053B567}"/>
                </a:ext>
              </a:extLst>
            </p:cNvPr>
            <p:cNvSpPr/>
            <p:nvPr/>
          </p:nvSpPr>
          <p:spPr>
            <a:xfrm>
              <a:off x="7965161" y="4774113"/>
              <a:ext cx="102958" cy="79703"/>
            </a:xfrm>
            <a:custGeom>
              <a:avLst/>
              <a:gdLst/>
              <a:ahLst/>
              <a:cxnLst/>
              <a:rect l="l" t="t" r="r" b="b"/>
              <a:pathLst>
                <a:path w="7885" h="6104" extrusionOk="0">
                  <a:moveTo>
                    <a:pt x="3957" y="0"/>
                  </a:moveTo>
                  <a:cubicBezTo>
                    <a:pt x="29" y="0"/>
                    <a:pt x="1" y="6104"/>
                    <a:pt x="3957" y="6104"/>
                  </a:cubicBezTo>
                  <a:cubicBezTo>
                    <a:pt x="7884" y="6104"/>
                    <a:pt x="7884" y="0"/>
                    <a:pt x="3957"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6" name="Google Shape;1115;p32">
              <a:extLst>
                <a:ext uri="{FF2B5EF4-FFF2-40B4-BE49-F238E27FC236}">
                  <a16:creationId xmlns:a16="http://schemas.microsoft.com/office/drawing/2014/main" id="{781DA7FB-D6A7-65EB-5A3E-E92B905D08C4}"/>
                </a:ext>
              </a:extLst>
            </p:cNvPr>
            <p:cNvSpPr/>
            <p:nvPr/>
          </p:nvSpPr>
          <p:spPr>
            <a:xfrm>
              <a:off x="7858899" y="5017988"/>
              <a:ext cx="102593" cy="79716"/>
            </a:xfrm>
            <a:custGeom>
              <a:avLst/>
              <a:gdLst/>
              <a:ahLst/>
              <a:cxnLst/>
              <a:rect l="l" t="t" r="r" b="b"/>
              <a:pathLst>
                <a:path w="7857" h="6105" extrusionOk="0">
                  <a:moveTo>
                    <a:pt x="3929" y="1"/>
                  </a:moveTo>
                  <a:cubicBezTo>
                    <a:pt x="1" y="1"/>
                    <a:pt x="1" y="6104"/>
                    <a:pt x="3929" y="6104"/>
                  </a:cubicBezTo>
                  <a:cubicBezTo>
                    <a:pt x="7856" y="6104"/>
                    <a:pt x="7856" y="1"/>
                    <a:pt x="3929"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7" name="Google Shape;1116;p32">
              <a:extLst>
                <a:ext uri="{FF2B5EF4-FFF2-40B4-BE49-F238E27FC236}">
                  <a16:creationId xmlns:a16="http://schemas.microsoft.com/office/drawing/2014/main" id="{D909CFC3-59A2-B17A-8303-33ED84BEAE90}"/>
                </a:ext>
              </a:extLst>
            </p:cNvPr>
            <p:cNvSpPr/>
            <p:nvPr/>
          </p:nvSpPr>
          <p:spPr>
            <a:xfrm>
              <a:off x="7354540" y="4949357"/>
              <a:ext cx="102945" cy="79716"/>
            </a:xfrm>
            <a:custGeom>
              <a:avLst/>
              <a:gdLst/>
              <a:ahLst/>
              <a:cxnLst/>
              <a:rect l="l" t="t" r="r" b="b"/>
              <a:pathLst>
                <a:path w="7884" h="6105" extrusionOk="0">
                  <a:moveTo>
                    <a:pt x="3956" y="1"/>
                  </a:moveTo>
                  <a:cubicBezTo>
                    <a:pt x="0" y="1"/>
                    <a:pt x="0" y="6104"/>
                    <a:pt x="3956" y="6104"/>
                  </a:cubicBezTo>
                  <a:cubicBezTo>
                    <a:pt x="7884" y="6104"/>
                    <a:pt x="7884" y="1"/>
                    <a:pt x="3956"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8" name="Google Shape;1117;p32">
              <a:extLst>
                <a:ext uri="{FF2B5EF4-FFF2-40B4-BE49-F238E27FC236}">
                  <a16:creationId xmlns:a16="http://schemas.microsoft.com/office/drawing/2014/main" id="{77EF146D-17A7-AF01-213D-7878B2880A35}"/>
                </a:ext>
              </a:extLst>
            </p:cNvPr>
            <p:cNvSpPr/>
            <p:nvPr/>
          </p:nvSpPr>
          <p:spPr>
            <a:xfrm>
              <a:off x="5968735" y="4444633"/>
              <a:ext cx="102214" cy="80069"/>
            </a:xfrm>
            <a:custGeom>
              <a:avLst/>
              <a:gdLst/>
              <a:ahLst/>
              <a:cxnLst/>
              <a:rect l="l" t="t" r="r" b="b"/>
              <a:pathLst>
                <a:path w="7828" h="6132" extrusionOk="0">
                  <a:moveTo>
                    <a:pt x="3900" y="0"/>
                  </a:moveTo>
                  <a:cubicBezTo>
                    <a:pt x="0" y="0"/>
                    <a:pt x="0" y="6132"/>
                    <a:pt x="3900" y="6132"/>
                  </a:cubicBezTo>
                  <a:cubicBezTo>
                    <a:pt x="7828" y="6132"/>
                    <a:pt x="7828" y="0"/>
                    <a:pt x="3900"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9" name="Google Shape;1118;p32">
              <a:extLst>
                <a:ext uri="{FF2B5EF4-FFF2-40B4-BE49-F238E27FC236}">
                  <a16:creationId xmlns:a16="http://schemas.microsoft.com/office/drawing/2014/main" id="{B1084806-FBEC-5F7A-4EB0-53531950CB54}"/>
                </a:ext>
              </a:extLst>
            </p:cNvPr>
            <p:cNvSpPr/>
            <p:nvPr/>
          </p:nvSpPr>
          <p:spPr>
            <a:xfrm>
              <a:off x="5681470" y="3520384"/>
              <a:ext cx="509765" cy="476533"/>
            </a:xfrm>
            <a:custGeom>
              <a:avLst/>
              <a:gdLst/>
              <a:ahLst/>
              <a:cxnLst/>
              <a:rect l="l" t="t" r="r" b="b"/>
              <a:pathLst>
                <a:path w="39040" h="36495" extrusionOk="0">
                  <a:moveTo>
                    <a:pt x="15974" y="1"/>
                  </a:moveTo>
                  <a:cubicBezTo>
                    <a:pt x="15967" y="1"/>
                    <a:pt x="15960" y="1"/>
                    <a:pt x="15954" y="1"/>
                  </a:cubicBezTo>
                  <a:cubicBezTo>
                    <a:pt x="13269" y="509"/>
                    <a:pt x="14089" y="8478"/>
                    <a:pt x="15671" y="14214"/>
                  </a:cubicBezTo>
                  <a:cubicBezTo>
                    <a:pt x="14634" y="11290"/>
                    <a:pt x="10197" y="4266"/>
                    <a:pt x="7346" y="4266"/>
                  </a:cubicBezTo>
                  <a:cubicBezTo>
                    <a:pt x="7166" y="4266"/>
                    <a:pt x="6993" y="4293"/>
                    <a:pt x="6827" y="4352"/>
                  </a:cubicBezTo>
                  <a:cubicBezTo>
                    <a:pt x="4708" y="5595"/>
                    <a:pt x="7618" y="13705"/>
                    <a:pt x="9144" y="16898"/>
                  </a:cubicBezTo>
                  <a:cubicBezTo>
                    <a:pt x="5852" y="14044"/>
                    <a:pt x="3674" y="12889"/>
                    <a:pt x="2408" y="12889"/>
                  </a:cubicBezTo>
                  <a:cubicBezTo>
                    <a:pt x="0" y="12889"/>
                    <a:pt x="885" y="17063"/>
                    <a:pt x="3662" y="21673"/>
                  </a:cubicBezTo>
                  <a:cubicBezTo>
                    <a:pt x="8655" y="29986"/>
                    <a:pt x="11070" y="36495"/>
                    <a:pt x="18468" y="36495"/>
                  </a:cubicBezTo>
                  <a:cubicBezTo>
                    <a:pt x="18815" y="36495"/>
                    <a:pt x="19173" y="36481"/>
                    <a:pt x="19542" y="36451"/>
                  </a:cubicBezTo>
                  <a:lnTo>
                    <a:pt x="28923" y="33908"/>
                  </a:lnTo>
                  <a:cubicBezTo>
                    <a:pt x="35083" y="29783"/>
                    <a:pt x="39039" y="18000"/>
                    <a:pt x="35648" y="13790"/>
                  </a:cubicBezTo>
                  <a:cubicBezTo>
                    <a:pt x="35361" y="13662"/>
                    <a:pt x="35077" y="13603"/>
                    <a:pt x="34797" y="13603"/>
                  </a:cubicBezTo>
                  <a:cubicBezTo>
                    <a:pt x="32845" y="13603"/>
                    <a:pt x="31084" y="16476"/>
                    <a:pt x="29799" y="19046"/>
                  </a:cubicBezTo>
                  <a:cubicBezTo>
                    <a:pt x="29093" y="11642"/>
                    <a:pt x="30195" y="1046"/>
                    <a:pt x="25985" y="255"/>
                  </a:cubicBezTo>
                  <a:cubicBezTo>
                    <a:pt x="23555" y="651"/>
                    <a:pt x="22311" y="6867"/>
                    <a:pt x="22368" y="12829"/>
                  </a:cubicBezTo>
                  <a:cubicBezTo>
                    <a:pt x="21071" y="5726"/>
                    <a:pt x="18678" y="1"/>
                    <a:pt x="15974" y="1"/>
                  </a:cubicBezTo>
                  <a:close/>
                </a:path>
              </a:pathLst>
            </a:custGeom>
            <a:solidFill>
              <a:srgbClr val="EDBB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0" name="Google Shape;1119;p32">
              <a:extLst>
                <a:ext uri="{FF2B5EF4-FFF2-40B4-BE49-F238E27FC236}">
                  <a16:creationId xmlns:a16="http://schemas.microsoft.com/office/drawing/2014/main" id="{8D866C4D-9455-1C9C-8C38-D2CDDF910858}"/>
                </a:ext>
              </a:extLst>
            </p:cNvPr>
            <p:cNvSpPr/>
            <p:nvPr/>
          </p:nvSpPr>
          <p:spPr>
            <a:xfrm>
              <a:off x="5766174" y="3923861"/>
              <a:ext cx="405501" cy="122362"/>
            </a:xfrm>
            <a:custGeom>
              <a:avLst/>
              <a:gdLst/>
              <a:ahLst/>
              <a:cxnLst/>
              <a:rect l="l" t="t" r="r" b="b"/>
              <a:pathLst>
                <a:path w="31055" h="9371" extrusionOk="0">
                  <a:moveTo>
                    <a:pt x="27491" y="0"/>
                  </a:moveTo>
                  <a:cubicBezTo>
                    <a:pt x="26980" y="0"/>
                    <a:pt x="26471" y="136"/>
                    <a:pt x="26025" y="437"/>
                  </a:cubicBezTo>
                  <a:cubicBezTo>
                    <a:pt x="22298" y="2850"/>
                    <a:pt x="17970" y="3356"/>
                    <a:pt x="13529" y="3356"/>
                  </a:cubicBezTo>
                  <a:cubicBezTo>
                    <a:pt x="10327" y="3356"/>
                    <a:pt x="7066" y="3093"/>
                    <a:pt x="3928" y="3093"/>
                  </a:cubicBezTo>
                  <a:cubicBezTo>
                    <a:pt x="3910" y="3093"/>
                    <a:pt x="3892" y="3093"/>
                    <a:pt x="3875" y="3093"/>
                  </a:cubicBezTo>
                  <a:cubicBezTo>
                    <a:pt x="1" y="3093"/>
                    <a:pt x="19" y="9168"/>
                    <a:pt x="3928" y="9168"/>
                  </a:cubicBezTo>
                  <a:cubicBezTo>
                    <a:pt x="7028" y="9179"/>
                    <a:pt x="10219" y="9370"/>
                    <a:pt x="13388" y="9370"/>
                  </a:cubicBezTo>
                  <a:cubicBezTo>
                    <a:pt x="18886" y="9370"/>
                    <a:pt x="24319" y="8794"/>
                    <a:pt x="29105" y="5693"/>
                  </a:cubicBezTo>
                  <a:cubicBezTo>
                    <a:pt x="30489" y="4817"/>
                    <a:pt x="31054" y="2980"/>
                    <a:pt x="30207" y="1539"/>
                  </a:cubicBezTo>
                  <a:cubicBezTo>
                    <a:pt x="29652" y="601"/>
                    <a:pt x="28565" y="0"/>
                    <a:pt x="27491"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1" name="Google Shape;1120;p32">
              <a:extLst>
                <a:ext uri="{FF2B5EF4-FFF2-40B4-BE49-F238E27FC236}">
                  <a16:creationId xmlns:a16="http://schemas.microsoft.com/office/drawing/2014/main" id="{236FE862-4A6D-67A2-FF4E-BFDD77E7D4A9}"/>
                </a:ext>
              </a:extLst>
            </p:cNvPr>
            <p:cNvSpPr/>
            <p:nvPr/>
          </p:nvSpPr>
          <p:spPr>
            <a:xfrm>
              <a:off x="6390453" y="2976539"/>
              <a:ext cx="1742967" cy="1407403"/>
            </a:xfrm>
            <a:custGeom>
              <a:avLst/>
              <a:gdLst/>
              <a:ahLst/>
              <a:cxnLst/>
              <a:rect l="l" t="t" r="r" b="b"/>
              <a:pathLst>
                <a:path w="133484" h="107785" extrusionOk="0">
                  <a:moveTo>
                    <a:pt x="38316" y="1"/>
                  </a:moveTo>
                  <a:cubicBezTo>
                    <a:pt x="21221" y="42724"/>
                    <a:pt x="1" y="95847"/>
                    <a:pt x="65188" y="106160"/>
                  </a:cubicBezTo>
                  <a:cubicBezTo>
                    <a:pt x="71938" y="107229"/>
                    <a:pt x="78059" y="107785"/>
                    <a:pt x="83605" y="107785"/>
                  </a:cubicBezTo>
                  <a:cubicBezTo>
                    <a:pt x="120872" y="107785"/>
                    <a:pt x="132155" y="82689"/>
                    <a:pt x="133484" y="19526"/>
                  </a:cubicBezTo>
                  <a:lnTo>
                    <a:pt x="38316" y="1"/>
                  </a:lnTo>
                  <a:close/>
                </a:path>
              </a:pathLst>
            </a:custGeom>
            <a:solidFill>
              <a:srgbClr val="EDBB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2" name="Google Shape;1121;p32">
              <a:extLst>
                <a:ext uri="{FF2B5EF4-FFF2-40B4-BE49-F238E27FC236}">
                  <a16:creationId xmlns:a16="http://schemas.microsoft.com/office/drawing/2014/main" id="{60EFAF2A-08F4-331D-5A65-81D94627C82A}"/>
                </a:ext>
              </a:extLst>
            </p:cNvPr>
            <p:cNvSpPr/>
            <p:nvPr/>
          </p:nvSpPr>
          <p:spPr>
            <a:xfrm>
              <a:off x="7963686" y="3845489"/>
              <a:ext cx="310416" cy="258330"/>
            </a:xfrm>
            <a:custGeom>
              <a:avLst/>
              <a:gdLst/>
              <a:ahLst/>
              <a:cxnLst/>
              <a:rect l="l" t="t" r="r" b="b"/>
              <a:pathLst>
                <a:path w="23773" h="19784" extrusionOk="0">
                  <a:moveTo>
                    <a:pt x="7879" y="1"/>
                  </a:moveTo>
                  <a:cubicBezTo>
                    <a:pt x="6563" y="1"/>
                    <a:pt x="5271" y="174"/>
                    <a:pt x="4070" y="533"/>
                  </a:cubicBezTo>
                  <a:lnTo>
                    <a:pt x="1" y="16837"/>
                  </a:lnTo>
                  <a:cubicBezTo>
                    <a:pt x="2226" y="18677"/>
                    <a:pt x="5908" y="19784"/>
                    <a:pt x="9554" y="19784"/>
                  </a:cubicBezTo>
                  <a:cubicBezTo>
                    <a:pt x="13917" y="19784"/>
                    <a:pt x="18228" y="18197"/>
                    <a:pt x="19921" y="14379"/>
                  </a:cubicBezTo>
                  <a:cubicBezTo>
                    <a:pt x="23773" y="5714"/>
                    <a:pt x="15444" y="1"/>
                    <a:pt x="7879" y="1"/>
                  </a:cubicBezTo>
                  <a:close/>
                </a:path>
              </a:pathLst>
            </a:custGeom>
            <a:solidFill>
              <a:srgbClr val="EDBB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3" name="Google Shape;1122;p32">
              <a:extLst>
                <a:ext uri="{FF2B5EF4-FFF2-40B4-BE49-F238E27FC236}">
                  <a16:creationId xmlns:a16="http://schemas.microsoft.com/office/drawing/2014/main" id="{F6045608-C4DA-3A5C-7201-F28C95E5EA5F}"/>
                </a:ext>
              </a:extLst>
            </p:cNvPr>
            <p:cNvSpPr/>
            <p:nvPr/>
          </p:nvSpPr>
          <p:spPr>
            <a:xfrm>
              <a:off x="6768637" y="3791196"/>
              <a:ext cx="212158" cy="207745"/>
            </a:xfrm>
            <a:custGeom>
              <a:avLst/>
              <a:gdLst/>
              <a:ahLst/>
              <a:cxnLst/>
              <a:rect l="l" t="t" r="r" b="b"/>
              <a:pathLst>
                <a:path w="16248" h="15910" extrusionOk="0">
                  <a:moveTo>
                    <a:pt x="8138" y="1"/>
                  </a:moveTo>
                  <a:cubicBezTo>
                    <a:pt x="4013" y="1"/>
                    <a:pt x="0" y="3646"/>
                    <a:pt x="170" y="7941"/>
                  </a:cubicBezTo>
                  <a:cubicBezTo>
                    <a:pt x="396" y="12264"/>
                    <a:pt x="3674" y="15909"/>
                    <a:pt x="8138" y="15909"/>
                  </a:cubicBezTo>
                  <a:cubicBezTo>
                    <a:pt x="12264" y="15909"/>
                    <a:pt x="16248" y="12264"/>
                    <a:pt x="16078" y="7941"/>
                  </a:cubicBezTo>
                  <a:cubicBezTo>
                    <a:pt x="15909" y="3646"/>
                    <a:pt x="12574" y="1"/>
                    <a:pt x="813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4" name="Google Shape;1123;p32">
              <a:extLst>
                <a:ext uri="{FF2B5EF4-FFF2-40B4-BE49-F238E27FC236}">
                  <a16:creationId xmlns:a16="http://schemas.microsoft.com/office/drawing/2014/main" id="{F1C33CCD-8633-956E-F18F-869D96C76E8A}"/>
                </a:ext>
              </a:extLst>
            </p:cNvPr>
            <p:cNvSpPr/>
            <p:nvPr/>
          </p:nvSpPr>
          <p:spPr>
            <a:xfrm>
              <a:off x="7549724" y="3977161"/>
              <a:ext cx="212158" cy="207366"/>
            </a:xfrm>
            <a:custGeom>
              <a:avLst/>
              <a:gdLst/>
              <a:ahLst/>
              <a:cxnLst/>
              <a:rect l="l" t="t" r="r" b="b"/>
              <a:pathLst>
                <a:path w="16248" h="15881" extrusionOk="0">
                  <a:moveTo>
                    <a:pt x="8110" y="0"/>
                  </a:moveTo>
                  <a:cubicBezTo>
                    <a:pt x="3984" y="0"/>
                    <a:pt x="0" y="3645"/>
                    <a:pt x="170" y="7940"/>
                  </a:cubicBezTo>
                  <a:cubicBezTo>
                    <a:pt x="367" y="12263"/>
                    <a:pt x="3673" y="15880"/>
                    <a:pt x="8110" y="15880"/>
                  </a:cubicBezTo>
                  <a:cubicBezTo>
                    <a:pt x="12235" y="15880"/>
                    <a:pt x="16247" y="12263"/>
                    <a:pt x="16050" y="7940"/>
                  </a:cubicBezTo>
                  <a:cubicBezTo>
                    <a:pt x="15880" y="3645"/>
                    <a:pt x="12574" y="0"/>
                    <a:pt x="8110"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5" name="Google Shape;1124;p32">
              <a:extLst>
                <a:ext uri="{FF2B5EF4-FFF2-40B4-BE49-F238E27FC236}">
                  <a16:creationId xmlns:a16="http://schemas.microsoft.com/office/drawing/2014/main" id="{B2DDE801-ED99-7532-30A8-C56976107A80}"/>
                </a:ext>
              </a:extLst>
            </p:cNvPr>
            <p:cNvSpPr/>
            <p:nvPr/>
          </p:nvSpPr>
          <p:spPr>
            <a:xfrm>
              <a:off x="7178917" y="3818526"/>
              <a:ext cx="183837" cy="105139"/>
            </a:xfrm>
            <a:custGeom>
              <a:avLst/>
              <a:gdLst/>
              <a:ahLst/>
              <a:cxnLst/>
              <a:rect l="l" t="t" r="r" b="b"/>
              <a:pathLst>
                <a:path w="14079" h="8052" extrusionOk="0">
                  <a:moveTo>
                    <a:pt x="6164" y="0"/>
                  </a:moveTo>
                  <a:cubicBezTo>
                    <a:pt x="4080" y="0"/>
                    <a:pt x="2072" y="949"/>
                    <a:pt x="424" y="2288"/>
                  </a:cubicBezTo>
                  <a:cubicBezTo>
                    <a:pt x="0" y="2627"/>
                    <a:pt x="57" y="3333"/>
                    <a:pt x="424" y="3700"/>
                  </a:cubicBezTo>
                  <a:cubicBezTo>
                    <a:pt x="624" y="3901"/>
                    <a:pt x="856" y="3987"/>
                    <a:pt x="1090" y="3987"/>
                  </a:cubicBezTo>
                  <a:cubicBezTo>
                    <a:pt x="1351" y="3987"/>
                    <a:pt x="1613" y="3879"/>
                    <a:pt x="1837" y="3700"/>
                  </a:cubicBezTo>
                  <a:cubicBezTo>
                    <a:pt x="3079" y="2682"/>
                    <a:pt x="4600" y="1972"/>
                    <a:pt x="6157" y="1972"/>
                  </a:cubicBezTo>
                  <a:cubicBezTo>
                    <a:pt x="6760" y="1972"/>
                    <a:pt x="7369" y="2079"/>
                    <a:pt x="7969" y="2316"/>
                  </a:cubicBezTo>
                  <a:cubicBezTo>
                    <a:pt x="10060" y="3164"/>
                    <a:pt x="11359" y="5255"/>
                    <a:pt x="11953" y="7346"/>
                  </a:cubicBezTo>
                  <a:cubicBezTo>
                    <a:pt x="12099" y="7839"/>
                    <a:pt x="12484" y="8052"/>
                    <a:pt x="12876" y="8052"/>
                  </a:cubicBezTo>
                  <a:cubicBezTo>
                    <a:pt x="13471" y="8052"/>
                    <a:pt x="14079" y="7559"/>
                    <a:pt x="13874" y="6809"/>
                  </a:cubicBezTo>
                  <a:cubicBezTo>
                    <a:pt x="13055" y="4011"/>
                    <a:pt x="11275" y="1468"/>
                    <a:pt x="8506" y="423"/>
                  </a:cubicBezTo>
                  <a:cubicBezTo>
                    <a:pt x="7724" y="132"/>
                    <a:pt x="6939" y="0"/>
                    <a:pt x="6164"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6" name="Google Shape;1125;p32">
              <a:extLst>
                <a:ext uri="{FF2B5EF4-FFF2-40B4-BE49-F238E27FC236}">
                  <a16:creationId xmlns:a16="http://schemas.microsoft.com/office/drawing/2014/main" id="{ADA2B100-0B59-FA52-D822-50401702C5BC}"/>
                </a:ext>
              </a:extLst>
            </p:cNvPr>
            <p:cNvSpPr/>
            <p:nvPr/>
          </p:nvSpPr>
          <p:spPr>
            <a:xfrm>
              <a:off x="7041369" y="3894873"/>
              <a:ext cx="401727" cy="238104"/>
            </a:xfrm>
            <a:custGeom>
              <a:avLst/>
              <a:gdLst/>
              <a:ahLst/>
              <a:cxnLst/>
              <a:rect l="l" t="t" r="r" b="b"/>
              <a:pathLst>
                <a:path w="30766" h="18235" extrusionOk="0">
                  <a:moveTo>
                    <a:pt x="1492" y="1"/>
                  </a:moveTo>
                  <a:lnTo>
                    <a:pt x="1492" y="1"/>
                  </a:lnTo>
                  <a:cubicBezTo>
                    <a:pt x="0" y="11371"/>
                    <a:pt x="8407" y="18234"/>
                    <a:pt x="16882" y="18234"/>
                  </a:cubicBezTo>
                  <a:cubicBezTo>
                    <a:pt x="22371" y="18234"/>
                    <a:pt x="27889" y="15356"/>
                    <a:pt x="30766" y="8958"/>
                  </a:cubicBezTo>
                  <a:cubicBezTo>
                    <a:pt x="21583" y="7998"/>
                    <a:pt x="10732" y="5087"/>
                    <a:pt x="1492"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7" name="Google Shape;1126;p32">
              <a:extLst>
                <a:ext uri="{FF2B5EF4-FFF2-40B4-BE49-F238E27FC236}">
                  <a16:creationId xmlns:a16="http://schemas.microsoft.com/office/drawing/2014/main" id="{CD86BCCF-B9F5-0A15-9D93-12A44FA1F9DA}"/>
                </a:ext>
              </a:extLst>
            </p:cNvPr>
            <p:cNvSpPr/>
            <p:nvPr/>
          </p:nvSpPr>
          <p:spPr>
            <a:xfrm>
              <a:off x="7054453" y="3393439"/>
              <a:ext cx="267848" cy="100034"/>
            </a:xfrm>
            <a:custGeom>
              <a:avLst/>
              <a:gdLst/>
              <a:ahLst/>
              <a:cxnLst/>
              <a:rect l="l" t="t" r="r" b="b"/>
              <a:pathLst>
                <a:path w="20513" h="7661" extrusionOk="0">
                  <a:moveTo>
                    <a:pt x="7608" y="1"/>
                  </a:moveTo>
                  <a:cubicBezTo>
                    <a:pt x="5309" y="1"/>
                    <a:pt x="3035" y="427"/>
                    <a:pt x="1055" y="1246"/>
                  </a:cubicBezTo>
                  <a:cubicBezTo>
                    <a:pt x="0" y="1698"/>
                    <a:pt x="285" y="3245"/>
                    <a:pt x="1196" y="3245"/>
                  </a:cubicBezTo>
                  <a:cubicBezTo>
                    <a:pt x="1309" y="3245"/>
                    <a:pt x="1432" y="3220"/>
                    <a:pt x="1564" y="3167"/>
                  </a:cubicBezTo>
                  <a:cubicBezTo>
                    <a:pt x="3399" y="2403"/>
                    <a:pt x="5543" y="1991"/>
                    <a:pt x="7703" y="1991"/>
                  </a:cubicBezTo>
                  <a:cubicBezTo>
                    <a:pt x="11930" y="1991"/>
                    <a:pt x="16216" y="3570"/>
                    <a:pt x="18348" y="7180"/>
                  </a:cubicBezTo>
                  <a:cubicBezTo>
                    <a:pt x="18549" y="7520"/>
                    <a:pt x="18852" y="7661"/>
                    <a:pt x="19154" y="7661"/>
                  </a:cubicBezTo>
                  <a:cubicBezTo>
                    <a:pt x="19833" y="7661"/>
                    <a:pt x="20513" y="6953"/>
                    <a:pt x="20044" y="6191"/>
                  </a:cubicBezTo>
                  <a:cubicBezTo>
                    <a:pt x="17559" y="1954"/>
                    <a:pt x="12528" y="1"/>
                    <a:pt x="7608"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8" name="Google Shape;1127;p32">
              <a:extLst>
                <a:ext uri="{FF2B5EF4-FFF2-40B4-BE49-F238E27FC236}">
                  <a16:creationId xmlns:a16="http://schemas.microsoft.com/office/drawing/2014/main" id="{CA7418BC-01C5-2672-2F74-75D904A92645}"/>
                </a:ext>
              </a:extLst>
            </p:cNvPr>
            <p:cNvSpPr/>
            <p:nvPr/>
          </p:nvSpPr>
          <p:spPr>
            <a:xfrm>
              <a:off x="7482830" y="3488537"/>
              <a:ext cx="252584" cy="126841"/>
            </a:xfrm>
            <a:custGeom>
              <a:avLst/>
              <a:gdLst/>
              <a:ahLst/>
              <a:cxnLst/>
              <a:rect l="l" t="t" r="r" b="b"/>
              <a:pathLst>
                <a:path w="19344" h="9714" extrusionOk="0">
                  <a:moveTo>
                    <a:pt x="5742" y="1"/>
                  </a:moveTo>
                  <a:cubicBezTo>
                    <a:pt x="4203" y="1"/>
                    <a:pt x="2663" y="188"/>
                    <a:pt x="1167" y="518"/>
                  </a:cubicBezTo>
                  <a:cubicBezTo>
                    <a:pt x="1" y="730"/>
                    <a:pt x="401" y="2435"/>
                    <a:pt x="1458" y="2435"/>
                  </a:cubicBezTo>
                  <a:cubicBezTo>
                    <a:pt x="1528" y="2435"/>
                    <a:pt x="1601" y="2427"/>
                    <a:pt x="1676" y="2411"/>
                  </a:cubicBezTo>
                  <a:cubicBezTo>
                    <a:pt x="2929" y="2142"/>
                    <a:pt x="4223" y="2000"/>
                    <a:pt x="5509" y="2000"/>
                  </a:cubicBezTo>
                  <a:cubicBezTo>
                    <a:pt x="10430" y="2000"/>
                    <a:pt x="15234" y="4078"/>
                    <a:pt x="17160" y="9052"/>
                  </a:cubicBezTo>
                  <a:cubicBezTo>
                    <a:pt x="17340" y="9511"/>
                    <a:pt x="17751" y="9713"/>
                    <a:pt x="18151" y="9713"/>
                  </a:cubicBezTo>
                  <a:cubicBezTo>
                    <a:pt x="18759" y="9713"/>
                    <a:pt x="19343" y="9248"/>
                    <a:pt x="19053" y="8515"/>
                  </a:cubicBezTo>
                  <a:cubicBezTo>
                    <a:pt x="17782" y="5209"/>
                    <a:pt x="15352" y="2581"/>
                    <a:pt x="12074" y="1225"/>
                  </a:cubicBezTo>
                  <a:cubicBezTo>
                    <a:pt x="10047" y="368"/>
                    <a:pt x="7896" y="1"/>
                    <a:pt x="5742"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9" name="Google Shape;1128;p32">
              <a:extLst>
                <a:ext uri="{FF2B5EF4-FFF2-40B4-BE49-F238E27FC236}">
                  <a16:creationId xmlns:a16="http://schemas.microsoft.com/office/drawing/2014/main" id="{7E2B1C63-89A2-0CB1-B919-83C273DFAB84}"/>
                </a:ext>
              </a:extLst>
            </p:cNvPr>
            <p:cNvSpPr/>
            <p:nvPr/>
          </p:nvSpPr>
          <p:spPr>
            <a:xfrm>
              <a:off x="6679716" y="2472193"/>
              <a:ext cx="1241559" cy="875531"/>
            </a:xfrm>
            <a:custGeom>
              <a:avLst/>
              <a:gdLst/>
              <a:ahLst/>
              <a:cxnLst/>
              <a:rect l="l" t="t" r="r" b="b"/>
              <a:pathLst>
                <a:path w="95084" h="67052" extrusionOk="0">
                  <a:moveTo>
                    <a:pt x="51419" y="1"/>
                  </a:moveTo>
                  <a:cubicBezTo>
                    <a:pt x="47537" y="1"/>
                    <a:pt x="43959" y="316"/>
                    <a:pt x="40972" y="790"/>
                  </a:cubicBezTo>
                  <a:cubicBezTo>
                    <a:pt x="15768" y="4011"/>
                    <a:pt x="3956" y="21870"/>
                    <a:pt x="1" y="65724"/>
                  </a:cubicBezTo>
                  <a:cubicBezTo>
                    <a:pt x="1" y="65724"/>
                    <a:pt x="15768" y="67052"/>
                    <a:pt x="32863" y="67052"/>
                  </a:cubicBezTo>
                  <a:cubicBezTo>
                    <a:pt x="55637" y="67052"/>
                    <a:pt x="87341" y="62163"/>
                    <a:pt x="93049" y="34500"/>
                  </a:cubicBezTo>
                  <a:lnTo>
                    <a:pt x="95083" y="28058"/>
                  </a:lnTo>
                  <a:cubicBezTo>
                    <a:pt x="89245" y="5525"/>
                    <a:pt x="67667" y="1"/>
                    <a:pt x="51419" y="1"/>
                  </a:cubicBezTo>
                  <a:close/>
                </a:path>
              </a:pathLst>
            </a:custGeom>
            <a:solidFill>
              <a:srgbClr val="7E4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0" name="Google Shape;1129;p32">
              <a:extLst>
                <a:ext uri="{FF2B5EF4-FFF2-40B4-BE49-F238E27FC236}">
                  <a16:creationId xmlns:a16="http://schemas.microsoft.com/office/drawing/2014/main" id="{A5C0A0FC-796F-4E9C-0611-6AFF13035DD9}"/>
                </a:ext>
              </a:extLst>
            </p:cNvPr>
            <p:cNvSpPr/>
            <p:nvPr/>
          </p:nvSpPr>
          <p:spPr>
            <a:xfrm>
              <a:off x="7724969" y="2823048"/>
              <a:ext cx="636331" cy="1119446"/>
            </a:xfrm>
            <a:custGeom>
              <a:avLst/>
              <a:gdLst/>
              <a:ahLst/>
              <a:cxnLst/>
              <a:rect l="l" t="t" r="r" b="b"/>
              <a:pathLst>
                <a:path w="48733" h="85732" extrusionOk="0">
                  <a:moveTo>
                    <a:pt x="18576" y="1"/>
                  </a:moveTo>
                  <a:cubicBezTo>
                    <a:pt x="17318" y="1"/>
                    <a:pt x="16006" y="111"/>
                    <a:pt x="14638" y="340"/>
                  </a:cubicBezTo>
                  <a:lnTo>
                    <a:pt x="1" y="23115"/>
                  </a:lnTo>
                  <a:cubicBezTo>
                    <a:pt x="792" y="45889"/>
                    <a:pt x="7828" y="69060"/>
                    <a:pt x="25799" y="85731"/>
                  </a:cubicBezTo>
                  <a:cubicBezTo>
                    <a:pt x="47499" y="63489"/>
                    <a:pt x="48732" y="1"/>
                    <a:pt x="18576" y="1"/>
                  </a:cubicBezTo>
                  <a:close/>
                </a:path>
              </a:pathLst>
            </a:custGeom>
            <a:solidFill>
              <a:srgbClr val="7E4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1" name="Google Shape;1130;p32">
              <a:extLst>
                <a:ext uri="{FF2B5EF4-FFF2-40B4-BE49-F238E27FC236}">
                  <a16:creationId xmlns:a16="http://schemas.microsoft.com/office/drawing/2014/main" id="{77D2C3E6-A9EB-270A-2B0F-6292D892FF8C}"/>
                </a:ext>
              </a:extLst>
            </p:cNvPr>
            <p:cNvSpPr/>
            <p:nvPr/>
          </p:nvSpPr>
          <p:spPr>
            <a:xfrm>
              <a:off x="7782174" y="3083114"/>
              <a:ext cx="589820" cy="530108"/>
            </a:xfrm>
            <a:custGeom>
              <a:avLst/>
              <a:gdLst/>
              <a:ahLst/>
              <a:cxnLst/>
              <a:rect l="l" t="t" r="r" b="b"/>
              <a:pathLst>
                <a:path w="45171" h="40598" extrusionOk="0">
                  <a:moveTo>
                    <a:pt x="31395" y="0"/>
                  </a:moveTo>
                  <a:cubicBezTo>
                    <a:pt x="25696" y="0"/>
                    <a:pt x="24017" y="12445"/>
                    <a:pt x="24017" y="15178"/>
                  </a:cubicBezTo>
                  <a:cubicBezTo>
                    <a:pt x="23198" y="11991"/>
                    <a:pt x="20159" y="2330"/>
                    <a:pt x="16142" y="2330"/>
                  </a:cubicBezTo>
                  <a:cubicBezTo>
                    <a:pt x="15173" y="2330"/>
                    <a:pt x="14148" y="2892"/>
                    <a:pt x="13082" y="4243"/>
                  </a:cubicBezTo>
                  <a:cubicBezTo>
                    <a:pt x="10087" y="8199"/>
                    <a:pt x="14071" y="14924"/>
                    <a:pt x="16558" y="17891"/>
                  </a:cubicBezTo>
                  <a:cubicBezTo>
                    <a:pt x="13916" y="17084"/>
                    <a:pt x="11699" y="16743"/>
                    <a:pt x="9878" y="16743"/>
                  </a:cubicBezTo>
                  <a:cubicBezTo>
                    <a:pt x="1" y="16743"/>
                    <a:pt x="1771" y="26770"/>
                    <a:pt x="10537" y="26770"/>
                  </a:cubicBezTo>
                  <a:cubicBezTo>
                    <a:pt x="12600" y="26770"/>
                    <a:pt x="15051" y="26215"/>
                    <a:pt x="17829" y="24842"/>
                  </a:cubicBezTo>
                  <a:lnTo>
                    <a:pt x="17829" y="24842"/>
                  </a:lnTo>
                  <a:cubicBezTo>
                    <a:pt x="9166" y="33254"/>
                    <a:pt x="11758" y="40597"/>
                    <a:pt x="16370" y="40597"/>
                  </a:cubicBezTo>
                  <a:cubicBezTo>
                    <a:pt x="19551" y="40597"/>
                    <a:pt x="23693" y="37105"/>
                    <a:pt x="25769" y="28063"/>
                  </a:cubicBezTo>
                  <a:cubicBezTo>
                    <a:pt x="25769" y="32836"/>
                    <a:pt x="28703" y="39964"/>
                    <a:pt x="33498" y="39964"/>
                  </a:cubicBezTo>
                  <a:cubicBezTo>
                    <a:pt x="34692" y="39964"/>
                    <a:pt x="36002" y="39521"/>
                    <a:pt x="37411" y="38490"/>
                  </a:cubicBezTo>
                  <a:cubicBezTo>
                    <a:pt x="41917" y="35160"/>
                    <a:pt x="38062" y="27794"/>
                    <a:pt x="33312" y="25136"/>
                  </a:cubicBezTo>
                  <a:lnTo>
                    <a:pt x="33312" y="25136"/>
                  </a:lnTo>
                  <a:cubicBezTo>
                    <a:pt x="34824" y="25648"/>
                    <a:pt x="36501" y="25959"/>
                    <a:pt x="38105" y="25959"/>
                  </a:cubicBezTo>
                  <a:cubicBezTo>
                    <a:pt x="41799" y="25959"/>
                    <a:pt x="45108" y="24307"/>
                    <a:pt x="45125" y="19643"/>
                  </a:cubicBezTo>
                  <a:cubicBezTo>
                    <a:pt x="45170" y="16043"/>
                    <a:pt x="42665" y="14880"/>
                    <a:pt x="39647" y="14880"/>
                  </a:cubicBezTo>
                  <a:cubicBezTo>
                    <a:pt x="37027" y="14880"/>
                    <a:pt x="34019" y="15757"/>
                    <a:pt x="31958" y="16676"/>
                  </a:cubicBezTo>
                  <a:cubicBezTo>
                    <a:pt x="33935" y="13681"/>
                    <a:pt x="39389" y="2774"/>
                    <a:pt x="32946" y="287"/>
                  </a:cubicBezTo>
                  <a:cubicBezTo>
                    <a:pt x="32399" y="91"/>
                    <a:pt x="31882" y="0"/>
                    <a:pt x="31395"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2" name="Google Shape;1131;p32">
              <a:extLst>
                <a:ext uri="{FF2B5EF4-FFF2-40B4-BE49-F238E27FC236}">
                  <a16:creationId xmlns:a16="http://schemas.microsoft.com/office/drawing/2014/main" id="{BA6DD444-740E-3BB5-2920-A0657074B56D}"/>
                </a:ext>
              </a:extLst>
            </p:cNvPr>
            <p:cNvSpPr/>
            <p:nvPr/>
          </p:nvSpPr>
          <p:spPr>
            <a:xfrm>
              <a:off x="8020133" y="3286472"/>
              <a:ext cx="163101" cy="159772"/>
            </a:xfrm>
            <a:custGeom>
              <a:avLst/>
              <a:gdLst/>
              <a:ahLst/>
              <a:cxnLst/>
              <a:rect l="l" t="t" r="r" b="b"/>
              <a:pathLst>
                <a:path w="12491" h="12236" extrusionOk="0">
                  <a:moveTo>
                    <a:pt x="6246" y="0"/>
                  </a:moveTo>
                  <a:cubicBezTo>
                    <a:pt x="3053" y="0"/>
                    <a:pt x="1" y="2797"/>
                    <a:pt x="142" y="6132"/>
                  </a:cubicBezTo>
                  <a:cubicBezTo>
                    <a:pt x="312" y="9438"/>
                    <a:pt x="2827" y="12235"/>
                    <a:pt x="6246" y="12235"/>
                  </a:cubicBezTo>
                  <a:cubicBezTo>
                    <a:pt x="9410" y="12235"/>
                    <a:pt x="12490" y="9438"/>
                    <a:pt x="12349" y="6132"/>
                  </a:cubicBezTo>
                  <a:cubicBezTo>
                    <a:pt x="12208" y="2797"/>
                    <a:pt x="9665" y="0"/>
                    <a:pt x="6246"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3" name="Google Shape;1132;p32">
              <a:extLst>
                <a:ext uri="{FF2B5EF4-FFF2-40B4-BE49-F238E27FC236}">
                  <a16:creationId xmlns:a16="http://schemas.microsoft.com/office/drawing/2014/main" id="{95BC2D9F-E87E-D081-8392-1436F7EEA6F5}"/>
                </a:ext>
              </a:extLst>
            </p:cNvPr>
            <p:cNvSpPr/>
            <p:nvPr/>
          </p:nvSpPr>
          <p:spPr>
            <a:xfrm>
              <a:off x="6795196" y="2917872"/>
              <a:ext cx="992514" cy="317689"/>
            </a:xfrm>
            <a:custGeom>
              <a:avLst/>
              <a:gdLst/>
              <a:ahLst/>
              <a:cxnLst/>
              <a:rect l="l" t="t" r="r" b="b"/>
              <a:pathLst>
                <a:path w="76011" h="24330" extrusionOk="0">
                  <a:moveTo>
                    <a:pt x="76010" y="1"/>
                  </a:moveTo>
                  <a:lnTo>
                    <a:pt x="76010" y="1"/>
                  </a:lnTo>
                  <a:cubicBezTo>
                    <a:pt x="72365" y="3109"/>
                    <a:pt x="68607" y="6019"/>
                    <a:pt x="64623" y="8619"/>
                  </a:cubicBezTo>
                  <a:cubicBezTo>
                    <a:pt x="60667" y="11190"/>
                    <a:pt x="56457" y="13423"/>
                    <a:pt x="52162" y="15203"/>
                  </a:cubicBezTo>
                  <a:cubicBezTo>
                    <a:pt x="47839" y="17011"/>
                    <a:pt x="43374" y="18396"/>
                    <a:pt x="38797" y="19243"/>
                  </a:cubicBezTo>
                  <a:cubicBezTo>
                    <a:pt x="35830" y="19780"/>
                    <a:pt x="32863" y="20063"/>
                    <a:pt x="29896" y="20091"/>
                  </a:cubicBezTo>
                  <a:cubicBezTo>
                    <a:pt x="30715" y="19159"/>
                    <a:pt x="31507" y="18255"/>
                    <a:pt x="32213" y="17294"/>
                  </a:cubicBezTo>
                  <a:cubicBezTo>
                    <a:pt x="33908" y="15005"/>
                    <a:pt x="35378" y="12547"/>
                    <a:pt x="36678" y="9975"/>
                  </a:cubicBezTo>
                  <a:cubicBezTo>
                    <a:pt x="37017" y="9297"/>
                    <a:pt x="36960" y="8478"/>
                    <a:pt x="36508" y="7828"/>
                  </a:cubicBezTo>
                  <a:cubicBezTo>
                    <a:pt x="36102" y="7286"/>
                    <a:pt x="35472" y="6988"/>
                    <a:pt x="34838" y="6988"/>
                  </a:cubicBezTo>
                  <a:cubicBezTo>
                    <a:pt x="34414" y="6988"/>
                    <a:pt x="33988" y="7121"/>
                    <a:pt x="33626" y="7404"/>
                  </a:cubicBezTo>
                  <a:cubicBezTo>
                    <a:pt x="31309" y="9099"/>
                    <a:pt x="28907" y="10625"/>
                    <a:pt x="26420" y="11953"/>
                  </a:cubicBezTo>
                  <a:cubicBezTo>
                    <a:pt x="23906" y="13253"/>
                    <a:pt x="21278" y="14270"/>
                    <a:pt x="18537" y="14977"/>
                  </a:cubicBezTo>
                  <a:cubicBezTo>
                    <a:pt x="15824" y="15683"/>
                    <a:pt x="12942" y="16050"/>
                    <a:pt x="10060" y="16305"/>
                  </a:cubicBezTo>
                  <a:cubicBezTo>
                    <a:pt x="8393" y="16418"/>
                    <a:pt x="6698" y="16531"/>
                    <a:pt x="5002" y="16587"/>
                  </a:cubicBezTo>
                  <a:cubicBezTo>
                    <a:pt x="6584" y="15401"/>
                    <a:pt x="8195" y="14157"/>
                    <a:pt x="9749" y="12858"/>
                  </a:cubicBezTo>
                  <a:cubicBezTo>
                    <a:pt x="11021" y="11756"/>
                    <a:pt x="12208" y="10625"/>
                    <a:pt x="13338" y="9354"/>
                  </a:cubicBezTo>
                  <a:cubicBezTo>
                    <a:pt x="14440" y="8082"/>
                    <a:pt x="15400" y="6698"/>
                    <a:pt x="16192" y="5285"/>
                  </a:cubicBezTo>
                  <a:lnTo>
                    <a:pt x="16192" y="5285"/>
                  </a:lnTo>
                  <a:cubicBezTo>
                    <a:pt x="14129" y="7856"/>
                    <a:pt x="11614" y="9947"/>
                    <a:pt x="8902" y="11727"/>
                  </a:cubicBezTo>
                  <a:cubicBezTo>
                    <a:pt x="6217" y="13507"/>
                    <a:pt x="3307" y="15118"/>
                    <a:pt x="566" y="16983"/>
                  </a:cubicBezTo>
                  <a:cubicBezTo>
                    <a:pt x="283" y="17181"/>
                    <a:pt x="57" y="17548"/>
                    <a:pt x="29" y="17944"/>
                  </a:cubicBezTo>
                  <a:cubicBezTo>
                    <a:pt x="1" y="18594"/>
                    <a:pt x="509" y="19130"/>
                    <a:pt x="1159" y="19159"/>
                  </a:cubicBezTo>
                  <a:lnTo>
                    <a:pt x="1272" y="19159"/>
                  </a:lnTo>
                  <a:cubicBezTo>
                    <a:pt x="4017" y="19263"/>
                    <a:pt x="6761" y="19416"/>
                    <a:pt x="9527" y="19416"/>
                  </a:cubicBezTo>
                  <a:cubicBezTo>
                    <a:pt x="9752" y="19416"/>
                    <a:pt x="9977" y="19415"/>
                    <a:pt x="10201" y="19413"/>
                  </a:cubicBezTo>
                  <a:cubicBezTo>
                    <a:pt x="13196" y="19385"/>
                    <a:pt x="16276" y="19159"/>
                    <a:pt x="19300" y="18537"/>
                  </a:cubicBezTo>
                  <a:cubicBezTo>
                    <a:pt x="22352" y="17887"/>
                    <a:pt x="25318" y="16870"/>
                    <a:pt x="28116" y="15570"/>
                  </a:cubicBezTo>
                  <a:cubicBezTo>
                    <a:pt x="28144" y="15542"/>
                    <a:pt x="28172" y="15542"/>
                    <a:pt x="28229" y="15485"/>
                  </a:cubicBezTo>
                  <a:lnTo>
                    <a:pt x="28229" y="15485"/>
                  </a:lnTo>
                  <a:cubicBezTo>
                    <a:pt x="26816" y="17322"/>
                    <a:pt x="25290" y="19074"/>
                    <a:pt x="23567" y="20487"/>
                  </a:cubicBezTo>
                  <a:lnTo>
                    <a:pt x="23482" y="20543"/>
                  </a:lnTo>
                  <a:cubicBezTo>
                    <a:pt x="23058" y="20882"/>
                    <a:pt x="22719" y="21419"/>
                    <a:pt x="22719" y="22069"/>
                  </a:cubicBezTo>
                  <a:cubicBezTo>
                    <a:pt x="22691" y="23199"/>
                    <a:pt x="23567" y="24160"/>
                    <a:pt x="24697" y="24188"/>
                  </a:cubicBezTo>
                  <a:lnTo>
                    <a:pt x="28455" y="24330"/>
                  </a:lnTo>
                  <a:lnTo>
                    <a:pt x="32213" y="24188"/>
                  </a:lnTo>
                  <a:lnTo>
                    <a:pt x="35915" y="23765"/>
                  </a:lnTo>
                  <a:lnTo>
                    <a:pt x="39588" y="23086"/>
                  </a:lnTo>
                  <a:cubicBezTo>
                    <a:pt x="44420" y="22041"/>
                    <a:pt x="49082" y="20317"/>
                    <a:pt x="53462" y="18141"/>
                  </a:cubicBezTo>
                  <a:cubicBezTo>
                    <a:pt x="57842" y="15966"/>
                    <a:pt x="61967" y="13253"/>
                    <a:pt x="65753" y="10230"/>
                  </a:cubicBezTo>
                  <a:cubicBezTo>
                    <a:pt x="69540" y="7206"/>
                    <a:pt x="72987" y="3759"/>
                    <a:pt x="76010" y="1"/>
                  </a:cubicBezTo>
                  <a:close/>
                </a:path>
              </a:pathLst>
            </a:custGeom>
            <a:solidFill>
              <a:srgbClr val="422C46">
                <a:alpha val="406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4" name="Google Shape;1133;p32">
              <a:extLst>
                <a:ext uri="{FF2B5EF4-FFF2-40B4-BE49-F238E27FC236}">
                  <a16:creationId xmlns:a16="http://schemas.microsoft.com/office/drawing/2014/main" id="{2B0A0C69-E78C-88C9-85F9-A062EE0D566C}"/>
                </a:ext>
              </a:extLst>
            </p:cNvPr>
            <p:cNvSpPr/>
            <p:nvPr/>
          </p:nvSpPr>
          <p:spPr>
            <a:xfrm>
              <a:off x="6711981" y="4554120"/>
              <a:ext cx="778175" cy="494814"/>
            </a:xfrm>
            <a:custGeom>
              <a:avLst/>
              <a:gdLst/>
              <a:ahLst/>
              <a:cxnLst/>
              <a:rect l="l" t="t" r="r" b="b"/>
              <a:pathLst>
                <a:path w="59596" h="37895" extrusionOk="0">
                  <a:moveTo>
                    <a:pt x="28163" y="1"/>
                  </a:moveTo>
                  <a:cubicBezTo>
                    <a:pt x="2749" y="1"/>
                    <a:pt x="0" y="36103"/>
                    <a:pt x="27707" y="37814"/>
                  </a:cubicBezTo>
                  <a:cubicBezTo>
                    <a:pt x="28542" y="37868"/>
                    <a:pt x="29353" y="37894"/>
                    <a:pt x="30140" y="37894"/>
                  </a:cubicBezTo>
                  <a:cubicBezTo>
                    <a:pt x="59596" y="37894"/>
                    <a:pt x="55371" y="1247"/>
                    <a:pt x="30024" y="64"/>
                  </a:cubicBezTo>
                  <a:cubicBezTo>
                    <a:pt x="29391" y="22"/>
                    <a:pt x="28771" y="1"/>
                    <a:pt x="28163"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5" name="Google Shape;1134;p32">
              <a:extLst>
                <a:ext uri="{FF2B5EF4-FFF2-40B4-BE49-F238E27FC236}">
                  <a16:creationId xmlns:a16="http://schemas.microsoft.com/office/drawing/2014/main" id="{EF41CE98-1484-A661-68A2-C62CAC061D27}"/>
                </a:ext>
              </a:extLst>
            </p:cNvPr>
            <p:cNvSpPr/>
            <p:nvPr/>
          </p:nvSpPr>
          <p:spPr>
            <a:xfrm>
              <a:off x="7148663" y="4737578"/>
              <a:ext cx="89666" cy="69374"/>
            </a:xfrm>
            <a:custGeom>
              <a:avLst/>
              <a:gdLst/>
              <a:ahLst/>
              <a:cxnLst/>
              <a:rect l="l" t="t" r="r" b="b"/>
              <a:pathLst>
                <a:path w="6867" h="5313" extrusionOk="0">
                  <a:moveTo>
                    <a:pt x="3475" y="1"/>
                  </a:moveTo>
                  <a:cubicBezTo>
                    <a:pt x="3466" y="1"/>
                    <a:pt x="3457" y="1"/>
                    <a:pt x="3448" y="1"/>
                  </a:cubicBezTo>
                  <a:cubicBezTo>
                    <a:pt x="0" y="1"/>
                    <a:pt x="0" y="5313"/>
                    <a:pt x="3448" y="5313"/>
                  </a:cubicBezTo>
                  <a:cubicBezTo>
                    <a:pt x="6858" y="5313"/>
                    <a:pt x="6867" y="1"/>
                    <a:pt x="3475" y="1"/>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6" name="Google Shape;1135;p32">
              <a:extLst>
                <a:ext uri="{FF2B5EF4-FFF2-40B4-BE49-F238E27FC236}">
                  <a16:creationId xmlns:a16="http://schemas.microsoft.com/office/drawing/2014/main" id="{C5AD54E7-6DED-FC99-F182-C335C93CBC3F}"/>
                </a:ext>
              </a:extLst>
            </p:cNvPr>
            <p:cNvSpPr/>
            <p:nvPr/>
          </p:nvSpPr>
          <p:spPr>
            <a:xfrm>
              <a:off x="6976356" y="4688142"/>
              <a:ext cx="89300" cy="69374"/>
            </a:xfrm>
            <a:custGeom>
              <a:avLst/>
              <a:gdLst/>
              <a:ahLst/>
              <a:cxnLst/>
              <a:rect l="l" t="t" r="r" b="b"/>
              <a:pathLst>
                <a:path w="6839" h="5313" extrusionOk="0">
                  <a:moveTo>
                    <a:pt x="3420" y="0"/>
                  </a:moveTo>
                  <a:cubicBezTo>
                    <a:pt x="1" y="0"/>
                    <a:pt x="1" y="5313"/>
                    <a:pt x="3420" y="5313"/>
                  </a:cubicBezTo>
                  <a:cubicBezTo>
                    <a:pt x="6839" y="5313"/>
                    <a:pt x="6839" y="0"/>
                    <a:pt x="3420"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7" name="Google Shape;1136;p32">
              <a:extLst>
                <a:ext uri="{FF2B5EF4-FFF2-40B4-BE49-F238E27FC236}">
                  <a16:creationId xmlns:a16="http://schemas.microsoft.com/office/drawing/2014/main" id="{F5AAD6BB-4D79-58BF-224B-98F047B9FD2A}"/>
                </a:ext>
              </a:extLst>
            </p:cNvPr>
            <p:cNvSpPr/>
            <p:nvPr/>
          </p:nvSpPr>
          <p:spPr>
            <a:xfrm>
              <a:off x="6956182" y="4808180"/>
              <a:ext cx="238978" cy="116146"/>
            </a:xfrm>
            <a:custGeom>
              <a:avLst/>
              <a:gdLst/>
              <a:ahLst/>
              <a:cxnLst/>
              <a:rect l="l" t="t" r="r" b="b"/>
              <a:pathLst>
                <a:path w="18302" h="8895" extrusionOk="0">
                  <a:moveTo>
                    <a:pt x="1302" y="0"/>
                  </a:moveTo>
                  <a:cubicBezTo>
                    <a:pt x="686" y="0"/>
                    <a:pt x="0" y="711"/>
                    <a:pt x="331" y="1488"/>
                  </a:cubicBezTo>
                  <a:cubicBezTo>
                    <a:pt x="1715" y="4625"/>
                    <a:pt x="4202" y="7140"/>
                    <a:pt x="7451" y="8270"/>
                  </a:cubicBezTo>
                  <a:cubicBezTo>
                    <a:pt x="8695" y="8702"/>
                    <a:pt x="9992" y="8895"/>
                    <a:pt x="11297" y="8895"/>
                  </a:cubicBezTo>
                  <a:cubicBezTo>
                    <a:pt x="13403" y="8895"/>
                    <a:pt x="15529" y="8394"/>
                    <a:pt x="17482" y="7592"/>
                  </a:cubicBezTo>
                  <a:cubicBezTo>
                    <a:pt x="17963" y="7394"/>
                    <a:pt x="18302" y="6970"/>
                    <a:pt x="18132" y="6377"/>
                  </a:cubicBezTo>
                  <a:cubicBezTo>
                    <a:pt x="18018" y="6011"/>
                    <a:pt x="17627" y="5664"/>
                    <a:pt x="17227" y="5664"/>
                  </a:cubicBezTo>
                  <a:cubicBezTo>
                    <a:pt x="17132" y="5664"/>
                    <a:pt x="17037" y="5684"/>
                    <a:pt x="16945" y="5727"/>
                  </a:cubicBezTo>
                  <a:cubicBezTo>
                    <a:pt x="15150" y="6470"/>
                    <a:pt x="13227" y="6958"/>
                    <a:pt x="11303" y="6958"/>
                  </a:cubicBezTo>
                  <a:cubicBezTo>
                    <a:pt x="10229" y="6958"/>
                    <a:pt x="9154" y="6806"/>
                    <a:pt x="8101" y="6461"/>
                  </a:cubicBezTo>
                  <a:cubicBezTo>
                    <a:pt x="5219" y="5501"/>
                    <a:pt x="3185" y="3212"/>
                    <a:pt x="1998" y="499"/>
                  </a:cubicBezTo>
                  <a:cubicBezTo>
                    <a:pt x="1848" y="147"/>
                    <a:pt x="1582" y="0"/>
                    <a:pt x="1302"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8" name="Google Shape;1137;p32">
              <a:extLst>
                <a:ext uri="{FF2B5EF4-FFF2-40B4-BE49-F238E27FC236}">
                  <a16:creationId xmlns:a16="http://schemas.microsoft.com/office/drawing/2014/main" id="{55E2CCDA-F2A5-71C9-DF2B-2D93BBE5B82E}"/>
                </a:ext>
              </a:extLst>
            </p:cNvPr>
            <p:cNvSpPr/>
            <p:nvPr/>
          </p:nvSpPr>
          <p:spPr>
            <a:xfrm>
              <a:off x="7388111" y="3635420"/>
              <a:ext cx="335395" cy="315952"/>
            </a:xfrm>
            <a:custGeom>
              <a:avLst/>
              <a:gdLst/>
              <a:ahLst/>
              <a:cxnLst/>
              <a:rect l="l" t="t" r="r" b="b"/>
              <a:pathLst>
                <a:path w="25686" h="24197" extrusionOk="0">
                  <a:moveTo>
                    <a:pt x="12795" y="1"/>
                  </a:moveTo>
                  <a:cubicBezTo>
                    <a:pt x="6472" y="1"/>
                    <a:pt x="1520" y="5020"/>
                    <a:pt x="792" y="11224"/>
                  </a:cubicBezTo>
                  <a:cubicBezTo>
                    <a:pt x="1" y="17723"/>
                    <a:pt x="5652" y="23686"/>
                    <a:pt x="11981" y="24166"/>
                  </a:cubicBezTo>
                  <a:cubicBezTo>
                    <a:pt x="12274" y="24187"/>
                    <a:pt x="12565" y="24197"/>
                    <a:pt x="12853" y="24197"/>
                  </a:cubicBezTo>
                  <a:cubicBezTo>
                    <a:pt x="19221" y="24197"/>
                    <a:pt x="24192" y="19193"/>
                    <a:pt x="24895" y="12948"/>
                  </a:cubicBezTo>
                  <a:cubicBezTo>
                    <a:pt x="25686" y="6449"/>
                    <a:pt x="20035" y="487"/>
                    <a:pt x="13705" y="35"/>
                  </a:cubicBezTo>
                  <a:cubicBezTo>
                    <a:pt x="13399" y="12"/>
                    <a:pt x="13095" y="1"/>
                    <a:pt x="12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9" name="Google Shape;1138;p32">
              <a:extLst>
                <a:ext uri="{FF2B5EF4-FFF2-40B4-BE49-F238E27FC236}">
                  <a16:creationId xmlns:a16="http://schemas.microsoft.com/office/drawing/2014/main" id="{EA2A78FE-9D91-85E9-051A-3D18F598A0DF}"/>
                </a:ext>
              </a:extLst>
            </p:cNvPr>
            <p:cNvSpPr/>
            <p:nvPr/>
          </p:nvSpPr>
          <p:spPr>
            <a:xfrm>
              <a:off x="6930603" y="3495222"/>
              <a:ext cx="335395" cy="315952"/>
            </a:xfrm>
            <a:custGeom>
              <a:avLst/>
              <a:gdLst/>
              <a:ahLst/>
              <a:cxnLst/>
              <a:rect l="l" t="t" r="r" b="b"/>
              <a:pathLst>
                <a:path w="25686" h="24197" extrusionOk="0">
                  <a:moveTo>
                    <a:pt x="12795" y="0"/>
                  </a:moveTo>
                  <a:cubicBezTo>
                    <a:pt x="6472" y="0"/>
                    <a:pt x="1520" y="5020"/>
                    <a:pt x="792" y="11224"/>
                  </a:cubicBezTo>
                  <a:cubicBezTo>
                    <a:pt x="1" y="17723"/>
                    <a:pt x="5652" y="23685"/>
                    <a:pt x="11982" y="24165"/>
                  </a:cubicBezTo>
                  <a:cubicBezTo>
                    <a:pt x="12275" y="24186"/>
                    <a:pt x="12565" y="24197"/>
                    <a:pt x="12853" y="24197"/>
                  </a:cubicBezTo>
                  <a:cubicBezTo>
                    <a:pt x="19195" y="24197"/>
                    <a:pt x="24165" y="19219"/>
                    <a:pt x="24895" y="12948"/>
                  </a:cubicBezTo>
                  <a:cubicBezTo>
                    <a:pt x="25686" y="6449"/>
                    <a:pt x="20035" y="487"/>
                    <a:pt x="13705" y="34"/>
                  </a:cubicBezTo>
                  <a:cubicBezTo>
                    <a:pt x="13399" y="11"/>
                    <a:pt x="13095" y="0"/>
                    <a:pt x="127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0" name="Google Shape;1139;p32">
              <a:extLst>
                <a:ext uri="{FF2B5EF4-FFF2-40B4-BE49-F238E27FC236}">
                  <a16:creationId xmlns:a16="http://schemas.microsoft.com/office/drawing/2014/main" id="{7A544A24-147E-CE1E-ED66-42983E95F946}"/>
                </a:ext>
              </a:extLst>
            </p:cNvPr>
            <p:cNvSpPr/>
            <p:nvPr/>
          </p:nvSpPr>
          <p:spPr>
            <a:xfrm>
              <a:off x="7343468" y="3635499"/>
              <a:ext cx="374502" cy="311421"/>
            </a:xfrm>
            <a:custGeom>
              <a:avLst/>
              <a:gdLst/>
              <a:ahLst/>
              <a:cxnLst/>
              <a:rect l="l" t="t" r="r" b="b"/>
              <a:pathLst>
                <a:path w="28681" h="23850" extrusionOk="0">
                  <a:moveTo>
                    <a:pt x="15400" y="1"/>
                  </a:moveTo>
                  <a:cubicBezTo>
                    <a:pt x="1611" y="453"/>
                    <a:pt x="1" y="21108"/>
                    <a:pt x="13281" y="23849"/>
                  </a:cubicBezTo>
                  <a:cubicBezTo>
                    <a:pt x="27042" y="23397"/>
                    <a:pt x="28681" y="2742"/>
                    <a:pt x="15400"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1" name="Google Shape;1140;p32">
              <a:extLst>
                <a:ext uri="{FF2B5EF4-FFF2-40B4-BE49-F238E27FC236}">
                  <a16:creationId xmlns:a16="http://schemas.microsoft.com/office/drawing/2014/main" id="{455A3D82-02C4-E000-5E5E-8A9490D3B6B0}"/>
                </a:ext>
              </a:extLst>
            </p:cNvPr>
            <p:cNvSpPr/>
            <p:nvPr/>
          </p:nvSpPr>
          <p:spPr>
            <a:xfrm>
              <a:off x="6885593" y="3495300"/>
              <a:ext cx="374502" cy="311408"/>
            </a:xfrm>
            <a:custGeom>
              <a:avLst/>
              <a:gdLst/>
              <a:ahLst/>
              <a:cxnLst/>
              <a:rect l="l" t="t" r="r" b="b"/>
              <a:pathLst>
                <a:path w="28681" h="23849" extrusionOk="0">
                  <a:moveTo>
                    <a:pt x="15400" y="0"/>
                  </a:moveTo>
                  <a:lnTo>
                    <a:pt x="15400" y="0"/>
                  </a:lnTo>
                  <a:cubicBezTo>
                    <a:pt x="1611" y="452"/>
                    <a:pt x="1" y="21108"/>
                    <a:pt x="13281" y="23849"/>
                  </a:cubicBezTo>
                  <a:cubicBezTo>
                    <a:pt x="27042" y="23397"/>
                    <a:pt x="28681" y="2769"/>
                    <a:pt x="15400"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12" name="TextBox 1211">
            <a:extLst>
              <a:ext uri="{FF2B5EF4-FFF2-40B4-BE49-F238E27FC236}">
                <a16:creationId xmlns:a16="http://schemas.microsoft.com/office/drawing/2014/main" id="{F4CF78CB-9AAE-C8A5-9BD5-899D1012DFAF}"/>
              </a:ext>
            </a:extLst>
          </p:cNvPr>
          <p:cNvSpPr txBox="1"/>
          <p:nvPr/>
        </p:nvSpPr>
        <p:spPr>
          <a:xfrm>
            <a:off x="855677" y="581303"/>
            <a:ext cx="7692704" cy="1569660"/>
          </a:xfrm>
          <a:prstGeom prst="rect">
            <a:avLst/>
          </a:prstGeom>
          <a:noFill/>
        </p:spPr>
        <p:txBody>
          <a:bodyPr wrap="square" rtlCol="0">
            <a:spAutoFit/>
          </a:bodyPr>
          <a:lstStyle/>
          <a:p>
            <a:r>
              <a:rPr lang="en-US" sz="3200" dirty="0" err="1">
                <a:solidFill>
                  <a:srgbClr val="FFAC55">
                    <a:lumMod val="75000"/>
                  </a:srgbClr>
                </a:solidFill>
                <a:latin typeface="iCiel Cadena" panose="02000503000000020004" pitchFamily="50" charset="0"/>
              </a:rPr>
              <a:t>Hãy</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kể</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một</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việc</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làm</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tốt</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góp</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phần</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bảo</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vệ</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trật</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tự</a:t>
            </a:r>
            <a:r>
              <a:rPr lang="en-US" sz="3200" dirty="0">
                <a:solidFill>
                  <a:srgbClr val="FFAC55">
                    <a:lumMod val="75000"/>
                  </a:srgbClr>
                </a:solidFill>
                <a:latin typeface="iCiel Cadena" panose="02000503000000020004" pitchFamily="50" charset="0"/>
              </a:rPr>
              <a:t>, an </a:t>
            </a:r>
            <a:r>
              <a:rPr lang="en-US" sz="3200" dirty="0" err="1">
                <a:solidFill>
                  <a:srgbClr val="FFAC55">
                    <a:lumMod val="75000"/>
                  </a:srgbClr>
                </a:solidFill>
                <a:latin typeface="iCiel Cadena" panose="02000503000000020004" pitchFamily="50" charset="0"/>
              </a:rPr>
              <a:t>ninh</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nơi</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làng</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xóm</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phố</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phường</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mà</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bạn</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chứng</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kiến</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hoặc</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tham</a:t>
            </a:r>
            <a:r>
              <a:rPr lang="en-US" sz="3200" dirty="0">
                <a:solidFill>
                  <a:srgbClr val="FFAC55">
                    <a:lumMod val="75000"/>
                  </a:srgbClr>
                </a:solidFill>
                <a:latin typeface="iCiel Cadena" panose="02000503000000020004" pitchFamily="50" charset="0"/>
              </a:rPr>
              <a:t> </a:t>
            </a:r>
            <a:r>
              <a:rPr lang="en-US" sz="3200" dirty="0" err="1">
                <a:solidFill>
                  <a:srgbClr val="FFAC55">
                    <a:lumMod val="75000"/>
                  </a:srgbClr>
                </a:solidFill>
                <a:latin typeface="iCiel Cadena" panose="02000503000000020004" pitchFamily="50" charset="0"/>
              </a:rPr>
              <a:t>gia</a:t>
            </a:r>
            <a:r>
              <a:rPr lang="en-US" sz="3200" dirty="0">
                <a:solidFill>
                  <a:srgbClr val="FFAC55">
                    <a:lumMod val="75000"/>
                  </a:srgbClr>
                </a:solidFill>
                <a:latin typeface="iCiel Cadena" panose="02000503000000020004" pitchFamily="50"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2"/>
                                        </p:tgtEl>
                                        <p:attrNameLst>
                                          <p:attrName>style.visibility</p:attrName>
                                        </p:attrNameLst>
                                      </p:cBhvr>
                                      <p:to>
                                        <p:strVal val="visible"/>
                                      </p:to>
                                    </p:set>
                                    <p:animEffect transition="in" filter="barn(inVertical)">
                                      <p:cBhvr>
                                        <p:cTn id="7" dur="500"/>
                                        <p:tgtEl>
                                          <p:spTgt spid="12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14"/>
                                        </p:tgtEl>
                                        <p:attrNameLst>
                                          <p:attrName>style.visibility</p:attrName>
                                        </p:attrNameLst>
                                      </p:cBhvr>
                                      <p:to>
                                        <p:strVal val="visible"/>
                                      </p:to>
                                    </p:set>
                                    <p:animEffect transition="in" filter="barn(inVertical)">
                                      <p:cBhvr>
                                        <p:cTn id="10" dur="500"/>
                                        <p:tgtEl>
                                          <p:spTgt spid="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 grpId="0" animBg="1"/>
      <p:bldP spid="12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5612438-51BF-90E2-A46B-193571DFA480}"/>
              </a:ext>
            </a:extLst>
          </p:cNvPr>
          <p:cNvSpPr/>
          <p:nvPr/>
        </p:nvSpPr>
        <p:spPr>
          <a:xfrm>
            <a:off x="281031" y="226503"/>
            <a:ext cx="8581937" cy="4647499"/>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F072FD43-B87A-80B8-AFCF-1C28628CBD67}"/>
              </a:ext>
            </a:extLst>
          </p:cNvPr>
          <p:cNvGrpSpPr/>
          <p:nvPr/>
        </p:nvGrpSpPr>
        <p:grpSpPr>
          <a:xfrm>
            <a:off x="662731" y="1904302"/>
            <a:ext cx="1946246" cy="2843868"/>
            <a:chOff x="2416029" y="1073791"/>
            <a:chExt cx="1828801" cy="2927758"/>
          </a:xfrm>
        </p:grpSpPr>
        <p:pic>
          <p:nvPicPr>
            <p:cNvPr id="9" name="Picture 8">
              <a:extLst>
                <a:ext uri="{FF2B5EF4-FFF2-40B4-BE49-F238E27FC236}">
                  <a16:creationId xmlns:a16="http://schemas.microsoft.com/office/drawing/2014/main" id="{2FC893E7-5DC3-53F0-1AA3-7BDF4109F272}"/>
                </a:ext>
              </a:extLst>
            </p:cNvPr>
            <p:cNvPicPr>
              <a:picLocks noChangeAspect="1"/>
            </p:cNvPicPr>
            <p:nvPr/>
          </p:nvPicPr>
          <p:blipFill rotWithShape="1">
            <a:blip r:embed="rId2"/>
            <a:srcRect l="14768" t="20876" r="55484" b="22202"/>
            <a:stretch/>
          </p:blipFill>
          <p:spPr>
            <a:xfrm>
              <a:off x="2416029" y="1073791"/>
              <a:ext cx="1820411" cy="2927758"/>
            </a:xfrm>
            <a:prstGeom prst="rect">
              <a:avLst/>
            </a:prstGeom>
          </p:spPr>
        </p:pic>
        <p:sp>
          <p:nvSpPr>
            <p:cNvPr id="10" name="Rectangle 9">
              <a:extLst>
                <a:ext uri="{FF2B5EF4-FFF2-40B4-BE49-F238E27FC236}">
                  <a16:creationId xmlns:a16="http://schemas.microsoft.com/office/drawing/2014/main" id="{256122B0-1230-5029-391A-FA0C2BCFA629}"/>
                </a:ext>
              </a:extLst>
            </p:cNvPr>
            <p:cNvSpPr/>
            <p:nvPr/>
          </p:nvSpPr>
          <p:spPr>
            <a:xfrm>
              <a:off x="4035106" y="3305262"/>
              <a:ext cx="209724" cy="67950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4BF097FE-6197-9DE3-B5F1-7D9389D2059C}"/>
              </a:ext>
            </a:extLst>
          </p:cNvPr>
          <p:cNvGrpSpPr/>
          <p:nvPr/>
        </p:nvGrpSpPr>
        <p:grpSpPr>
          <a:xfrm>
            <a:off x="6501467" y="2021747"/>
            <a:ext cx="1937857" cy="2757118"/>
            <a:chOff x="6367244" y="1132514"/>
            <a:chExt cx="2013358" cy="3087148"/>
          </a:xfrm>
        </p:grpSpPr>
        <p:pic>
          <p:nvPicPr>
            <p:cNvPr id="12" name="Picture 11">
              <a:extLst>
                <a:ext uri="{FF2B5EF4-FFF2-40B4-BE49-F238E27FC236}">
                  <a16:creationId xmlns:a16="http://schemas.microsoft.com/office/drawing/2014/main" id="{1644CD0A-2AB7-C9B2-64FD-379B93D7796A}"/>
                </a:ext>
              </a:extLst>
            </p:cNvPr>
            <p:cNvPicPr>
              <a:picLocks noChangeAspect="1"/>
            </p:cNvPicPr>
            <p:nvPr/>
          </p:nvPicPr>
          <p:blipFill rotWithShape="1">
            <a:blip r:embed="rId2"/>
            <a:srcRect l="50548" t="21527" r="16711" b="21859"/>
            <a:stretch/>
          </p:blipFill>
          <p:spPr>
            <a:xfrm>
              <a:off x="6377031" y="1132514"/>
              <a:ext cx="2003571" cy="2911880"/>
            </a:xfrm>
            <a:prstGeom prst="rect">
              <a:avLst/>
            </a:prstGeom>
          </p:spPr>
        </p:pic>
        <p:sp>
          <p:nvSpPr>
            <p:cNvPr id="13" name="Rectangle 12">
              <a:extLst>
                <a:ext uri="{FF2B5EF4-FFF2-40B4-BE49-F238E27FC236}">
                  <a16:creationId xmlns:a16="http://schemas.microsoft.com/office/drawing/2014/main" id="{47161AE3-EE66-66D8-B6BC-2E17A62F7A70}"/>
                </a:ext>
              </a:extLst>
            </p:cNvPr>
            <p:cNvSpPr/>
            <p:nvPr/>
          </p:nvSpPr>
          <p:spPr>
            <a:xfrm>
              <a:off x="6367244" y="3263317"/>
              <a:ext cx="478173" cy="956345"/>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sp>
        <p:nvSpPr>
          <p:cNvPr id="2" name="TextBox 1">
            <a:extLst>
              <a:ext uri="{FF2B5EF4-FFF2-40B4-BE49-F238E27FC236}">
                <a16:creationId xmlns:a16="http://schemas.microsoft.com/office/drawing/2014/main" id="{03399462-783D-3100-4FC4-CCDC8BCDF8B0}"/>
              </a:ext>
            </a:extLst>
          </p:cNvPr>
          <p:cNvSpPr txBox="1"/>
          <p:nvPr/>
        </p:nvSpPr>
        <p:spPr>
          <a:xfrm>
            <a:off x="712984" y="648827"/>
            <a:ext cx="80478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6: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đoàn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lòng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giặc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Nguyên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bị</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đánh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tan.</a:t>
            </a:r>
          </a:p>
        </p:txBody>
      </p:sp>
      <p:pic>
        <p:nvPicPr>
          <p:cNvPr id="3" name="Picture 2">
            <a:extLst>
              <a:ext uri="{FF2B5EF4-FFF2-40B4-BE49-F238E27FC236}">
                <a16:creationId xmlns:a16="http://schemas.microsoft.com/office/drawing/2014/main" id="{0E812069-6100-D60C-6683-356F4780520D}"/>
              </a:ext>
            </a:extLst>
          </p:cNvPr>
          <p:cNvPicPr>
            <a:picLocks noChangeAspect="1"/>
          </p:cNvPicPr>
          <p:nvPr/>
        </p:nvPicPr>
        <p:blipFill rotWithShape="1">
          <a:blip r:embed="rId3"/>
          <a:srcRect l="54859" t="23060" r="8694" b="28855"/>
          <a:stretch/>
        </p:blipFill>
        <p:spPr>
          <a:xfrm>
            <a:off x="2742731" y="1786855"/>
            <a:ext cx="3658538" cy="2715158"/>
          </a:xfrm>
          <a:prstGeom prst="rect">
            <a:avLst/>
          </a:prstGeom>
        </p:spPr>
      </p:pic>
    </p:spTree>
    <p:extLst>
      <p:ext uri="{BB962C8B-B14F-4D97-AF65-F5344CB8AC3E}">
        <p14:creationId xmlns:p14="http://schemas.microsoft.com/office/powerpoint/2010/main" val="42180867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BFB9E540-0CF4-79A7-412A-8BE46B653ED6}"/>
              </a:ext>
            </a:extLst>
          </p:cNvPr>
          <p:cNvSpPr/>
          <p:nvPr/>
        </p:nvSpPr>
        <p:spPr>
          <a:xfrm>
            <a:off x="549479" y="407391"/>
            <a:ext cx="8045042" cy="4328718"/>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6E5"/>
              </a:solidFill>
              <a:effectLst/>
              <a:uLnTx/>
              <a:uFillTx/>
              <a:latin typeface="Arial"/>
              <a:ea typeface="+mn-ea"/>
              <a:cs typeface="+mn-cs"/>
            </a:endParaRPr>
          </a:p>
        </p:txBody>
      </p:sp>
      <p:sp>
        <p:nvSpPr>
          <p:cNvPr id="6" name="Google Shape;1088;p35">
            <a:extLst>
              <a:ext uri="{FF2B5EF4-FFF2-40B4-BE49-F238E27FC236}">
                <a16:creationId xmlns:a16="http://schemas.microsoft.com/office/drawing/2014/main" id="{4E50F718-4822-3F43-E456-F88EA9BEDE78}"/>
              </a:ext>
            </a:extLst>
          </p:cNvPr>
          <p:cNvSpPr txBox="1">
            <a:spLocks/>
          </p:cNvSpPr>
          <p:nvPr/>
        </p:nvSpPr>
        <p:spPr>
          <a:xfrm>
            <a:off x="3738667" y="60017"/>
            <a:ext cx="1192548"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sz="4400" dirty="0">
              <a:solidFill>
                <a:srgbClr val="FFFFFF"/>
              </a:solidFill>
              <a:latin typeface="iCiel Cadena" panose="02000503000000020004" pitchFamily="50" charset="0"/>
            </a:endParaRPr>
          </a:p>
        </p:txBody>
      </p:sp>
      <p:pic>
        <p:nvPicPr>
          <p:cNvPr id="7" name="Picture 2">
            <a:extLst>
              <a:ext uri="{FF2B5EF4-FFF2-40B4-BE49-F238E27FC236}">
                <a16:creationId xmlns:a16="http://schemas.microsoft.com/office/drawing/2014/main" id="{0864890B-E612-B2CB-0A80-CEF49E885A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9" t="15109" r="6422" b="12197"/>
          <a:stretch/>
        </p:blipFill>
        <p:spPr bwMode="auto">
          <a:xfrm>
            <a:off x="1241571" y="1780075"/>
            <a:ext cx="6400800" cy="26325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DA5FFD-2A43-1AEE-3DA1-612602FD451A}"/>
              </a:ext>
            </a:extLst>
          </p:cNvPr>
          <p:cNvSpPr txBox="1"/>
          <p:nvPr/>
        </p:nvSpPr>
        <p:spPr>
          <a:xfrm>
            <a:off x="1929466" y="861074"/>
            <a:ext cx="6014909" cy="923330"/>
          </a:xfrm>
          <a:prstGeom prst="rect">
            <a:avLst/>
          </a:prstGeom>
          <a:noFill/>
        </p:spPr>
        <p:txBody>
          <a:bodyPr wrap="square" rtlCol="0">
            <a:spAutoFit/>
          </a:bodyPr>
          <a:lstStyle/>
          <a:p>
            <a:pPr algn="ctr"/>
            <a:r>
              <a:rPr lang="en-US" sz="5400" dirty="0">
                <a:ln w="19050">
                  <a:solidFill>
                    <a:srgbClr val="FFDAA5">
                      <a:lumMod val="10000"/>
                    </a:srgbClr>
                  </a:solidFill>
                </a:ln>
                <a:solidFill>
                  <a:srgbClr val="FF3A6D">
                    <a:lumMod val="75000"/>
                  </a:srgbClr>
                </a:solidFill>
                <a:latin typeface="iCiel Pequena" pitchFamily="50" charset="0"/>
              </a:rPr>
              <a:t>KỂ LẠI CÂU CHUYỆN</a:t>
            </a:r>
          </a:p>
        </p:txBody>
      </p:sp>
      <p:grpSp>
        <p:nvGrpSpPr>
          <p:cNvPr id="9" name="Group 8">
            <a:extLst>
              <a:ext uri="{FF2B5EF4-FFF2-40B4-BE49-F238E27FC236}">
                <a16:creationId xmlns:a16="http://schemas.microsoft.com/office/drawing/2014/main" id="{0EA01EDE-A6A6-F620-06E2-94201D952D04}"/>
              </a:ext>
            </a:extLst>
          </p:cNvPr>
          <p:cNvGrpSpPr/>
          <p:nvPr/>
        </p:nvGrpSpPr>
        <p:grpSpPr>
          <a:xfrm>
            <a:off x="78799" y="139280"/>
            <a:ext cx="1742671" cy="1537811"/>
            <a:chOff x="112355" y="332226"/>
            <a:chExt cx="1742671" cy="1537811"/>
          </a:xfrm>
        </p:grpSpPr>
        <p:sp>
          <p:nvSpPr>
            <p:cNvPr id="10" name="Google Shape;1080;p35">
              <a:extLst>
                <a:ext uri="{FF2B5EF4-FFF2-40B4-BE49-F238E27FC236}">
                  <a16:creationId xmlns:a16="http://schemas.microsoft.com/office/drawing/2014/main" id="{F9212665-9375-76AB-9176-719FDF36CA50}"/>
                </a:ext>
              </a:extLst>
            </p:cNvPr>
            <p:cNvSpPr/>
            <p:nvPr/>
          </p:nvSpPr>
          <p:spPr>
            <a:xfrm>
              <a:off x="112355" y="332226"/>
              <a:ext cx="1742671" cy="1537811"/>
            </a:xfrm>
            <a:custGeom>
              <a:avLst/>
              <a:gdLst/>
              <a:ahLst/>
              <a:cxnLst/>
              <a:rect l="l" t="t" r="r" b="b"/>
              <a:pathLst>
                <a:path w="58565" h="55263" extrusionOk="0">
                  <a:moveTo>
                    <a:pt x="43321" y="31374"/>
                  </a:moveTo>
                  <a:cubicBezTo>
                    <a:pt x="43366" y="31425"/>
                    <a:pt x="43374" y="31461"/>
                    <a:pt x="43365" y="31488"/>
                  </a:cubicBezTo>
                  <a:lnTo>
                    <a:pt x="43365" y="31488"/>
                  </a:lnTo>
                  <a:cubicBezTo>
                    <a:pt x="43346" y="31450"/>
                    <a:pt x="43327" y="31412"/>
                    <a:pt x="43307" y="31374"/>
                  </a:cubicBezTo>
                  <a:close/>
                  <a:moveTo>
                    <a:pt x="27632" y="0"/>
                  </a:moveTo>
                  <a:cubicBezTo>
                    <a:pt x="27613" y="0"/>
                    <a:pt x="27593" y="0"/>
                    <a:pt x="27573" y="1"/>
                  </a:cubicBezTo>
                  <a:cubicBezTo>
                    <a:pt x="26401" y="56"/>
                    <a:pt x="25666" y="1268"/>
                    <a:pt x="25189" y="2344"/>
                  </a:cubicBezTo>
                  <a:cubicBezTo>
                    <a:pt x="22805" y="7711"/>
                    <a:pt x="21102" y="13379"/>
                    <a:pt x="19958" y="19413"/>
                  </a:cubicBezTo>
                  <a:cubicBezTo>
                    <a:pt x="14332" y="20312"/>
                    <a:pt x="8801" y="21756"/>
                    <a:pt x="3461" y="23718"/>
                  </a:cubicBezTo>
                  <a:cubicBezTo>
                    <a:pt x="2643" y="24018"/>
                    <a:pt x="1826" y="24331"/>
                    <a:pt x="1159" y="24890"/>
                  </a:cubicBezTo>
                  <a:cubicBezTo>
                    <a:pt x="491" y="25435"/>
                    <a:pt x="1" y="26266"/>
                    <a:pt x="69" y="27124"/>
                  </a:cubicBezTo>
                  <a:cubicBezTo>
                    <a:pt x="191" y="28636"/>
                    <a:pt x="1812" y="29480"/>
                    <a:pt x="3216" y="30025"/>
                  </a:cubicBezTo>
                  <a:cubicBezTo>
                    <a:pt x="8133" y="31919"/>
                    <a:pt x="13147" y="33526"/>
                    <a:pt x="18241" y="34848"/>
                  </a:cubicBezTo>
                  <a:cubicBezTo>
                    <a:pt x="17124" y="39902"/>
                    <a:pt x="16648" y="45078"/>
                    <a:pt x="16811" y="50241"/>
                  </a:cubicBezTo>
                  <a:cubicBezTo>
                    <a:pt x="16879" y="52162"/>
                    <a:pt x="17329" y="54492"/>
                    <a:pt x="19141" y="55118"/>
                  </a:cubicBezTo>
                  <a:cubicBezTo>
                    <a:pt x="19426" y="55218"/>
                    <a:pt x="19710" y="55263"/>
                    <a:pt x="19992" y="55263"/>
                  </a:cubicBezTo>
                  <a:cubicBezTo>
                    <a:pt x="21528" y="55263"/>
                    <a:pt x="22986" y="53919"/>
                    <a:pt x="24045" y="52653"/>
                  </a:cubicBezTo>
                  <a:cubicBezTo>
                    <a:pt x="27287" y="48757"/>
                    <a:pt x="30270" y="44670"/>
                    <a:pt x="32995" y="40392"/>
                  </a:cubicBezTo>
                  <a:cubicBezTo>
                    <a:pt x="36850" y="44656"/>
                    <a:pt x="41373" y="48280"/>
                    <a:pt x="46372" y="51127"/>
                  </a:cubicBezTo>
                  <a:cubicBezTo>
                    <a:pt x="47017" y="51496"/>
                    <a:pt x="47803" y="51834"/>
                    <a:pt x="48514" y="51834"/>
                  </a:cubicBezTo>
                  <a:cubicBezTo>
                    <a:pt x="48930" y="51834"/>
                    <a:pt x="49320" y="51718"/>
                    <a:pt x="49642" y="51427"/>
                  </a:cubicBezTo>
                  <a:cubicBezTo>
                    <a:pt x="50405" y="50732"/>
                    <a:pt x="50214" y="49506"/>
                    <a:pt x="49941" y="48511"/>
                  </a:cubicBezTo>
                  <a:cubicBezTo>
                    <a:pt x="48334" y="42635"/>
                    <a:pt x="46137" y="36933"/>
                    <a:pt x="43377" y="31511"/>
                  </a:cubicBezTo>
                  <a:lnTo>
                    <a:pt x="43377" y="31511"/>
                  </a:lnTo>
                  <a:cubicBezTo>
                    <a:pt x="48480" y="29035"/>
                    <a:pt x="53110" y="25671"/>
                    <a:pt x="57039" y="21579"/>
                  </a:cubicBezTo>
                  <a:cubicBezTo>
                    <a:pt x="57788" y="20789"/>
                    <a:pt x="58565" y="19795"/>
                    <a:pt x="58319" y="18746"/>
                  </a:cubicBezTo>
                  <a:cubicBezTo>
                    <a:pt x="58006" y="17493"/>
                    <a:pt x="56494" y="17029"/>
                    <a:pt x="55213" y="16852"/>
                  </a:cubicBezTo>
                  <a:cubicBezTo>
                    <a:pt x="52686" y="16481"/>
                    <a:pt x="50138" y="16297"/>
                    <a:pt x="47591" y="16297"/>
                  </a:cubicBezTo>
                  <a:cubicBezTo>
                    <a:pt x="43685" y="16297"/>
                    <a:pt x="39782" y="16730"/>
                    <a:pt x="35965" y="17588"/>
                  </a:cubicBezTo>
                  <a:cubicBezTo>
                    <a:pt x="34779" y="12098"/>
                    <a:pt x="32709" y="7017"/>
                    <a:pt x="30148" y="2194"/>
                  </a:cubicBezTo>
                  <a:cubicBezTo>
                    <a:pt x="29599" y="1163"/>
                    <a:pt x="28786" y="0"/>
                    <a:pt x="27632" y="0"/>
                  </a:cubicBezTo>
                  <a:close/>
                </a:path>
              </a:pathLst>
            </a:custGeom>
            <a:solidFill>
              <a:srgbClr val="FFFFFF"/>
            </a:solidFill>
            <a:ln w="38100">
              <a:solidFill>
                <a:srgbClr val="FFC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TextBox 10">
              <a:extLst>
                <a:ext uri="{FF2B5EF4-FFF2-40B4-BE49-F238E27FC236}">
                  <a16:creationId xmlns:a16="http://schemas.microsoft.com/office/drawing/2014/main" id="{695A4371-0E61-23B9-98FE-61800BA59167}"/>
                </a:ext>
              </a:extLst>
            </p:cNvPr>
            <p:cNvSpPr txBox="1"/>
            <p:nvPr/>
          </p:nvSpPr>
          <p:spPr>
            <a:xfrm>
              <a:off x="604006" y="813732"/>
              <a:ext cx="115768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FFC000"/>
                  </a:solidFill>
                  <a:effectLst/>
                  <a:uLnTx/>
                  <a:uFillTx/>
                  <a:latin typeface="iCiel Pequena" pitchFamily="50" charset="0"/>
                </a:rPr>
                <a:t>03</a:t>
              </a:r>
            </a:p>
          </p:txBody>
        </p:sp>
      </p:grpSp>
    </p:spTree>
    <p:extLst>
      <p:ext uri="{BB962C8B-B14F-4D97-AF65-F5344CB8AC3E}">
        <p14:creationId xmlns:p14="http://schemas.microsoft.com/office/powerpoint/2010/main" val="53288870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23;p44">
            <a:extLst>
              <a:ext uri="{FF2B5EF4-FFF2-40B4-BE49-F238E27FC236}">
                <a16:creationId xmlns:a16="http://schemas.microsoft.com/office/drawing/2014/main" id="{6347EA61-DBAA-5188-A192-5764FD1A9397}"/>
              </a:ext>
            </a:extLst>
          </p:cNvPr>
          <p:cNvSpPr/>
          <p:nvPr/>
        </p:nvSpPr>
        <p:spPr>
          <a:xfrm>
            <a:off x="4823669" y="516447"/>
            <a:ext cx="4009937" cy="4110606"/>
          </a:xfrm>
          <a:prstGeom prst="roundRect">
            <a:avLst>
              <a:gd name="adj" fmla="val 6614"/>
            </a:avLst>
          </a:prstGeom>
          <a:solidFill>
            <a:srgbClr val="92D050"/>
          </a:solidFill>
          <a:ln>
            <a:noFill/>
          </a:ln>
        </p:spPr>
        <p:txBody>
          <a:bodyPr spcFirstLastPara="1" wrap="square" lIns="91425" tIns="91425" rIns="91425" bIns="91425" anchor="ctr" anchorCtr="0">
            <a:noAutofit/>
          </a:bodyPr>
          <a:lstStyle/>
          <a:p>
            <a:pPr algn="ctr"/>
            <a:endParaRPr lang="en-US" sz="2400" dirty="0">
              <a:solidFill>
                <a:srgbClr val="FFF6E5"/>
              </a:solidFill>
              <a:latin typeface="iCiel Cadena" panose="02000503000000020004" pitchFamily="50" charset="0"/>
              <a:ea typeface="Luckiest Guy"/>
              <a:cs typeface="Luckiest Guy"/>
              <a:sym typeface="Luckiest Guy"/>
            </a:endParaRPr>
          </a:p>
        </p:txBody>
      </p:sp>
      <p:sp>
        <p:nvSpPr>
          <p:cNvPr id="6" name="TextBox 5">
            <a:extLst>
              <a:ext uri="{FF2B5EF4-FFF2-40B4-BE49-F238E27FC236}">
                <a16:creationId xmlns:a16="http://schemas.microsoft.com/office/drawing/2014/main" id="{A4C3EECF-E2D8-E178-A169-9644568CBE03}"/>
              </a:ext>
            </a:extLst>
          </p:cNvPr>
          <p:cNvSpPr txBox="1"/>
          <p:nvPr/>
        </p:nvSpPr>
        <p:spPr>
          <a:xfrm>
            <a:off x="4420998" y="714372"/>
            <a:ext cx="4723002" cy="461665"/>
          </a:xfrm>
          <a:prstGeom prst="rect">
            <a:avLst/>
          </a:prstGeom>
          <a:noFill/>
        </p:spPr>
        <p:txBody>
          <a:bodyPr wrap="square">
            <a:spAutoFit/>
          </a:bodyPr>
          <a:lstStyle/>
          <a:p>
            <a:pPr algn="ctr"/>
            <a:r>
              <a:rPr lang="en-US" sz="2400" dirty="0" err="1">
                <a:solidFill>
                  <a:srgbClr val="FFF6E5"/>
                </a:solidFill>
                <a:latin typeface="iCiel Cadena" panose="02000503000000020004" pitchFamily="50" charset="0"/>
                <a:ea typeface="Luckiest Guy"/>
                <a:cs typeface="Luckiest Guy"/>
                <a:sym typeface="Luckiest Guy"/>
              </a:rPr>
              <a:t>Câu</a:t>
            </a:r>
            <a:r>
              <a:rPr lang="en-US" sz="2400" dirty="0">
                <a:solidFill>
                  <a:srgbClr val="FFF6E5"/>
                </a:solidFill>
                <a:latin typeface="iCiel Cadena" panose="02000503000000020004" pitchFamily="50" charset="0"/>
                <a:ea typeface="Luckiest Guy"/>
                <a:cs typeface="Luckiest Guy"/>
                <a:sym typeface="Luckiest Guy"/>
              </a:rPr>
              <a:t> </a:t>
            </a:r>
            <a:r>
              <a:rPr lang="en-US" sz="2400" dirty="0" err="1">
                <a:solidFill>
                  <a:srgbClr val="FFF6E5"/>
                </a:solidFill>
                <a:latin typeface="iCiel Cadena" panose="02000503000000020004" pitchFamily="50" charset="0"/>
                <a:ea typeface="Luckiest Guy"/>
                <a:cs typeface="Luckiest Guy"/>
                <a:sym typeface="Luckiest Guy"/>
              </a:rPr>
              <a:t>chuyện</a:t>
            </a:r>
            <a:r>
              <a:rPr lang="en-US" sz="2400" dirty="0">
                <a:solidFill>
                  <a:srgbClr val="FFF6E5"/>
                </a:solidFill>
                <a:latin typeface="iCiel Cadena" panose="02000503000000020004" pitchFamily="50" charset="0"/>
                <a:ea typeface="Luckiest Guy"/>
                <a:cs typeface="Luckiest Guy"/>
                <a:sym typeface="Luckiest Guy"/>
              </a:rPr>
              <a:t> </a:t>
            </a:r>
            <a:r>
              <a:rPr lang="en-US" sz="2400" dirty="0" err="1">
                <a:solidFill>
                  <a:srgbClr val="FFF6E5"/>
                </a:solidFill>
                <a:latin typeface="iCiel Cadena" panose="02000503000000020004" pitchFamily="50" charset="0"/>
                <a:ea typeface="Luckiest Guy"/>
                <a:cs typeface="Luckiest Guy"/>
                <a:sym typeface="Luckiest Guy"/>
              </a:rPr>
              <a:t>có</a:t>
            </a:r>
            <a:r>
              <a:rPr lang="en-US" sz="2400" dirty="0">
                <a:solidFill>
                  <a:srgbClr val="FFF6E5"/>
                </a:solidFill>
                <a:latin typeface="iCiel Cadena" panose="02000503000000020004" pitchFamily="50" charset="0"/>
                <a:ea typeface="Luckiest Guy"/>
                <a:cs typeface="Luckiest Guy"/>
                <a:sym typeface="Luckiest Guy"/>
              </a:rPr>
              <a:t> ý </a:t>
            </a:r>
            <a:r>
              <a:rPr lang="en-US" sz="2400" dirty="0" err="1">
                <a:solidFill>
                  <a:srgbClr val="FFF6E5"/>
                </a:solidFill>
                <a:latin typeface="iCiel Cadena" panose="02000503000000020004" pitchFamily="50" charset="0"/>
                <a:ea typeface="Luckiest Guy"/>
                <a:cs typeface="Luckiest Guy"/>
                <a:sym typeface="Luckiest Guy"/>
              </a:rPr>
              <a:t>nghĩa</a:t>
            </a:r>
            <a:r>
              <a:rPr lang="en-US" sz="2400" dirty="0">
                <a:solidFill>
                  <a:srgbClr val="FFF6E5"/>
                </a:solidFill>
                <a:latin typeface="iCiel Cadena" panose="02000503000000020004" pitchFamily="50" charset="0"/>
                <a:ea typeface="Luckiest Guy"/>
                <a:cs typeface="Luckiest Guy"/>
                <a:sym typeface="Luckiest Guy"/>
              </a:rPr>
              <a:t> </a:t>
            </a:r>
            <a:r>
              <a:rPr lang="en-US" sz="2400" dirty="0" err="1">
                <a:solidFill>
                  <a:srgbClr val="FFF6E5"/>
                </a:solidFill>
                <a:latin typeface="iCiel Cadena" panose="02000503000000020004" pitchFamily="50" charset="0"/>
                <a:ea typeface="Luckiest Guy"/>
                <a:cs typeface="Luckiest Guy"/>
                <a:sym typeface="Luckiest Guy"/>
              </a:rPr>
              <a:t>gì</a:t>
            </a:r>
            <a:r>
              <a:rPr lang="en-US" sz="2400" dirty="0">
                <a:solidFill>
                  <a:srgbClr val="FFF6E5"/>
                </a:solidFill>
                <a:latin typeface="iCiel Cadena" panose="02000503000000020004" pitchFamily="50" charset="0"/>
                <a:ea typeface="Luckiest Guy"/>
                <a:cs typeface="Luckiest Guy"/>
                <a:sym typeface="Luckiest Guy"/>
              </a:rPr>
              <a:t>?</a:t>
            </a:r>
          </a:p>
        </p:txBody>
      </p:sp>
      <p:sp>
        <p:nvSpPr>
          <p:cNvPr id="7" name="Rectangle: Rounded Corners 6">
            <a:extLst>
              <a:ext uri="{FF2B5EF4-FFF2-40B4-BE49-F238E27FC236}">
                <a16:creationId xmlns:a16="http://schemas.microsoft.com/office/drawing/2014/main" id="{AE4D5DA5-47FC-0F48-F282-12E22F776DE2}"/>
              </a:ext>
            </a:extLst>
          </p:cNvPr>
          <p:cNvSpPr/>
          <p:nvPr/>
        </p:nvSpPr>
        <p:spPr>
          <a:xfrm>
            <a:off x="5058561" y="1338568"/>
            <a:ext cx="3523377" cy="3078760"/>
          </a:xfrm>
          <a:prstGeom prst="roundRect">
            <a:avLst>
              <a:gd name="adj" fmla="val 8220"/>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8" name="TextBox 7">
            <a:extLst>
              <a:ext uri="{FF2B5EF4-FFF2-40B4-BE49-F238E27FC236}">
                <a16:creationId xmlns:a16="http://schemas.microsoft.com/office/drawing/2014/main" id="{14D2C3E7-04A1-5056-6E4D-E9AB45C0ABE1}"/>
              </a:ext>
            </a:extLst>
          </p:cNvPr>
          <p:cNvSpPr txBox="1"/>
          <p:nvPr/>
        </p:nvSpPr>
        <p:spPr>
          <a:xfrm>
            <a:off x="5226340" y="1525832"/>
            <a:ext cx="3187817" cy="2677656"/>
          </a:xfrm>
          <a:prstGeom prst="rect">
            <a:avLst/>
          </a:prstGeom>
          <a:noFill/>
        </p:spPr>
        <p:txBody>
          <a:bodyPr wrap="square">
            <a:spAutoFit/>
          </a:bodyPr>
          <a:lstStyle/>
          <a:p>
            <a:pPr algn="ctr"/>
            <a:r>
              <a:rPr lang="en-US" sz="2400" dirty="0">
                <a:solidFill>
                  <a:srgbClr val="679E2A"/>
                </a:solidFill>
                <a:latin typeface="iCiel Cadena" panose="02000503000000020004" pitchFamily="50" charset="0"/>
                <a:ea typeface="Luckiest Guy"/>
                <a:cs typeface="Luckiest Guy"/>
                <a:sym typeface="Luckiest Guy"/>
              </a:rPr>
              <a:t>Ca </a:t>
            </a:r>
            <a:r>
              <a:rPr lang="en-US" sz="2400" dirty="0" err="1">
                <a:solidFill>
                  <a:srgbClr val="679E2A"/>
                </a:solidFill>
                <a:latin typeface="iCiel Cadena" panose="02000503000000020004" pitchFamily="50" charset="0"/>
                <a:ea typeface="Luckiest Guy"/>
                <a:cs typeface="Luckiest Guy"/>
                <a:sym typeface="Luckiest Guy"/>
              </a:rPr>
              <a:t>ngợi</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Trần</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Hưng</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Đạo</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đã</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vì</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đại</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nghĩa</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mà</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xóa</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bỏ</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hiềm</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khích</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cá</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nhân</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với</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Trần</a:t>
            </a:r>
            <a:r>
              <a:rPr lang="en-US" sz="2400" dirty="0">
                <a:solidFill>
                  <a:srgbClr val="679E2A"/>
                </a:solidFill>
                <a:latin typeface="iCiel Cadena" panose="02000503000000020004" pitchFamily="50" charset="0"/>
                <a:ea typeface="Luckiest Guy"/>
                <a:cs typeface="Luckiest Guy"/>
                <a:sym typeface="Luckiest Guy"/>
              </a:rPr>
              <a:t> Quang </a:t>
            </a:r>
            <a:r>
              <a:rPr lang="en-US" sz="2400" dirty="0" err="1">
                <a:solidFill>
                  <a:srgbClr val="679E2A"/>
                </a:solidFill>
                <a:latin typeface="iCiel Cadena" panose="02000503000000020004" pitchFamily="50" charset="0"/>
                <a:ea typeface="Luckiest Guy"/>
                <a:cs typeface="Luckiest Guy"/>
                <a:sym typeface="Luckiest Guy"/>
              </a:rPr>
              <a:t>Khải</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để</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tạo</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nên</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khối</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đoàn</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kết</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chống</a:t>
            </a:r>
            <a:r>
              <a:rPr lang="en-US" sz="2400" dirty="0">
                <a:solidFill>
                  <a:srgbClr val="679E2A"/>
                </a:solidFill>
                <a:latin typeface="iCiel Cadena" panose="02000503000000020004" pitchFamily="50" charset="0"/>
                <a:ea typeface="Luckiest Guy"/>
                <a:cs typeface="Luckiest Guy"/>
                <a:sym typeface="Luckiest Guy"/>
              </a:rPr>
              <a:t> </a:t>
            </a:r>
            <a:r>
              <a:rPr lang="en-US" sz="2400" dirty="0" err="1">
                <a:solidFill>
                  <a:srgbClr val="679E2A"/>
                </a:solidFill>
                <a:latin typeface="iCiel Cadena" panose="02000503000000020004" pitchFamily="50" charset="0"/>
                <a:ea typeface="Luckiest Guy"/>
                <a:cs typeface="Luckiest Guy"/>
                <a:sym typeface="Luckiest Guy"/>
              </a:rPr>
              <a:t>giặc</a:t>
            </a:r>
            <a:r>
              <a:rPr lang="en-US" sz="2400" dirty="0">
                <a:solidFill>
                  <a:srgbClr val="679E2A"/>
                </a:solidFill>
                <a:latin typeface="iCiel Cadena" panose="02000503000000020004" pitchFamily="50" charset="0"/>
                <a:ea typeface="Luckiest Guy"/>
                <a:cs typeface="Luckiest Guy"/>
                <a:sym typeface="Luckiest Guy"/>
              </a:rPr>
              <a:t>.</a:t>
            </a:r>
          </a:p>
        </p:txBody>
      </p:sp>
      <p:grpSp>
        <p:nvGrpSpPr>
          <p:cNvPr id="14" name="Group 13">
            <a:extLst>
              <a:ext uri="{FF2B5EF4-FFF2-40B4-BE49-F238E27FC236}">
                <a16:creationId xmlns:a16="http://schemas.microsoft.com/office/drawing/2014/main" id="{28991E6C-EA7F-A403-FF92-10E7BCF070DD}"/>
              </a:ext>
            </a:extLst>
          </p:cNvPr>
          <p:cNvGrpSpPr/>
          <p:nvPr/>
        </p:nvGrpSpPr>
        <p:grpSpPr>
          <a:xfrm>
            <a:off x="133350" y="371475"/>
            <a:ext cx="4638675" cy="2914650"/>
            <a:chOff x="141739" y="774147"/>
            <a:chExt cx="4638675" cy="2914650"/>
          </a:xfrm>
        </p:grpSpPr>
        <p:sp>
          <p:nvSpPr>
            <p:cNvPr id="12" name="Google Shape;2197;p46">
              <a:extLst>
                <a:ext uri="{FF2B5EF4-FFF2-40B4-BE49-F238E27FC236}">
                  <a16:creationId xmlns:a16="http://schemas.microsoft.com/office/drawing/2014/main" id="{34DD0D0F-77A0-4745-4895-07560A0870A9}"/>
                </a:ext>
              </a:extLst>
            </p:cNvPr>
            <p:cNvSpPr/>
            <p:nvPr/>
          </p:nvSpPr>
          <p:spPr>
            <a:xfrm>
              <a:off x="141739" y="774147"/>
              <a:ext cx="4638675" cy="2914650"/>
            </a:xfrm>
            <a:prstGeom prst="roundRect">
              <a:avLst>
                <a:gd name="adj" fmla="val 1868"/>
              </a:avLst>
            </a:prstGeom>
            <a:solidFill>
              <a:srgbClr val="FFFFFF"/>
            </a:solidFill>
            <a:ln w="28575" cap="flat" cmpd="sng">
              <a:solidFill>
                <a:schemeClr val="accent6">
                  <a:lumMod val="5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C19B992A-C546-EBF9-8261-49E98F03F84F}"/>
                </a:ext>
              </a:extLst>
            </p:cNvPr>
            <p:cNvPicPr>
              <a:picLocks noChangeAspect="1"/>
            </p:cNvPicPr>
            <p:nvPr/>
          </p:nvPicPr>
          <p:blipFill rotWithShape="1">
            <a:blip r:embed="rId2"/>
            <a:srcRect l="19633" t="27564" r="23670" b="16167"/>
            <a:stretch/>
          </p:blipFill>
          <p:spPr>
            <a:xfrm>
              <a:off x="379404" y="1040235"/>
              <a:ext cx="4192596" cy="2340528"/>
            </a:xfrm>
            <a:prstGeom prst="rect">
              <a:avLst/>
            </a:prstGeom>
          </p:spPr>
        </p:pic>
      </p:grpSp>
      <p:pic>
        <p:nvPicPr>
          <p:cNvPr id="15" name="Picture 14">
            <a:extLst>
              <a:ext uri="{FF2B5EF4-FFF2-40B4-BE49-F238E27FC236}">
                <a16:creationId xmlns:a16="http://schemas.microsoft.com/office/drawing/2014/main" id="{B68D53BC-2636-59A5-5CEC-B0E651B663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449" b="85714" l="12939" r="87700">
                        <a14:foregroundMark x1="34026" y1="18163" x2="40096" y2="21429"/>
                        <a14:foregroundMark x1="53994" y1="37755" x2="57668" y2="46735"/>
                        <a14:foregroundMark x1="77955" y1="58980" x2="65815" y2="60000"/>
                        <a14:foregroundMark x1="73323" y1="57551" x2="65655" y2="53469"/>
                        <a14:foregroundMark x1="65655" y1="53469" x2="60383" y2="44286"/>
                        <a14:foregroundMark x1="60383" y1="44286" x2="60383" y2="40816"/>
                        <a14:foregroundMark x1="67093" y1="40408" x2="59105" y2="45918"/>
                        <a14:foregroundMark x1="40256" y1="31837" x2="43770" y2="32653"/>
                        <a14:foregroundMark x1="34345" y1="31224" x2="38658" y2="37755"/>
                        <a14:foregroundMark x1="38818" y1="13265" x2="43930" y2="16531"/>
                        <a14:foregroundMark x1="36741" y1="61020" x2="48083" y2="59388"/>
                        <a14:foregroundMark x1="48083" y1="59388" x2="57668" y2="52653"/>
                        <a14:foregroundMark x1="57668" y1="52653" x2="57668" y2="38367"/>
                        <a14:foregroundMark x1="57668" y1="37959" x2="71406" y2="42449"/>
                        <a14:foregroundMark x1="69010" y1="35306" x2="50000" y2="45918"/>
                        <a14:foregroundMark x1="50000" y1="45918" x2="49840" y2="46327"/>
                        <a14:foregroundMark x1="52236" y1="35102" x2="66454" y2="34082"/>
                        <a14:foregroundMark x1="69808" y1="36327" x2="71885" y2="53878"/>
                        <a14:foregroundMark x1="71565" y1="33878" x2="55591" y2="33878"/>
                        <a14:foregroundMark x1="55591" y1="33878" x2="49361" y2="50612"/>
                        <a14:foregroundMark x1="49361" y1="50612" x2="61981" y2="55918"/>
                        <a14:foregroundMark x1="61981" y1="55918" x2="61022" y2="60408"/>
                        <a14:foregroundMark x1="87700" y1="60408" x2="80192" y2="60816"/>
                        <a14:foregroundMark x1="73482" y1="63878" x2="73163" y2="76327"/>
                        <a14:foregroundMark x1="40575" y1="81633" x2="41853" y2="82041"/>
                        <a14:foregroundMark x1="47125" y1="78571" x2="49521" y2="79184"/>
                        <a14:foregroundMark x1="40415" y1="74490" x2="41214" y2="78571"/>
                        <a14:foregroundMark x1="46486" y1="73878" x2="48243" y2="78571"/>
                        <a14:foregroundMark x1="37380" y1="83878" x2="37220" y2="86122"/>
                        <a14:foregroundMark x1="33067" y1="67959" x2="36422" y2="66531"/>
                        <a14:foregroundMark x1="76358" y1="43878" x2="76358" y2="50204"/>
                        <a14:foregroundMark x1="73962" y1="48367" x2="75240" y2="52041"/>
                        <a14:foregroundMark x1="15016" y1="66122" x2="15176" y2="77551"/>
                        <a14:foregroundMark x1="15176" y1="77551" x2="15176" y2="77551"/>
                        <a14:foregroundMark x1="12939" y1="82449" x2="20288" y2="82449"/>
                        <a14:foregroundMark x1="15974" y1="58367" x2="19808" y2="61020"/>
                        <a14:foregroundMark x1="45527" y1="73061" x2="45687" y2="77347"/>
                      </a14:backgroundRemoval>
                    </a14:imgEffect>
                  </a14:imgLayer>
                </a14:imgProps>
              </a:ext>
            </a:extLst>
          </a:blip>
          <a:srcRect l="8777" t="10535" r="8073" b="11277"/>
          <a:stretch/>
        </p:blipFill>
        <p:spPr>
          <a:xfrm>
            <a:off x="1225492" y="2946807"/>
            <a:ext cx="2850787" cy="2098297"/>
          </a:xfrm>
          <a:prstGeom prst="rect">
            <a:avLst/>
          </a:prstGeom>
        </p:spPr>
      </p:pic>
    </p:spTree>
    <p:extLst>
      <p:ext uri="{BB962C8B-B14F-4D97-AF65-F5344CB8AC3E}">
        <p14:creationId xmlns:p14="http://schemas.microsoft.com/office/powerpoint/2010/main" val="42114050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23;p44">
            <a:extLst>
              <a:ext uri="{FF2B5EF4-FFF2-40B4-BE49-F238E27FC236}">
                <a16:creationId xmlns:a16="http://schemas.microsoft.com/office/drawing/2014/main" id="{3037DD16-E6CA-BAA5-AEA8-B03F41A27004}"/>
              </a:ext>
            </a:extLst>
          </p:cNvPr>
          <p:cNvSpPr/>
          <p:nvPr/>
        </p:nvSpPr>
        <p:spPr>
          <a:xfrm>
            <a:off x="4823669" y="516447"/>
            <a:ext cx="4009937" cy="4110606"/>
          </a:xfrm>
          <a:prstGeom prst="roundRect">
            <a:avLst>
              <a:gd name="adj" fmla="val 6614"/>
            </a:avLst>
          </a:prstGeom>
          <a:solidFill>
            <a:srgbClr val="FF3A6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endParaRPr>
          </a:p>
        </p:txBody>
      </p:sp>
      <p:sp>
        <p:nvSpPr>
          <p:cNvPr id="3" name="TextBox 2">
            <a:extLst>
              <a:ext uri="{FF2B5EF4-FFF2-40B4-BE49-F238E27FC236}">
                <a16:creationId xmlns:a16="http://schemas.microsoft.com/office/drawing/2014/main" id="{8789D69F-CC3C-2453-D1D1-EDE745D87033}"/>
              </a:ext>
            </a:extLst>
          </p:cNvPr>
          <p:cNvSpPr txBox="1"/>
          <p:nvPr/>
        </p:nvSpPr>
        <p:spPr>
          <a:xfrm>
            <a:off x="4983060" y="613704"/>
            <a:ext cx="371632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Câu</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chuyện</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khiến</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em</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suy</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nghĩ</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gì</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về</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truyền</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thống</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đoàn</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kết</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của</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dân</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F6E5"/>
                </a:solidFill>
                <a:effectLst/>
                <a:uLnTx/>
                <a:uFillTx/>
                <a:latin typeface="iCiel Cadena" panose="02000503000000020004" pitchFamily="50" charset="0"/>
                <a:ea typeface="Luckiest Guy"/>
                <a:cs typeface="Luckiest Guy"/>
                <a:sym typeface="Luckiest Guy"/>
              </a:rPr>
              <a:t>tộc</a:t>
            </a:r>
            <a:r>
              <a:rPr kumimoji="0" lang="en-US" sz="2400" b="0" i="0" u="none" strike="noStrike" kern="0" cap="none" spc="0" normalizeH="0" baseline="0" noProof="0" dirty="0">
                <a:ln>
                  <a:noFill/>
                </a:ln>
                <a:solidFill>
                  <a:srgbClr val="FFF6E5"/>
                </a:solidFill>
                <a:effectLst/>
                <a:uLnTx/>
                <a:uFillTx/>
                <a:latin typeface="iCiel Cadena" panose="02000503000000020004" pitchFamily="50" charset="0"/>
                <a:ea typeface="Luckiest Guy"/>
                <a:cs typeface="Luckiest Guy"/>
                <a:sym typeface="Luckiest Guy"/>
              </a:rPr>
              <a:t>?</a:t>
            </a:r>
          </a:p>
        </p:txBody>
      </p:sp>
      <p:sp>
        <p:nvSpPr>
          <p:cNvPr id="4" name="Rectangle: Rounded Corners 3">
            <a:extLst>
              <a:ext uri="{FF2B5EF4-FFF2-40B4-BE49-F238E27FC236}">
                <a16:creationId xmlns:a16="http://schemas.microsoft.com/office/drawing/2014/main" id="{1D2E3712-C91E-D919-F8F8-21E467B73E2C}"/>
              </a:ext>
            </a:extLst>
          </p:cNvPr>
          <p:cNvSpPr/>
          <p:nvPr/>
        </p:nvSpPr>
        <p:spPr>
          <a:xfrm>
            <a:off x="5058561" y="1971412"/>
            <a:ext cx="3523377" cy="2445915"/>
          </a:xfrm>
          <a:prstGeom prst="roundRect">
            <a:avLst>
              <a:gd name="adj" fmla="val 822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6E5"/>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FE52AEC9-0F85-0F80-8F03-782331600A80}"/>
              </a:ext>
            </a:extLst>
          </p:cNvPr>
          <p:cNvSpPr txBox="1"/>
          <p:nvPr/>
        </p:nvSpPr>
        <p:spPr>
          <a:xfrm>
            <a:off x="5167618" y="2423454"/>
            <a:ext cx="318781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Đoàn</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kết</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là</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sức</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mạnh</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vô</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địch</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Nhờ</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đoàn</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kết</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chúng</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ta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đã</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chiến</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thắng</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được</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kẻ</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 </a:t>
            </a:r>
            <a:r>
              <a:rPr kumimoji="0" lang="en-US" sz="2400" b="0" i="0" u="none" strike="noStrike" kern="0" cap="none" spc="0" normalizeH="0" baseline="0" noProof="0" dirty="0" err="1">
                <a:ln>
                  <a:noFill/>
                </a:ln>
                <a:solidFill>
                  <a:srgbClr val="FF3A6D">
                    <a:lumMod val="75000"/>
                  </a:srgbClr>
                </a:solidFill>
                <a:effectLst/>
                <a:uLnTx/>
                <a:uFillTx/>
                <a:latin typeface="iCiel Cadena" panose="02000503000000020004" pitchFamily="50" charset="0"/>
                <a:ea typeface="Luckiest Guy"/>
                <a:cs typeface="Luckiest Guy"/>
                <a:sym typeface="Luckiest Guy"/>
              </a:rPr>
              <a:t>thù</a:t>
            </a:r>
            <a:r>
              <a:rPr kumimoji="0" lang="en-US" sz="2400" b="0" i="0" u="none" strike="noStrike" kern="0" cap="none" spc="0" normalizeH="0" baseline="0" noProof="0" dirty="0">
                <a:ln>
                  <a:noFill/>
                </a:ln>
                <a:solidFill>
                  <a:srgbClr val="FF3A6D">
                    <a:lumMod val="75000"/>
                  </a:srgbClr>
                </a:solidFill>
                <a:effectLst/>
                <a:uLnTx/>
                <a:uFillTx/>
                <a:latin typeface="iCiel Cadena" panose="02000503000000020004" pitchFamily="50" charset="0"/>
                <a:ea typeface="Luckiest Guy"/>
                <a:cs typeface="Luckiest Guy"/>
                <a:sym typeface="Luckiest Guy"/>
              </a:rPr>
              <a:t>.</a:t>
            </a:r>
          </a:p>
        </p:txBody>
      </p:sp>
      <p:grpSp>
        <p:nvGrpSpPr>
          <p:cNvPr id="11" name="Group 10">
            <a:extLst>
              <a:ext uri="{FF2B5EF4-FFF2-40B4-BE49-F238E27FC236}">
                <a16:creationId xmlns:a16="http://schemas.microsoft.com/office/drawing/2014/main" id="{7BE0CA4C-C715-159E-A1B4-DAA08AE8B12B}"/>
              </a:ext>
            </a:extLst>
          </p:cNvPr>
          <p:cNvGrpSpPr/>
          <p:nvPr/>
        </p:nvGrpSpPr>
        <p:grpSpPr>
          <a:xfrm>
            <a:off x="133350" y="371475"/>
            <a:ext cx="4638675" cy="2914650"/>
            <a:chOff x="141739" y="774147"/>
            <a:chExt cx="4638675" cy="2914650"/>
          </a:xfrm>
        </p:grpSpPr>
        <p:sp>
          <p:nvSpPr>
            <p:cNvPr id="13" name="Google Shape;2197;p46">
              <a:extLst>
                <a:ext uri="{FF2B5EF4-FFF2-40B4-BE49-F238E27FC236}">
                  <a16:creationId xmlns:a16="http://schemas.microsoft.com/office/drawing/2014/main" id="{CC9BAA96-D0A5-58F3-268D-3F0D0702B1E1}"/>
                </a:ext>
              </a:extLst>
            </p:cNvPr>
            <p:cNvSpPr/>
            <p:nvPr/>
          </p:nvSpPr>
          <p:spPr>
            <a:xfrm>
              <a:off x="141739" y="774147"/>
              <a:ext cx="4638675" cy="2914650"/>
            </a:xfrm>
            <a:prstGeom prst="roundRect">
              <a:avLst>
                <a:gd name="adj" fmla="val 1868"/>
              </a:avLst>
            </a:prstGeom>
            <a:solidFill>
              <a:srgbClr val="FFFFFF"/>
            </a:solidFill>
            <a:ln w="28575" cap="flat" cmpd="sng">
              <a:solidFill>
                <a:schemeClr val="accent6">
                  <a:lumMod val="5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000AEE96-1317-9BAC-B157-7ADAD3B92C1D}"/>
                </a:ext>
              </a:extLst>
            </p:cNvPr>
            <p:cNvPicPr>
              <a:picLocks noChangeAspect="1"/>
            </p:cNvPicPr>
            <p:nvPr/>
          </p:nvPicPr>
          <p:blipFill rotWithShape="1">
            <a:blip r:embed="rId2"/>
            <a:srcRect l="19633" t="27564" r="23670" b="16167"/>
            <a:stretch/>
          </p:blipFill>
          <p:spPr>
            <a:xfrm>
              <a:off x="379404" y="1040235"/>
              <a:ext cx="4192596" cy="2340528"/>
            </a:xfrm>
            <a:prstGeom prst="rect">
              <a:avLst/>
            </a:prstGeom>
          </p:spPr>
        </p:pic>
      </p:grpSp>
      <p:pic>
        <p:nvPicPr>
          <p:cNvPr id="15" name="Picture 14">
            <a:extLst>
              <a:ext uri="{FF2B5EF4-FFF2-40B4-BE49-F238E27FC236}">
                <a16:creationId xmlns:a16="http://schemas.microsoft.com/office/drawing/2014/main" id="{B68D53BC-2636-59A5-5CEC-B0E651B663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449" b="85714" l="12939" r="87700">
                        <a14:foregroundMark x1="34026" y1="18163" x2="40096" y2="21429"/>
                        <a14:foregroundMark x1="53994" y1="37755" x2="57668" y2="46735"/>
                        <a14:foregroundMark x1="77955" y1="58980" x2="65815" y2="60000"/>
                        <a14:foregroundMark x1="73323" y1="57551" x2="65655" y2="53469"/>
                        <a14:foregroundMark x1="65655" y1="53469" x2="60383" y2="44286"/>
                        <a14:foregroundMark x1="60383" y1="44286" x2="60383" y2="40816"/>
                        <a14:foregroundMark x1="67093" y1="40408" x2="59105" y2="45918"/>
                        <a14:foregroundMark x1="40256" y1="31837" x2="43770" y2="32653"/>
                        <a14:foregroundMark x1="34345" y1="31224" x2="38658" y2="37755"/>
                        <a14:foregroundMark x1="38818" y1="13265" x2="43930" y2="16531"/>
                        <a14:foregroundMark x1="36741" y1="61020" x2="48083" y2="59388"/>
                        <a14:foregroundMark x1="48083" y1="59388" x2="57668" y2="52653"/>
                        <a14:foregroundMark x1="57668" y1="52653" x2="57668" y2="38367"/>
                        <a14:foregroundMark x1="57668" y1="37959" x2="71406" y2="42449"/>
                        <a14:foregroundMark x1="69010" y1="35306" x2="50000" y2="45918"/>
                        <a14:foregroundMark x1="50000" y1="45918" x2="49840" y2="46327"/>
                        <a14:foregroundMark x1="52236" y1="35102" x2="66454" y2="34082"/>
                        <a14:foregroundMark x1="69808" y1="36327" x2="71885" y2="53878"/>
                        <a14:foregroundMark x1="71565" y1="33878" x2="55591" y2="33878"/>
                        <a14:foregroundMark x1="55591" y1="33878" x2="49361" y2="50612"/>
                        <a14:foregroundMark x1="49361" y1="50612" x2="61981" y2="55918"/>
                        <a14:foregroundMark x1="61981" y1="55918" x2="61022" y2="60408"/>
                        <a14:foregroundMark x1="87700" y1="60408" x2="80192" y2="60816"/>
                        <a14:foregroundMark x1="73482" y1="63878" x2="73163" y2="76327"/>
                        <a14:foregroundMark x1="40575" y1="81633" x2="41853" y2="82041"/>
                        <a14:foregroundMark x1="47125" y1="78571" x2="49521" y2="79184"/>
                        <a14:foregroundMark x1="40415" y1="74490" x2="41214" y2="78571"/>
                        <a14:foregroundMark x1="46486" y1="73878" x2="48243" y2="78571"/>
                        <a14:foregroundMark x1="37380" y1="83878" x2="37220" y2="86122"/>
                        <a14:foregroundMark x1="33067" y1="67959" x2="36422" y2="66531"/>
                        <a14:foregroundMark x1="76358" y1="43878" x2="76358" y2="50204"/>
                        <a14:foregroundMark x1="73962" y1="48367" x2="75240" y2="52041"/>
                        <a14:foregroundMark x1="15016" y1="66122" x2="15176" y2="77551"/>
                        <a14:foregroundMark x1="15176" y1="77551" x2="15176" y2="77551"/>
                        <a14:foregroundMark x1="12939" y1="82449" x2="20288" y2="82449"/>
                        <a14:foregroundMark x1="15974" y1="58367" x2="19808" y2="61020"/>
                        <a14:foregroundMark x1="45527" y1="73061" x2="45687" y2="77347"/>
                      </a14:backgroundRemoval>
                    </a14:imgEffect>
                  </a14:imgLayer>
                </a14:imgProps>
              </a:ext>
            </a:extLst>
          </a:blip>
          <a:srcRect l="8777" t="10535" r="8073" b="11277"/>
          <a:stretch/>
        </p:blipFill>
        <p:spPr>
          <a:xfrm>
            <a:off x="1149292" y="2927757"/>
            <a:ext cx="2850787" cy="2098297"/>
          </a:xfrm>
          <a:prstGeom prst="rect">
            <a:avLst/>
          </a:prstGeom>
        </p:spPr>
      </p:pic>
    </p:spTree>
    <p:extLst>
      <p:ext uri="{BB962C8B-B14F-4D97-AF65-F5344CB8AC3E}">
        <p14:creationId xmlns:p14="http://schemas.microsoft.com/office/powerpoint/2010/main" val="14910692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Google Shape;2272;p48">
            <a:extLst>
              <a:ext uri="{FF2B5EF4-FFF2-40B4-BE49-F238E27FC236}">
                <a16:creationId xmlns:a16="http://schemas.microsoft.com/office/drawing/2014/main" id="{67293EB0-5A1B-6D8B-DA8E-F85A42838E01}"/>
              </a:ext>
            </a:extLst>
          </p:cNvPr>
          <p:cNvGrpSpPr/>
          <p:nvPr/>
        </p:nvGrpSpPr>
        <p:grpSpPr>
          <a:xfrm rot="2139687">
            <a:off x="7860669" y="3850586"/>
            <a:ext cx="1017575" cy="836100"/>
            <a:chOff x="5971613" y="1773475"/>
            <a:chExt cx="1017575" cy="836100"/>
          </a:xfrm>
        </p:grpSpPr>
        <p:sp>
          <p:nvSpPr>
            <p:cNvPr id="260" name="Google Shape;2273;p48">
              <a:extLst>
                <a:ext uri="{FF2B5EF4-FFF2-40B4-BE49-F238E27FC236}">
                  <a16:creationId xmlns:a16="http://schemas.microsoft.com/office/drawing/2014/main" id="{80350B6C-9AB0-A0D1-1834-B0C2C32C6851}"/>
                </a:ext>
              </a:extLst>
            </p:cNvPr>
            <p:cNvSpPr/>
            <p:nvPr/>
          </p:nvSpPr>
          <p:spPr>
            <a:xfrm>
              <a:off x="5971613" y="1773475"/>
              <a:ext cx="1017575" cy="792725"/>
            </a:xfrm>
            <a:custGeom>
              <a:avLst/>
              <a:gdLst/>
              <a:ahLst/>
              <a:cxnLst/>
              <a:rect l="l" t="t" r="r" b="b"/>
              <a:pathLst>
                <a:path w="40703" h="31709" extrusionOk="0">
                  <a:moveTo>
                    <a:pt x="40088" y="27943"/>
                  </a:moveTo>
                  <a:cubicBezTo>
                    <a:pt x="40435" y="28022"/>
                    <a:pt x="40702" y="27660"/>
                    <a:pt x="40529" y="27361"/>
                  </a:cubicBezTo>
                  <a:cubicBezTo>
                    <a:pt x="40198" y="26794"/>
                    <a:pt x="39600" y="26416"/>
                    <a:pt x="39238" y="25848"/>
                  </a:cubicBezTo>
                  <a:cubicBezTo>
                    <a:pt x="39175" y="25738"/>
                    <a:pt x="39127" y="25644"/>
                    <a:pt x="39080" y="25533"/>
                  </a:cubicBezTo>
                  <a:lnTo>
                    <a:pt x="39080" y="23738"/>
                  </a:lnTo>
                  <a:cubicBezTo>
                    <a:pt x="39080" y="23297"/>
                    <a:pt x="39064" y="22840"/>
                    <a:pt x="39064" y="22399"/>
                  </a:cubicBezTo>
                  <a:cubicBezTo>
                    <a:pt x="39285" y="22730"/>
                    <a:pt x="39600" y="22997"/>
                    <a:pt x="39962" y="23155"/>
                  </a:cubicBezTo>
                  <a:cubicBezTo>
                    <a:pt x="40246" y="23234"/>
                    <a:pt x="40513" y="22966"/>
                    <a:pt x="40435" y="22667"/>
                  </a:cubicBezTo>
                  <a:cubicBezTo>
                    <a:pt x="40230" y="22131"/>
                    <a:pt x="39773" y="21737"/>
                    <a:pt x="39505" y="21233"/>
                  </a:cubicBezTo>
                  <a:cubicBezTo>
                    <a:pt x="39348" y="20950"/>
                    <a:pt x="39238" y="20666"/>
                    <a:pt x="39127" y="20367"/>
                  </a:cubicBezTo>
                  <a:cubicBezTo>
                    <a:pt x="39253" y="20461"/>
                    <a:pt x="39379" y="20540"/>
                    <a:pt x="39521" y="20619"/>
                  </a:cubicBezTo>
                  <a:cubicBezTo>
                    <a:pt x="39852" y="20776"/>
                    <a:pt x="40214" y="20414"/>
                    <a:pt x="40041" y="20083"/>
                  </a:cubicBezTo>
                  <a:cubicBezTo>
                    <a:pt x="39805" y="19627"/>
                    <a:pt x="39364" y="19312"/>
                    <a:pt x="39049" y="18902"/>
                  </a:cubicBezTo>
                  <a:cubicBezTo>
                    <a:pt x="39033" y="18871"/>
                    <a:pt x="39017" y="18839"/>
                    <a:pt x="39001" y="18808"/>
                  </a:cubicBezTo>
                  <a:cubicBezTo>
                    <a:pt x="38970" y="18036"/>
                    <a:pt x="38954" y="17280"/>
                    <a:pt x="38923" y="16508"/>
                  </a:cubicBezTo>
                  <a:cubicBezTo>
                    <a:pt x="39285" y="16744"/>
                    <a:pt x="39710" y="16870"/>
                    <a:pt x="40135" y="16854"/>
                  </a:cubicBezTo>
                  <a:cubicBezTo>
                    <a:pt x="40419" y="16839"/>
                    <a:pt x="40561" y="16492"/>
                    <a:pt x="40372" y="16272"/>
                  </a:cubicBezTo>
                  <a:cubicBezTo>
                    <a:pt x="39978" y="15830"/>
                    <a:pt x="39348" y="15673"/>
                    <a:pt x="38891" y="15295"/>
                  </a:cubicBezTo>
                  <a:cubicBezTo>
                    <a:pt x="38875" y="14838"/>
                    <a:pt x="38860" y="14381"/>
                    <a:pt x="38860" y="13925"/>
                  </a:cubicBezTo>
                  <a:cubicBezTo>
                    <a:pt x="38844" y="13515"/>
                    <a:pt x="38844" y="13121"/>
                    <a:pt x="38828" y="12712"/>
                  </a:cubicBezTo>
                  <a:cubicBezTo>
                    <a:pt x="38938" y="12885"/>
                    <a:pt x="39096" y="13058"/>
                    <a:pt x="39253" y="13184"/>
                  </a:cubicBezTo>
                  <a:cubicBezTo>
                    <a:pt x="39537" y="13420"/>
                    <a:pt x="40041" y="13216"/>
                    <a:pt x="39915" y="12790"/>
                  </a:cubicBezTo>
                  <a:cubicBezTo>
                    <a:pt x="39694" y="12113"/>
                    <a:pt x="39316" y="11515"/>
                    <a:pt x="39190" y="10790"/>
                  </a:cubicBezTo>
                  <a:cubicBezTo>
                    <a:pt x="39127" y="10365"/>
                    <a:pt x="39080" y="9939"/>
                    <a:pt x="39064" y="9514"/>
                  </a:cubicBezTo>
                  <a:cubicBezTo>
                    <a:pt x="39206" y="9766"/>
                    <a:pt x="39395" y="9987"/>
                    <a:pt x="39600" y="10191"/>
                  </a:cubicBezTo>
                  <a:cubicBezTo>
                    <a:pt x="39883" y="10459"/>
                    <a:pt x="40403" y="10207"/>
                    <a:pt x="40277" y="9798"/>
                  </a:cubicBezTo>
                  <a:cubicBezTo>
                    <a:pt x="40025" y="9026"/>
                    <a:pt x="39584" y="8348"/>
                    <a:pt x="39379" y="7561"/>
                  </a:cubicBezTo>
                  <a:cubicBezTo>
                    <a:pt x="39238" y="7010"/>
                    <a:pt x="39159" y="6458"/>
                    <a:pt x="39143" y="5891"/>
                  </a:cubicBezTo>
                  <a:cubicBezTo>
                    <a:pt x="39269" y="5970"/>
                    <a:pt x="39442" y="6017"/>
                    <a:pt x="39600" y="6017"/>
                  </a:cubicBezTo>
                  <a:cubicBezTo>
                    <a:pt x="39899" y="6001"/>
                    <a:pt x="40072" y="5671"/>
                    <a:pt x="39931" y="5419"/>
                  </a:cubicBezTo>
                  <a:cubicBezTo>
                    <a:pt x="39663" y="5009"/>
                    <a:pt x="39206" y="4789"/>
                    <a:pt x="38923" y="4363"/>
                  </a:cubicBezTo>
                  <a:cubicBezTo>
                    <a:pt x="38623" y="3859"/>
                    <a:pt x="38387" y="3339"/>
                    <a:pt x="38214" y="2788"/>
                  </a:cubicBezTo>
                  <a:cubicBezTo>
                    <a:pt x="38182" y="2741"/>
                    <a:pt x="38166" y="2694"/>
                    <a:pt x="38135" y="2646"/>
                  </a:cubicBezTo>
                  <a:cubicBezTo>
                    <a:pt x="38103" y="2568"/>
                    <a:pt x="38072" y="2489"/>
                    <a:pt x="38040" y="2410"/>
                  </a:cubicBezTo>
                  <a:cubicBezTo>
                    <a:pt x="37851" y="1906"/>
                    <a:pt x="34496" y="1764"/>
                    <a:pt x="31015" y="1843"/>
                  </a:cubicBezTo>
                  <a:cubicBezTo>
                    <a:pt x="31346" y="1638"/>
                    <a:pt x="31630" y="1402"/>
                    <a:pt x="31897" y="1134"/>
                  </a:cubicBezTo>
                  <a:cubicBezTo>
                    <a:pt x="32149" y="866"/>
                    <a:pt x="31897" y="425"/>
                    <a:pt x="31567" y="520"/>
                  </a:cubicBezTo>
                  <a:cubicBezTo>
                    <a:pt x="31047" y="709"/>
                    <a:pt x="30558" y="961"/>
                    <a:pt x="30102" y="1260"/>
                  </a:cubicBezTo>
                  <a:cubicBezTo>
                    <a:pt x="29724" y="1481"/>
                    <a:pt x="29361" y="1701"/>
                    <a:pt x="28983" y="1922"/>
                  </a:cubicBezTo>
                  <a:lnTo>
                    <a:pt x="28936" y="1922"/>
                  </a:lnTo>
                  <a:cubicBezTo>
                    <a:pt x="29078" y="1796"/>
                    <a:pt x="29204" y="1654"/>
                    <a:pt x="29330" y="1497"/>
                  </a:cubicBezTo>
                  <a:cubicBezTo>
                    <a:pt x="29519" y="1229"/>
                    <a:pt x="29204" y="882"/>
                    <a:pt x="28936" y="961"/>
                  </a:cubicBezTo>
                  <a:cubicBezTo>
                    <a:pt x="28322" y="1150"/>
                    <a:pt x="27786" y="1528"/>
                    <a:pt x="27156" y="1686"/>
                  </a:cubicBezTo>
                  <a:cubicBezTo>
                    <a:pt x="26558" y="1827"/>
                    <a:pt x="25943" y="1875"/>
                    <a:pt x="25329" y="1843"/>
                  </a:cubicBezTo>
                  <a:cubicBezTo>
                    <a:pt x="25345" y="1780"/>
                    <a:pt x="25345" y="1717"/>
                    <a:pt x="25345" y="1654"/>
                  </a:cubicBezTo>
                  <a:cubicBezTo>
                    <a:pt x="25345" y="1371"/>
                    <a:pt x="25045" y="1182"/>
                    <a:pt x="24793" y="1323"/>
                  </a:cubicBezTo>
                  <a:cubicBezTo>
                    <a:pt x="24447" y="1528"/>
                    <a:pt x="24274" y="1969"/>
                    <a:pt x="24053" y="2300"/>
                  </a:cubicBezTo>
                  <a:lnTo>
                    <a:pt x="24006" y="2394"/>
                  </a:lnTo>
                  <a:lnTo>
                    <a:pt x="23801" y="2426"/>
                  </a:lnTo>
                  <a:cubicBezTo>
                    <a:pt x="23675" y="2410"/>
                    <a:pt x="23549" y="2442"/>
                    <a:pt x="23454" y="2520"/>
                  </a:cubicBezTo>
                  <a:cubicBezTo>
                    <a:pt x="23313" y="2552"/>
                    <a:pt x="23187" y="2631"/>
                    <a:pt x="23076" y="2725"/>
                  </a:cubicBezTo>
                  <a:cubicBezTo>
                    <a:pt x="22903" y="2993"/>
                    <a:pt x="22761" y="3276"/>
                    <a:pt x="22667" y="3592"/>
                  </a:cubicBezTo>
                  <a:cubicBezTo>
                    <a:pt x="22572" y="3670"/>
                    <a:pt x="22478" y="3749"/>
                    <a:pt x="22368" y="3812"/>
                  </a:cubicBezTo>
                  <a:cubicBezTo>
                    <a:pt x="21974" y="4064"/>
                    <a:pt x="21375" y="4096"/>
                    <a:pt x="21123" y="4521"/>
                  </a:cubicBezTo>
                  <a:cubicBezTo>
                    <a:pt x="21044" y="4663"/>
                    <a:pt x="21060" y="4836"/>
                    <a:pt x="21186" y="4962"/>
                  </a:cubicBezTo>
                  <a:cubicBezTo>
                    <a:pt x="21501" y="5245"/>
                    <a:pt x="21942" y="5167"/>
                    <a:pt x="22352" y="4978"/>
                  </a:cubicBezTo>
                  <a:cubicBezTo>
                    <a:pt x="22257" y="5592"/>
                    <a:pt x="22210" y="6222"/>
                    <a:pt x="22100" y="6821"/>
                  </a:cubicBezTo>
                  <a:cubicBezTo>
                    <a:pt x="21816" y="8396"/>
                    <a:pt x="21501" y="9971"/>
                    <a:pt x="21202" y="11546"/>
                  </a:cubicBezTo>
                  <a:lnTo>
                    <a:pt x="20903" y="13121"/>
                  </a:lnTo>
                  <a:cubicBezTo>
                    <a:pt x="20840" y="13468"/>
                    <a:pt x="20493" y="13657"/>
                    <a:pt x="20178" y="13531"/>
                  </a:cubicBezTo>
                  <a:cubicBezTo>
                    <a:pt x="19784" y="13373"/>
                    <a:pt x="19784" y="12790"/>
                    <a:pt x="19737" y="12428"/>
                  </a:cubicBezTo>
                  <a:cubicBezTo>
                    <a:pt x="19611" y="11782"/>
                    <a:pt x="19438" y="11137"/>
                    <a:pt x="19280" y="10491"/>
                  </a:cubicBezTo>
                  <a:cubicBezTo>
                    <a:pt x="19438" y="10601"/>
                    <a:pt x="19627" y="10695"/>
                    <a:pt x="19816" y="10758"/>
                  </a:cubicBezTo>
                  <a:cubicBezTo>
                    <a:pt x="20162" y="10837"/>
                    <a:pt x="20446" y="10459"/>
                    <a:pt x="20273" y="10144"/>
                  </a:cubicBezTo>
                  <a:cubicBezTo>
                    <a:pt x="19816" y="9483"/>
                    <a:pt x="19280" y="9026"/>
                    <a:pt x="18997" y="8222"/>
                  </a:cubicBezTo>
                  <a:cubicBezTo>
                    <a:pt x="18934" y="8033"/>
                    <a:pt x="18887" y="7829"/>
                    <a:pt x="18839" y="7640"/>
                  </a:cubicBezTo>
                  <a:cubicBezTo>
                    <a:pt x="18824" y="7325"/>
                    <a:pt x="18808" y="7010"/>
                    <a:pt x="18808" y="6710"/>
                  </a:cubicBezTo>
                  <a:cubicBezTo>
                    <a:pt x="19044" y="6884"/>
                    <a:pt x="19343" y="6978"/>
                    <a:pt x="19643" y="6947"/>
                  </a:cubicBezTo>
                  <a:cubicBezTo>
                    <a:pt x="20052" y="6915"/>
                    <a:pt x="20194" y="6395"/>
                    <a:pt x="19847" y="6159"/>
                  </a:cubicBezTo>
                  <a:cubicBezTo>
                    <a:pt x="19517" y="5938"/>
                    <a:pt x="19154" y="5828"/>
                    <a:pt x="18887" y="5497"/>
                  </a:cubicBezTo>
                  <a:cubicBezTo>
                    <a:pt x="18839" y="5434"/>
                    <a:pt x="18776" y="5340"/>
                    <a:pt x="18729" y="5261"/>
                  </a:cubicBezTo>
                  <a:cubicBezTo>
                    <a:pt x="18713" y="5025"/>
                    <a:pt x="18713" y="4804"/>
                    <a:pt x="18682" y="4568"/>
                  </a:cubicBezTo>
                  <a:cubicBezTo>
                    <a:pt x="18650" y="4127"/>
                    <a:pt x="18540" y="3702"/>
                    <a:pt x="18351" y="3308"/>
                  </a:cubicBezTo>
                  <a:cubicBezTo>
                    <a:pt x="17674" y="2048"/>
                    <a:pt x="16146" y="2678"/>
                    <a:pt x="15075" y="2237"/>
                  </a:cubicBezTo>
                  <a:cubicBezTo>
                    <a:pt x="14618" y="2032"/>
                    <a:pt x="14193" y="1764"/>
                    <a:pt x="13814" y="1449"/>
                  </a:cubicBezTo>
                  <a:cubicBezTo>
                    <a:pt x="14303" y="1371"/>
                    <a:pt x="14775" y="1166"/>
                    <a:pt x="14964" y="677"/>
                  </a:cubicBezTo>
                  <a:cubicBezTo>
                    <a:pt x="15090" y="378"/>
                    <a:pt x="14886" y="0"/>
                    <a:pt x="14539" y="110"/>
                  </a:cubicBezTo>
                  <a:cubicBezTo>
                    <a:pt x="13877" y="284"/>
                    <a:pt x="9971" y="1591"/>
                    <a:pt x="7089" y="1701"/>
                  </a:cubicBezTo>
                  <a:cubicBezTo>
                    <a:pt x="3088" y="1875"/>
                    <a:pt x="2615" y="1119"/>
                    <a:pt x="1182" y="2142"/>
                  </a:cubicBezTo>
                  <a:cubicBezTo>
                    <a:pt x="347" y="2741"/>
                    <a:pt x="567" y="8049"/>
                    <a:pt x="489" y="8474"/>
                  </a:cubicBezTo>
                  <a:cubicBezTo>
                    <a:pt x="378" y="9215"/>
                    <a:pt x="95" y="9908"/>
                    <a:pt x="32" y="10648"/>
                  </a:cubicBezTo>
                  <a:cubicBezTo>
                    <a:pt x="0" y="11089"/>
                    <a:pt x="583" y="11152"/>
                    <a:pt x="788" y="10853"/>
                  </a:cubicBezTo>
                  <a:cubicBezTo>
                    <a:pt x="1119" y="10317"/>
                    <a:pt x="1339" y="9719"/>
                    <a:pt x="1449" y="9089"/>
                  </a:cubicBezTo>
                  <a:cubicBezTo>
                    <a:pt x="1544" y="9325"/>
                    <a:pt x="1638" y="9561"/>
                    <a:pt x="1733" y="9798"/>
                  </a:cubicBezTo>
                  <a:cubicBezTo>
                    <a:pt x="1954" y="10380"/>
                    <a:pt x="2111" y="10979"/>
                    <a:pt x="2237" y="11578"/>
                  </a:cubicBezTo>
                  <a:cubicBezTo>
                    <a:pt x="2190" y="12003"/>
                    <a:pt x="2064" y="12428"/>
                    <a:pt x="1859" y="12806"/>
                  </a:cubicBezTo>
                  <a:cubicBezTo>
                    <a:pt x="1544" y="13420"/>
                    <a:pt x="1024" y="13720"/>
                    <a:pt x="615" y="14224"/>
                  </a:cubicBezTo>
                  <a:cubicBezTo>
                    <a:pt x="331" y="14523"/>
                    <a:pt x="599" y="15011"/>
                    <a:pt x="1008" y="14917"/>
                  </a:cubicBezTo>
                  <a:cubicBezTo>
                    <a:pt x="1591" y="14807"/>
                    <a:pt x="2095" y="14287"/>
                    <a:pt x="2442" y="13736"/>
                  </a:cubicBezTo>
                  <a:lnTo>
                    <a:pt x="2442" y="14980"/>
                  </a:lnTo>
                  <a:lnTo>
                    <a:pt x="2442" y="15909"/>
                  </a:lnTo>
                  <a:cubicBezTo>
                    <a:pt x="2158" y="16524"/>
                    <a:pt x="1701" y="17059"/>
                    <a:pt x="1150" y="17453"/>
                  </a:cubicBezTo>
                  <a:cubicBezTo>
                    <a:pt x="835" y="17658"/>
                    <a:pt x="898" y="18130"/>
                    <a:pt x="1260" y="18240"/>
                  </a:cubicBezTo>
                  <a:cubicBezTo>
                    <a:pt x="1733" y="18398"/>
                    <a:pt x="2127" y="18083"/>
                    <a:pt x="2442" y="17705"/>
                  </a:cubicBezTo>
                  <a:lnTo>
                    <a:pt x="2442" y="18682"/>
                  </a:lnTo>
                  <a:cubicBezTo>
                    <a:pt x="2300" y="19217"/>
                    <a:pt x="2143" y="19753"/>
                    <a:pt x="1969" y="20257"/>
                  </a:cubicBezTo>
                  <a:cubicBezTo>
                    <a:pt x="1591" y="21265"/>
                    <a:pt x="977" y="22163"/>
                    <a:pt x="678" y="23171"/>
                  </a:cubicBezTo>
                  <a:cubicBezTo>
                    <a:pt x="536" y="23580"/>
                    <a:pt x="1056" y="23895"/>
                    <a:pt x="1339" y="23565"/>
                  </a:cubicBezTo>
                  <a:cubicBezTo>
                    <a:pt x="1796" y="23092"/>
                    <a:pt x="2158" y="22541"/>
                    <a:pt x="2426" y="21942"/>
                  </a:cubicBezTo>
                  <a:cubicBezTo>
                    <a:pt x="2426" y="22572"/>
                    <a:pt x="2426" y="23218"/>
                    <a:pt x="2410" y="23848"/>
                  </a:cubicBezTo>
                  <a:lnTo>
                    <a:pt x="1607" y="25754"/>
                  </a:lnTo>
                  <a:cubicBezTo>
                    <a:pt x="1339" y="26368"/>
                    <a:pt x="1008" y="26951"/>
                    <a:pt x="945" y="27628"/>
                  </a:cubicBezTo>
                  <a:cubicBezTo>
                    <a:pt x="930" y="27991"/>
                    <a:pt x="1371" y="28180"/>
                    <a:pt x="1638" y="27928"/>
                  </a:cubicBezTo>
                  <a:cubicBezTo>
                    <a:pt x="2001" y="27471"/>
                    <a:pt x="2190" y="26904"/>
                    <a:pt x="2395" y="26353"/>
                  </a:cubicBezTo>
                  <a:lnTo>
                    <a:pt x="2395" y="27109"/>
                  </a:lnTo>
                  <a:cubicBezTo>
                    <a:pt x="2395" y="27975"/>
                    <a:pt x="2426" y="29424"/>
                    <a:pt x="2489" y="30227"/>
                  </a:cubicBezTo>
                  <a:cubicBezTo>
                    <a:pt x="2473" y="30275"/>
                    <a:pt x="2473" y="30306"/>
                    <a:pt x="2473" y="30353"/>
                  </a:cubicBezTo>
                  <a:lnTo>
                    <a:pt x="2473" y="30401"/>
                  </a:lnTo>
                  <a:cubicBezTo>
                    <a:pt x="2426" y="30527"/>
                    <a:pt x="2410" y="30653"/>
                    <a:pt x="2410" y="30779"/>
                  </a:cubicBezTo>
                  <a:cubicBezTo>
                    <a:pt x="2410" y="31015"/>
                    <a:pt x="2521" y="31251"/>
                    <a:pt x="2741" y="31377"/>
                  </a:cubicBezTo>
                  <a:cubicBezTo>
                    <a:pt x="2883" y="31488"/>
                    <a:pt x="3072" y="31519"/>
                    <a:pt x="3245" y="31472"/>
                  </a:cubicBezTo>
                  <a:lnTo>
                    <a:pt x="3749" y="31472"/>
                  </a:lnTo>
                  <a:cubicBezTo>
                    <a:pt x="4789" y="31472"/>
                    <a:pt x="5828" y="31472"/>
                    <a:pt x="6868" y="31456"/>
                  </a:cubicBezTo>
                  <a:cubicBezTo>
                    <a:pt x="7908" y="31440"/>
                    <a:pt x="8947" y="31425"/>
                    <a:pt x="10003" y="31425"/>
                  </a:cubicBezTo>
                  <a:lnTo>
                    <a:pt x="10192" y="31425"/>
                  </a:lnTo>
                  <a:cubicBezTo>
                    <a:pt x="10270" y="31425"/>
                    <a:pt x="10365" y="31440"/>
                    <a:pt x="10444" y="31440"/>
                  </a:cubicBezTo>
                  <a:lnTo>
                    <a:pt x="11735" y="31440"/>
                  </a:lnTo>
                  <a:cubicBezTo>
                    <a:pt x="11924" y="31425"/>
                    <a:pt x="12113" y="31346"/>
                    <a:pt x="12239" y="31204"/>
                  </a:cubicBezTo>
                  <a:cubicBezTo>
                    <a:pt x="12381" y="31062"/>
                    <a:pt x="12460" y="30873"/>
                    <a:pt x="12460" y="30668"/>
                  </a:cubicBezTo>
                  <a:cubicBezTo>
                    <a:pt x="12460" y="29597"/>
                    <a:pt x="12444" y="28132"/>
                    <a:pt x="12444" y="26762"/>
                  </a:cubicBezTo>
                  <a:cubicBezTo>
                    <a:pt x="12617" y="26920"/>
                    <a:pt x="12854" y="27014"/>
                    <a:pt x="13090" y="27030"/>
                  </a:cubicBezTo>
                  <a:cubicBezTo>
                    <a:pt x="13373" y="27014"/>
                    <a:pt x="13547" y="26699"/>
                    <a:pt x="13405" y="26447"/>
                  </a:cubicBezTo>
                  <a:cubicBezTo>
                    <a:pt x="13169" y="26038"/>
                    <a:pt x="12712" y="25817"/>
                    <a:pt x="12476" y="25376"/>
                  </a:cubicBezTo>
                  <a:cubicBezTo>
                    <a:pt x="12460" y="25360"/>
                    <a:pt x="12444" y="25329"/>
                    <a:pt x="12444" y="25297"/>
                  </a:cubicBezTo>
                  <a:lnTo>
                    <a:pt x="12444" y="24084"/>
                  </a:lnTo>
                  <a:lnTo>
                    <a:pt x="12444" y="22856"/>
                  </a:lnTo>
                  <a:cubicBezTo>
                    <a:pt x="12680" y="22934"/>
                    <a:pt x="12948" y="22745"/>
                    <a:pt x="12948" y="22478"/>
                  </a:cubicBezTo>
                  <a:cubicBezTo>
                    <a:pt x="13011" y="21659"/>
                    <a:pt x="12838" y="20792"/>
                    <a:pt x="12806" y="19973"/>
                  </a:cubicBezTo>
                  <a:cubicBezTo>
                    <a:pt x="12791" y="19595"/>
                    <a:pt x="12791" y="19233"/>
                    <a:pt x="12806" y="18871"/>
                  </a:cubicBezTo>
                  <a:lnTo>
                    <a:pt x="13216" y="20713"/>
                  </a:lnTo>
                  <a:cubicBezTo>
                    <a:pt x="13279" y="21391"/>
                    <a:pt x="13421" y="22052"/>
                    <a:pt x="13610" y="22698"/>
                  </a:cubicBezTo>
                  <a:cubicBezTo>
                    <a:pt x="13625" y="22730"/>
                    <a:pt x="13641" y="22777"/>
                    <a:pt x="13657" y="22808"/>
                  </a:cubicBezTo>
                  <a:cubicBezTo>
                    <a:pt x="13704" y="23202"/>
                    <a:pt x="13704" y="23612"/>
                    <a:pt x="13625" y="23990"/>
                  </a:cubicBezTo>
                  <a:cubicBezTo>
                    <a:pt x="13531" y="24431"/>
                    <a:pt x="13232" y="24714"/>
                    <a:pt x="13106" y="25124"/>
                  </a:cubicBezTo>
                  <a:cubicBezTo>
                    <a:pt x="13027" y="25439"/>
                    <a:pt x="13295" y="25707"/>
                    <a:pt x="13594" y="25644"/>
                  </a:cubicBezTo>
                  <a:cubicBezTo>
                    <a:pt x="13846" y="25549"/>
                    <a:pt x="14051" y="25392"/>
                    <a:pt x="14208" y="25187"/>
                  </a:cubicBezTo>
                  <a:lnTo>
                    <a:pt x="14838" y="28022"/>
                  </a:lnTo>
                  <a:cubicBezTo>
                    <a:pt x="14807" y="28164"/>
                    <a:pt x="14760" y="28306"/>
                    <a:pt x="14697" y="28448"/>
                  </a:cubicBezTo>
                  <a:cubicBezTo>
                    <a:pt x="14523" y="28857"/>
                    <a:pt x="14193" y="29156"/>
                    <a:pt x="14035" y="29582"/>
                  </a:cubicBezTo>
                  <a:cubicBezTo>
                    <a:pt x="13877" y="29991"/>
                    <a:pt x="14350" y="30196"/>
                    <a:pt x="14649" y="30054"/>
                  </a:cubicBezTo>
                  <a:cubicBezTo>
                    <a:pt x="14870" y="29944"/>
                    <a:pt x="15059" y="29771"/>
                    <a:pt x="15185" y="29550"/>
                  </a:cubicBezTo>
                  <a:lnTo>
                    <a:pt x="15405" y="30527"/>
                  </a:lnTo>
                  <a:cubicBezTo>
                    <a:pt x="15405" y="30605"/>
                    <a:pt x="15421" y="30684"/>
                    <a:pt x="15437" y="30763"/>
                  </a:cubicBezTo>
                  <a:cubicBezTo>
                    <a:pt x="15752" y="31614"/>
                    <a:pt x="16697" y="31614"/>
                    <a:pt x="17327" y="31598"/>
                  </a:cubicBezTo>
                  <a:lnTo>
                    <a:pt x="17500" y="31598"/>
                  </a:lnTo>
                  <a:cubicBezTo>
                    <a:pt x="17737" y="31598"/>
                    <a:pt x="17989" y="31598"/>
                    <a:pt x="18225" y="31598"/>
                  </a:cubicBezTo>
                  <a:cubicBezTo>
                    <a:pt x="18477" y="31582"/>
                    <a:pt x="18682" y="31598"/>
                    <a:pt x="18887" y="31598"/>
                  </a:cubicBezTo>
                  <a:lnTo>
                    <a:pt x="19721" y="31598"/>
                  </a:lnTo>
                  <a:cubicBezTo>
                    <a:pt x="19879" y="31598"/>
                    <a:pt x="20068" y="31598"/>
                    <a:pt x="20257" y="31582"/>
                  </a:cubicBezTo>
                  <a:cubicBezTo>
                    <a:pt x="20761" y="31566"/>
                    <a:pt x="21233" y="31582"/>
                    <a:pt x="21738" y="31598"/>
                  </a:cubicBezTo>
                  <a:cubicBezTo>
                    <a:pt x="22068" y="31614"/>
                    <a:pt x="22415" y="31629"/>
                    <a:pt x="22761" y="31629"/>
                  </a:cubicBezTo>
                  <a:lnTo>
                    <a:pt x="22998" y="31629"/>
                  </a:lnTo>
                  <a:cubicBezTo>
                    <a:pt x="24242" y="31629"/>
                    <a:pt x="25030" y="31598"/>
                    <a:pt x="25423" y="31094"/>
                  </a:cubicBezTo>
                  <a:cubicBezTo>
                    <a:pt x="25486" y="30999"/>
                    <a:pt x="25534" y="30889"/>
                    <a:pt x="25565" y="30779"/>
                  </a:cubicBezTo>
                  <a:cubicBezTo>
                    <a:pt x="25597" y="30621"/>
                    <a:pt x="25628" y="30479"/>
                    <a:pt x="25660" y="30322"/>
                  </a:cubicBezTo>
                  <a:cubicBezTo>
                    <a:pt x="25786" y="30511"/>
                    <a:pt x="25959" y="30668"/>
                    <a:pt x="26180" y="30747"/>
                  </a:cubicBezTo>
                  <a:cubicBezTo>
                    <a:pt x="26479" y="30873"/>
                    <a:pt x="26747" y="30511"/>
                    <a:pt x="26684" y="30227"/>
                  </a:cubicBezTo>
                  <a:cubicBezTo>
                    <a:pt x="26542" y="29755"/>
                    <a:pt x="26337" y="29408"/>
                    <a:pt x="26290" y="28889"/>
                  </a:cubicBezTo>
                  <a:cubicBezTo>
                    <a:pt x="26243" y="28243"/>
                    <a:pt x="26274" y="27597"/>
                    <a:pt x="26384" y="26967"/>
                  </a:cubicBezTo>
                  <a:cubicBezTo>
                    <a:pt x="26400" y="26904"/>
                    <a:pt x="26400" y="26857"/>
                    <a:pt x="26384" y="26794"/>
                  </a:cubicBezTo>
                  <a:cubicBezTo>
                    <a:pt x="26447" y="26951"/>
                    <a:pt x="26526" y="27109"/>
                    <a:pt x="26605" y="27266"/>
                  </a:cubicBezTo>
                  <a:cubicBezTo>
                    <a:pt x="26794" y="27628"/>
                    <a:pt x="27487" y="27502"/>
                    <a:pt x="27424" y="27030"/>
                  </a:cubicBezTo>
                  <a:cubicBezTo>
                    <a:pt x="27377" y="26557"/>
                    <a:pt x="27203" y="26069"/>
                    <a:pt x="27125" y="25581"/>
                  </a:cubicBezTo>
                  <a:cubicBezTo>
                    <a:pt x="27030" y="25029"/>
                    <a:pt x="27014" y="24462"/>
                    <a:pt x="27046" y="23895"/>
                  </a:cubicBezTo>
                  <a:cubicBezTo>
                    <a:pt x="27046" y="23880"/>
                    <a:pt x="27046" y="23848"/>
                    <a:pt x="27030" y="23817"/>
                  </a:cubicBezTo>
                  <a:cubicBezTo>
                    <a:pt x="27156" y="23281"/>
                    <a:pt x="27282" y="22714"/>
                    <a:pt x="27392" y="22163"/>
                  </a:cubicBezTo>
                  <a:cubicBezTo>
                    <a:pt x="27676" y="22005"/>
                    <a:pt x="27912" y="21800"/>
                    <a:pt x="28117" y="21548"/>
                  </a:cubicBezTo>
                  <a:lnTo>
                    <a:pt x="28117" y="22777"/>
                  </a:lnTo>
                  <a:cubicBezTo>
                    <a:pt x="28101" y="23785"/>
                    <a:pt x="28101" y="24872"/>
                    <a:pt x="28101" y="26132"/>
                  </a:cubicBezTo>
                  <a:cubicBezTo>
                    <a:pt x="28101" y="27392"/>
                    <a:pt x="28101" y="28448"/>
                    <a:pt x="28196" y="29314"/>
                  </a:cubicBezTo>
                  <a:cubicBezTo>
                    <a:pt x="28164" y="29408"/>
                    <a:pt x="28133" y="29519"/>
                    <a:pt x="28085" y="29629"/>
                  </a:cubicBezTo>
                  <a:cubicBezTo>
                    <a:pt x="27975" y="29912"/>
                    <a:pt x="27755" y="30164"/>
                    <a:pt x="27692" y="30479"/>
                  </a:cubicBezTo>
                  <a:cubicBezTo>
                    <a:pt x="27644" y="30794"/>
                    <a:pt x="27975" y="31173"/>
                    <a:pt x="28306" y="30952"/>
                  </a:cubicBezTo>
                  <a:cubicBezTo>
                    <a:pt x="28369" y="30905"/>
                    <a:pt x="28432" y="30842"/>
                    <a:pt x="28479" y="30779"/>
                  </a:cubicBezTo>
                  <a:cubicBezTo>
                    <a:pt x="28590" y="31078"/>
                    <a:pt x="28747" y="31330"/>
                    <a:pt x="28968" y="31535"/>
                  </a:cubicBezTo>
                  <a:cubicBezTo>
                    <a:pt x="29094" y="31645"/>
                    <a:pt x="29251" y="31708"/>
                    <a:pt x="29409" y="31708"/>
                  </a:cubicBezTo>
                  <a:cubicBezTo>
                    <a:pt x="31110" y="31708"/>
                    <a:pt x="32748" y="31708"/>
                    <a:pt x="34449" y="31677"/>
                  </a:cubicBezTo>
                  <a:lnTo>
                    <a:pt x="35363" y="31677"/>
                  </a:lnTo>
                  <a:cubicBezTo>
                    <a:pt x="35835" y="31677"/>
                    <a:pt x="36276" y="31661"/>
                    <a:pt x="36733" y="31645"/>
                  </a:cubicBezTo>
                  <a:lnTo>
                    <a:pt x="37647" y="31614"/>
                  </a:lnTo>
                  <a:cubicBezTo>
                    <a:pt x="38025" y="31582"/>
                    <a:pt x="38781" y="31551"/>
                    <a:pt x="38954" y="30794"/>
                  </a:cubicBezTo>
                  <a:cubicBezTo>
                    <a:pt x="38954" y="30747"/>
                    <a:pt x="38970" y="30716"/>
                    <a:pt x="38970" y="30668"/>
                  </a:cubicBezTo>
                  <a:cubicBezTo>
                    <a:pt x="38970" y="30527"/>
                    <a:pt x="38970" y="30385"/>
                    <a:pt x="38970" y="30259"/>
                  </a:cubicBezTo>
                  <a:cubicBezTo>
                    <a:pt x="39269" y="30495"/>
                    <a:pt x="39679" y="30747"/>
                    <a:pt x="40041" y="30621"/>
                  </a:cubicBezTo>
                  <a:cubicBezTo>
                    <a:pt x="40293" y="30527"/>
                    <a:pt x="40372" y="30212"/>
                    <a:pt x="40198" y="30023"/>
                  </a:cubicBezTo>
                  <a:cubicBezTo>
                    <a:pt x="40009" y="29802"/>
                    <a:pt x="39694" y="29723"/>
                    <a:pt x="39458" y="29550"/>
                  </a:cubicBezTo>
                  <a:cubicBezTo>
                    <a:pt x="39269" y="29393"/>
                    <a:pt x="39127" y="29204"/>
                    <a:pt x="39017" y="28983"/>
                  </a:cubicBezTo>
                  <a:cubicBezTo>
                    <a:pt x="39017" y="28432"/>
                    <a:pt x="39033" y="27849"/>
                    <a:pt x="39049" y="27282"/>
                  </a:cubicBezTo>
                  <a:cubicBezTo>
                    <a:pt x="39316" y="27597"/>
                    <a:pt x="39679" y="27833"/>
                    <a:pt x="40088" y="27943"/>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2274;p48">
              <a:extLst>
                <a:ext uri="{FF2B5EF4-FFF2-40B4-BE49-F238E27FC236}">
                  <a16:creationId xmlns:a16="http://schemas.microsoft.com/office/drawing/2014/main" id="{BE18D7EB-F97D-9BED-7237-C83552FB66F5}"/>
                </a:ext>
              </a:extLst>
            </p:cNvPr>
            <p:cNvSpPr/>
            <p:nvPr/>
          </p:nvSpPr>
          <p:spPr>
            <a:xfrm>
              <a:off x="5972313" y="1812600"/>
              <a:ext cx="310425" cy="747575"/>
            </a:xfrm>
            <a:custGeom>
              <a:avLst/>
              <a:gdLst/>
              <a:ahLst/>
              <a:cxnLst/>
              <a:rect l="l" t="t" r="r" b="b"/>
              <a:pathLst>
                <a:path w="12417" h="29903" extrusionOk="0">
                  <a:moveTo>
                    <a:pt x="2831" y="1"/>
                  </a:moveTo>
                  <a:cubicBezTo>
                    <a:pt x="2219" y="1"/>
                    <a:pt x="1782" y="114"/>
                    <a:pt x="1169" y="546"/>
                  </a:cubicBezTo>
                  <a:cubicBezTo>
                    <a:pt x="335" y="1144"/>
                    <a:pt x="539" y="6453"/>
                    <a:pt x="476" y="6878"/>
                  </a:cubicBezTo>
                  <a:cubicBezTo>
                    <a:pt x="366" y="7618"/>
                    <a:pt x="83" y="8311"/>
                    <a:pt x="20" y="9052"/>
                  </a:cubicBezTo>
                  <a:cubicBezTo>
                    <a:pt x="1" y="9313"/>
                    <a:pt x="193" y="9448"/>
                    <a:pt x="395" y="9448"/>
                  </a:cubicBezTo>
                  <a:cubicBezTo>
                    <a:pt x="533" y="9448"/>
                    <a:pt x="677" y="9385"/>
                    <a:pt x="760" y="9256"/>
                  </a:cubicBezTo>
                  <a:cubicBezTo>
                    <a:pt x="1106" y="8721"/>
                    <a:pt x="1327" y="8122"/>
                    <a:pt x="1437" y="7492"/>
                  </a:cubicBezTo>
                  <a:cubicBezTo>
                    <a:pt x="1532" y="7729"/>
                    <a:pt x="1626" y="7965"/>
                    <a:pt x="1721" y="8217"/>
                  </a:cubicBezTo>
                  <a:cubicBezTo>
                    <a:pt x="1941" y="8784"/>
                    <a:pt x="2099" y="9382"/>
                    <a:pt x="2225" y="9981"/>
                  </a:cubicBezTo>
                  <a:cubicBezTo>
                    <a:pt x="2178" y="10422"/>
                    <a:pt x="2052" y="10832"/>
                    <a:pt x="1847" y="11225"/>
                  </a:cubicBezTo>
                  <a:cubicBezTo>
                    <a:pt x="1516" y="11824"/>
                    <a:pt x="996" y="12123"/>
                    <a:pt x="602" y="12627"/>
                  </a:cubicBezTo>
                  <a:cubicBezTo>
                    <a:pt x="343" y="12901"/>
                    <a:pt x="545" y="13332"/>
                    <a:pt x="894" y="13332"/>
                  </a:cubicBezTo>
                  <a:cubicBezTo>
                    <a:pt x="927" y="13332"/>
                    <a:pt x="961" y="13329"/>
                    <a:pt x="996" y="13320"/>
                  </a:cubicBezTo>
                  <a:cubicBezTo>
                    <a:pt x="1579" y="13210"/>
                    <a:pt x="2083" y="12690"/>
                    <a:pt x="2430" y="12139"/>
                  </a:cubicBezTo>
                  <a:lnTo>
                    <a:pt x="2430" y="13399"/>
                  </a:lnTo>
                  <a:lnTo>
                    <a:pt x="2430" y="14313"/>
                  </a:lnTo>
                  <a:cubicBezTo>
                    <a:pt x="2146" y="14927"/>
                    <a:pt x="1689" y="15463"/>
                    <a:pt x="1138" y="15872"/>
                  </a:cubicBezTo>
                  <a:cubicBezTo>
                    <a:pt x="823" y="16061"/>
                    <a:pt x="886" y="16549"/>
                    <a:pt x="1248" y="16660"/>
                  </a:cubicBezTo>
                  <a:cubicBezTo>
                    <a:pt x="1327" y="16683"/>
                    <a:pt x="1404" y="16694"/>
                    <a:pt x="1479" y="16694"/>
                  </a:cubicBezTo>
                  <a:cubicBezTo>
                    <a:pt x="1850" y="16694"/>
                    <a:pt x="2167" y="16423"/>
                    <a:pt x="2430" y="16108"/>
                  </a:cubicBezTo>
                  <a:lnTo>
                    <a:pt x="2430" y="17101"/>
                  </a:lnTo>
                  <a:cubicBezTo>
                    <a:pt x="2288" y="17621"/>
                    <a:pt x="2130" y="18156"/>
                    <a:pt x="1941" y="18676"/>
                  </a:cubicBezTo>
                  <a:cubicBezTo>
                    <a:pt x="1579" y="19668"/>
                    <a:pt x="965" y="20566"/>
                    <a:pt x="665" y="21574"/>
                  </a:cubicBezTo>
                  <a:cubicBezTo>
                    <a:pt x="565" y="21864"/>
                    <a:pt x="796" y="22106"/>
                    <a:pt x="1040" y="22106"/>
                  </a:cubicBezTo>
                  <a:cubicBezTo>
                    <a:pt x="1141" y="22106"/>
                    <a:pt x="1244" y="22065"/>
                    <a:pt x="1327" y="21968"/>
                  </a:cubicBezTo>
                  <a:cubicBezTo>
                    <a:pt x="1784" y="21495"/>
                    <a:pt x="2146" y="20960"/>
                    <a:pt x="2414" y="20361"/>
                  </a:cubicBezTo>
                  <a:lnTo>
                    <a:pt x="2414" y="20361"/>
                  </a:lnTo>
                  <a:cubicBezTo>
                    <a:pt x="2414" y="20991"/>
                    <a:pt x="2414" y="21621"/>
                    <a:pt x="2398" y="22267"/>
                  </a:cubicBezTo>
                  <a:lnTo>
                    <a:pt x="1595" y="24157"/>
                  </a:lnTo>
                  <a:cubicBezTo>
                    <a:pt x="1327" y="24772"/>
                    <a:pt x="996" y="25370"/>
                    <a:pt x="917" y="26032"/>
                  </a:cubicBezTo>
                  <a:cubicBezTo>
                    <a:pt x="917" y="26280"/>
                    <a:pt x="1124" y="26446"/>
                    <a:pt x="1340" y="26446"/>
                  </a:cubicBezTo>
                  <a:cubicBezTo>
                    <a:pt x="1440" y="26446"/>
                    <a:pt x="1542" y="26411"/>
                    <a:pt x="1626" y="26331"/>
                  </a:cubicBezTo>
                  <a:cubicBezTo>
                    <a:pt x="1989" y="25874"/>
                    <a:pt x="2178" y="25307"/>
                    <a:pt x="2382" y="24756"/>
                  </a:cubicBezTo>
                  <a:lnTo>
                    <a:pt x="2382" y="25528"/>
                  </a:lnTo>
                  <a:cubicBezTo>
                    <a:pt x="2382" y="26378"/>
                    <a:pt x="2414" y="27828"/>
                    <a:pt x="2461" y="28631"/>
                  </a:cubicBezTo>
                  <a:cubicBezTo>
                    <a:pt x="2461" y="28678"/>
                    <a:pt x="2461" y="28725"/>
                    <a:pt x="2461" y="28757"/>
                  </a:cubicBezTo>
                  <a:lnTo>
                    <a:pt x="2461" y="28804"/>
                  </a:lnTo>
                  <a:cubicBezTo>
                    <a:pt x="2414" y="28930"/>
                    <a:pt x="2398" y="29056"/>
                    <a:pt x="2398" y="29182"/>
                  </a:cubicBezTo>
                  <a:cubicBezTo>
                    <a:pt x="2398" y="29434"/>
                    <a:pt x="2508" y="29655"/>
                    <a:pt x="2729" y="29797"/>
                  </a:cubicBezTo>
                  <a:cubicBezTo>
                    <a:pt x="2835" y="29867"/>
                    <a:pt x="2968" y="29903"/>
                    <a:pt x="3101" y="29903"/>
                  </a:cubicBezTo>
                  <a:cubicBezTo>
                    <a:pt x="3145" y="29903"/>
                    <a:pt x="3190" y="29899"/>
                    <a:pt x="3233" y="29891"/>
                  </a:cubicBezTo>
                  <a:lnTo>
                    <a:pt x="3721" y="29891"/>
                  </a:lnTo>
                  <a:cubicBezTo>
                    <a:pt x="4777" y="29891"/>
                    <a:pt x="5816" y="29875"/>
                    <a:pt x="6856" y="29860"/>
                  </a:cubicBezTo>
                  <a:cubicBezTo>
                    <a:pt x="7895" y="29844"/>
                    <a:pt x="8935" y="29828"/>
                    <a:pt x="9990" y="29828"/>
                  </a:cubicBezTo>
                  <a:lnTo>
                    <a:pt x="10179" y="29828"/>
                  </a:lnTo>
                  <a:cubicBezTo>
                    <a:pt x="10242" y="29828"/>
                    <a:pt x="10353" y="29844"/>
                    <a:pt x="10431" y="29844"/>
                  </a:cubicBezTo>
                  <a:lnTo>
                    <a:pt x="11707" y="29844"/>
                  </a:lnTo>
                  <a:cubicBezTo>
                    <a:pt x="11896" y="29828"/>
                    <a:pt x="12085" y="29749"/>
                    <a:pt x="12211" y="29608"/>
                  </a:cubicBezTo>
                  <a:cubicBezTo>
                    <a:pt x="12306" y="29513"/>
                    <a:pt x="12385" y="29387"/>
                    <a:pt x="12416" y="29261"/>
                  </a:cubicBezTo>
                  <a:cubicBezTo>
                    <a:pt x="12385" y="29245"/>
                    <a:pt x="12369" y="29229"/>
                    <a:pt x="12353" y="29214"/>
                  </a:cubicBezTo>
                  <a:cubicBezTo>
                    <a:pt x="11235" y="28064"/>
                    <a:pt x="9817" y="27670"/>
                    <a:pt x="8510" y="26867"/>
                  </a:cubicBezTo>
                  <a:cubicBezTo>
                    <a:pt x="6289" y="25481"/>
                    <a:pt x="4351" y="23732"/>
                    <a:pt x="3847" y="21039"/>
                  </a:cubicBezTo>
                  <a:cubicBezTo>
                    <a:pt x="3123" y="17085"/>
                    <a:pt x="3375" y="13005"/>
                    <a:pt x="3233" y="9020"/>
                  </a:cubicBezTo>
                  <a:cubicBezTo>
                    <a:pt x="3170" y="7162"/>
                    <a:pt x="3107" y="5287"/>
                    <a:pt x="3422" y="3460"/>
                  </a:cubicBezTo>
                  <a:cubicBezTo>
                    <a:pt x="3642" y="2216"/>
                    <a:pt x="4162" y="1192"/>
                    <a:pt x="4651" y="105"/>
                  </a:cubicBezTo>
                  <a:cubicBezTo>
                    <a:pt x="3847" y="64"/>
                    <a:pt x="3290" y="1"/>
                    <a:pt x="2831" y="1"/>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2275;p48">
              <a:extLst>
                <a:ext uri="{FF2B5EF4-FFF2-40B4-BE49-F238E27FC236}">
                  <a16:creationId xmlns:a16="http://schemas.microsoft.com/office/drawing/2014/main" id="{AB04B69B-9D5E-9B31-B9B5-5F510F892609}"/>
                </a:ext>
              </a:extLst>
            </p:cNvPr>
            <p:cNvSpPr/>
            <p:nvPr/>
          </p:nvSpPr>
          <p:spPr>
            <a:xfrm>
              <a:off x="6294513" y="2238325"/>
              <a:ext cx="158725" cy="324800"/>
            </a:xfrm>
            <a:custGeom>
              <a:avLst/>
              <a:gdLst/>
              <a:ahLst/>
              <a:cxnLst/>
              <a:rect l="l" t="t" r="r" b="b"/>
              <a:pathLst>
                <a:path w="6349" h="12992" extrusionOk="0">
                  <a:moveTo>
                    <a:pt x="496" y="0"/>
                  </a:moveTo>
                  <a:cubicBezTo>
                    <a:pt x="372" y="0"/>
                    <a:pt x="246" y="58"/>
                    <a:pt x="127" y="214"/>
                  </a:cubicBezTo>
                  <a:cubicBezTo>
                    <a:pt x="127" y="308"/>
                    <a:pt x="142" y="403"/>
                    <a:pt x="158" y="497"/>
                  </a:cubicBezTo>
                  <a:cubicBezTo>
                    <a:pt x="158" y="607"/>
                    <a:pt x="95" y="702"/>
                    <a:pt x="1" y="749"/>
                  </a:cubicBezTo>
                  <a:lnTo>
                    <a:pt x="300" y="2104"/>
                  </a:lnTo>
                  <a:cubicBezTo>
                    <a:pt x="363" y="2781"/>
                    <a:pt x="489" y="3443"/>
                    <a:pt x="694" y="4088"/>
                  </a:cubicBezTo>
                  <a:cubicBezTo>
                    <a:pt x="709" y="4120"/>
                    <a:pt x="709" y="4167"/>
                    <a:pt x="725" y="4199"/>
                  </a:cubicBezTo>
                  <a:cubicBezTo>
                    <a:pt x="788" y="4592"/>
                    <a:pt x="772" y="5002"/>
                    <a:pt x="709" y="5380"/>
                  </a:cubicBezTo>
                  <a:cubicBezTo>
                    <a:pt x="599" y="5821"/>
                    <a:pt x="316" y="6105"/>
                    <a:pt x="190" y="6514"/>
                  </a:cubicBezTo>
                  <a:cubicBezTo>
                    <a:pt x="105" y="6798"/>
                    <a:pt x="326" y="7043"/>
                    <a:pt x="589" y="7043"/>
                  </a:cubicBezTo>
                  <a:cubicBezTo>
                    <a:pt x="619" y="7043"/>
                    <a:pt x="648" y="7040"/>
                    <a:pt x="678" y="7034"/>
                  </a:cubicBezTo>
                  <a:cubicBezTo>
                    <a:pt x="930" y="6939"/>
                    <a:pt x="1135" y="6782"/>
                    <a:pt x="1277" y="6577"/>
                  </a:cubicBezTo>
                  <a:lnTo>
                    <a:pt x="1922" y="9412"/>
                  </a:lnTo>
                  <a:cubicBezTo>
                    <a:pt x="1875" y="9554"/>
                    <a:pt x="1828" y="9696"/>
                    <a:pt x="1765" y="9838"/>
                  </a:cubicBezTo>
                  <a:cubicBezTo>
                    <a:pt x="1592" y="10247"/>
                    <a:pt x="1261" y="10547"/>
                    <a:pt x="1103" y="10972"/>
                  </a:cubicBezTo>
                  <a:cubicBezTo>
                    <a:pt x="979" y="11294"/>
                    <a:pt x="1255" y="11489"/>
                    <a:pt x="1516" y="11489"/>
                  </a:cubicBezTo>
                  <a:cubicBezTo>
                    <a:pt x="1587" y="11489"/>
                    <a:pt x="1657" y="11475"/>
                    <a:pt x="1718" y="11444"/>
                  </a:cubicBezTo>
                  <a:cubicBezTo>
                    <a:pt x="1938" y="11334"/>
                    <a:pt x="2127" y="11161"/>
                    <a:pt x="2253" y="10940"/>
                  </a:cubicBezTo>
                  <a:lnTo>
                    <a:pt x="2474" y="11917"/>
                  </a:lnTo>
                  <a:cubicBezTo>
                    <a:pt x="2474" y="11996"/>
                    <a:pt x="2489" y="12074"/>
                    <a:pt x="2521" y="12153"/>
                  </a:cubicBezTo>
                  <a:cubicBezTo>
                    <a:pt x="2798" y="12902"/>
                    <a:pt x="3564" y="12992"/>
                    <a:pt x="4173" y="12992"/>
                  </a:cubicBezTo>
                  <a:cubicBezTo>
                    <a:pt x="4256" y="12992"/>
                    <a:pt x="4336" y="12990"/>
                    <a:pt x="4411" y="12988"/>
                  </a:cubicBezTo>
                  <a:lnTo>
                    <a:pt x="5309" y="12988"/>
                  </a:lnTo>
                  <a:cubicBezTo>
                    <a:pt x="5388" y="12983"/>
                    <a:pt x="5463" y="12981"/>
                    <a:pt x="5536" y="12981"/>
                  </a:cubicBezTo>
                  <a:cubicBezTo>
                    <a:pt x="5682" y="12981"/>
                    <a:pt x="5818" y="12988"/>
                    <a:pt x="5955" y="12988"/>
                  </a:cubicBezTo>
                  <a:lnTo>
                    <a:pt x="6349" y="12988"/>
                  </a:lnTo>
                  <a:cubicBezTo>
                    <a:pt x="5655" y="12264"/>
                    <a:pt x="5025" y="11460"/>
                    <a:pt x="4474" y="10625"/>
                  </a:cubicBezTo>
                  <a:cubicBezTo>
                    <a:pt x="3340" y="8956"/>
                    <a:pt x="2568" y="7081"/>
                    <a:pt x="2206" y="5097"/>
                  </a:cubicBezTo>
                  <a:cubicBezTo>
                    <a:pt x="1985" y="3884"/>
                    <a:pt x="2048" y="2608"/>
                    <a:pt x="1639" y="1442"/>
                  </a:cubicBezTo>
                  <a:cubicBezTo>
                    <a:pt x="1513" y="1080"/>
                    <a:pt x="1324" y="544"/>
                    <a:pt x="1040" y="292"/>
                  </a:cubicBezTo>
                  <a:cubicBezTo>
                    <a:pt x="894" y="155"/>
                    <a:pt x="698" y="0"/>
                    <a:pt x="49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2276;p48">
              <a:extLst>
                <a:ext uri="{FF2B5EF4-FFF2-40B4-BE49-F238E27FC236}">
                  <a16:creationId xmlns:a16="http://schemas.microsoft.com/office/drawing/2014/main" id="{1D674C09-56B2-8A50-11B1-F2C61E59E2C3}"/>
                </a:ext>
              </a:extLst>
            </p:cNvPr>
            <p:cNvSpPr/>
            <p:nvPr/>
          </p:nvSpPr>
          <p:spPr>
            <a:xfrm>
              <a:off x="6496913" y="1797575"/>
              <a:ext cx="202450" cy="303075"/>
            </a:xfrm>
            <a:custGeom>
              <a:avLst/>
              <a:gdLst/>
              <a:ahLst/>
              <a:cxnLst/>
              <a:rect l="l" t="t" r="r" b="b"/>
              <a:pathLst>
                <a:path w="8098" h="12123" extrusionOk="0">
                  <a:moveTo>
                    <a:pt x="8019" y="1"/>
                  </a:moveTo>
                  <a:cubicBezTo>
                    <a:pt x="7991" y="1"/>
                    <a:pt x="7963" y="5"/>
                    <a:pt x="7940" y="13"/>
                  </a:cubicBezTo>
                  <a:cubicBezTo>
                    <a:pt x="7325" y="186"/>
                    <a:pt x="6806" y="564"/>
                    <a:pt x="6160" y="737"/>
                  </a:cubicBezTo>
                  <a:cubicBezTo>
                    <a:pt x="5635" y="848"/>
                    <a:pt x="5098" y="898"/>
                    <a:pt x="4570" y="898"/>
                  </a:cubicBezTo>
                  <a:cubicBezTo>
                    <a:pt x="4496" y="898"/>
                    <a:pt x="4422" y="897"/>
                    <a:pt x="4348" y="895"/>
                  </a:cubicBezTo>
                  <a:cubicBezTo>
                    <a:pt x="4348" y="832"/>
                    <a:pt x="4364" y="753"/>
                    <a:pt x="4348" y="690"/>
                  </a:cubicBezTo>
                  <a:cubicBezTo>
                    <a:pt x="4348" y="473"/>
                    <a:pt x="4173" y="311"/>
                    <a:pt x="3977" y="311"/>
                  </a:cubicBezTo>
                  <a:cubicBezTo>
                    <a:pt x="3918" y="311"/>
                    <a:pt x="3856" y="326"/>
                    <a:pt x="3797" y="359"/>
                  </a:cubicBezTo>
                  <a:cubicBezTo>
                    <a:pt x="3451" y="564"/>
                    <a:pt x="3277" y="1005"/>
                    <a:pt x="3073" y="1336"/>
                  </a:cubicBezTo>
                  <a:lnTo>
                    <a:pt x="3010" y="1430"/>
                  </a:lnTo>
                  <a:lnTo>
                    <a:pt x="2821" y="1478"/>
                  </a:lnTo>
                  <a:cubicBezTo>
                    <a:pt x="2789" y="1470"/>
                    <a:pt x="2757" y="1466"/>
                    <a:pt x="2724" y="1466"/>
                  </a:cubicBezTo>
                  <a:cubicBezTo>
                    <a:pt x="2627" y="1466"/>
                    <a:pt x="2529" y="1501"/>
                    <a:pt x="2458" y="1572"/>
                  </a:cubicBezTo>
                  <a:cubicBezTo>
                    <a:pt x="2316" y="1588"/>
                    <a:pt x="2190" y="1667"/>
                    <a:pt x="2080" y="1761"/>
                  </a:cubicBezTo>
                  <a:cubicBezTo>
                    <a:pt x="1907" y="2029"/>
                    <a:pt x="1781" y="2328"/>
                    <a:pt x="1671" y="2628"/>
                  </a:cubicBezTo>
                  <a:cubicBezTo>
                    <a:pt x="1576" y="2706"/>
                    <a:pt x="1482" y="2785"/>
                    <a:pt x="1371" y="2864"/>
                  </a:cubicBezTo>
                  <a:cubicBezTo>
                    <a:pt x="978" y="3116"/>
                    <a:pt x="395" y="3132"/>
                    <a:pt x="127" y="3557"/>
                  </a:cubicBezTo>
                  <a:cubicBezTo>
                    <a:pt x="48" y="3699"/>
                    <a:pt x="64" y="3888"/>
                    <a:pt x="190" y="3998"/>
                  </a:cubicBezTo>
                  <a:cubicBezTo>
                    <a:pt x="345" y="4138"/>
                    <a:pt x="525" y="4196"/>
                    <a:pt x="712" y="4196"/>
                  </a:cubicBezTo>
                  <a:cubicBezTo>
                    <a:pt x="924" y="4196"/>
                    <a:pt x="1147" y="4122"/>
                    <a:pt x="1356" y="4014"/>
                  </a:cubicBezTo>
                  <a:lnTo>
                    <a:pt x="1356" y="4014"/>
                  </a:lnTo>
                  <a:cubicBezTo>
                    <a:pt x="1261" y="4644"/>
                    <a:pt x="1214" y="5274"/>
                    <a:pt x="1104" y="5872"/>
                  </a:cubicBezTo>
                  <a:cubicBezTo>
                    <a:pt x="820" y="7447"/>
                    <a:pt x="521" y="9023"/>
                    <a:pt x="206" y="10598"/>
                  </a:cubicBezTo>
                  <a:cubicBezTo>
                    <a:pt x="143" y="10960"/>
                    <a:pt x="80" y="11338"/>
                    <a:pt x="1" y="11700"/>
                  </a:cubicBezTo>
                  <a:cubicBezTo>
                    <a:pt x="261" y="11986"/>
                    <a:pt x="612" y="12122"/>
                    <a:pt x="986" y="12122"/>
                  </a:cubicBezTo>
                  <a:cubicBezTo>
                    <a:pt x="1518" y="12122"/>
                    <a:pt x="2096" y="11847"/>
                    <a:pt x="2521" y="11338"/>
                  </a:cubicBezTo>
                  <a:cubicBezTo>
                    <a:pt x="3120" y="10629"/>
                    <a:pt x="3435" y="9700"/>
                    <a:pt x="3640" y="8802"/>
                  </a:cubicBezTo>
                  <a:cubicBezTo>
                    <a:pt x="3986" y="7211"/>
                    <a:pt x="4002" y="5542"/>
                    <a:pt x="4427" y="3966"/>
                  </a:cubicBezTo>
                  <a:cubicBezTo>
                    <a:pt x="4994" y="1966"/>
                    <a:pt x="6380" y="690"/>
                    <a:pt x="8097" y="13"/>
                  </a:cubicBezTo>
                  <a:cubicBezTo>
                    <a:pt x="8074" y="5"/>
                    <a:pt x="8046" y="1"/>
                    <a:pt x="8019" y="1"/>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2277;p48">
              <a:extLst>
                <a:ext uri="{FF2B5EF4-FFF2-40B4-BE49-F238E27FC236}">
                  <a16:creationId xmlns:a16="http://schemas.microsoft.com/office/drawing/2014/main" id="{D3FEAA05-FD11-7D2F-4C14-9A517ACA48C2}"/>
                </a:ext>
              </a:extLst>
            </p:cNvPr>
            <p:cNvSpPr/>
            <p:nvPr/>
          </p:nvSpPr>
          <p:spPr>
            <a:xfrm>
              <a:off x="6663038" y="2296975"/>
              <a:ext cx="273775" cy="268425"/>
            </a:xfrm>
            <a:custGeom>
              <a:avLst/>
              <a:gdLst/>
              <a:ahLst/>
              <a:cxnLst/>
              <a:rect l="l" t="t" r="r" b="b"/>
              <a:pathLst>
                <a:path w="10951" h="10737" extrusionOk="0">
                  <a:moveTo>
                    <a:pt x="1550" y="0"/>
                  </a:moveTo>
                  <a:cubicBezTo>
                    <a:pt x="950" y="0"/>
                    <a:pt x="619" y="388"/>
                    <a:pt x="460" y="908"/>
                  </a:cubicBezTo>
                  <a:lnTo>
                    <a:pt x="460" y="1821"/>
                  </a:lnTo>
                  <a:cubicBezTo>
                    <a:pt x="460" y="2814"/>
                    <a:pt x="444" y="3900"/>
                    <a:pt x="444" y="5161"/>
                  </a:cubicBezTo>
                  <a:cubicBezTo>
                    <a:pt x="444" y="6436"/>
                    <a:pt x="460" y="7476"/>
                    <a:pt x="539" y="8342"/>
                  </a:cubicBezTo>
                  <a:cubicBezTo>
                    <a:pt x="507" y="8453"/>
                    <a:pt x="491" y="8563"/>
                    <a:pt x="444" y="8657"/>
                  </a:cubicBezTo>
                  <a:cubicBezTo>
                    <a:pt x="334" y="8941"/>
                    <a:pt x="113" y="9209"/>
                    <a:pt x="50" y="9508"/>
                  </a:cubicBezTo>
                  <a:cubicBezTo>
                    <a:pt x="0" y="9759"/>
                    <a:pt x="210" y="10060"/>
                    <a:pt x="457" y="10060"/>
                  </a:cubicBezTo>
                  <a:cubicBezTo>
                    <a:pt x="520" y="10060"/>
                    <a:pt x="585" y="10041"/>
                    <a:pt x="649" y="9996"/>
                  </a:cubicBezTo>
                  <a:cubicBezTo>
                    <a:pt x="728" y="9933"/>
                    <a:pt x="775" y="9886"/>
                    <a:pt x="838" y="9823"/>
                  </a:cubicBezTo>
                  <a:cubicBezTo>
                    <a:pt x="933" y="10107"/>
                    <a:pt x="1090" y="10374"/>
                    <a:pt x="1326" y="10579"/>
                  </a:cubicBezTo>
                  <a:cubicBezTo>
                    <a:pt x="1437" y="10674"/>
                    <a:pt x="1594" y="10737"/>
                    <a:pt x="1767" y="10737"/>
                  </a:cubicBezTo>
                  <a:cubicBezTo>
                    <a:pt x="3469" y="10737"/>
                    <a:pt x="5107" y="10737"/>
                    <a:pt x="6808" y="10721"/>
                  </a:cubicBezTo>
                  <a:lnTo>
                    <a:pt x="7706" y="10721"/>
                  </a:lnTo>
                  <a:cubicBezTo>
                    <a:pt x="8178" y="10721"/>
                    <a:pt x="8619" y="10705"/>
                    <a:pt x="9076" y="10689"/>
                  </a:cubicBezTo>
                  <a:lnTo>
                    <a:pt x="9990" y="10642"/>
                  </a:lnTo>
                  <a:cubicBezTo>
                    <a:pt x="10336" y="10642"/>
                    <a:pt x="10667" y="10563"/>
                    <a:pt x="10951" y="10390"/>
                  </a:cubicBezTo>
                  <a:cubicBezTo>
                    <a:pt x="10541" y="10201"/>
                    <a:pt x="10116" y="10075"/>
                    <a:pt x="9690" y="10012"/>
                  </a:cubicBezTo>
                  <a:cubicBezTo>
                    <a:pt x="8162" y="9791"/>
                    <a:pt x="6304" y="9886"/>
                    <a:pt x="5059" y="8831"/>
                  </a:cubicBezTo>
                  <a:cubicBezTo>
                    <a:pt x="3579" y="7555"/>
                    <a:pt x="4193" y="5460"/>
                    <a:pt x="3988" y="3759"/>
                  </a:cubicBezTo>
                  <a:cubicBezTo>
                    <a:pt x="3878" y="2814"/>
                    <a:pt x="3579" y="1900"/>
                    <a:pt x="3090" y="1097"/>
                  </a:cubicBezTo>
                  <a:cubicBezTo>
                    <a:pt x="2775" y="577"/>
                    <a:pt x="2334" y="89"/>
                    <a:pt x="1720" y="10"/>
                  </a:cubicBezTo>
                  <a:cubicBezTo>
                    <a:pt x="1661" y="3"/>
                    <a:pt x="1605" y="0"/>
                    <a:pt x="1550"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2278;p48">
              <a:extLst>
                <a:ext uri="{FF2B5EF4-FFF2-40B4-BE49-F238E27FC236}">
                  <a16:creationId xmlns:a16="http://schemas.microsoft.com/office/drawing/2014/main" id="{63A84B71-67AC-7981-CC63-B41A9EE1A57B}"/>
                </a:ext>
              </a:extLst>
            </p:cNvPr>
            <p:cNvSpPr/>
            <p:nvPr/>
          </p:nvSpPr>
          <p:spPr>
            <a:xfrm>
              <a:off x="6042888" y="2529975"/>
              <a:ext cx="62625" cy="75050"/>
            </a:xfrm>
            <a:custGeom>
              <a:avLst/>
              <a:gdLst/>
              <a:ahLst/>
              <a:cxnLst/>
              <a:rect l="l" t="t" r="r" b="b"/>
              <a:pathLst>
                <a:path w="2505" h="3002" extrusionOk="0">
                  <a:moveTo>
                    <a:pt x="1258" y="0"/>
                  </a:moveTo>
                  <a:cubicBezTo>
                    <a:pt x="904" y="0"/>
                    <a:pt x="575" y="162"/>
                    <a:pt x="363" y="519"/>
                  </a:cubicBezTo>
                  <a:cubicBezTo>
                    <a:pt x="0" y="1102"/>
                    <a:pt x="32" y="1952"/>
                    <a:pt x="95" y="2582"/>
                  </a:cubicBezTo>
                  <a:cubicBezTo>
                    <a:pt x="126" y="2888"/>
                    <a:pt x="238" y="3002"/>
                    <a:pt x="389" y="3002"/>
                  </a:cubicBezTo>
                  <a:cubicBezTo>
                    <a:pt x="776" y="3002"/>
                    <a:pt x="1419" y="2259"/>
                    <a:pt x="1623" y="2078"/>
                  </a:cubicBezTo>
                  <a:cubicBezTo>
                    <a:pt x="1906" y="1826"/>
                    <a:pt x="2284" y="1590"/>
                    <a:pt x="2410" y="1196"/>
                  </a:cubicBezTo>
                  <a:cubicBezTo>
                    <a:pt x="2505" y="787"/>
                    <a:pt x="2300" y="377"/>
                    <a:pt x="1938" y="188"/>
                  </a:cubicBezTo>
                  <a:cubicBezTo>
                    <a:pt x="1718" y="66"/>
                    <a:pt x="1483" y="0"/>
                    <a:pt x="1258"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2279;p48">
              <a:extLst>
                <a:ext uri="{FF2B5EF4-FFF2-40B4-BE49-F238E27FC236}">
                  <a16:creationId xmlns:a16="http://schemas.microsoft.com/office/drawing/2014/main" id="{57CEC64D-33B6-D49D-E2CB-D13EAFDB019C}"/>
                </a:ext>
              </a:extLst>
            </p:cNvPr>
            <p:cNvSpPr/>
            <p:nvPr/>
          </p:nvSpPr>
          <p:spPr>
            <a:xfrm>
              <a:off x="6055488" y="2530025"/>
              <a:ext cx="50025" cy="74350"/>
            </a:xfrm>
            <a:custGeom>
              <a:avLst/>
              <a:gdLst/>
              <a:ahLst/>
              <a:cxnLst/>
              <a:rect l="l" t="t" r="r" b="b"/>
              <a:pathLst>
                <a:path w="2001" h="2974" extrusionOk="0">
                  <a:moveTo>
                    <a:pt x="787" y="1"/>
                  </a:moveTo>
                  <a:cubicBezTo>
                    <a:pt x="549" y="1"/>
                    <a:pt x="313" y="72"/>
                    <a:pt x="111" y="217"/>
                  </a:cubicBezTo>
                  <a:cubicBezTo>
                    <a:pt x="583" y="280"/>
                    <a:pt x="1087" y="422"/>
                    <a:pt x="1245" y="879"/>
                  </a:cubicBezTo>
                  <a:cubicBezTo>
                    <a:pt x="1355" y="1241"/>
                    <a:pt x="1135" y="1604"/>
                    <a:pt x="946" y="1903"/>
                  </a:cubicBezTo>
                  <a:cubicBezTo>
                    <a:pt x="693" y="2312"/>
                    <a:pt x="378" y="2675"/>
                    <a:pt x="0" y="2974"/>
                  </a:cubicBezTo>
                  <a:cubicBezTo>
                    <a:pt x="394" y="2848"/>
                    <a:pt x="930" y="2234"/>
                    <a:pt x="1119" y="2076"/>
                  </a:cubicBezTo>
                  <a:cubicBezTo>
                    <a:pt x="1387" y="1824"/>
                    <a:pt x="1780" y="1588"/>
                    <a:pt x="1906" y="1194"/>
                  </a:cubicBezTo>
                  <a:cubicBezTo>
                    <a:pt x="2001" y="785"/>
                    <a:pt x="1796" y="375"/>
                    <a:pt x="1434" y="186"/>
                  </a:cubicBezTo>
                  <a:cubicBezTo>
                    <a:pt x="1235" y="64"/>
                    <a:pt x="1010" y="1"/>
                    <a:pt x="787"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2280;p48">
              <a:extLst>
                <a:ext uri="{FF2B5EF4-FFF2-40B4-BE49-F238E27FC236}">
                  <a16:creationId xmlns:a16="http://schemas.microsoft.com/office/drawing/2014/main" id="{8B1AB102-BB5D-C46C-18AA-A7AE05566735}"/>
                </a:ext>
              </a:extLst>
            </p:cNvPr>
            <p:cNvSpPr/>
            <p:nvPr/>
          </p:nvSpPr>
          <p:spPr>
            <a:xfrm>
              <a:off x="6125963" y="2520750"/>
              <a:ext cx="59500" cy="88825"/>
            </a:xfrm>
            <a:custGeom>
              <a:avLst/>
              <a:gdLst/>
              <a:ahLst/>
              <a:cxnLst/>
              <a:rect l="l" t="t" r="r" b="b"/>
              <a:pathLst>
                <a:path w="2380" h="3553" extrusionOk="0">
                  <a:moveTo>
                    <a:pt x="1192" y="1"/>
                  </a:moveTo>
                  <a:cubicBezTo>
                    <a:pt x="666" y="1"/>
                    <a:pt x="168" y="301"/>
                    <a:pt x="80" y="888"/>
                  </a:cubicBezTo>
                  <a:cubicBezTo>
                    <a:pt x="1" y="1471"/>
                    <a:pt x="158" y="2179"/>
                    <a:pt x="332" y="2715"/>
                  </a:cubicBezTo>
                  <a:cubicBezTo>
                    <a:pt x="395" y="2967"/>
                    <a:pt x="521" y="3345"/>
                    <a:pt x="757" y="3487"/>
                  </a:cubicBezTo>
                  <a:cubicBezTo>
                    <a:pt x="835" y="3532"/>
                    <a:pt x="910" y="3552"/>
                    <a:pt x="984" y="3552"/>
                  </a:cubicBezTo>
                  <a:cubicBezTo>
                    <a:pt x="1661" y="3552"/>
                    <a:pt x="2168" y="1830"/>
                    <a:pt x="2253" y="1376"/>
                  </a:cubicBezTo>
                  <a:cubicBezTo>
                    <a:pt x="2379" y="636"/>
                    <a:pt x="2064" y="69"/>
                    <a:pt x="1308" y="6"/>
                  </a:cubicBezTo>
                  <a:cubicBezTo>
                    <a:pt x="1270" y="2"/>
                    <a:pt x="1231" y="1"/>
                    <a:pt x="1192"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2281;p48">
              <a:extLst>
                <a:ext uri="{FF2B5EF4-FFF2-40B4-BE49-F238E27FC236}">
                  <a16:creationId xmlns:a16="http://schemas.microsoft.com/office/drawing/2014/main" id="{9EEF129D-2B5B-9840-206C-3C780B1A8D19}"/>
                </a:ext>
              </a:extLst>
            </p:cNvPr>
            <p:cNvSpPr/>
            <p:nvPr/>
          </p:nvSpPr>
          <p:spPr>
            <a:xfrm>
              <a:off x="6127163" y="2520750"/>
              <a:ext cx="58300" cy="65525"/>
            </a:xfrm>
            <a:custGeom>
              <a:avLst/>
              <a:gdLst/>
              <a:ahLst/>
              <a:cxnLst/>
              <a:rect l="l" t="t" r="r" b="b"/>
              <a:pathLst>
                <a:path w="2332" h="2621" extrusionOk="0">
                  <a:moveTo>
                    <a:pt x="1144" y="1"/>
                  </a:moveTo>
                  <a:cubicBezTo>
                    <a:pt x="618" y="1"/>
                    <a:pt x="120" y="301"/>
                    <a:pt x="32" y="888"/>
                  </a:cubicBezTo>
                  <a:cubicBezTo>
                    <a:pt x="0" y="1234"/>
                    <a:pt x="16" y="1597"/>
                    <a:pt x="79" y="1927"/>
                  </a:cubicBezTo>
                  <a:cubicBezTo>
                    <a:pt x="110" y="1439"/>
                    <a:pt x="315" y="1045"/>
                    <a:pt x="835" y="951"/>
                  </a:cubicBezTo>
                  <a:cubicBezTo>
                    <a:pt x="892" y="939"/>
                    <a:pt x="949" y="933"/>
                    <a:pt x="1005" y="933"/>
                  </a:cubicBezTo>
                  <a:cubicBezTo>
                    <a:pt x="1400" y="933"/>
                    <a:pt x="1758" y="1214"/>
                    <a:pt x="1827" y="1628"/>
                  </a:cubicBezTo>
                  <a:cubicBezTo>
                    <a:pt x="1890" y="1959"/>
                    <a:pt x="1875" y="2305"/>
                    <a:pt x="1796" y="2620"/>
                  </a:cubicBezTo>
                  <a:cubicBezTo>
                    <a:pt x="1969" y="2227"/>
                    <a:pt x="2095" y="1801"/>
                    <a:pt x="2190" y="1376"/>
                  </a:cubicBezTo>
                  <a:cubicBezTo>
                    <a:pt x="2331" y="636"/>
                    <a:pt x="2016" y="69"/>
                    <a:pt x="1260" y="6"/>
                  </a:cubicBezTo>
                  <a:cubicBezTo>
                    <a:pt x="1222" y="2"/>
                    <a:pt x="1183" y="1"/>
                    <a:pt x="1144"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2282;p48">
              <a:extLst>
                <a:ext uri="{FF2B5EF4-FFF2-40B4-BE49-F238E27FC236}">
                  <a16:creationId xmlns:a16="http://schemas.microsoft.com/office/drawing/2014/main" id="{2428C2A1-C73D-B268-0A7B-F34FC0E49290}"/>
                </a:ext>
              </a:extLst>
            </p:cNvPr>
            <p:cNvSpPr/>
            <p:nvPr/>
          </p:nvSpPr>
          <p:spPr>
            <a:xfrm>
              <a:off x="6201188" y="2524650"/>
              <a:ext cx="57900" cy="74675"/>
            </a:xfrm>
            <a:custGeom>
              <a:avLst/>
              <a:gdLst/>
              <a:ahLst/>
              <a:cxnLst/>
              <a:rect l="l" t="t" r="r" b="b"/>
              <a:pathLst>
                <a:path w="2316" h="2987" extrusionOk="0">
                  <a:moveTo>
                    <a:pt x="1105" y="0"/>
                  </a:moveTo>
                  <a:cubicBezTo>
                    <a:pt x="1031" y="0"/>
                    <a:pt x="957" y="8"/>
                    <a:pt x="883" y="23"/>
                  </a:cubicBezTo>
                  <a:cubicBezTo>
                    <a:pt x="268" y="149"/>
                    <a:pt x="1" y="653"/>
                    <a:pt x="205" y="1236"/>
                  </a:cubicBezTo>
                  <a:cubicBezTo>
                    <a:pt x="410" y="1756"/>
                    <a:pt x="678" y="2228"/>
                    <a:pt x="1009" y="2685"/>
                  </a:cubicBezTo>
                  <a:cubicBezTo>
                    <a:pt x="1143" y="2893"/>
                    <a:pt x="1289" y="2987"/>
                    <a:pt x="1427" y="2987"/>
                  </a:cubicBezTo>
                  <a:cubicBezTo>
                    <a:pt x="1614" y="2987"/>
                    <a:pt x="1789" y="2817"/>
                    <a:pt x="1906" y="2527"/>
                  </a:cubicBezTo>
                  <a:cubicBezTo>
                    <a:pt x="2111" y="2023"/>
                    <a:pt x="2316" y="1283"/>
                    <a:pt x="2143" y="747"/>
                  </a:cubicBezTo>
                  <a:cubicBezTo>
                    <a:pt x="1993" y="286"/>
                    <a:pt x="1564" y="0"/>
                    <a:pt x="1105"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2283;p48">
              <a:extLst>
                <a:ext uri="{FF2B5EF4-FFF2-40B4-BE49-F238E27FC236}">
                  <a16:creationId xmlns:a16="http://schemas.microsoft.com/office/drawing/2014/main" id="{572CC4F7-2881-090E-B832-8A93BBAD62CC}"/>
                </a:ext>
              </a:extLst>
            </p:cNvPr>
            <p:cNvSpPr/>
            <p:nvPr/>
          </p:nvSpPr>
          <p:spPr>
            <a:xfrm>
              <a:off x="6201188" y="2524675"/>
              <a:ext cx="51600" cy="74550"/>
            </a:xfrm>
            <a:custGeom>
              <a:avLst/>
              <a:gdLst/>
              <a:ahLst/>
              <a:cxnLst/>
              <a:rect l="l" t="t" r="r" b="b"/>
              <a:pathLst>
                <a:path w="2064" h="2982" extrusionOk="0">
                  <a:moveTo>
                    <a:pt x="1100" y="0"/>
                  </a:moveTo>
                  <a:cubicBezTo>
                    <a:pt x="1028" y="0"/>
                    <a:pt x="955" y="7"/>
                    <a:pt x="883" y="22"/>
                  </a:cubicBezTo>
                  <a:cubicBezTo>
                    <a:pt x="284" y="148"/>
                    <a:pt x="1" y="652"/>
                    <a:pt x="221" y="1235"/>
                  </a:cubicBezTo>
                  <a:cubicBezTo>
                    <a:pt x="426" y="1755"/>
                    <a:pt x="694" y="2227"/>
                    <a:pt x="1009" y="2684"/>
                  </a:cubicBezTo>
                  <a:cubicBezTo>
                    <a:pt x="1148" y="2887"/>
                    <a:pt x="1294" y="2982"/>
                    <a:pt x="1428" y="2982"/>
                  </a:cubicBezTo>
                  <a:cubicBezTo>
                    <a:pt x="1491" y="2982"/>
                    <a:pt x="1552" y="2961"/>
                    <a:pt x="1607" y="2920"/>
                  </a:cubicBezTo>
                  <a:cubicBezTo>
                    <a:pt x="1513" y="2826"/>
                    <a:pt x="1418" y="2715"/>
                    <a:pt x="1324" y="2605"/>
                  </a:cubicBezTo>
                  <a:cubicBezTo>
                    <a:pt x="1024" y="2196"/>
                    <a:pt x="662" y="1676"/>
                    <a:pt x="709" y="1125"/>
                  </a:cubicBezTo>
                  <a:cubicBezTo>
                    <a:pt x="750" y="612"/>
                    <a:pt x="1098" y="387"/>
                    <a:pt x="1474" y="387"/>
                  </a:cubicBezTo>
                  <a:cubicBezTo>
                    <a:pt x="1677" y="387"/>
                    <a:pt x="1888" y="452"/>
                    <a:pt x="2064" y="573"/>
                  </a:cubicBezTo>
                  <a:cubicBezTo>
                    <a:pt x="1864" y="213"/>
                    <a:pt x="1495" y="0"/>
                    <a:pt x="1100"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2284;p48">
              <a:extLst>
                <a:ext uri="{FF2B5EF4-FFF2-40B4-BE49-F238E27FC236}">
                  <a16:creationId xmlns:a16="http://schemas.microsoft.com/office/drawing/2014/main" id="{63FB4114-520D-7D22-65D7-A8C1D95B5E20}"/>
                </a:ext>
              </a:extLst>
            </p:cNvPr>
            <p:cNvSpPr/>
            <p:nvPr/>
          </p:nvSpPr>
          <p:spPr>
            <a:xfrm>
              <a:off x="6703663" y="2529975"/>
              <a:ext cx="62650" cy="75050"/>
            </a:xfrm>
            <a:custGeom>
              <a:avLst/>
              <a:gdLst/>
              <a:ahLst/>
              <a:cxnLst/>
              <a:rect l="l" t="t" r="r" b="b"/>
              <a:pathLst>
                <a:path w="2506" h="3002" extrusionOk="0">
                  <a:moveTo>
                    <a:pt x="1259" y="0"/>
                  </a:moveTo>
                  <a:cubicBezTo>
                    <a:pt x="905" y="0"/>
                    <a:pt x="575" y="162"/>
                    <a:pt x="363" y="519"/>
                  </a:cubicBezTo>
                  <a:cubicBezTo>
                    <a:pt x="1" y="1102"/>
                    <a:pt x="16" y="1952"/>
                    <a:pt x="95" y="2582"/>
                  </a:cubicBezTo>
                  <a:cubicBezTo>
                    <a:pt x="126" y="2888"/>
                    <a:pt x="238" y="3002"/>
                    <a:pt x="390" y="3002"/>
                  </a:cubicBezTo>
                  <a:cubicBezTo>
                    <a:pt x="776" y="3002"/>
                    <a:pt x="1419" y="2259"/>
                    <a:pt x="1623" y="2078"/>
                  </a:cubicBezTo>
                  <a:cubicBezTo>
                    <a:pt x="1907" y="1826"/>
                    <a:pt x="2285" y="1590"/>
                    <a:pt x="2411" y="1196"/>
                  </a:cubicBezTo>
                  <a:cubicBezTo>
                    <a:pt x="2505" y="787"/>
                    <a:pt x="2300" y="377"/>
                    <a:pt x="1938" y="188"/>
                  </a:cubicBezTo>
                  <a:cubicBezTo>
                    <a:pt x="1718" y="66"/>
                    <a:pt x="1483" y="0"/>
                    <a:pt x="1259"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2285;p48">
              <a:extLst>
                <a:ext uri="{FF2B5EF4-FFF2-40B4-BE49-F238E27FC236}">
                  <a16:creationId xmlns:a16="http://schemas.microsoft.com/office/drawing/2014/main" id="{7F250F2A-C421-062F-044C-8787F4F6AF97}"/>
                </a:ext>
              </a:extLst>
            </p:cNvPr>
            <p:cNvSpPr/>
            <p:nvPr/>
          </p:nvSpPr>
          <p:spPr>
            <a:xfrm>
              <a:off x="6716263" y="2529875"/>
              <a:ext cx="49650" cy="74500"/>
            </a:xfrm>
            <a:custGeom>
              <a:avLst/>
              <a:gdLst/>
              <a:ahLst/>
              <a:cxnLst/>
              <a:rect l="l" t="t" r="r" b="b"/>
              <a:pathLst>
                <a:path w="1986" h="2980" extrusionOk="0">
                  <a:moveTo>
                    <a:pt x="796" y="1"/>
                  </a:moveTo>
                  <a:cubicBezTo>
                    <a:pt x="556" y="1"/>
                    <a:pt x="316" y="76"/>
                    <a:pt x="111" y="223"/>
                  </a:cubicBezTo>
                  <a:cubicBezTo>
                    <a:pt x="583" y="286"/>
                    <a:pt x="1087" y="428"/>
                    <a:pt x="1229" y="885"/>
                  </a:cubicBezTo>
                  <a:cubicBezTo>
                    <a:pt x="1355" y="1247"/>
                    <a:pt x="1135" y="1610"/>
                    <a:pt x="946" y="1909"/>
                  </a:cubicBezTo>
                  <a:cubicBezTo>
                    <a:pt x="694" y="2318"/>
                    <a:pt x="379" y="2681"/>
                    <a:pt x="1" y="2980"/>
                  </a:cubicBezTo>
                  <a:cubicBezTo>
                    <a:pt x="394" y="2854"/>
                    <a:pt x="930" y="2240"/>
                    <a:pt x="1103" y="2082"/>
                  </a:cubicBezTo>
                  <a:cubicBezTo>
                    <a:pt x="1387" y="1830"/>
                    <a:pt x="1781" y="1594"/>
                    <a:pt x="1891" y="1200"/>
                  </a:cubicBezTo>
                  <a:cubicBezTo>
                    <a:pt x="1985" y="791"/>
                    <a:pt x="1796" y="381"/>
                    <a:pt x="1434" y="192"/>
                  </a:cubicBezTo>
                  <a:cubicBezTo>
                    <a:pt x="1238" y="64"/>
                    <a:pt x="1017" y="1"/>
                    <a:pt x="796"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2286;p48">
              <a:extLst>
                <a:ext uri="{FF2B5EF4-FFF2-40B4-BE49-F238E27FC236}">
                  <a16:creationId xmlns:a16="http://schemas.microsoft.com/office/drawing/2014/main" id="{F2C3C55A-5FAA-F803-439B-9D81467EB722}"/>
                </a:ext>
              </a:extLst>
            </p:cNvPr>
            <p:cNvSpPr/>
            <p:nvPr/>
          </p:nvSpPr>
          <p:spPr>
            <a:xfrm>
              <a:off x="6786763" y="2520750"/>
              <a:ext cx="59475" cy="88825"/>
            </a:xfrm>
            <a:custGeom>
              <a:avLst/>
              <a:gdLst/>
              <a:ahLst/>
              <a:cxnLst/>
              <a:rect l="l" t="t" r="r" b="b"/>
              <a:pathLst>
                <a:path w="2379" h="3553" extrusionOk="0">
                  <a:moveTo>
                    <a:pt x="1192" y="1"/>
                  </a:moveTo>
                  <a:cubicBezTo>
                    <a:pt x="665" y="1"/>
                    <a:pt x="167" y="301"/>
                    <a:pt x="79" y="888"/>
                  </a:cubicBezTo>
                  <a:cubicBezTo>
                    <a:pt x="0" y="1471"/>
                    <a:pt x="158" y="2179"/>
                    <a:pt x="331" y="2715"/>
                  </a:cubicBezTo>
                  <a:cubicBezTo>
                    <a:pt x="394" y="2967"/>
                    <a:pt x="520" y="3345"/>
                    <a:pt x="756" y="3487"/>
                  </a:cubicBezTo>
                  <a:cubicBezTo>
                    <a:pt x="834" y="3532"/>
                    <a:pt x="910" y="3552"/>
                    <a:pt x="984" y="3552"/>
                  </a:cubicBezTo>
                  <a:cubicBezTo>
                    <a:pt x="1660" y="3552"/>
                    <a:pt x="2167" y="1830"/>
                    <a:pt x="2253" y="1376"/>
                  </a:cubicBezTo>
                  <a:cubicBezTo>
                    <a:pt x="2379" y="636"/>
                    <a:pt x="2064" y="69"/>
                    <a:pt x="1308" y="6"/>
                  </a:cubicBezTo>
                  <a:cubicBezTo>
                    <a:pt x="1269" y="2"/>
                    <a:pt x="1230" y="1"/>
                    <a:pt x="1192"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2287;p48">
              <a:extLst>
                <a:ext uri="{FF2B5EF4-FFF2-40B4-BE49-F238E27FC236}">
                  <a16:creationId xmlns:a16="http://schemas.microsoft.com/office/drawing/2014/main" id="{51349840-684C-A229-E834-A324D5753E2D}"/>
                </a:ext>
              </a:extLst>
            </p:cNvPr>
            <p:cNvSpPr/>
            <p:nvPr/>
          </p:nvSpPr>
          <p:spPr>
            <a:xfrm>
              <a:off x="6787938" y="2520750"/>
              <a:ext cx="58300" cy="65525"/>
            </a:xfrm>
            <a:custGeom>
              <a:avLst/>
              <a:gdLst/>
              <a:ahLst/>
              <a:cxnLst/>
              <a:rect l="l" t="t" r="r" b="b"/>
              <a:pathLst>
                <a:path w="2332" h="2621" extrusionOk="0">
                  <a:moveTo>
                    <a:pt x="1145" y="1"/>
                  </a:moveTo>
                  <a:cubicBezTo>
                    <a:pt x="618" y="1"/>
                    <a:pt x="120" y="301"/>
                    <a:pt x="32" y="888"/>
                  </a:cubicBezTo>
                  <a:cubicBezTo>
                    <a:pt x="0" y="1234"/>
                    <a:pt x="16" y="1597"/>
                    <a:pt x="79" y="1927"/>
                  </a:cubicBezTo>
                  <a:cubicBezTo>
                    <a:pt x="111" y="1439"/>
                    <a:pt x="315" y="1045"/>
                    <a:pt x="835" y="951"/>
                  </a:cubicBezTo>
                  <a:cubicBezTo>
                    <a:pt x="892" y="939"/>
                    <a:pt x="949" y="933"/>
                    <a:pt x="1005" y="933"/>
                  </a:cubicBezTo>
                  <a:cubicBezTo>
                    <a:pt x="1400" y="933"/>
                    <a:pt x="1759" y="1214"/>
                    <a:pt x="1828" y="1628"/>
                  </a:cubicBezTo>
                  <a:cubicBezTo>
                    <a:pt x="1891" y="1959"/>
                    <a:pt x="1875" y="2305"/>
                    <a:pt x="1796" y="2620"/>
                  </a:cubicBezTo>
                  <a:cubicBezTo>
                    <a:pt x="1969" y="2227"/>
                    <a:pt x="2095" y="1801"/>
                    <a:pt x="2190" y="1376"/>
                  </a:cubicBezTo>
                  <a:cubicBezTo>
                    <a:pt x="2332" y="636"/>
                    <a:pt x="2017" y="69"/>
                    <a:pt x="1261" y="6"/>
                  </a:cubicBezTo>
                  <a:cubicBezTo>
                    <a:pt x="1222" y="2"/>
                    <a:pt x="1183" y="1"/>
                    <a:pt x="1145"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2288;p48">
              <a:extLst>
                <a:ext uri="{FF2B5EF4-FFF2-40B4-BE49-F238E27FC236}">
                  <a16:creationId xmlns:a16="http://schemas.microsoft.com/office/drawing/2014/main" id="{685981E5-F82B-9C95-92D1-5367A690A9B4}"/>
                </a:ext>
              </a:extLst>
            </p:cNvPr>
            <p:cNvSpPr/>
            <p:nvPr/>
          </p:nvSpPr>
          <p:spPr>
            <a:xfrm>
              <a:off x="6861963" y="2524650"/>
              <a:ext cx="57525" cy="74675"/>
            </a:xfrm>
            <a:custGeom>
              <a:avLst/>
              <a:gdLst/>
              <a:ahLst/>
              <a:cxnLst/>
              <a:rect l="l" t="t" r="r" b="b"/>
              <a:pathLst>
                <a:path w="2301" h="2987" extrusionOk="0">
                  <a:moveTo>
                    <a:pt x="1105" y="0"/>
                  </a:moveTo>
                  <a:cubicBezTo>
                    <a:pt x="1032" y="0"/>
                    <a:pt x="957" y="8"/>
                    <a:pt x="883" y="23"/>
                  </a:cubicBezTo>
                  <a:cubicBezTo>
                    <a:pt x="268" y="149"/>
                    <a:pt x="1" y="653"/>
                    <a:pt x="205" y="1236"/>
                  </a:cubicBezTo>
                  <a:cubicBezTo>
                    <a:pt x="410" y="1756"/>
                    <a:pt x="678" y="2228"/>
                    <a:pt x="1009" y="2685"/>
                  </a:cubicBezTo>
                  <a:cubicBezTo>
                    <a:pt x="1143" y="2893"/>
                    <a:pt x="1289" y="2987"/>
                    <a:pt x="1428" y="2987"/>
                  </a:cubicBezTo>
                  <a:cubicBezTo>
                    <a:pt x="1615" y="2987"/>
                    <a:pt x="1789" y="2817"/>
                    <a:pt x="1907" y="2527"/>
                  </a:cubicBezTo>
                  <a:cubicBezTo>
                    <a:pt x="2111" y="2023"/>
                    <a:pt x="2300" y="1283"/>
                    <a:pt x="2143" y="747"/>
                  </a:cubicBezTo>
                  <a:cubicBezTo>
                    <a:pt x="1994" y="286"/>
                    <a:pt x="1564" y="0"/>
                    <a:pt x="1105"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2289;p48">
              <a:extLst>
                <a:ext uri="{FF2B5EF4-FFF2-40B4-BE49-F238E27FC236}">
                  <a16:creationId xmlns:a16="http://schemas.microsoft.com/office/drawing/2014/main" id="{D5044894-C9C5-3431-CCCC-04D17680D592}"/>
                </a:ext>
              </a:extLst>
            </p:cNvPr>
            <p:cNvSpPr/>
            <p:nvPr/>
          </p:nvSpPr>
          <p:spPr>
            <a:xfrm>
              <a:off x="6861563" y="2524675"/>
              <a:ext cx="52025" cy="74550"/>
            </a:xfrm>
            <a:custGeom>
              <a:avLst/>
              <a:gdLst/>
              <a:ahLst/>
              <a:cxnLst/>
              <a:rect l="l" t="t" r="r" b="b"/>
              <a:pathLst>
                <a:path w="2081" h="2982" extrusionOk="0">
                  <a:moveTo>
                    <a:pt x="1102" y="0"/>
                  </a:moveTo>
                  <a:cubicBezTo>
                    <a:pt x="1029" y="0"/>
                    <a:pt x="956" y="7"/>
                    <a:pt x="883" y="22"/>
                  </a:cubicBezTo>
                  <a:cubicBezTo>
                    <a:pt x="284" y="148"/>
                    <a:pt x="1" y="652"/>
                    <a:pt x="206" y="1235"/>
                  </a:cubicBezTo>
                  <a:cubicBezTo>
                    <a:pt x="426" y="1755"/>
                    <a:pt x="694" y="2227"/>
                    <a:pt x="1009" y="2684"/>
                  </a:cubicBezTo>
                  <a:cubicBezTo>
                    <a:pt x="1148" y="2887"/>
                    <a:pt x="1287" y="2982"/>
                    <a:pt x="1422" y="2982"/>
                  </a:cubicBezTo>
                  <a:cubicBezTo>
                    <a:pt x="1485" y="2982"/>
                    <a:pt x="1547" y="2961"/>
                    <a:pt x="1608" y="2920"/>
                  </a:cubicBezTo>
                  <a:cubicBezTo>
                    <a:pt x="1513" y="2826"/>
                    <a:pt x="1419" y="2715"/>
                    <a:pt x="1340" y="2605"/>
                  </a:cubicBezTo>
                  <a:cubicBezTo>
                    <a:pt x="1025" y="2196"/>
                    <a:pt x="663" y="1676"/>
                    <a:pt x="726" y="1125"/>
                  </a:cubicBezTo>
                  <a:cubicBezTo>
                    <a:pt x="767" y="612"/>
                    <a:pt x="1107" y="387"/>
                    <a:pt x="1483" y="387"/>
                  </a:cubicBezTo>
                  <a:cubicBezTo>
                    <a:pt x="1686" y="387"/>
                    <a:pt x="1898" y="452"/>
                    <a:pt x="2080" y="573"/>
                  </a:cubicBezTo>
                  <a:cubicBezTo>
                    <a:pt x="1880" y="213"/>
                    <a:pt x="1500" y="0"/>
                    <a:pt x="1102"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2290;p48">
              <a:extLst>
                <a:ext uri="{FF2B5EF4-FFF2-40B4-BE49-F238E27FC236}">
                  <a16:creationId xmlns:a16="http://schemas.microsoft.com/office/drawing/2014/main" id="{0DF435EA-23B8-AAE1-BAA0-93A4B2C8B131}"/>
                </a:ext>
              </a:extLst>
            </p:cNvPr>
            <p:cNvSpPr/>
            <p:nvPr/>
          </p:nvSpPr>
          <p:spPr>
            <a:xfrm>
              <a:off x="6086588" y="1851225"/>
              <a:ext cx="243400" cy="276925"/>
            </a:xfrm>
            <a:custGeom>
              <a:avLst/>
              <a:gdLst/>
              <a:ahLst/>
              <a:cxnLst/>
              <a:rect l="l" t="t" r="r" b="b"/>
              <a:pathLst>
                <a:path w="9736" h="11077" extrusionOk="0">
                  <a:moveTo>
                    <a:pt x="4495" y="1"/>
                  </a:moveTo>
                  <a:cubicBezTo>
                    <a:pt x="1826" y="1"/>
                    <a:pt x="116" y="3625"/>
                    <a:pt x="64" y="6247"/>
                  </a:cubicBezTo>
                  <a:cubicBezTo>
                    <a:pt x="1" y="8625"/>
                    <a:pt x="1891" y="10452"/>
                    <a:pt x="4080" y="10956"/>
                  </a:cubicBezTo>
                  <a:cubicBezTo>
                    <a:pt x="4424" y="11037"/>
                    <a:pt x="4756" y="11076"/>
                    <a:pt x="5076" y="11076"/>
                  </a:cubicBezTo>
                  <a:cubicBezTo>
                    <a:pt x="6929" y="11076"/>
                    <a:pt x="8357" y="9772"/>
                    <a:pt x="8948" y="7837"/>
                  </a:cubicBezTo>
                  <a:cubicBezTo>
                    <a:pt x="9735" y="5175"/>
                    <a:pt x="8680" y="1836"/>
                    <a:pt x="6223" y="482"/>
                  </a:cubicBezTo>
                  <a:cubicBezTo>
                    <a:pt x="5612" y="148"/>
                    <a:pt x="5034" y="1"/>
                    <a:pt x="4495"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2291;p48">
              <a:extLst>
                <a:ext uri="{FF2B5EF4-FFF2-40B4-BE49-F238E27FC236}">
                  <a16:creationId xmlns:a16="http://schemas.microsoft.com/office/drawing/2014/main" id="{88F7B76E-01BE-6028-88C0-DDCDFC9C16F4}"/>
                </a:ext>
              </a:extLst>
            </p:cNvPr>
            <p:cNvSpPr/>
            <p:nvPr/>
          </p:nvSpPr>
          <p:spPr>
            <a:xfrm>
              <a:off x="6119663" y="1905775"/>
              <a:ext cx="146125" cy="174950"/>
            </a:xfrm>
            <a:custGeom>
              <a:avLst/>
              <a:gdLst/>
              <a:ahLst/>
              <a:cxnLst/>
              <a:rect l="l" t="t" r="r" b="b"/>
              <a:pathLst>
                <a:path w="5845" h="6998" extrusionOk="0">
                  <a:moveTo>
                    <a:pt x="3710" y="1"/>
                  </a:moveTo>
                  <a:cubicBezTo>
                    <a:pt x="2575" y="1"/>
                    <a:pt x="1373" y="672"/>
                    <a:pt x="773" y="1592"/>
                  </a:cubicBezTo>
                  <a:cubicBezTo>
                    <a:pt x="1" y="2789"/>
                    <a:pt x="111" y="4411"/>
                    <a:pt x="867" y="5577"/>
                  </a:cubicBezTo>
                  <a:cubicBezTo>
                    <a:pt x="1391" y="6413"/>
                    <a:pt x="2437" y="6998"/>
                    <a:pt x="3411" y="6998"/>
                  </a:cubicBezTo>
                  <a:cubicBezTo>
                    <a:pt x="3960" y="6998"/>
                    <a:pt x="4486" y="6812"/>
                    <a:pt x="4884" y="6380"/>
                  </a:cubicBezTo>
                  <a:cubicBezTo>
                    <a:pt x="5010" y="6223"/>
                    <a:pt x="5120" y="6065"/>
                    <a:pt x="5199" y="5892"/>
                  </a:cubicBezTo>
                  <a:cubicBezTo>
                    <a:pt x="5845" y="4647"/>
                    <a:pt x="5703" y="3041"/>
                    <a:pt x="5593" y="1686"/>
                  </a:cubicBezTo>
                  <a:cubicBezTo>
                    <a:pt x="5530" y="1025"/>
                    <a:pt x="5262" y="426"/>
                    <a:pt x="4648" y="174"/>
                  </a:cubicBezTo>
                  <a:cubicBezTo>
                    <a:pt x="4351" y="55"/>
                    <a:pt x="4033" y="1"/>
                    <a:pt x="3710"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2292;p48">
              <a:extLst>
                <a:ext uri="{FF2B5EF4-FFF2-40B4-BE49-F238E27FC236}">
                  <a16:creationId xmlns:a16="http://schemas.microsoft.com/office/drawing/2014/main" id="{513B9985-4ACE-4734-2918-BDD18B641A04}"/>
                </a:ext>
              </a:extLst>
            </p:cNvPr>
            <p:cNvSpPr/>
            <p:nvPr/>
          </p:nvSpPr>
          <p:spPr>
            <a:xfrm>
              <a:off x="6167263" y="1941800"/>
              <a:ext cx="71350" cy="87150"/>
            </a:xfrm>
            <a:custGeom>
              <a:avLst/>
              <a:gdLst/>
              <a:ahLst/>
              <a:cxnLst/>
              <a:rect l="l" t="t" r="r" b="b"/>
              <a:pathLst>
                <a:path w="2854" h="3486" extrusionOk="0">
                  <a:moveTo>
                    <a:pt x="1762" y="0"/>
                  </a:moveTo>
                  <a:cubicBezTo>
                    <a:pt x="1151" y="0"/>
                    <a:pt x="526" y="541"/>
                    <a:pt x="318" y="1143"/>
                  </a:cubicBezTo>
                  <a:cubicBezTo>
                    <a:pt x="0" y="2054"/>
                    <a:pt x="385" y="3486"/>
                    <a:pt x="1376" y="3486"/>
                  </a:cubicBezTo>
                  <a:cubicBezTo>
                    <a:pt x="1515" y="3486"/>
                    <a:pt x="1667" y="3458"/>
                    <a:pt x="1830" y="3395"/>
                  </a:cubicBezTo>
                  <a:cubicBezTo>
                    <a:pt x="2429" y="3159"/>
                    <a:pt x="2728" y="2387"/>
                    <a:pt x="2791" y="1789"/>
                  </a:cubicBezTo>
                  <a:cubicBezTo>
                    <a:pt x="2854" y="1316"/>
                    <a:pt x="2854" y="733"/>
                    <a:pt x="2523" y="355"/>
                  </a:cubicBezTo>
                  <a:cubicBezTo>
                    <a:pt x="2297" y="105"/>
                    <a:pt x="2031" y="0"/>
                    <a:pt x="1762" y="0"/>
                  </a:cubicBezTo>
                  <a:close/>
                </a:path>
              </a:pathLst>
            </a:custGeom>
            <a:solidFill>
              <a:srgbClr val="2727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2293;p48">
              <a:extLst>
                <a:ext uri="{FF2B5EF4-FFF2-40B4-BE49-F238E27FC236}">
                  <a16:creationId xmlns:a16="http://schemas.microsoft.com/office/drawing/2014/main" id="{C47BBE78-AE33-DD45-2C26-89C5F252FE1D}"/>
                </a:ext>
              </a:extLst>
            </p:cNvPr>
            <p:cNvSpPr/>
            <p:nvPr/>
          </p:nvSpPr>
          <p:spPr>
            <a:xfrm>
              <a:off x="6148038" y="1905375"/>
              <a:ext cx="72400" cy="67800"/>
            </a:xfrm>
            <a:custGeom>
              <a:avLst/>
              <a:gdLst/>
              <a:ahLst/>
              <a:cxnLst/>
              <a:rect l="l" t="t" r="r" b="b"/>
              <a:pathLst>
                <a:path w="2896" h="2712" extrusionOk="0">
                  <a:moveTo>
                    <a:pt x="1040" y="1"/>
                  </a:moveTo>
                  <a:cubicBezTo>
                    <a:pt x="605" y="1"/>
                    <a:pt x="224" y="309"/>
                    <a:pt x="126" y="741"/>
                  </a:cubicBezTo>
                  <a:cubicBezTo>
                    <a:pt x="0" y="1293"/>
                    <a:pt x="362" y="1954"/>
                    <a:pt x="709" y="2348"/>
                  </a:cubicBezTo>
                  <a:cubicBezTo>
                    <a:pt x="950" y="2604"/>
                    <a:pt x="1212" y="2712"/>
                    <a:pt x="1461" y="2712"/>
                  </a:cubicBezTo>
                  <a:cubicBezTo>
                    <a:pt x="2240" y="2712"/>
                    <a:pt x="2895" y="1663"/>
                    <a:pt x="2394" y="804"/>
                  </a:cubicBezTo>
                  <a:cubicBezTo>
                    <a:pt x="2127" y="379"/>
                    <a:pt x="1701" y="95"/>
                    <a:pt x="1213" y="17"/>
                  </a:cubicBezTo>
                  <a:cubicBezTo>
                    <a:pt x="1155" y="6"/>
                    <a:pt x="1097" y="1"/>
                    <a:pt x="1040"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2294;p48">
              <a:extLst>
                <a:ext uri="{FF2B5EF4-FFF2-40B4-BE49-F238E27FC236}">
                  <a16:creationId xmlns:a16="http://schemas.microsoft.com/office/drawing/2014/main" id="{CB6BE818-7AC5-7475-A776-E02A92CAB18B}"/>
                </a:ext>
              </a:extLst>
            </p:cNvPr>
            <p:cNvSpPr/>
            <p:nvPr/>
          </p:nvSpPr>
          <p:spPr>
            <a:xfrm>
              <a:off x="6618938" y="1864450"/>
              <a:ext cx="243450" cy="269300"/>
            </a:xfrm>
            <a:custGeom>
              <a:avLst/>
              <a:gdLst/>
              <a:ahLst/>
              <a:cxnLst/>
              <a:rect l="l" t="t" r="r" b="b"/>
              <a:pathLst>
                <a:path w="9738" h="10772" extrusionOk="0">
                  <a:moveTo>
                    <a:pt x="4203" y="0"/>
                  </a:moveTo>
                  <a:cubicBezTo>
                    <a:pt x="875" y="0"/>
                    <a:pt x="0" y="4606"/>
                    <a:pt x="743" y="7419"/>
                  </a:cubicBezTo>
                  <a:cubicBezTo>
                    <a:pt x="1322" y="9584"/>
                    <a:pt x="3408" y="10772"/>
                    <a:pt x="5504" y="10772"/>
                  </a:cubicBezTo>
                  <a:cubicBezTo>
                    <a:pt x="5634" y="10772"/>
                    <a:pt x="5764" y="10767"/>
                    <a:pt x="5894" y="10758"/>
                  </a:cubicBezTo>
                  <a:cubicBezTo>
                    <a:pt x="8288" y="10601"/>
                    <a:pt x="9674" y="8726"/>
                    <a:pt x="9706" y="6348"/>
                  </a:cubicBezTo>
                  <a:cubicBezTo>
                    <a:pt x="9737" y="3560"/>
                    <a:pt x="7800" y="661"/>
                    <a:pt x="5059" y="94"/>
                  </a:cubicBezTo>
                  <a:cubicBezTo>
                    <a:pt x="4757" y="31"/>
                    <a:pt x="4472" y="0"/>
                    <a:pt x="4203"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2295;p48">
              <a:extLst>
                <a:ext uri="{FF2B5EF4-FFF2-40B4-BE49-F238E27FC236}">
                  <a16:creationId xmlns:a16="http://schemas.microsoft.com/office/drawing/2014/main" id="{7834CD31-DD4D-12D1-E18B-89C84A8B7076}"/>
                </a:ext>
              </a:extLst>
            </p:cNvPr>
            <p:cNvSpPr/>
            <p:nvPr/>
          </p:nvSpPr>
          <p:spPr>
            <a:xfrm>
              <a:off x="6659163" y="1913425"/>
              <a:ext cx="153225" cy="175700"/>
            </a:xfrm>
            <a:custGeom>
              <a:avLst/>
              <a:gdLst/>
              <a:ahLst/>
              <a:cxnLst/>
              <a:rect l="l" t="t" r="r" b="b"/>
              <a:pathLst>
                <a:path w="6129" h="7028" extrusionOk="0">
                  <a:moveTo>
                    <a:pt x="3530" y="1"/>
                  </a:moveTo>
                  <a:cubicBezTo>
                    <a:pt x="2149" y="1"/>
                    <a:pt x="800" y="1192"/>
                    <a:pt x="410" y="2498"/>
                  </a:cubicBezTo>
                  <a:cubicBezTo>
                    <a:pt x="1" y="3869"/>
                    <a:pt x="552" y="5397"/>
                    <a:pt x="1592" y="6295"/>
                  </a:cubicBezTo>
                  <a:cubicBezTo>
                    <a:pt x="2133" y="6763"/>
                    <a:pt x="2897" y="7028"/>
                    <a:pt x="3631" y="7028"/>
                  </a:cubicBezTo>
                  <a:cubicBezTo>
                    <a:pt x="4476" y="7028"/>
                    <a:pt x="5283" y="6677"/>
                    <a:pt x="5671" y="5885"/>
                  </a:cubicBezTo>
                  <a:cubicBezTo>
                    <a:pt x="5750" y="5712"/>
                    <a:pt x="5813" y="5523"/>
                    <a:pt x="5844" y="5334"/>
                  </a:cubicBezTo>
                  <a:cubicBezTo>
                    <a:pt x="6128" y="3948"/>
                    <a:pt x="5529" y="2435"/>
                    <a:pt x="5041" y="1175"/>
                  </a:cubicBezTo>
                  <a:cubicBezTo>
                    <a:pt x="4805" y="561"/>
                    <a:pt x="4395" y="73"/>
                    <a:pt x="3734" y="10"/>
                  </a:cubicBezTo>
                  <a:cubicBezTo>
                    <a:pt x="3666" y="4"/>
                    <a:pt x="3598" y="1"/>
                    <a:pt x="3530"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2296;p48">
              <a:extLst>
                <a:ext uri="{FF2B5EF4-FFF2-40B4-BE49-F238E27FC236}">
                  <a16:creationId xmlns:a16="http://schemas.microsoft.com/office/drawing/2014/main" id="{BD23E03E-9336-282E-9F3E-9A3DB3520394}"/>
                </a:ext>
              </a:extLst>
            </p:cNvPr>
            <p:cNvSpPr/>
            <p:nvPr/>
          </p:nvSpPr>
          <p:spPr>
            <a:xfrm>
              <a:off x="6709813" y="1950150"/>
              <a:ext cx="67125" cy="88225"/>
            </a:xfrm>
            <a:custGeom>
              <a:avLst/>
              <a:gdLst/>
              <a:ahLst/>
              <a:cxnLst/>
              <a:rect l="l" t="t" r="r" b="b"/>
              <a:pathLst>
                <a:path w="2685" h="3529" extrusionOk="0">
                  <a:moveTo>
                    <a:pt x="1383" y="0"/>
                  </a:moveTo>
                  <a:cubicBezTo>
                    <a:pt x="674" y="0"/>
                    <a:pt x="89" y="805"/>
                    <a:pt x="38" y="1549"/>
                  </a:cubicBezTo>
                  <a:cubicBezTo>
                    <a:pt x="1" y="2431"/>
                    <a:pt x="610" y="3528"/>
                    <a:pt x="1425" y="3528"/>
                  </a:cubicBezTo>
                  <a:cubicBezTo>
                    <a:pt x="1644" y="3528"/>
                    <a:pt x="1877" y="3449"/>
                    <a:pt x="2117" y="3266"/>
                  </a:cubicBezTo>
                  <a:cubicBezTo>
                    <a:pt x="2637" y="2872"/>
                    <a:pt x="2684" y="2053"/>
                    <a:pt x="2606" y="1455"/>
                  </a:cubicBezTo>
                  <a:cubicBezTo>
                    <a:pt x="2527" y="966"/>
                    <a:pt x="2369" y="415"/>
                    <a:pt x="1928" y="163"/>
                  </a:cubicBezTo>
                  <a:cubicBezTo>
                    <a:pt x="1743" y="50"/>
                    <a:pt x="1559" y="0"/>
                    <a:pt x="1383" y="0"/>
                  </a:cubicBezTo>
                  <a:close/>
                </a:path>
              </a:pathLst>
            </a:custGeom>
            <a:solidFill>
              <a:srgbClr val="2727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2297;p48">
              <a:extLst>
                <a:ext uri="{FF2B5EF4-FFF2-40B4-BE49-F238E27FC236}">
                  <a16:creationId xmlns:a16="http://schemas.microsoft.com/office/drawing/2014/main" id="{5C55FF22-210C-F056-C4C2-30C3C68C64DA}"/>
                </a:ext>
              </a:extLst>
            </p:cNvPr>
            <p:cNvSpPr/>
            <p:nvPr/>
          </p:nvSpPr>
          <p:spPr>
            <a:xfrm>
              <a:off x="6674138" y="1925500"/>
              <a:ext cx="75300" cy="64225"/>
            </a:xfrm>
            <a:custGeom>
              <a:avLst/>
              <a:gdLst/>
              <a:ahLst/>
              <a:cxnLst/>
              <a:rect l="l" t="t" r="r" b="b"/>
              <a:pathLst>
                <a:path w="3012" h="2569" extrusionOk="0">
                  <a:moveTo>
                    <a:pt x="1109" y="0"/>
                  </a:moveTo>
                  <a:cubicBezTo>
                    <a:pt x="1033" y="0"/>
                    <a:pt x="958" y="5"/>
                    <a:pt x="882" y="15"/>
                  </a:cubicBezTo>
                  <a:cubicBezTo>
                    <a:pt x="378" y="78"/>
                    <a:pt x="0" y="535"/>
                    <a:pt x="47" y="1039"/>
                  </a:cubicBezTo>
                  <a:cubicBezTo>
                    <a:pt x="63" y="1606"/>
                    <a:pt x="599" y="2126"/>
                    <a:pt x="1040" y="2393"/>
                  </a:cubicBezTo>
                  <a:cubicBezTo>
                    <a:pt x="1244" y="2515"/>
                    <a:pt x="1438" y="2568"/>
                    <a:pt x="1617" y="2568"/>
                  </a:cubicBezTo>
                  <a:cubicBezTo>
                    <a:pt x="2524" y="2568"/>
                    <a:pt x="3011" y="1188"/>
                    <a:pt x="2221" y="425"/>
                  </a:cubicBezTo>
                  <a:cubicBezTo>
                    <a:pt x="1915" y="145"/>
                    <a:pt x="1519" y="0"/>
                    <a:pt x="1109"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2298;p48">
              <a:extLst>
                <a:ext uri="{FF2B5EF4-FFF2-40B4-BE49-F238E27FC236}">
                  <a16:creationId xmlns:a16="http://schemas.microsoft.com/office/drawing/2014/main" id="{9972E3F2-0D10-F514-176F-D78FB5832C30}"/>
                </a:ext>
              </a:extLst>
            </p:cNvPr>
            <p:cNvSpPr/>
            <p:nvPr/>
          </p:nvSpPr>
          <p:spPr>
            <a:xfrm>
              <a:off x="6369738" y="2222250"/>
              <a:ext cx="260325" cy="152975"/>
            </a:xfrm>
            <a:custGeom>
              <a:avLst/>
              <a:gdLst/>
              <a:ahLst/>
              <a:cxnLst/>
              <a:rect l="l" t="t" r="r" b="b"/>
              <a:pathLst>
                <a:path w="10413" h="6119" extrusionOk="0">
                  <a:moveTo>
                    <a:pt x="7095" y="1"/>
                  </a:moveTo>
                  <a:cubicBezTo>
                    <a:pt x="6459" y="1"/>
                    <a:pt x="5810" y="124"/>
                    <a:pt x="5182" y="226"/>
                  </a:cubicBezTo>
                  <a:cubicBezTo>
                    <a:pt x="5010" y="252"/>
                    <a:pt x="4839" y="262"/>
                    <a:pt x="4668" y="262"/>
                  </a:cubicBezTo>
                  <a:cubicBezTo>
                    <a:pt x="3929" y="262"/>
                    <a:pt x="3195" y="71"/>
                    <a:pt x="2456" y="71"/>
                  </a:cubicBezTo>
                  <a:cubicBezTo>
                    <a:pt x="2299" y="71"/>
                    <a:pt x="2142" y="80"/>
                    <a:pt x="1985" y="100"/>
                  </a:cubicBezTo>
                  <a:cubicBezTo>
                    <a:pt x="835" y="226"/>
                    <a:pt x="0" y="1282"/>
                    <a:pt x="142" y="2447"/>
                  </a:cubicBezTo>
                  <a:cubicBezTo>
                    <a:pt x="315" y="3739"/>
                    <a:pt x="1434" y="4842"/>
                    <a:pt x="2473" y="5488"/>
                  </a:cubicBezTo>
                  <a:cubicBezTo>
                    <a:pt x="3114" y="5884"/>
                    <a:pt x="3799" y="6118"/>
                    <a:pt x="4371" y="6118"/>
                  </a:cubicBezTo>
                  <a:cubicBezTo>
                    <a:pt x="4390" y="6118"/>
                    <a:pt x="4408" y="6118"/>
                    <a:pt x="4426" y="6118"/>
                  </a:cubicBezTo>
                  <a:cubicBezTo>
                    <a:pt x="5245" y="6086"/>
                    <a:pt x="6049" y="5834"/>
                    <a:pt x="6758" y="5424"/>
                  </a:cubicBezTo>
                  <a:cubicBezTo>
                    <a:pt x="8065" y="4716"/>
                    <a:pt x="10412" y="3030"/>
                    <a:pt x="9483" y="1203"/>
                  </a:cubicBezTo>
                  <a:cubicBezTo>
                    <a:pt x="9120" y="494"/>
                    <a:pt x="8317" y="100"/>
                    <a:pt x="7529" y="22"/>
                  </a:cubicBezTo>
                  <a:cubicBezTo>
                    <a:pt x="7386" y="7"/>
                    <a:pt x="7241" y="1"/>
                    <a:pt x="7095"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2299;p48">
              <a:extLst>
                <a:ext uri="{FF2B5EF4-FFF2-40B4-BE49-F238E27FC236}">
                  <a16:creationId xmlns:a16="http://schemas.microsoft.com/office/drawing/2014/main" id="{3DD0819C-DEB9-2AFD-7173-B25615BF4326}"/>
                </a:ext>
              </a:extLst>
            </p:cNvPr>
            <p:cNvSpPr/>
            <p:nvPr/>
          </p:nvSpPr>
          <p:spPr>
            <a:xfrm>
              <a:off x="6474863" y="2284550"/>
              <a:ext cx="44150" cy="90650"/>
            </a:xfrm>
            <a:custGeom>
              <a:avLst/>
              <a:gdLst/>
              <a:ahLst/>
              <a:cxnLst/>
              <a:rect l="l" t="t" r="r" b="b"/>
              <a:pathLst>
                <a:path w="1766" h="3626" extrusionOk="0">
                  <a:moveTo>
                    <a:pt x="618" y="0"/>
                  </a:moveTo>
                  <a:cubicBezTo>
                    <a:pt x="562" y="0"/>
                    <a:pt x="502" y="42"/>
                    <a:pt x="442" y="144"/>
                  </a:cubicBezTo>
                  <a:cubicBezTo>
                    <a:pt x="269" y="428"/>
                    <a:pt x="284" y="806"/>
                    <a:pt x="237" y="1137"/>
                  </a:cubicBezTo>
                  <a:cubicBezTo>
                    <a:pt x="158" y="1688"/>
                    <a:pt x="95" y="2239"/>
                    <a:pt x="64" y="2806"/>
                  </a:cubicBezTo>
                  <a:cubicBezTo>
                    <a:pt x="48" y="3074"/>
                    <a:pt x="17" y="3358"/>
                    <a:pt x="1" y="3626"/>
                  </a:cubicBezTo>
                  <a:lnTo>
                    <a:pt x="221" y="3626"/>
                  </a:lnTo>
                  <a:cubicBezTo>
                    <a:pt x="757" y="3610"/>
                    <a:pt x="1277" y="3500"/>
                    <a:pt x="1765" y="3311"/>
                  </a:cubicBezTo>
                  <a:cubicBezTo>
                    <a:pt x="1734" y="3232"/>
                    <a:pt x="1702" y="3169"/>
                    <a:pt x="1671" y="3106"/>
                  </a:cubicBezTo>
                  <a:cubicBezTo>
                    <a:pt x="1576" y="2838"/>
                    <a:pt x="1497" y="2570"/>
                    <a:pt x="1434" y="2302"/>
                  </a:cubicBezTo>
                  <a:cubicBezTo>
                    <a:pt x="1293" y="1751"/>
                    <a:pt x="1198" y="1184"/>
                    <a:pt x="1025" y="649"/>
                  </a:cubicBezTo>
                  <a:cubicBezTo>
                    <a:pt x="976" y="490"/>
                    <a:pt x="814" y="0"/>
                    <a:pt x="618"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2300;p48">
              <a:extLst>
                <a:ext uri="{FF2B5EF4-FFF2-40B4-BE49-F238E27FC236}">
                  <a16:creationId xmlns:a16="http://schemas.microsoft.com/office/drawing/2014/main" id="{71DBB869-D50E-5280-0D06-89D719F7CB36}"/>
                </a:ext>
              </a:extLst>
            </p:cNvPr>
            <p:cNvSpPr/>
            <p:nvPr/>
          </p:nvSpPr>
          <p:spPr>
            <a:xfrm>
              <a:off x="6409113" y="2290600"/>
              <a:ext cx="42950" cy="75150"/>
            </a:xfrm>
            <a:custGeom>
              <a:avLst/>
              <a:gdLst/>
              <a:ahLst/>
              <a:cxnLst/>
              <a:rect l="l" t="t" r="r" b="b"/>
              <a:pathLst>
                <a:path w="1718" h="3006" extrusionOk="0">
                  <a:moveTo>
                    <a:pt x="1470" y="0"/>
                  </a:moveTo>
                  <a:cubicBezTo>
                    <a:pt x="1412" y="0"/>
                    <a:pt x="1350" y="23"/>
                    <a:pt x="1292" y="60"/>
                  </a:cubicBezTo>
                  <a:cubicBezTo>
                    <a:pt x="1119" y="202"/>
                    <a:pt x="961" y="375"/>
                    <a:pt x="851" y="580"/>
                  </a:cubicBezTo>
                  <a:cubicBezTo>
                    <a:pt x="741" y="769"/>
                    <a:pt x="615" y="974"/>
                    <a:pt x="489" y="1178"/>
                  </a:cubicBezTo>
                  <a:cubicBezTo>
                    <a:pt x="331" y="1462"/>
                    <a:pt x="174" y="1745"/>
                    <a:pt x="16" y="2029"/>
                  </a:cubicBezTo>
                  <a:lnTo>
                    <a:pt x="0" y="2076"/>
                  </a:lnTo>
                  <a:cubicBezTo>
                    <a:pt x="284" y="2328"/>
                    <a:pt x="583" y="2564"/>
                    <a:pt x="898" y="2754"/>
                  </a:cubicBezTo>
                  <a:cubicBezTo>
                    <a:pt x="1056" y="2848"/>
                    <a:pt x="1197" y="2927"/>
                    <a:pt x="1355" y="3006"/>
                  </a:cubicBezTo>
                  <a:cubicBezTo>
                    <a:pt x="1497" y="2454"/>
                    <a:pt x="1607" y="1887"/>
                    <a:pt x="1670" y="1320"/>
                  </a:cubicBezTo>
                  <a:cubicBezTo>
                    <a:pt x="1717" y="1037"/>
                    <a:pt x="1717" y="769"/>
                    <a:pt x="1717" y="501"/>
                  </a:cubicBezTo>
                  <a:cubicBezTo>
                    <a:pt x="1717" y="359"/>
                    <a:pt x="1686" y="233"/>
                    <a:pt x="1639" y="107"/>
                  </a:cubicBezTo>
                  <a:cubicBezTo>
                    <a:pt x="1596" y="31"/>
                    <a:pt x="1536" y="0"/>
                    <a:pt x="1470"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2301;p48">
              <a:extLst>
                <a:ext uri="{FF2B5EF4-FFF2-40B4-BE49-F238E27FC236}">
                  <a16:creationId xmlns:a16="http://schemas.microsoft.com/office/drawing/2014/main" id="{0F83FDD3-3D5B-0B98-29EA-50E8C0D2489A}"/>
                </a:ext>
              </a:extLst>
            </p:cNvPr>
            <p:cNvSpPr/>
            <p:nvPr/>
          </p:nvSpPr>
          <p:spPr>
            <a:xfrm>
              <a:off x="6374838" y="2281375"/>
              <a:ext cx="28000" cy="43025"/>
            </a:xfrm>
            <a:custGeom>
              <a:avLst/>
              <a:gdLst/>
              <a:ahLst/>
              <a:cxnLst/>
              <a:rect l="l" t="t" r="r" b="b"/>
              <a:pathLst>
                <a:path w="1120" h="1721" extrusionOk="0">
                  <a:moveTo>
                    <a:pt x="832" y="0"/>
                  </a:moveTo>
                  <a:cubicBezTo>
                    <a:pt x="713" y="0"/>
                    <a:pt x="582" y="40"/>
                    <a:pt x="489" y="82"/>
                  </a:cubicBezTo>
                  <a:cubicBezTo>
                    <a:pt x="316" y="145"/>
                    <a:pt x="143" y="240"/>
                    <a:pt x="1" y="366"/>
                  </a:cubicBezTo>
                  <a:cubicBezTo>
                    <a:pt x="127" y="854"/>
                    <a:pt x="363" y="1327"/>
                    <a:pt x="678" y="1721"/>
                  </a:cubicBezTo>
                  <a:cubicBezTo>
                    <a:pt x="773" y="1453"/>
                    <a:pt x="836" y="1185"/>
                    <a:pt x="930" y="933"/>
                  </a:cubicBezTo>
                  <a:cubicBezTo>
                    <a:pt x="1041" y="713"/>
                    <a:pt x="1104" y="476"/>
                    <a:pt x="1119" y="240"/>
                  </a:cubicBezTo>
                  <a:cubicBezTo>
                    <a:pt x="1102" y="59"/>
                    <a:pt x="976" y="0"/>
                    <a:pt x="832"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2302;p48">
              <a:extLst>
                <a:ext uri="{FF2B5EF4-FFF2-40B4-BE49-F238E27FC236}">
                  <a16:creationId xmlns:a16="http://schemas.microsoft.com/office/drawing/2014/main" id="{361E382C-377B-E06C-C845-0C20B70F520C}"/>
                </a:ext>
              </a:extLst>
            </p:cNvPr>
            <p:cNvSpPr/>
            <p:nvPr/>
          </p:nvSpPr>
          <p:spPr>
            <a:xfrm>
              <a:off x="6540638" y="2294950"/>
              <a:ext cx="29175" cy="58975"/>
            </a:xfrm>
            <a:custGeom>
              <a:avLst/>
              <a:gdLst/>
              <a:ahLst/>
              <a:cxnLst/>
              <a:rect l="l" t="t" r="r" b="b"/>
              <a:pathLst>
                <a:path w="1167" h="2359" extrusionOk="0">
                  <a:moveTo>
                    <a:pt x="160" y="1"/>
                  </a:moveTo>
                  <a:cubicBezTo>
                    <a:pt x="72" y="1"/>
                    <a:pt x="32" y="129"/>
                    <a:pt x="32" y="217"/>
                  </a:cubicBezTo>
                  <a:cubicBezTo>
                    <a:pt x="0" y="485"/>
                    <a:pt x="0" y="737"/>
                    <a:pt x="32" y="1004"/>
                  </a:cubicBezTo>
                  <a:cubicBezTo>
                    <a:pt x="63" y="1461"/>
                    <a:pt x="142" y="1902"/>
                    <a:pt x="221" y="2359"/>
                  </a:cubicBezTo>
                  <a:cubicBezTo>
                    <a:pt x="552" y="2170"/>
                    <a:pt x="851" y="1965"/>
                    <a:pt x="1166" y="1729"/>
                  </a:cubicBezTo>
                  <a:cubicBezTo>
                    <a:pt x="1009" y="1430"/>
                    <a:pt x="898" y="1115"/>
                    <a:pt x="772" y="800"/>
                  </a:cubicBezTo>
                  <a:cubicBezTo>
                    <a:pt x="693" y="626"/>
                    <a:pt x="599" y="469"/>
                    <a:pt x="489" y="311"/>
                  </a:cubicBezTo>
                  <a:cubicBezTo>
                    <a:pt x="426" y="201"/>
                    <a:pt x="331" y="107"/>
                    <a:pt x="237" y="28"/>
                  </a:cubicBezTo>
                  <a:cubicBezTo>
                    <a:pt x="208" y="9"/>
                    <a:pt x="183" y="1"/>
                    <a:pt x="160"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2303;p48">
              <a:extLst>
                <a:ext uri="{FF2B5EF4-FFF2-40B4-BE49-F238E27FC236}">
                  <a16:creationId xmlns:a16="http://schemas.microsoft.com/office/drawing/2014/main" id="{71E08D82-BDCC-780C-847F-1C2140E4EFE1}"/>
                </a:ext>
              </a:extLst>
            </p:cNvPr>
            <p:cNvSpPr/>
            <p:nvPr/>
          </p:nvSpPr>
          <p:spPr>
            <a:xfrm>
              <a:off x="6515838" y="2222100"/>
              <a:ext cx="40975" cy="64725"/>
            </a:xfrm>
            <a:custGeom>
              <a:avLst/>
              <a:gdLst/>
              <a:ahLst/>
              <a:cxnLst/>
              <a:rect l="l" t="t" r="r" b="b"/>
              <a:pathLst>
                <a:path w="1639" h="2589" extrusionOk="0">
                  <a:moveTo>
                    <a:pt x="1225" y="0"/>
                  </a:moveTo>
                  <a:cubicBezTo>
                    <a:pt x="812" y="0"/>
                    <a:pt x="402" y="36"/>
                    <a:pt x="0" y="106"/>
                  </a:cubicBezTo>
                  <a:lnTo>
                    <a:pt x="0" y="154"/>
                  </a:lnTo>
                  <a:cubicBezTo>
                    <a:pt x="47" y="768"/>
                    <a:pt x="126" y="1367"/>
                    <a:pt x="252" y="1981"/>
                  </a:cubicBezTo>
                  <a:cubicBezTo>
                    <a:pt x="284" y="2170"/>
                    <a:pt x="362" y="2375"/>
                    <a:pt x="488" y="2532"/>
                  </a:cubicBezTo>
                  <a:cubicBezTo>
                    <a:pt x="533" y="2572"/>
                    <a:pt x="581" y="2588"/>
                    <a:pt x="629" y="2588"/>
                  </a:cubicBezTo>
                  <a:cubicBezTo>
                    <a:pt x="732" y="2588"/>
                    <a:pt x="833" y="2513"/>
                    <a:pt x="898" y="2438"/>
                  </a:cubicBezTo>
                  <a:cubicBezTo>
                    <a:pt x="1055" y="2217"/>
                    <a:pt x="1181" y="1997"/>
                    <a:pt x="1260" y="1745"/>
                  </a:cubicBezTo>
                  <a:cubicBezTo>
                    <a:pt x="1370" y="1430"/>
                    <a:pt x="1449" y="1115"/>
                    <a:pt x="1512" y="800"/>
                  </a:cubicBezTo>
                  <a:cubicBezTo>
                    <a:pt x="1559" y="548"/>
                    <a:pt x="1607" y="280"/>
                    <a:pt x="1638" y="12"/>
                  </a:cubicBezTo>
                  <a:cubicBezTo>
                    <a:pt x="1500" y="4"/>
                    <a:pt x="1363" y="0"/>
                    <a:pt x="1225"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2304;p48">
              <a:extLst>
                <a:ext uri="{FF2B5EF4-FFF2-40B4-BE49-F238E27FC236}">
                  <a16:creationId xmlns:a16="http://schemas.microsoft.com/office/drawing/2014/main" id="{ADED5D32-214C-D742-6C2B-43E63D27C5F0}"/>
                </a:ext>
              </a:extLst>
            </p:cNvPr>
            <p:cNvSpPr/>
            <p:nvPr/>
          </p:nvSpPr>
          <p:spPr>
            <a:xfrm>
              <a:off x="6468563" y="2227900"/>
              <a:ext cx="23275" cy="27625"/>
            </a:xfrm>
            <a:custGeom>
              <a:avLst/>
              <a:gdLst/>
              <a:ahLst/>
              <a:cxnLst/>
              <a:rect l="l" t="t" r="r" b="b"/>
              <a:pathLst>
                <a:path w="931" h="1105" extrusionOk="0">
                  <a:moveTo>
                    <a:pt x="1" y="0"/>
                  </a:moveTo>
                  <a:cubicBezTo>
                    <a:pt x="1" y="284"/>
                    <a:pt x="17" y="552"/>
                    <a:pt x="48" y="835"/>
                  </a:cubicBezTo>
                  <a:cubicBezTo>
                    <a:pt x="64" y="914"/>
                    <a:pt x="80" y="1072"/>
                    <a:pt x="174" y="1103"/>
                  </a:cubicBezTo>
                  <a:cubicBezTo>
                    <a:pt x="180" y="1104"/>
                    <a:pt x="185" y="1104"/>
                    <a:pt x="190" y="1104"/>
                  </a:cubicBezTo>
                  <a:cubicBezTo>
                    <a:pt x="278" y="1104"/>
                    <a:pt x="350" y="990"/>
                    <a:pt x="395" y="946"/>
                  </a:cubicBezTo>
                  <a:cubicBezTo>
                    <a:pt x="599" y="662"/>
                    <a:pt x="757" y="379"/>
                    <a:pt x="914" y="63"/>
                  </a:cubicBezTo>
                  <a:lnTo>
                    <a:pt x="930" y="32"/>
                  </a:lnTo>
                  <a:lnTo>
                    <a:pt x="930" y="32"/>
                  </a:lnTo>
                  <a:cubicBezTo>
                    <a:pt x="846" y="36"/>
                    <a:pt x="763" y="38"/>
                    <a:pt x="680" y="38"/>
                  </a:cubicBezTo>
                  <a:cubicBezTo>
                    <a:pt x="454" y="38"/>
                    <a:pt x="231" y="24"/>
                    <a:pt x="1"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2305;p48">
              <a:extLst>
                <a:ext uri="{FF2B5EF4-FFF2-40B4-BE49-F238E27FC236}">
                  <a16:creationId xmlns:a16="http://schemas.microsoft.com/office/drawing/2014/main" id="{52A0D252-03B2-652D-74E7-65D139E3F899}"/>
                </a:ext>
              </a:extLst>
            </p:cNvPr>
            <p:cNvSpPr/>
            <p:nvPr/>
          </p:nvSpPr>
          <p:spPr>
            <a:xfrm>
              <a:off x="6411863" y="2224150"/>
              <a:ext cx="33500" cy="54775"/>
            </a:xfrm>
            <a:custGeom>
              <a:avLst/>
              <a:gdLst/>
              <a:ahLst/>
              <a:cxnLst/>
              <a:rect l="l" t="t" r="r" b="b"/>
              <a:pathLst>
                <a:path w="1340" h="2191" extrusionOk="0">
                  <a:moveTo>
                    <a:pt x="820" y="1"/>
                  </a:moveTo>
                  <a:cubicBezTo>
                    <a:pt x="646" y="1"/>
                    <a:pt x="473" y="9"/>
                    <a:pt x="300" y="24"/>
                  </a:cubicBezTo>
                  <a:cubicBezTo>
                    <a:pt x="205" y="40"/>
                    <a:pt x="111" y="56"/>
                    <a:pt x="16" y="87"/>
                  </a:cubicBezTo>
                  <a:cubicBezTo>
                    <a:pt x="1" y="371"/>
                    <a:pt x="32" y="639"/>
                    <a:pt x="79" y="922"/>
                  </a:cubicBezTo>
                  <a:cubicBezTo>
                    <a:pt x="127" y="1222"/>
                    <a:pt x="237" y="1521"/>
                    <a:pt x="379" y="1804"/>
                  </a:cubicBezTo>
                  <a:cubicBezTo>
                    <a:pt x="422" y="1905"/>
                    <a:pt x="544" y="2190"/>
                    <a:pt x="697" y="2190"/>
                  </a:cubicBezTo>
                  <a:cubicBezTo>
                    <a:pt x="711" y="2190"/>
                    <a:pt x="726" y="2188"/>
                    <a:pt x="741" y="2182"/>
                  </a:cubicBezTo>
                  <a:cubicBezTo>
                    <a:pt x="835" y="2135"/>
                    <a:pt x="898" y="2025"/>
                    <a:pt x="946" y="1930"/>
                  </a:cubicBezTo>
                  <a:cubicBezTo>
                    <a:pt x="1009" y="1789"/>
                    <a:pt x="1056" y="1631"/>
                    <a:pt x="1103" y="1489"/>
                  </a:cubicBezTo>
                  <a:cubicBezTo>
                    <a:pt x="1198" y="1111"/>
                    <a:pt x="1277" y="718"/>
                    <a:pt x="1308" y="339"/>
                  </a:cubicBezTo>
                  <a:cubicBezTo>
                    <a:pt x="1324" y="229"/>
                    <a:pt x="1324" y="135"/>
                    <a:pt x="1340" y="24"/>
                  </a:cubicBezTo>
                  <a:cubicBezTo>
                    <a:pt x="1166" y="9"/>
                    <a:pt x="993" y="1"/>
                    <a:pt x="820"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2306;p48">
              <a:extLst>
                <a:ext uri="{FF2B5EF4-FFF2-40B4-BE49-F238E27FC236}">
                  <a16:creationId xmlns:a16="http://schemas.microsoft.com/office/drawing/2014/main" id="{823B1306-2F3D-73B8-713C-B6FF4AA3E454}"/>
                </a:ext>
              </a:extLst>
            </p:cNvPr>
            <p:cNvSpPr/>
            <p:nvPr/>
          </p:nvSpPr>
          <p:spPr>
            <a:xfrm>
              <a:off x="6569788" y="2265700"/>
              <a:ext cx="32700" cy="56350"/>
            </a:xfrm>
            <a:custGeom>
              <a:avLst/>
              <a:gdLst/>
              <a:ahLst/>
              <a:cxnLst/>
              <a:rect l="l" t="t" r="r" b="b"/>
              <a:pathLst>
                <a:path w="1308" h="2254" extrusionOk="0">
                  <a:moveTo>
                    <a:pt x="47" y="1"/>
                  </a:moveTo>
                  <a:lnTo>
                    <a:pt x="47" y="1"/>
                  </a:lnTo>
                  <a:cubicBezTo>
                    <a:pt x="0" y="457"/>
                    <a:pt x="252" y="898"/>
                    <a:pt x="394" y="1324"/>
                  </a:cubicBezTo>
                  <a:cubicBezTo>
                    <a:pt x="473" y="1639"/>
                    <a:pt x="583" y="1954"/>
                    <a:pt x="725" y="2253"/>
                  </a:cubicBezTo>
                  <a:cubicBezTo>
                    <a:pt x="945" y="2017"/>
                    <a:pt x="1150" y="1781"/>
                    <a:pt x="1307" y="1513"/>
                  </a:cubicBezTo>
                  <a:lnTo>
                    <a:pt x="1276" y="1418"/>
                  </a:lnTo>
                  <a:cubicBezTo>
                    <a:pt x="1118" y="1103"/>
                    <a:pt x="929" y="820"/>
                    <a:pt x="709" y="552"/>
                  </a:cubicBezTo>
                  <a:cubicBezTo>
                    <a:pt x="614" y="426"/>
                    <a:pt x="520" y="316"/>
                    <a:pt x="410" y="205"/>
                  </a:cubicBezTo>
                  <a:cubicBezTo>
                    <a:pt x="315" y="95"/>
                    <a:pt x="189" y="32"/>
                    <a:pt x="47"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94" name="Google Shape;2197;p46">
            <a:extLst>
              <a:ext uri="{FF2B5EF4-FFF2-40B4-BE49-F238E27FC236}">
                <a16:creationId xmlns:a16="http://schemas.microsoft.com/office/drawing/2014/main" id="{F25B916E-E639-0A68-EBCF-E83CE9F4E312}"/>
              </a:ext>
            </a:extLst>
          </p:cNvPr>
          <p:cNvSpPr/>
          <p:nvPr/>
        </p:nvSpPr>
        <p:spPr>
          <a:xfrm>
            <a:off x="3296550" y="368905"/>
            <a:ext cx="2550900" cy="2550900"/>
          </a:xfrm>
          <a:prstGeom prst="ellipse">
            <a:avLst/>
          </a:prstGeom>
          <a:solidFill>
            <a:srgbClr val="FFF6E5"/>
          </a:solidFill>
          <a:ln w="76200" cap="flat" cmpd="sng">
            <a:solidFill>
              <a:srgbClr val="FF3A6D"/>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TextBox 294">
            <a:extLst>
              <a:ext uri="{FF2B5EF4-FFF2-40B4-BE49-F238E27FC236}">
                <a16:creationId xmlns:a16="http://schemas.microsoft.com/office/drawing/2014/main" id="{BC3BF651-5CF2-F9F3-AE83-8EA7FE52FA4C}"/>
              </a:ext>
            </a:extLst>
          </p:cNvPr>
          <p:cNvSpPr txBox="1"/>
          <p:nvPr/>
        </p:nvSpPr>
        <p:spPr>
          <a:xfrm>
            <a:off x="3791824" y="553673"/>
            <a:ext cx="1921079" cy="1938992"/>
          </a:xfrm>
          <a:prstGeom prst="rect">
            <a:avLst/>
          </a:prstGeom>
          <a:noFill/>
        </p:spPr>
        <p:txBody>
          <a:bodyPr wrap="square" rtlCol="0">
            <a:spAutoFit/>
          </a:bodyPr>
          <a:lstStyle/>
          <a:p>
            <a:r>
              <a:rPr lang="en-US" sz="6000" b="1" dirty="0" err="1">
                <a:solidFill>
                  <a:srgbClr val="FF3A6D">
                    <a:lumMod val="50000"/>
                  </a:srgbClr>
                </a:solidFill>
                <a:latin typeface="SVN-Cookies" panose="02040603050506020204" pitchFamily="18" charset="0"/>
              </a:rPr>
              <a:t>Trò</a:t>
            </a:r>
            <a:r>
              <a:rPr lang="en-US" sz="6000" b="1" dirty="0">
                <a:solidFill>
                  <a:srgbClr val="FF3A6D">
                    <a:lumMod val="50000"/>
                  </a:srgbClr>
                </a:solidFill>
                <a:latin typeface="SVN-Cookies" panose="02040603050506020204" pitchFamily="18" charset="0"/>
              </a:rPr>
              <a:t> </a:t>
            </a:r>
            <a:r>
              <a:rPr lang="en-US" sz="6000" b="1" dirty="0" err="1">
                <a:solidFill>
                  <a:srgbClr val="FF3A6D">
                    <a:lumMod val="50000"/>
                  </a:srgbClr>
                </a:solidFill>
                <a:latin typeface="SVN-Cookies" panose="02040603050506020204" pitchFamily="18" charset="0"/>
              </a:rPr>
              <a:t>chơi</a:t>
            </a:r>
            <a:endParaRPr lang="en-US" sz="6000" b="1" dirty="0">
              <a:solidFill>
                <a:srgbClr val="FF3A6D">
                  <a:lumMod val="50000"/>
                </a:srgbClr>
              </a:solidFill>
              <a:latin typeface="SVN-Cookies" panose="02040603050506020204" pitchFamily="18" charset="0"/>
            </a:endParaRPr>
          </a:p>
        </p:txBody>
      </p:sp>
      <p:grpSp>
        <p:nvGrpSpPr>
          <p:cNvPr id="296" name="Group 295">
            <a:extLst>
              <a:ext uri="{FF2B5EF4-FFF2-40B4-BE49-F238E27FC236}">
                <a16:creationId xmlns:a16="http://schemas.microsoft.com/office/drawing/2014/main" id="{79DD3F1D-F0DE-D51D-3DDE-B0690CFFFE21}"/>
              </a:ext>
            </a:extLst>
          </p:cNvPr>
          <p:cNvGrpSpPr/>
          <p:nvPr/>
        </p:nvGrpSpPr>
        <p:grpSpPr>
          <a:xfrm>
            <a:off x="58722" y="2961314"/>
            <a:ext cx="8977619" cy="933117"/>
            <a:chOff x="192946" y="3036815"/>
            <a:chExt cx="8977619" cy="933117"/>
          </a:xfrm>
        </p:grpSpPr>
        <p:sp>
          <p:nvSpPr>
            <p:cNvPr id="297" name="TextBox 296">
              <a:extLst>
                <a:ext uri="{FF2B5EF4-FFF2-40B4-BE49-F238E27FC236}">
                  <a16:creationId xmlns:a16="http://schemas.microsoft.com/office/drawing/2014/main" id="{D51B15C5-1BB2-E43E-FCA8-EA6FB3A2BF52}"/>
                </a:ext>
              </a:extLst>
            </p:cNvPr>
            <p:cNvSpPr txBox="1"/>
            <p:nvPr/>
          </p:nvSpPr>
          <p:spPr>
            <a:xfrm>
              <a:off x="219511" y="3046602"/>
              <a:ext cx="8951054" cy="923330"/>
            </a:xfrm>
            <a:prstGeom prst="rect">
              <a:avLst/>
            </a:prstGeom>
            <a:noFill/>
          </p:spPr>
          <p:txBody>
            <a:bodyPr wrap="square" rtlCol="0">
              <a:spAutoFit/>
            </a:bodyPr>
            <a:lstStyle/>
            <a:p>
              <a:pPr algn="ctr"/>
              <a:r>
                <a:rPr lang="en-US" sz="5400" b="1" dirty="0">
                  <a:ln w="19050">
                    <a:noFill/>
                  </a:ln>
                  <a:solidFill>
                    <a:srgbClr val="FFFFFF"/>
                  </a:solidFill>
                  <a:latin typeface="UTM Showcard" panose="02040603050506020204" pitchFamily="18" charset="0"/>
                </a:rPr>
                <a:t>“ĐỌC NHANH CHỌN ĐÚNG”</a:t>
              </a:r>
            </a:p>
          </p:txBody>
        </p:sp>
        <p:sp>
          <p:nvSpPr>
            <p:cNvPr id="298" name="TextBox 297">
              <a:extLst>
                <a:ext uri="{FF2B5EF4-FFF2-40B4-BE49-F238E27FC236}">
                  <a16:creationId xmlns:a16="http://schemas.microsoft.com/office/drawing/2014/main" id="{C905574E-7D32-1B7E-F222-3C0DA6D55C39}"/>
                </a:ext>
              </a:extLst>
            </p:cNvPr>
            <p:cNvSpPr txBox="1"/>
            <p:nvPr/>
          </p:nvSpPr>
          <p:spPr>
            <a:xfrm>
              <a:off x="192946" y="3036815"/>
              <a:ext cx="8951054" cy="923330"/>
            </a:xfrm>
            <a:prstGeom prst="rect">
              <a:avLst/>
            </a:prstGeom>
            <a:noFill/>
          </p:spPr>
          <p:txBody>
            <a:bodyPr wrap="square" rtlCol="0">
              <a:spAutoFit/>
            </a:bodyPr>
            <a:lstStyle/>
            <a:p>
              <a:pPr algn="ctr"/>
              <a:r>
                <a:rPr lang="en-US" sz="5400" b="1" dirty="0">
                  <a:ln w="19050">
                    <a:solidFill>
                      <a:srgbClr val="FFFFFF"/>
                    </a:solidFill>
                  </a:ln>
                  <a:solidFill>
                    <a:srgbClr val="B789FD">
                      <a:lumMod val="75000"/>
                    </a:srgbClr>
                  </a:solidFill>
                  <a:latin typeface="UTM Showcard" panose="02040603050506020204" pitchFamily="18" charset="0"/>
                </a:rPr>
                <a:t>“ĐỌC </a:t>
              </a:r>
              <a:r>
                <a:rPr lang="en-US" sz="5400" b="1" dirty="0">
                  <a:ln w="19050">
                    <a:solidFill>
                      <a:srgbClr val="FFFFFF"/>
                    </a:solidFill>
                  </a:ln>
                  <a:solidFill>
                    <a:srgbClr val="FFFF00"/>
                  </a:solidFill>
                  <a:latin typeface="UTM Showcard" panose="02040603050506020204" pitchFamily="18" charset="0"/>
                </a:rPr>
                <a:t>NHANH </a:t>
              </a:r>
              <a:r>
                <a:rPr lang="en-US" sz="5400" b="1" dirty="0">
                  <a:ln w="19050">
                    <a:solidFill>
                      <a:srgbClr val="FFFFFF"/>
                    </a:solidFill>
                  </a:ln>
                  <a:solidFill>
                    <a:srgbClr val="FF3A6D">
                      <a:lumMod val="75000"/>
                    </a:srgbClr>
                  </a:solidFill>
                  <a:latin typeface="UTM Showcard" panose="02040603050506020204" pitchFamily="18" charset="0"/>
                </a:rPr>
                <a:t>CHỌN</a:t>
              </a:r>
              <a:r>
                <a:rPr lang="en-US" sz="5400" b="1" dirty="0">
                  <a:ln w="19050">
                    <a:solidFill>
                      <a:srgbClr val="FFFFFF"/>
                    </a:solidFill>
                  </a:ln>
                  <a:solidFill>
                    <a:srgbClr val="B789FD">
                      <a:lumMod val="75000"/>
                    </a:srgbClr>
                  </a:solidFill>
                  <a:latin typeface="UTM Showcard" panose="02040603050506020204" pitchFamily="18" charset="0"/>
                </a:rPr>
                <a:t> </a:t>
              </a:r>
              <a:r>
                <a:rPr lang="en-US" sz="5400" b="1" dirty="0">
                  <a:ln w="19050">
                    <a:solidFill>
                      <a:srgbClr val="FFFFFF"/>
                    </a:solidFill>
                  </a:ln>
                  <a:solidFill>
                    <a:srgbClr val="92D050"/>
                  </a:solidFill>
                  <a:latin typeface="UTM Showcard" panose="02040603050506020204" pitchFamily="18" charset="0"/>
                </a:rPr>
                <a:t>ĐÚNG”</a:t>
              </a:r>
            </a:p>
          </p:txBody>
        </p:sp>
      </p:grpSp>
      <p:grpSp>
        <p:nvGrpSpPr>
          <p:cNvPr id="299" name="Google Shape;2033;p43">
            <a:extLst>
              <a:ext uri="{FF2B5EF4-FFF2-40B4-BE49-F238E27FC236}">
                <a16:creationId xmlns:a16="http://schemas.microsoft.com/office/drawing/2014/main" id="{76116B60-F0EA-7868-DE8A-1E5A8055F69F}"/>
              </a:ext>
            </a:extLst>
          </p:cNvPr>
          <p:cNvGrpSpPr/>
          <p:nvPr/>
        </p:nvGrpSpPr>
        <p:grpSpPr>
          <a:xfrm rot="750399">
            <a:off x="1713380" y="1577370"/>
            <a:ext cx="847075" cy="913500"/>
            <a:chOff x="1001188" y="433025"/>
            <a:chExt cx="847075" cy="913500"/>
          </a:xfrm>
        </p:grpSpPr>
        <p:sp>
          <p:nvSpPr>
            <p:cNvPr id="300" name="Google Shape;2034;p43">
              <a:extLst>
                <a:ext uri="{FF2B5EF4-FFF2-40B4-BE49-F238E27FC236}">
                  <a16:creationId xmlns:a16="http://schemas.microsoft.com/office/drawing/2014/main" id="{E3E6FA97-48C0-3961-4601-8016FDA7E41A}"/>
                </a:ext>
              </a:extLst>
            </p:cNvPr>
            <p:cNvSpPr/>
            <p:nvPr/>
          </p:nvSpPr>
          <p:spPr>
            <a:xfrm>
              <a:off x="1001588" y="564925"/>
              <a:ext cx="846675" cy="747450"/>
            </a:xfrm>
            <a:custGeom>
              <a:avLst/>
              <a:gdLst/>
              <a:ahLst/>
              <a:cxnLst/>
              <a:rect l="l" t="t" r="r" b="b"/>
              <a:pathLst>
                <a:path w="33867" h="29898" extrusionOk="0">
                  <a:moveTo>
                    <a:pt x="33110" y="25644"/>
                  </a:moveTo>
                  <a:cubicBezTo>
                    <a:pt x="32953" y="25392"/>
                    <a:pt x="32779" y="25140"/>
                    <a:pt x="32622" y="24904"/>
                  </a:cubicBezTo>
                  <a:cubicBezTo>
                    <a:pt x="32228" y="24226"/>
                    <a:pt x="31897" y="23502"/>
                    <a:pt x="31645" y="22762"/>
                  </a:cubicBezTo>
                  <a:cubicBezTo>
                    <a:pt x="30968" y="20982"/>
                    <a:pt x="30558" y="19123"/>
                    <a:pt x="29991" y="17312"/>
                  </a:cubicBezTo>
                  <a:cubicBezTo>
                    <a:pt x="29156" y="14571"/>
                    <a:pt x="28306" y="11830"/>
                    <a:pt x="27440" y="9089"/>
                  </a:cubicBezTo>
                  <a:cubicBezTo>
                    <a:pt x="26573" y="6348"/>
                    <a:pt x="25770" y="3560"/>
                    <a:pt x="24762" y="883"/>
                  </a:cubicBezTo>
                  <a:cubicBezTo>
                    <a:pt x="24462" y="79"/>
                    <a:pt x="23596" y="1"/>
                    <a:pt x="22872" y="1"/>
                  </a:cubicBezTo>
                  <a:lnTo>
                    <a:pt x="11247" y="64"/>
                  </a:lnTo>
                  <a:cubicBezTo>
                    <a:pt x="10995" y="64"/>
                    <a:pt x="10759" y="79"/>
                    <a:pt x="10507" y="158"/>
                  </a:cubicBezTo>
                  <a:cubicBezTo>
                    <a:pt x="9813" y="394"/>
                    <a:pt x="9845" y="1292"/>
                    <a:pt x="9672" y="1906"/>
                  </a:cubicBezTo>
                  <a:cubicBezTo>
                    <a:pt x="9451" y="2726"/>
                    <a:pt x="9215" y="3529"/>
                    <a:pt x="8963" y="4332"/>
                  </a:cubicBezTo>
                  <a:cubicBezTo>
                    <a:pt x="8459" y="5939"/>
                    <a:pt x="7908" y="7530"/>
                    <a:pt x="7388" y="9136"/>
                  </a:cubicBezTo>
                  <a:cubicBezTo>
                    <a:pt x="6490" y="11924"/>
                    <a:pt x="5576" y="14697"/>
                    <a:pt x="4678" y="17469"/>
                  </a:cubicBezTo>
                  <a:cubicBezTo>
                    <a:pt x="4033" y="19422"/>
                    <a:pt x="3450" y="21391"/>
                    <a:pt x="2836" y="23360"/>
                  </a:cubicBezTo>
                  <a:cubicBezTo>
                    <a:pt x="2709" y="23848"/>
                    <a:pt x="2520" y="24337"/>
                    <a:pt x="2284" y="24809"/>
                  </a:cubicBezTo>
                  <a:cubicBezTo>
                    <a:pt x="2032" y="25313"/>
                    <a:pt x="1686" y="25581"/>
                    <a:pt x="1308" y="25975"/>
                  </a:cubicBezTo>
                  <a:cubicBezTo>
                    <a:pt x="583" y="26684"/>
                    <a:pt x="0" y="27944"/>
                    <a:pt x="599" y="28905"/>
                  </a:cubicBezTo>
                  <a:cubicBezTo>
                    <a:pt x="1071" y="29661"/>
                    <a:pt x="2064" y="29897"/>
                    <a:pt x="2930" y="29755"/>
                  </a:cubicBezTo>
                  <a:cubicBezTo>
                    <a:pt x="5230" y="29361"/>
                    <a:pt x="7608" y="29157"/>
                    <a:pt x="9924" y="29456"/>
                  </a:cubicBezTo>
                  <a:cubicBezTo>
                    <a:pt x="10806" y="29566"/>
                    <a:pt x="11956" y="29787"/>
                    <a:pt x="12728" y="29220"/>
                  </a:cubicBezTo>
                  <a:cubicBezTo>
                    <a:pt x="13767" y="28464"/>
                    <a:pt x="13499" y="26920"/>
                    <a:pt x="13688" y="25817"/>
                  </a:cubicBezTo>
                  <a:cubicBezTo>
                    <a:pt x="13720" y="25597"/>
                    <a:pt x="13799" y="25392"/>
                    <a:pt x="13909" y="25219"/>
                  </a:cubicBezTo>
                  <a:cubicBezTo>
                    <a:pt x="14114" y="24904"/>
                    <a:pt x="14476" y="24872"/>
                    <a:pt x="14822" y="24888"/>
                  </a:cubicBezTo>
                  <a:cubicBezTo>
                    <a:pt x="16476" y="24888"/>
                    <a:pt x="18115" y="24841"/>
                    <a:pt x="19768" y="24841"/>
                  </a:cubicBezTo>
                  <a:cubicBezTo>
                    <a:pt x="19926" y="24825"/>
                    <a:pt x="20099" y="24841"/>
                    <a:pt x="20257" y="24872"/>
                  </a:cubicBezTo>
                  <a:cubicBezTo>
                    <a:pt x="21186" y="25172"/>
                    <a:pt x="20651" y="26936"/>
                    <a:pt x="20651" y="27613"/>
                  </a:cubicBezTo>
                  <a:cubicBezTo>
                    <a:pt x="20651" y="28290"/>
                    <a:pt x="20855" y="29031"/>
                    <a:pt x="21375" y="29424"/>
                  </a:cubicBezTo>
                  <a:cubicBezTo>
                    <a:pt x="22005" y="29881"/>
                    <a:pt x="22635" y="29645"/>
                    <a:pt x="23313" y="29503"/>
                  </a:cubicBezTo>
                  <a:cubicBezTo>
                    <a:pt x="25754" y="28983"/>
                    <a:pt x="28259" y="29283"/>
                    <a:pt x="30700" y="29456"/>
                  </a:cubicBezTo>
                  <a:cubicBezTo>
                    <a:pt x="32007" y="29566"/>
                    <a:pt x="33819" y="29393"/>
                    <a:pt x="33850" y="27629"/>
                  </a:cubicBezTo>
                  <a:cubicBezTo>
                    <a:pt x="33866" y="26904"/>
                    <a:pt x="33504" y="26243"/>
                    <a:pt x="33110" y="25644"/>
                  </a:cubicBezTo>
                  <a:close/>
                  <a:moveTo>
                    <a:pt x="15925" y="17469"/>
                  </a:moveTo>
                  <a:cubicBezTo>
                    <a:pt x="15405" y="17627"/>
                    <a:pt x="14854" y="17690"/>
                    <a:pt x="15012" y="16918"/>
                  </a:cubicBezTo>
                  <a:cubicBezTo>
                    <a:pt x="15516" y="14650"/>
                    <a:pt x="15909" y="12318"/>
                    <a:pt x="16476" y="10066"/>
                  </a:cubicBezTo>
                  <a:cubicBezTo>
                    <a:pt x="16650" y="9451"/>
                    <a:pt x="16760" y="8396"/>
                    <a:pt x="17358" y="8050"/>
                  </a:cubicBezTo>
                  <a:cubicBezTo>
                    <a:pt x="17516" y="7955"/>
                    <a:pt x="18036" y="10271"/>
                    <a:pt x="18083" y="10491"/>
                  </a:cubicBezTo>
                  <a:cubicBezTo>
                    <a:pt x="18351" y="11657"/>
                    <a:pt x="18556" y="12838"/>
                    <a:pt x="18792" y="14019"/>
                  </a:cubicBezTo>
                  <a:cubicBezTo>
                    <a:pt x="18949" y="14839"/>
                    <a:pt x="19958" y="16870"/>
                    <a:pt x="18477" y="16933"/>
                  </a:cubicBezTo>
                  <a:cubicBezTo>
                    <a:pt x="17705" y="16949"/>
                    <a:pt x="16949" y="17091"/>
                    <a:pt x="16224" y="17359"/>
                  </a:cubicBezTo>
                  <a:cubicBezTo>
                    <a:pt x="16130" y="17390"/>
                    <a:pt x="16035" y="17438"/>
                    <a:pt x="15925" y="17469"/>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2035;p43">
              <a:extLst>
                <a:ext uri="{FF2B5EF4-FFF2-40B4-BE49-F238E27FC236}">
                  <a16:creationId xmlns:a16="http://schemas.microsoft.com/office/drawing/2014/main" id="{7AC5D212-5F15-AEC6-DC3D-2B6FAB6D92FF}"/>
                </a:ext>
              </a:extLst>
            </p:cNvPr>
            <p:cNvSpPr/>
            <p:nvPr/>
          </p:nvSpPr>
          <p:spPr>
            <a:xfrm>
              <a:off x="1517438" y="1193900"/>
              <a:ext cx="330025" cy="113100"/>
            </a:xfrm>
            <a:custGeom>
              <a:avLst/>
              <a:gdLst/>
              <a:ahLst/>
              <a:cxnLst/>
              <a:rect l="l" t="t" r="r" b="b"/>
              <a:pathLst>
                <a:path w="13201" h="4524" extrusionOk="0">
                  <a:moveTo>
                    <a:pt x="1710" y="1"/>
                  </a:moveTo>
                  <a:cubicBezTo>
                    <a:pt x="1160" y="1"/>
                    <a:pt x="608" y="58"/>
                    <a:pt x="48" y="154"/>
                  </a:cubicBezTo>
                  <a:cubicBezTo>
                    <a:pt x="300" y="800"/>
                    <a:pt x="1" y="1934"/>
                    <a:pt x="1" y="2454"/>
                  </a:cubicBezTo>
                  <a:cubicBezTo>
                    <a:pt x="1" y="3131"/>
                    <a:pt x="190" y="3856"/>
                    <a:pt x="725" y="4250"/>
                  </a:cubicBezTo>
                  <a:cubicBezTo>
                    <a:pt x="1000" y="4455"/>
                    <a:pt x="1274" y="4524"/>
                    <a:pt x="1552" y="4524"/>
                  </a:cubicBezTo>
                  <a:cubicBezTo>
                    <a:pt x="1913" y="4524"/>
                    <a:pt x="2280" y="4409"/>
                    <a:pt x="2663" y="4328"/>
                  </a:cubicBezTo>
                  <a:cubicBezTo>
                    <a:pt x="3670" y="4113"/>
                    <a:pt x="4693" y="4038"/>
                    <a:pt x="5720" y="4038"/>
                  </a:cubicBezTo>
                  <a:cubicBezTo>
                    <a:pt x="7167" y="4038"/>
                    <a:pt x="8622" y="4186"/>
                    <a:pt x="10050" y="4297"/>
                  </a:cubicBezTo>
                  <a:cubicBezTo>
                    <a:pt x="10222" y="4310"/>
                    <a:pt x="10404" y="4317"/>
                    <a:pt x="10589" y="4317"/>
                  </a:cubicBezTo>
                  <a:cubicBezTo>
                    <a:pt x="11793" y="4317"/>
                    <a:pt x="13160" y="3985"/>
                    <a:pt x="13201" y="2470"/>
                  </a:cubicBezTo>
                  <a:cubicBezTo>
                    <a:pt x="13201" y="2297"/>
                    <a:pt x="13185" y="2123"/>
                    <a:pt x="13153" y="1950"/>
                  </a:cubicBezTo>
                  <a:cubicBezTo>
                    <a:pt x="12225" y="2523"/>
                    <a:pt x="11197" y="2879"/>
                    <a:pt x="10123" y="2879"/>
                  </a:cubicBezTo>
                  <a:cubicBezTo>
                    <a:pt x="9721" y="2879"/>
                    <a:pt x="9313" y="2829"/>
                    <a:pt x="8900" y="2722"/>
                  </a:cubicBezTo>
                  <a:cubicBezTo>
                    <a:pt x="7373" y="2312"/>
                    <a:pt x="6081" y="1351"/>
                    <a:pt x="4663" y="658"/>
                  </a:cubicBezTo>
                  <a:cubicBezTo>
                    <a:pt x="3664" y="184"/>
                    <a:pt x="2690" y="1"/>
                    <a:pt x="1710" y="1"/>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2036;p43">
              <a:extLst>
                <a:ext uri="{FF2B5EF4-FFF2-40B4-BE49-F238E27FC236}">
                  <a16:creationId xmlns:a16="http://schemas.microsoft.com/office/drawing/2014/main" id="{A41D13D8-7AD7-80B4-E33C-6730F534E1EF}"/>
                </a:ext>
              </a:extLst>
            </p:cNvPr>
            <p:cNvSpPr/>
            <p:nvPr/>
          </p:nvSpPr>
          <p:spPr>
            <a:xfrm>
              <a:off x="1001188" y="565725"/>
              <a:ext cx="439500" cy="744075"/>
            </a:xfrm>
            <a:custGeom>
              <a:avLst/>
              <a:gdLst/>
              <a:ahLst/>
              <a:cxnLst/>
              <a:rect l="l" t="t" r="r" b="b"/>
              <a:pathLst>
                <a:path w="17580" h="29763" extrusionOk="0">
                  <a:moveTo>
                    <a:pt x="17579" y="0"/>
                  </a:moveTo>
                  <a:lnTo>
                    <a:pt x="11247" y="32"/>
                  </a:lnTo>
                  <a:cubicBezTo>
                    <a:pt x="10995" y="32"/>
                    <a:pt x="10759" y="47"/>
                    <a:pt x="10523" y="126"/>
                  </a:cubicBezTo>
                  <a:cubicBezTo>
                    <a:pt x="9814" y="362"/>
                    <a:pt x="9845" y="1260"/>
                    <a:pt x="9688" y="1874"/>
                  </a:cubicBezTo>
                  <a:cubicBezTo>
                    <a:pt x="9467" y="2694"/>
                    <a:pt x="9215" y="3497"/>
                    <a:pt x="8963" y="4300"/>
                  </a:cubicBezTo>
                  <a:cubicBezTo>
                    <a:pt x="8459" y="5907"/>
                    <a:pt x="7908" y="7498"/>
                    <a:pt x="7388" y="9104"/>
                  </a:cubicBezTo>
                  <a:cubicBezTo>
                    <a:pt x="6490" y="11892"/>
                    <a:pt x="5577" y="14665"/>
                    <a:pt x="4679" y="17437"/>
                  </a:cubicBezTo>
                  <a:cubicBezTo>
                    <a:pt x="4033" y="19390"/>
                    <a:pt x="3450" y="21359"/>
                    <a:pt x="2836" y="23328"/>
                  </a:cubicBezTo>
                  <a:cubicBezTo>
                    <a:pt x="2710" y="23816"/>
                    <a:pt x="2521" y="24305"/>
                    <a:pt x="2284" y="24777"/>
                  </a:cubicBezTo>
                  <a:cubicBezTo>
                    <a:pt x="2032" y="25281"/>
                    <a:pt x="1686" y="25549"/>
                    <a:pt x="1308" y="25943"/>
                  </a:cubicBezTo>
                  <a:cubicBezTo>
                    <a:pt x="583" y="26652"/>
                    <a:pt x="0" y="27912"/>
                    <a:pt x="599" y="28873"/>
                  </a:cubicBezTo>
                  <a:cubicBezTo>
                    <a:pt x="986" y="29492"/>
                    <a:pt x="1721" y="29762"/>
                    <a:pt x="2450" y="29762"/>
                  </a:cubicBezTo>
                  <a:cubicBezTo>
                    <a:pt x="2612" y="29762"/>
                    <a:pt x="2773" y="29749"/>
                    <a:pt x="2930" y="29723"/>
                  </a:cubicBezTo>
                  <a:cubicBezTo>
                    <a:pt x="4468" y="29460"/>
                    <a:pt x="6042" y="29281"/>
                    <a:pt x="7608" y="29281"/>
                  </a:cubicBezTo>
                  <a:cubicBezTo>
                    <a:pt x="8384" y="29281"/>
                    <a:pt x="9157" y="29325"/>
                    <a:pt x="9924" y="29424"/>
                  </a:cubicBezTo>
                  <a:cubicBezTo>
                    <a:pt x="10360" y="29478"/>
                    <a:pt x="10861" y="29560"/>
                    <a:pt x="11350" y="29560"/>
                  </a:cubicBezTo>
                  <a:cubicBezTo>
                    <a:pt x="11850" y="29560"/>
                    <a:pt x="12337" y="29475"/>
                    <a:pt x="12728" y="29188"/>
                  </a:cubicBezTo>
                  <a:cubicBezTo>
                    <a:pt x="13279" y="28794"/>
                    <a:pt x="13452" y="28164"/>
                    <a:pt x="13547" y="27502"/>
                  </a:cubicBezTo>
                  <a:lnTo>
                    <a:pt x="13547" y="27502"/>
                  </a:lnTo>
                  <a:cubicBezTo>
                    <a:pt x="13232" y="27513"/>
                    <a:pt x="12917" y="27525"/>
                    <a:pt x="12604" y="27525"/>
                  </a:cubicBezTo>
                  <a:cubicBezTo>
                    <a:pt x="11977" y="27525"/>
                    <a:pt x="11357" y="27476"/>
                    <a:pt x="10759" y="27266"/>
                  </a:cubicBezTo>
                  <a:cubicBezTo>
                    <a:pt x="9231" y="26715"/>
                    <a:pt x="8081" y="25234"/>
                    <a:pt x="7561" y="23690"/>
                  </a:cubicBezTo>
                  <a:cubicBezTo>
                    <a:pt x="6333" y="20052"/>
                    <a:pt x="8191" y="15752"/>
                    <a:pt x="9562" y="12428"/>
                  </a:cubicBezTo>
                  <a:cubicBezTo>
                    <a:pt x="10444" y="10412"/>
                    <a:pt x="11420" y="8443"/>
                    <a:pt x="12507" y="6537"/>
                  </a:cubicBezTo>
                  <a:cubicBezTo>
                    <a:pt x="13342" y="4978"/>
                    <a:pt x="14145" y="3387"/>
                    <a:pt x="15264" y="2000"/>
                  </a:cubicBezTo>
                  <a:cubicBezTo>
                    <a:pt x="15894" y="1197"/>
                    <a:pt x="16681" y="520"/>
                    <a:pt x="17579"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2037;p43">
              <a:extLst>
                <a:ext uri="{FF2B5EF4-FFF2-40B4-BE49-F238E27FC236}">
                  <a16:creationId xmlns:a16="http://schemas.microsoft.com/office/drawing/2014/main" id="{C2CF3F80-120A-8B63-3C99-FB2D6B83A9BD}"/>
                </a:ext>
              </a:extLst>
            </p:cNvPr>
            <p:cNvSpPr/>
            <p:nvPr/>
          </p:nvSpPr>
          <p:spPr>
            <a:xfrm>
              <a:off x="1498938" y="433025"/>
              <a:ext cx="167375" cy="218950"/>
            </a:xfrm>
            <a:custGeom>
              <a:avLst/>
              <a:gdLst/>
              <a:ahLst/>
              <a:cxnLst/>
              <a:rect l="l" t="t" r="r" b="b"/>
              <a:pathLst>
                <a:path w="6695" h="8758" extrusionOk="0">
                  <a:moveTo>
                    <a:pt x="4286" y="0"/>
                  </a:moveTo>
                  <a:cubicBezTo>
                    <a:pt x="4202" y="0"/>
                    <a:pt x="4117" y="10"/>
                    <a:pt x="4033" y="31"/>
                  </a:cubicBezTo>
                  <a:cubicBezTo>
                    <a:pt x="3371" y="268"/>
                    <a:pt x="3513" y="1228"/>
                    <a:pt x="3545" y="1780"/>
                  </a:cubicBezTo>
                  <a:cubicBezTo>
                    <a:pt x="3592" y="2741"/>
                    <a:pt x="3340" y="3701"/>
                    <a:pt x="2600" y="4331"/>
                  </a:cubicBezTo>
                  <a:cubicBezTo>
                    <a:pt x="2237" y="4646"/>
                    <a:pt x="1812" y="4835"/>
                    <a:pt x="1418" y="5103"/>
                  </a:cubicBezTo>
                  <a:cubicBezTo>
                    <a:pt x="1150" y="5277"/>
                    <a:pt x="930" y="5513"/>
                    <a:pt x="757" y="5781"/>
                  </a:cubicBezTo>
                  <a:cubicBezTo>
                    <a:pt x="1" y="6962"/>
                    <a:pt x="883" y="8411"/>
                    <a:pt x="2111" y="8695"/>
                  </a:cubicBezTo>
                  <a:cubicBezTo>
                    <a:pt x="2332" y="8737"/>
                    <a:pt x="2553" y="8758"/>
                    <a:pt x="2772" y="8758"/>
                  </a:cubicBezTo>
                  <a:cubicBezTo>
                    <a:pt x="3618" y="8758"/>
                    <a:pt x="4434" y="8448"/>
                    <a:pt x="5073" y="7860"/>
                  </a:cubicBezTo>
                  <a:cubicBezTo>
                    <a:pt x="6096" y="6899"/>
                    <a:pt x="6679" y="5544"/>
                    <a:pt x="6695" y="4142"/>
                  </a:cubicBezTo>
                  <a:cubicBezTo>
                    <a:pt x="6679" y="2709"/>
                    <a:pt x="6096" y="1354"/>
                    <a:pt x="5073" y="346"/>
                  </a:cubicBezTo>
                  <a:cubicBezTo>
                    <a:pt x="4876" y="125"/>
                    <a:pt x="4584" y="0"/>
                    <a:pt x="4286"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2038;p43">
              <a:extLst>
                <a:ext uri="{FF2B5EF4-FFF2-40B4-BE49-F238E27FC236}">
                  <a16:creationId xmlns:a16="http://schemas.microsoft.com/office/drawing/2014/main" id="{D85AB425-5B13-049D-DDF0-57A10639BD8B}"/>
                </a:ext>
              </a:extLst>
            </p:cNvPr>
            <p:cNvSpPr/>
            <p:nvPr/>
          </p:nvSpPr>
          <p:spPr>
            <a:xfrm>
              <a:off x="1632838" y="505475"/>
              <a:ext cx="33475" cy="86650"/>
            </a:xfrm>
            <a:custGeom>
              <a:avLst/>
              <a:gdLst/>
              <a:ahLst/>
              <a:cxnLst/>
              <a:rect l="l" t="t" r="r" b="b"/>
              <a:pathLst>
                <a:path w="1339" h="3466" extrusionOk="0">
                  <a:moveTo>
                    <a:pt x="1166" y="0"/>
                  </a:moveTo>
                  <a:cubicBezTo>
                    <a:pt x="299" y="567"/>
                    <a:pt x="0" y="2127"/>
                    <a:pt x="441" y="2993"/>
                  </a:cubicBezTo>
                  <a:cubicBezTo>
                    <a:pt x="536" y="3182"/>
                    <a:pt x="662" y="3339"/>
                    <a:pt x="803" y="3465"/>
                  </a:cubicBezTo>
                  <a:cubicBezTo>
                    <a:pt x="1150" y="2772"/>
                    <a:pt x="1339" y="2016"/>
                    <a:pt x="1339" y="1260"/>
                  </a:cubicBezTo>
                  <a:cubicBezTo>
                    <a:pt x="1323" y="835"/>
                    <a:pt x="1276" y="410"/>
                    <a:pt x="1166"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2039;p43">
              <a:extLst>
                <a:ext uri="{FF2B5EF4-FFF2-40B4-BE49-F238E27FC236}">
                  <a16:creationId xmlns:a16="http://schemas.microsoft.com/office/drawing/2014/main" id="{016CCCD6-AD8D-F363-638B-A231415E32AF}"/>
                </a:ext>
              </a:extLst>
            </p:cNvPr>
            <p:cNvSpPr/>
            <p:nvPr/>
          </p:nvSpPr>
          <p:spPr>
            <a:xfrm>
              <a:off x="1553663" y="597000"/>
              <a:ext cx="45325" cy="33525"/>
            </a:xfrm>
            <a:custGeom>
              <a:avLst/>
              <a:gdLst/>
              <a:ahLst/>
              <a:cxnLst/>
              <a:rect l="l" t="t" r="r" b="b"/>
              <a:pathLst>
                <a:path w="1813" h="1341" extrusionOk="0">
                  <a:moveTo>
                    <a:pt x="1088" y="1"/>
                  </a:moveTo>
                  <a:cubicBezTo>
                    <a:pt x="593" y="1"/>
                    <a:pt x="15" y="293"/>
                    <a:pt x="1" y="781"/>
                  </a:cubicBezTo>
                  <a:cubicBezTo>
                    <a:pt x="17" y="938"/>
                    <a:pt x="95" y="1080"/>
                    <a:pt x="237" y="1175"/>
                  </a:cubicBezTo>
                  <a:cubicBezTo>
                    <a:pt x="389" y="1286"/>
                    <a:pt x="598" y="1340"/>
                    <a:pt x="814" y="1340"/>
                  </a:cubicBezTo>
                  <a:cubicBezTo>
                    <a:pt x="1272" y="1340"/>
                    <a:pt x="1759" y="1095"/>
                    <a:pt x="1781" y="623"/>
                  </a:cubicBezTo>
                  <a:cubicBezTo>
                    <a:pt x="1812" y="245"/>
                    <a:pt x="1545" y="56"/>
                    <a:pt x="1230" y="9"/>
                  </a:cubicBezTo>
                  <a:cubicBezTo>
                    <a:pt x="1184" y="4"/>
                    <a:pt x="1136" y="1"/>
                    <a:pt x="1088" y="1"/>
                  </a:cubicBezTo>
                  <a:close/>
                </a:path>
              </a:pathLst>
            </a:custGeom>
            <a:solidFill>
              <a:srgbClr val="3853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2040;p43">
              <a:extLst>
                <a:ext uri="{FF2B5EF4-FFF2-40B4-BE49-F238E27FC236}">
                  <a16:creationId xmlns:a16="http://schemas.microsoft.com/office/drawing/2014/main" id="{3AE86976-93EC-2D23-7772-DB227A9C06FB}"/>
                </a:ext>
              </a:extLst>
            </p:cNvPr>
            <p:cNvSpPr/>
            <p:nvPr/>
          </p:nvSpPr>
          <p:spPr>
            <a:xfrm>
              <a:off x="1552088" y="516100"/>
              <a:ext cx="58700" cy="51650"/>
            </a:xfrm>
            <a:custGeom>
              <a:avLst/>
              <a:gdLst/>
              <a:ahLst/>
              <a:cxnLst/>
              <a:rect l="l" t="t" r="r" b="b"/>
              <a:pathLst>
                <a:path w="2348" h="2066" extrusionOk="0">
                  <a:moveTo>
                    <a:pt x="1198" y="0"/>
                  </a:moveTo>
                  <a:cubicBezTo>
                    <a:pt x="1041" y="394"/>
                    <a:pt x="804" y="741"/>
                    <a:pt x="489" y="1024"/>
                  </a:cubicBezTo>
                  <a:cubicBezTo>
                    <a:pt x="332" y="1150"/>
                    <a:pt x="174" y="1260"/>
                    <a:pt x="1" y="1355"/>
                  </a:cubicBezTo>
                  <a:cubicBezTo>
                    <a:pt x="1" y="1497"/>
                    <a:pt x="32" y="1654"/>
                    <a:pt x="111" y="1780"/>
                  </a:cubicBezTo>
                  <a:cubicBezTo>
                    <a:pt x="240" y="1986"/>
                    <a:pt x="442" y="2066"/>
                    <a:pt x="660" y="2066"/>
                  </a:cubicBezTo>
                  <a:cubicBezTo>
                    <a:pt x="977" y="2066"/>
                    <a:pt x="1330" y="1897"/>
                    <a:pt x="1545" y="1702"/>
                  </a:cubicBezTo>
                  <a:cubicBezTo>
                    <a:pt x="2348" y="961"/>
                    <a:pt x="1844" y="284"/>
                    <a:pt x="1198"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2041;p43">
              <a:extLst>
                <a:ext uri="{FF2B5EF4-FFF2-40B4-BE49-F238E27FC236}">
                  <a16:creationId xmlns:a16="http://schemas.microsoft.com/office/drawing/2014/main" id="{4FA03DAD-794E-3BF4-98B4-723C21048380}"/>
                </a:ext>
              </a:extLst>
            </p:cNvPr>
            <p:cNvSpPr/>
            <p:nvPr/>
          </p:nvSpPr>
          <p:spPr>
            <a:xfrm>
              <a:off x="1583213" y="433025"/>
              <a:ext cx="47275" cy="49625"/>
            </a:xfrm>
            <a:custGeom>
              <a:avLst/>
              <a:gdLst/>
              <a:ahLst/>
              <a:cxnLst/>
              <a:rect l="l" t="t" r="r" b="b"/>
              <a:pathLst>
                <a:path w="1891" h="1985" extrusionOk="0">
                  <a:moveTo>
                    <a:pt x="904" y="0"/>
                  </a:moveTo>
                  <a:cubicBezTo>
                    <a:pt x="819" y="0"/>
                    <a:pt x="733" y="11"/>
                    <a:pt x="646" y="31"/>
                  </a:cubicBezTo>
                  <a:cubicBezTo>
                    <a:pt x="0" y="268"/>
                    <a:pt x="126" y="1228"/>
                    <a:pt x="158" y="1780"/>
                  </a:cubicBezTo>
                  <a:cubicBezTo>
                    <a:pt x="174" y="1843"/>
                    <a:pt x="174" y="1906"/>
                    <a:pt x="174" y="1969"/>
                  </a:cubicBezTo>
                  <a:cubicBezTo>
                    <a:pt x="237" y="1969"/>
                    <a:pt x="284" y="1984"/>
                    <a:pt x="300" y="1984"/>
                  </a:cubicBezTo>
                  <a:cubicBezTo>
                    <a:pt x="520" y="1984"/>
                    <a:pt x="725" y="1921"/>
                    <a:pt x="898" y="1795"/>
                  </a:cubicBezTo>
                  <a:cubicBezTo>
                    <a:pt x="1213" y="1591"/>
                    <a:pt x="1481" y="1323"/>
                    <a:pt x="1686" y="1008"/>
                  </a:cubicBezTo>
                  <a:cubicBezTo>
                    <a:pt x="1765" y="866"/>
                    <a:pt x="1828" y="724"/>
                    <a:pt x="1891" y="583"/>
                  </a:cubicBezTo>
                  <a:cubicBezTo>
                    <a:pt x="1828" y="504"/>
                    <a:pt x="1765" y="425"/>
                    <a:pt x="1702" y="362"/>
                  </a:cubicBezTo>
                  <a:cubicBezTo>
                    <a:pt x="1493" y="128"/>
                    <a:pt x="1207" y="0"/>
                    <a:pt x="904"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2042;p43">
              <a:extLst>
                <a:ext uri="{FF2B5EF4-FFF2-40B4-BE49-F238E27FC236}">
                  <a16:creationId xmlns:a16="http://schemas.microsoft.com/office/drawing/2014/main" id="{33DEE385-F432-B215-4A36-4338CF6E8446}"/>
                </a:ext>
              </a:extLst>
            </p:cNvPr>
            <p:cNvSpPr/>
            <p:nvPr/>
          </p:nvSpPr>
          <p:spPr>
            <a:xfrm>
              <a:off x="1499338" y="535400"/>
              <a:ext cx="166975" cy="116725"/>
            </a:xfrm>
            <a:custGeom>
              <a:avLst/>
              <a:gdLst/>
              <a:ahLst/>
              <a:cxnLst/>
              <a:rect l="l" t="t" r="r" b="b"/>
              <a:pathLst>
                <a:path w="6679" h="4669" extrusionOk="0">
                  <a:moveTo>
                    <a:pt x="6679" y="0"/>
                  </a:moveTo>
                  <a:cubicBezTo>
                    <a:pt x="6348" y="1008"/>
                    <a:pt x="5671" y="1859"/>
                    <a:pt x="4789" y="2457"/>
                  </a:cubicBezTo>
                  <a:cubicBezTo>
                    <a:pt x="4226" y="2832"/>
                    <a:pt x="3577" y="3146"/>
                    <a:pt x="2905" y="3146"/>
                  </a:cubicBezTo>
                  <a:cubicBezTo>
                    <a:pt x="2673" y="3146"/>
                    <a:pt x="2439" y="3109"/>
                    <a:pt x="2205" y="3024"/>
                  </a:cubicBezTo>
                  <a:cubicBezTo>
                    <a:pt x="1497" y="2788"/>
                    <a:pt x="1008" y="2127"/>
                    <a:pt x="993" y="1371"/>
                  </a:cubicBezTo>
                  <a:cubicBezTo>
                    <a:pt x="898" y="1465"/>
                    <a:pt x="819" y="1575"/>
                    <a:pt x="741" y="1686"/>
                  </a:cubicBezTo>
                  <a:cubicBezTo>
                    <a:pt x="0" y="2867"/>
                    <a:pt x="882" y="4316"/>
                    <a:pt x="2095" y="4600"/>
                  </a:cubicBezTo>
                  <a:cubicBezTo>
                    <a:pt x="2321" y="4646"/>
                    <a:pt x="2547" y="4669"/>
                    <a:pt x="2771" y="4669"/>
                  </a:cubicBezTo>
                  <a:cubicBezTo>
                    <a:pt x="3611" y="4669"/>
                    <a:pt x="4422" y="4349"/>
                    <a:pt x="5057" y="3765"/>
                  </a:cubicBezTo>
                  <a:cubicBezTo>
                    <a:pt x="6080" y="2804"/>
                    <a:pt x="6663" y="1465"/>
                    <a:pt x="6679" y="47"/>
                  </a:cubicBezTo>
                  <a:cubicBezTo>
                    <a:pt x="6679" y="32"/>
                    <a:pt x="6679" y="16"/>
                    <a:pt x="6679"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2043;p43">
              <a:extLst>
                <a:ext uri="{FF2B5EF4-FFF2-40B4-BE49-F238E27FC236}">
                  <a16:creationId xmlns:a16="http://schemas.microsoft.com/office/drawing/2014/main" id="{CBE5A172-6A4C-EEBD-0B3C-BEE8EC9B6389}"/>
                </a:ext>
              </a:extLst>
            </p:cNvPr>
            <p:cNvSpPr/>
            <p:nvPr/>
          </p:nvSpPr>
          <p:spPr>
            <a:xfrm>
              <a:off x="1205563" y="433200"/>
              <a:ext cx="167375" cy="219125"/>
            </a:xfrm>
            <a:custGeom>
              <a:avLst/>
              <a:gdLst/>
              <a:ahLst/>
              <a:cxnLst/>
              <a:rect l="l" t="t" r="r" b="b"/>
              <a:pathLst>
                <a:path w="6695" h="8765" extrusionOk="0">
                  <a:moveTo>
                    <a:pt x="2402" y="1"/>
                  </a:moveTo>
                  <a:cubicBezTo>
                    <a:pt x="2111" y="1"/>
                    <a:pt x="1826" y="128"/>
                    <a:pt x="1623" y="355"/>
                  </a:cubicBezTo>
                  <a:cubicBezTo>
                    <a:pt x="615" y="1363"/>
                    <a:pt x="32" y="2718"/>
                    <a:pt x="1" y="4151"/>
                  </a:cubicBezTo>
                  <a:cubicBezTo>
                    <a:pt x="32" y="5553"/>
                    <a:pt x="615" y="6892"/>
                    <a:pt x="1639" y="7869"/>
                  </a:cubicBezTo>
                  <a:cubicBezTo>
                    <a:pt x="2268" y="8447"/>
                    <a:pt x="3098" y="8765"/>
                    <a:pt x="3944" y="8765"/>
                  </a:cubicBezTo>
                  <a:cubicBezTo>
                    <a:pt x="4158" y="8765"/>
                    <a:pt x="4372" y="8745"/>
                    <a:pt x="4584" y="8703"/>
                  </a:cubicBezTo>
                  <a:cubicBezTo>
                    <a:pt x="5813" y="8420"/>
                    <a:pt x="6695" y="6971"/>
                    <a:pt x="5939" y="5774"/>
                  </a:cubicBezTo>
                  <a:cubicBezTo>
                    <a:pt x="5766" y="5506"/>
                    <a:pt x="5545" y="5285"/>
                    <a:pt x="5277" y="5112"/>
                  </a:cubicBezTo>
                  <a:cubicBezTo>
                    <a:pt x="4884" y="4844"/>
                    <a:pt x="4458" y="4639"/>
                    <a:pt x="4096" y="4340"/>
                  </a:cubicBezTo>
                  <a:cubicBezTo>
                    <a:pt x="3356" y="3694"/>
                    <a:pt x="3104" y="2734"/>
                    <a:pt x="3167" y="1773"/>
                  </a:cubicBezTo>
                  <a:cubicBezTo>
                    <a:pt x="3198" y="1237"/>
                    <a:pt x="3340" y="261"/>
                    <a:pt x="2678" y="40"/>
                  </a:cubicBezTo>
                  <a:cubicBezTo>
                    <a:pt x="2587" y="13"/>
                    <a:pt x="2494" y="1"/>
                    <a:pt x="2402"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2044;p43">
              <a:extLst>
                <a:ext uri="{FF2B5EF4-FFF2-40B4-BE49-F238E27FC236}">
                  <a16:creationId xmlns:a16="http://schemas.microsoft.com/office/drawing/2014/main" id="{951FA3F8-E681-0EC1-5DD3-7B2A448FB982}"/>
                </a:ext>
              </a:extLst>
            </p:cNvPr>
            <p:cNvSpPr/>
            <p:nvPr/>
          </p:nvSpPr>
          <p:spPr>
            <a:xfrm>
              <a:off x="1205963" y="505475"/>
              <a:ext cx="33100" cy="86650"/>
            </a:xfrm>
            <a:custGeom>
              <a:avLst/>
              <a:gdLst/>
              <a:ahLst/>
              <a:cxnLst/>
              <a:rect l="l" t="t" r="r" b="b"/>
              <a:pathLst>
                <a:path w="1324" h="3466" extrusionOk="0">
                  <a:moveTo>
                    <a:pt x="158" y="0"/>
                  </a:moveTo>
                  <a:cubicBezTo>
                    <a:pt x="48" y="410"/>
                    <a:pt x="0" y="835"/>
                    <a:pt x="0" y="1260"/>
                  </a:cubicBezTo>
                  <a:cubicBezTo>
                    <a:pt x="0" y="2016"/>
                    <a:pt x="174" y="2772"/>
                    <a:pt x="520" y="3465"/>
                  </a:cubicBezTo>
                  <a:cubicBezTo>
                    <a:pt x="662" y="3339"/>
                    <a:pt x="788" y="3182"/>
                    <a:pt x="882" y="2993"/>
                  </a:cubicBezTo>
                  <a:cubicBezTo>
                    <a:pt x="1323" y="2127"/>
                    <a:pt x="1024" y="567"/>
                    <a:pt x="158"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2045;p43">
              <a:extLst>
                <a:ext uri="{FF2B5EF4-FFF2-40B4-BE49-F238E27FC236}">
                  <a16:creationId xmlns:a16="http://schemas.microsoft.com/office/drawing/2014/main" id="{BD37A7E1-36D4-9254-37B0-0E913063F588}"/>
                </a:ext>
              </a:extLst>
            </p:cNvPr>
            <p:cNvSpPr/>
            <p:nvPr/>
          </p:nvSpPr>
          <p:spPr>
            <a:xfrm>
              <a:off x="1272913" y="597000"/>
              <a:ext cx="45300" cy="33525"/>
            </a:xfrm>
            <a:custGeom>
              <a:avLst/>
              <a:gdLst/>
              <a:ahLst/>
              <a:cxnLst/>
              <a:rect l="l" t="t" r="r" b="b"/>
              <a:pathLst>
                <a:path w="1812" h="1341" extrusionOk="0">
                  <a:moveTo>
                    <a:pt x="739" y="1"/>
                  </a:moveTo>
                  <a:cubicBezTo>
                    <a:pt x="692" y="1"/>
                    <a:pt x="645" y="4"/>
                    <a:pt x="599" y="9"/>
                  </a:cubicBezTo>
                  <a:cubicBezTo>
                    <a:pt x="268" y="56"/>
                    <a:pt x="0" y="245"/>
                    <a:pt x="32" y="623"/>
                  </a:cubicBezTo>
                  <a:cubicBezTo>
                    <a:pt x="53" y="1095"/>
                    <a:pt x="540" y="1340"/>
                    <a:pt x="999" y="1340"/>
                  </a:cubicBezTo>
                  <a:cubicBezTo>
                    <a:pt x="1215" y="1340"/>
                    <a:pt x="1424" y="1286"/>
                    <a:pt x="1575" y="1175"/>
                  </a:cubicBezTo>
                  <a:cubicBezTo>
                    <a:pt x="1717" y="1080"/>
                    <a:pt x="1796" y="938"/>
                    <a:pt x="1812" y="781"/>
                  </a:cubicBezTo>
                  <a:cubicBezTo>
                    <a:pt x="1797" y="293"/>
                    <a:pt x="1233" y="1"/>
                    <a:pt x="739" y="1"/>
                  </a:cubicBezTo>
                  <a:close/>
                </a:path>
              </a:pathLst>
            </a:custGeom>
            <a:solidFill>
              <a:srgbClr val="3853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2046;p43">
              <a:extLst>
                <a:ext uri="{FF2B5EF4-FFF2-40B4-BE49-F238E27FC236}">
                  <a16:creationId xmlns:a16="http://schemas.microsoft.com/office/drawing/2014/main" id="{F19B3498-BDED-C8B4-0AC0-D3FF87A36E0E}"/>
                </a:ext>
              </a:extLst>
            </p:cNvPr>
            <p:cNvSpPr/>
            <p:nvPr/>
          </p:nvSpPr>
          <p:spPr>
            <a:xfrm>
              <a:off x="1261088" y="516100"/>
              <a:ext cx="59100" cy="51650"/>
            </a:xfrm>
            <a:custGeom>
              <a:avLst/>
              <a:gdLst/>
              <a:ahLst/>
              <a:cxnLst/>
              <a:rect l="l" t="t" r="r" b="b"/>
              <a:pathLst>
                <a:path w="2364" h="2066" extrusionOk="0">
                  <a:moveTo>
                    <a:pt x="1166" y="0"/>
                  </a:moveTo>
                  <a:cubicBezTo>
                    <a:pt x="505" y="284"/>
                    <a:pt x="1" y="961"/>
                    <a:pt x="820" y="1702"/>
                  </a:cubicBezTo>
                  <a:cubicBezTo>
                    <a:pt x="1025" y="1897"/>
                    <a:pt x="1374" y="2066"/>
                    <a:pt x="1693" y="2066"/>
                  </a:cubicBezTo>
                  <a:cubicBezTo>
                    <a:pt x="1912" y="2066"/>
                    <a:pt x="2118" y="1986"/>
                    <a:pt x="2253" y="1780"/>
                  </a:cubicBezTo>
                  <a:cubicBezTo>
                    <a:pt x="2332" y="1654"/>
                    <a:pt x="2363" y="1497"/>
                    <a:pt x="2363" y="1355"/>
                  </a:cubicBezTo>
                  <a:cubicBezTo>
                    <a:pt x="2190" y="1260"/>
                    <a:pt x="2032" y="1150"/>
                    <a:pt x="1875" y="1024"/>
                  </a:cubicBezTo>
                  <a:cubicBezTo>
                    <a:pt x="1560" y="741"/>
                    <a:pt x="1308" y="394"/>
                    <a:pt x="1166"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2047;p43">
              <a:extLst>
                <a:ext uri="{FF2B5EF4-FFF2-40B4-BE49-F238E27FC236}">
                  <a16:creationId xmlns:a16="http://schemas.microsoft.com/office/drawing/2014/main" id="{8450177D-B0CB-9D9E-58D3-29C4EA40E5DA}"/>
                </a:ext>
              </a:extLst>
            </p:cNvPr>
            <p:cNvSpPr/>
            <p:nvPr/>
          </p:nvSpPr>
          <p:spPr>
            <a:xfrm>
              <a:off x="1241388" y="433025"/>
              <a:ext cx="47675" cy="49625"/>
            </a:xfrm>
            <a:custGeom>
              <a:avLst/>
              <a:gdLst/>
              <a:ahLst/>
              <a:cxnLst/>
              <a:rect l="l" t="t" r="r" b="b"/>
              <a:pathLst>
                <a:path w="1907" h="1985" extrusionOk="0">
                  <a:moveTo>
                    <a:pt x="994" y="0"/>
                  </a:moveTo>
                  <a:cubicBezTo>
                    <a:pt x="694" y="0"/>
                    <a:pt x="399" y="128"/>
                    <a:pt x="190" y="362"/>
                  </a:cubicBezTo>
                  <a:cubicBezTo>
                    <a:pt x="127" y="425"/>
                    <a:pt x="64" y="504"/>
                    <a:pt x="1" y="583"/>
                  </a:cubicBezTo>
                  <a:cubicBezTo>
                    <a:pt x="64" y="724"/>
                    <a:pt x="127" y="866"/>
                    <a:pt x="206" y="1008"/>
                  </a:cubicBezTo>
                  <a:cubicBezTo>
                    <a:pt x="410" y="1323"/>
                    <a:pt x="678" y="1591"/>
                    <a:pt x="993" y="1795"/>
                  </a:cubicBezTo>
                  <a:cubicBezTo>
                    <a:pt x="1182" y="1921"/>
                    <a:pt x="1387" y="1984"/>
                    <a:pt x="1592" y="1984"/>
                  </a:cubicBezTo>
                  <a:cubicBezTo>
                    <a:pt x="1608" y="1984"/>
                    <a:pt x="1671" y="1969"/>
                    <a:pt x="1718" y="1969"/>
                  </a:cubicBezTo>
                  <a:cubicBezTo>
                    <a:pt x="1718" y="1906"/>
                    <a:pt x="1718" y="1843"/>
                    <a:pt x="1734" y="1780"/>
                  </a:cubicBezTo>
                  <a:cubicBezTo>
                    <a:pt x="1765" y="1228"/>
                    <a:pt x="1907" y="268"/>
                    <a:pt x="1245" y="31"/>
                  </a:cubicBezTo>
                  <a:cubicBezTo>
                    <a:pt x="1162" y="11"/>
                    <a:pt x="1078" y="0"/>
                    <a:pt x="994"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2048;p43">
              <a:extLst>
                <a:ext uri="{FF2B5EF4-FFF2-40B4-BE49-F238E27FC236}">
                  <a16:creationId xmlns:a16="http://schemas.microsoft.com/office/drawing/2014/main" id="{9108A881-2CB2-D615-93A9-C61DF0176C08}"/>
                </a:ext>
              </a:extLst>
            </p:cNvPr>
            <p:cNvSpPr/>
            <p:nvPr/>
          </p:nvSpPr>
          <p:spPr>
            <a:xfrm>
              <a:off x="1205963" y="534200"/>
              <a:ext cx="166975" cy="118175"/>
            </a:xfrm>
            <a:custGeom>
              <a:avLst/>
              <a:gdLst/>
              <a:ahLst/>
              <a:cxnLst/>
              <a:rect l="l" t="t" r="r" b="b"/>
              <a:pathLst>
                <a:path w="6679" h="4727" extrusionOk="0">
                  <a:moveTo>
                    <a:pt x="0" y="1"/>
                  </a:moveTo>
                  <a:lnTo>
                    <a:pt x="0" y="111"/>
                  </a:lnTo>
                  <a:cubicBezTo>
                    <a:pt x="16" y="1513"/>
                    <a:pt x="599" y="2852"/>
                    <a:pt x="1623" y="3829"/>
                  </a:cubicBezTo>
                  <a:cubicBezTo>
                    <a:pt x="2261" y="4417"/>
                    <a:pt x="3078" y="4726"/>
                    <a:pt x="3923" y="4726"/>
                  </a:cubicBezTo>
                  <a:cubicBezTo>
                    <a:pt x="4143" y="4726"/>
                    <a:pt x="4364" y="4706"/>
                    <a:pt x="4584" y="4663"/>
                  </a:cubicBezTo>
                  <a:cubicBezTo>
                    <a:pt x="5781" y="4380"/>
                    <a:pt x="6679" y="2931"/>
                    <a:pt x="5923" y="1734"/>
                  </a:cubicBezTo>
                  <a:cubicBezTo>
                    <a:pt x="5828" y="1592"/>
                    <a:pt x="5718" y="1466"/>
                    <a:pt x="5592" y="1340"/>
                  </a:cubicBezTo>
                  <a:cubicBezTo>
                    <a:pt x="5004" y="2319"/>
                    <a:pt x="4046" y="3071"/>
                    <a:pt x="2981" y="3071"/>
                  </a:cubicBezTo>
                  <a:cubicBezTo>
                    <a:pt x="2591" y="3071"/>
                    <a:pt x="2186" y="2970"/>
                    <a:pt x="1780" y="2742"/>
                  </a:cubicBezTo>
                  <a:cubicBezTo>
                    <a:pt x="882" y="2222"/>
                    <a:pt x="268" y="1167"/>
                    <a:pt x="0" y="1"/>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2049;p43">
              <a:extLst>
                <a:ext uri="{FF2B5EF4-FFF2-40B4-BE49-F238E27FC236}">
                  <a16:creationId xmlns:a16="http://schemas.microsoft.com/office/drawing/2014/main" id="{A94058BF-C6F6-AEA7-6CB3-915C74741F9F}"/>
                </a:ext>
              </a:extLst>
            </p:cNvPr>
            <p:cNvSpPr/>
            <p:nvPr/>
          </p:nvSpPr>
          <p:spPr>
            <a:xfrm>
              <a:off x="1053563" y="1256975"/>
              <a:ext cx="69725" cy="83625"/>
            </a:xfrm>
            <a:custGeom>
              <a:avLst/>
              <a:gdLst/>
              <a:ahLst/>
              <a:cxnLst/>
              <a:rect l="l" t="t" r="r" b="b"/>
              <a:pathLst>
                <a:path w="2789" h="3345" extrusionOk="0">
                  <a:moveTo>
                    <a:pt x="1398" y="1"/>
                  </a:moveTo>
                  <a:cubicBezTo>
                    <a:pt x="1016" y="1"/>
                    <a:pt x="656" y="173"/>
                    <a:pt x="410" y="561"/>
                  </a:cubicBezTo>
                  <a:cubicBezTo>
                    <a:pt x="0" y="1223"/>
                    <a:pt x="32" y="2168"/>
                    <a:pt x="111" y="2877"/>
                  </a:cubicBezTo>
                  <a:cubicBezTo>
                    <a:pt x="146" y="3217"/>
                    <a:pt x="271" y="3344"/>
                    <a:pt x="439" y="3344"/>
                  </a:cubicBezTo>
                  <a:cubicBezTo>
                    <a:pt x="870" y="3344"/>
                    <a:pt x="1585" y="2513"/>
                    <a:pt x="1812" y="2310"/>
                  </a:cubicBezTo>
                  <a:cubicBezTo>
                    <a:pt x="2143" y="2026"/>
                    <a:pt x="2552" y="1758"/>
                    <a:pt x="2678" y="1317"/>
                  </a:cubicBezTo>
                  <a:cubicBezTo>
                    <a:pt x="2788" y="876"/>
                    <a:pt x="2568" y="419"/>
                    <a:pt x="2158" y="215"/>
                  </a:cubicBezTo>
                  <a:cubicBezTo>
                    <a:pt x="1913" y="76"/>
                    <a:pt x="1651" y="1"/>
                    <a:pt x="139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2050;p43">
              <a:extLst>
                <a:ext uri="{FF2B5EF4-FFF2-40B4-BE49-F238E27FC236}">
                  <a16:creationId xmlns:a16="http://schemas.microsoft.com/office/drawing/2014/main" id="{656A2447-8B51-6D0C-6E2D-28FD9410135E}"/>
                </a:ext>
              </a:extLst>
            </p:cNvPr>
            <p:cNvSpPr/>
            <p:nvPr/>
          </p:nvSpPr>
          <p:spPr>
            <a:xfrm>
              <a:off x="1067738" y="1256950"/>
              <a:ext cx="55550" cy="82975"/>
            </a:xfrm>
            <a:custGeom>
              <a:avLst/>
              <a:gdLst/>
              <a:ahLst/>
              <a:cxnLst/>
              <a:rect l="l" t="t" r="r" b="b"/>
              <a:pathLst>
                <a:path w="2222" h="3319" extrusionOk="0">
                  <a:moveTo>
                    <a:pt x="839" y="1"/>
                  </a:moveTo>
                  <a:cubicBezTo>
                    <a:pt x="582" y="1"/>
                    <a:pt x="334" y="80"/>
                    <a:pt x="127" y="247"/>
                  </a:cubicBezTo>
                  <a:cubicBezTo>
                    <a:pt x="646" y="310"/>
                    <a:pt x="1229" y="468"/>
                    <a:pt x="1387" y="972"/>
                  </a:cubicBezTo>
                  <a:cubicBezTo>
                    <a:pt x="1513" y="1381"/>
                    <a:pt x="1276" y="1791"/>
                    <a:pt x="1072" y="2122"/>
                  </a:cubicBezTo>
                  <a:cubicBezTo>
                    <a:pt x="788" y="2563"/>
                    <a:pt x="426" y="2972"/>
                    <a:pt x="0" y="3319"/>
                  </a:cubicBezTo>
                  <a:cubicBezTo>
                    <a:pt x="442" y="3177"/>
                    <a:pt x="1040" y="2500"/>
                    <a:pt x="1245" y="2311"/>
                  </a:cubicBezTo>
                  <a:cubicBezTo>
                    <a:pt x="1560" y="2027"/>
                    <a:pt x="1985" y="1759"/>
                    <a:pt x="2111" y="1318"/>
                  </a:cubicBezTo>
                  <a:cubicBezTo>
                    <a:pt x="2221" y="877"/>
                    <a:pt x="2001" y="420"/>
                    <a:pt x="1591" y="216"/>
                  </a:cubicBezTo>
                  <a:cubicBezTo>
                    <a:pt x="1350" y="76"/>
                    <a:pt x="1090" y="1"/>
                    <a:pt x="839"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2051;p43">
              <a:extLst>
                <a:ext uri="{FF2B5EF4-FFF2-40B4-BE49-F238E27FC236}">
                  <a16:creationId xmlns:a16="http://schemas.microsoft.com/office/drawing/2014/main" id="{F5C1699D-15C6-AB40-B6E6-F69135679270}"/>
                </a:ext>
              </a:extLst>
            </p:cNvPr>
            <p:cNvSpPr/>
            <p:nvPr/>
          </p:nvSpPr>
          <p:spPr>
            <a:xfrm>
              <a:off x="1146488" y="1246775"/>
              <a:ext cx="66575" cy="98875"/>
            </a:xfrm>
            <a:custGeom>
              <a:avLst/>
              <a:gdLst/>
              <a:ahLst/>
              <a:cxnLst/>
              <a:rect l="l" t="t" r="r" b="b"/>
              <a:pathLst>
                <a:path w="2663" h="3955" extrusionOk="0">
                  <a:moveTo>
                    <a:pt x="1311" y="1"/>
                  </a:moveTo>
                  <a:cubicBezTo>
                    <a:pt x="722" y="1"/>
                    <a:pt x="182" y="333"/>
                    <a:pt x="95" y="985"/>
                  </a:cubicBezTo>
                  <a:cubicBezTo>
                    <a:pt x="1" y="1631"/>
                    <a:pt x="174" y="2418"/>
                    <a:pt x="363" y="3017"/>
                  </a:cubicBezTo>
                  <a:cubicBezTo>
                    <a:pt x="442" y="3300"/>
                    <a:pt x="568" y="3726"/>
                    <a:pt x="851" y="3883"/>
                  </a:cubicBezTo>
                  <a:cubicBezTo>
                    <a:pt x="937" y="3932"/>
                    <a:pt x="1022" y="3955"/>
                    <a:pt x="1103" y="3955"/>
                  </a:cubicBezTo>
                  <a:cubicBezTo>
                    <a:pt x="1860" y="3955"/>
                    <a:pt x="2420" y="2032"/>
                    <a:pt x="2505" y="1520"/>
                  </a:cubicBezTo>
                  <a:cubicBezTo>
                    <a:pt x="2663" y="701"/>
                    <a:pt x="2316" y="71"/>
                    <a:pt x="1466" y="8"/>
                  </a:cubicBezTo>
                  <a:cubicBezTo>
                    <a:pt x="1414" y="3"/>
                    <a:pt x="1362" y="1"/>
                    <a:pt x="1311"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2052;p43">
              <a:extLst>
                <a:ext uri="{FF2B5EF4-FFF2-40B4-BE49-F238E27FC236}">
                  <a16:creationId xmlns:a16="http://schemas.microsoft.com/office/drawing/2014/main" id="{53F196EE-8723-9F74-DE62-C747EF91138F}"/>
                </a:ext>
              </a:extLst>
            </p:cNvPr>
            <p:cNvSpPr/>
            <p:nvPr/>
          </p:nvSpPr>
          <p:spPr>
            <a:xfrm>
              <a:off x="1147688" y="1246775"/>
              <a:ext cx="65375" cy="73075"/>
            </a:xfrm>
            <a:custGeom>
              <a:avLst/>
              <a:gdLst/>
              <a:ahLst/>
              <a:cxnLst/>
              <a:rect l="l" t="t" r="r" b="b"/>
              <a:pathLst>
                <a:path w="2615" h="2923" extrusionOk="0">
                  <a:moveTo>
                    <a:pt x="1263" y="1"/>
                  </a:moveTo>
                  <a:cubicBezTo>
                    <a:pt x="674" y="1"/>
                    <a:pt x="134" y="333"/>
                    <a:pt x="47" y="985"/>
                  </a:cubicBezTo>
                  <a:cubicBezTo>
                    <a:pt x="0" y="1379"/>
                    <a:pt x="16" y="1757"/>
                    <a:pt x="95" y="2150"/>
                  </a:cubicBezTo>
                  <a:cubicBezTo>
                    <a:pt x="126" y="1599"/>
                    <a:pt x="347" y="1142"/>
                    <a:pt x="945" y="1048"/>
                  </a:cubicBezTo>
                  <a:cubicBezTo>
                    <a:pt x="1008" y="1034"/>
                    <a:pt x="1072" y="1027"/>
                    <a:pt x="1134" y="1027"/>
                  </a:cubicBezTo>
                  <a:cubicBezTo>
                    <a:pt x="1569" y="1027"/>
                    <a:pt x="1965" y="1349"/>
                    <a:pt x="2048" y="1804"/>
                  </a:cubicBezTo>
                  <a:cubicBezTo>
                    <a:pt x="2111" y="2166"/>
                    <a:pt x="2095" y="2560"/>
                    <a:pt x="2016" y="2922"/>
                  </a:cubicBezTo>
                  <a:cubicBezTo>
                    <a:pt x="2205" y="2466"/>
                    <a:pt x="2363" y="1993"/>
                    <a:pt x="2457" y="1520"/>
                  </a:cubicBezTo>
                  <a:cubicBezTo>
                    <a:pt x="2615" y="701"/>
                    <a:pt x="2268" y="71"/>
                    <a:pt x="1418" y="8"/>
                  </a:cubicBezTo>
                  <a:cubicBezTo>
                    <a:pt x="1366" y="3"/>
                    <a:pt x="1314" y="1"/>
                    <a:pt x="1263"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2053;p43">
              <a:extLst>
                <a:ext uri="{FF2B5EF4-FFF2-40B4-BE49-F238E27FC236}">
                  <a16:creationId xmlns:a16="http://schemas.microsoft.com/office/drawing/2014/main" id="{8BC8BE24-C4CE-3250-7E66-127D6E6693CA}"/>
                </a:ext>
              </a:extLst>
            </p:cNvPr>
            <p:cNvSpPr/>
            <p:nvPr/>
          </p:nvSpPr>
          <p:spPr>
            <a:xfrm>
              <a:off x="1229988" y="1251025"/>
              <a:ext cx="64600" cy="83100"/>
            </a:xfrm>
            <a:custGeom>
              <a:avLst/>
              <a:gdLst/>
              <a:ahLst/>
              <a:cxnLst/>
              <a:rect l="l" t="t" r="r" b="b"/>
              <a:pathLst>
                <a:path w="2584" h="3324" extrusionOk="0">
                  <a:moveTo>
                    <a:pt x="1247" y="1"/>
                  </a:moveTo>
                  <a:cubicBezTo>
                    <a:pt x="1163" y="1"/>
                    <a:pt x="1078" y="9"/>
                    <a:pt x="993" y="27"/>
                  </a:cubicBezTo>
                  <a:cubicBezTo>
                    <a:pt x="315" y="169"/>
                    <a:pt x="0" y="720"/>
                    <a:pt x="236" y="1382"/>
                  </a:cubicBezTo>
                  <a:cubicBezTo>
                    <a:pt x="473" y="1949"/>
                    <a:pt x="772" y="2485"/>
                    <a:pt x="1134" y="2989"/>
                  </a:cubicBezTo>
                  <a:cubicBezTo>
                    <a:pt x="1283" y="3219"/>
                    <a:pt x="1447" y="3324"/>
                    <a:pt x="1602" y="3324"/>
                  </a:cubicBezTo>
                  <a:cubicBezTo>
                    <a:pt x="1808" y="3324"/>
                    <a:pt x="2001" y="3139"/>
                    <a:pt x="2127" y="2815"/>
                  </a:cubicBezTo>
                  <a:cubicBezTo>
                    <a:pt x="2363" y="2248"/>
                    <a:pt x="2583" y="1413"/>
                    <a:pt x="2394" y="831"/>
                  </a:cubicBezTo>
                  <a:cubicBezTo>
                    <a:pt x="2232" y="317"/>
                    <a:pt x="1757" y="1"/>
                    <a:pt x="124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2054;p43">
              <a:extLst>
                <a:ext uri="{FF2B5EF4-FFF2-40B4-BE49-F238E27FC236}">
                  <a16:creationId xmlns:a16="http://schemas.microsoft.com/office/drawing/2014/main" id="{8820CDD9-DEA3-37BA-8C24-60AB6B7C2B5E}"/>
                </a:ext>
              </a:extLst>
            </p:cNvPr>
            <p:cNvSpPr/>
            <p:nvPr/>
          </p:nvSpPr>
          <p:spPr>
            <a:xfrm>
              <a:off x="1230363" y="1251025"/>
              <a:ext cx="57525" cy="82925"/>
            </a:xfrm>
            <a:custGeom>
              <a:avLst/>
              <a:gdLst/>
              <a:ahLst/>
              <a:cxnLst/>
              <a:rect l="l" t="t" r="r" b="b"/>
              <a:pathLst>
                <a:path w="2301" h="3317" extrusionOk="0">
                  <a:moveTo>
                    <a:pt x="1239" y="1"/>
                  </a:moveTo>
                  <a:cubicBezTo>
                    <a:pt x="1152" y="1"/>
                    <a:pt x="1065" y="9"/>
                    <a:pt x="978" y="27"/>
                  </a:cubicBezTo>
                  <a:cubicBezTo>
                    <a:pt x="300" y="169"/>
                    <a:pt x="1" y="720"/>
                    <a:pt x="237" y="1382"/>
                  </a:cubicBezTo>
                  <a:cubicBezTo>
                    <a:pt x="458" y="1949"/>
                    <a:pt x="757" y="2485"/>
                    <a:pt x="1119" y="2989"/>
                  </a:cubicBezTo>
                  <a:cubicBezTo>
                    <a:pt x="1271" y="3216"/>
                    <a:pt x="1430" y="3317"/>
                    <a:pt x="1581" y="3317"/>
                  </a:cubicBezTo>
                  <a:cubicBezTo>
                    <a:pt x="1650" y="3317"/>
                    <a:pt x="1717" y="3296"/>
                    <a:pt x="1781" y="3256"/>
                  </a:cubicBezTo>
                  <a:cubicBezTo>
                    <a:pt x="1686" y="3146"/>
                    <a:pt x="1576" y="3036"/>
                    <a:pt x="1482" y="2910"/>
                  </a:cubicBezTo>
                  <a:cubicBezTo>
                    <a:pt x="1135" y="2437"/>
                    <a:pt x="741" y="1870"/>
                    <a:pt x="788" y="1256"/>
                  </a:cubicBezTo>
                  <a:cubicBezTo>
                    <a:pt x="840" y="678"/>
                    <a:pt x="1229" y="425"/>
                    <a:pt x="1651" y="425"/>
                  </a:cubicBezTo>
                  <a:cubicBezTo>
                    <a:pt x="1873" y="425"/>
                    <a:pt x="2105" y="495"/>
                    <a:pt x="2301" y="626"/>
                  </a:cubicBezTo>
                  <a:cubicBezTo>
                    <a:pt x="2090" y="230"/>
                    <a:pt x="1680" y="1"/>
                    <a:pt x="1239"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2055;p43">
              <a:extLst>
                <a:ext uri="{FF2B5EF4-FFF2-40B4-BE49-F238E27FC236}">
                  <a16:creationId xmlns:a16="http://schemas.microsoft.com/office/drawing/2014/main" id="{53B36E2F-4E5A-950D-373D-F25E9836A1A5}"/>
                </a:ext>
              </a:extLst>
            </p:cNvPr>
            <p:cNvSpPr/>
            <p:nvPr/>
          </p:nvSpPr>
          <p:spPr>
            <a:xfrm>
              <a:off x="1573363" y="1256450"/>
              <a:ext cx="70525" cy="84700"/>
            </a:xfrm>
            <a:custGeom>
              <a:avLst/>
              <a:gdLst/>
              <a:ahLst/>
              <a:cxnLst/>
              <a:rect l="l" t="t" r="r" b="b"/>
              <a:pathLst>
                <a:path w="2821" h="3388" extrusionOk="0">
                  <a:moveTo>
                    <a:pt x="1420" y="0"/>
                  </a:moveTo>
                  <a:cubicBezTo>
                    <a:pt x="1028" y="0"/>
                    <a:pt x="658" y="181"/>
                    <a:pt x="410" y="582"/>
                  </a:cubicBezTo>
                  <a:cubicBezTo>
                    <a:pt x="1" y="1228"/>
                    <a:pt x="32" y="2205"/>
                    <a:pt x="111" y="2913"/>
                  </a:cubicBezTo>
                  <a:cubicBezTo>
                    <a:pt x="146" y="3259"/>
                    <a:pt x="273" y="3388"/>
                    <a:pt x="443" y="3388"/>
                  </a:cubicBezTo>
                  <a:cubicBezTo>
                    <a:pt x="878" y="3388"/>
                    <a:pt x="1601" y="2546"/>
                    <a:pt x="1828" y="2331"/>
                  </a:cubicBezTo>
                  <a:cubicBezTo>
                    <a:pt x="2159" y="2031"/>
                    <a:pt x="2584" y="1779"/>
                    <a:pt x="2710" y="1338"/>
                  </a:cubicBezTo>
                  <a:cubicBezTo>
                    <a:pt x="2820" y="897"/>
                    <a:pt x="2600" y="425"/>
                    <a:pt x="2190" y="220"/>
                  </a:cubicBezTo>
                  <a:cubicBezTo>
                    <a:pt x="1942" y="77"/>
                    <a:pt x="1676" y="0"/>
                    <a:pt x="1420"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2056;p43">
              <a:extLst>
                <a:ext uri="{FF2B5EF4-FFF2-40B4-BE49-F238E27FC236}">
                  <a16:creationId xmlns:a16="http://schemas.microsoft.com/office/drawing/2014/main" id="{3FF78A19-CEA5-D2CC-DAEC-FBA3D1F1FD09}"/>
                </a:ext>
              </a:extLst>
            </p:cNvPr>
            <p:cNvSpPr/>
            <p:nvPr/>
          </p:nvSpPr>
          <p:spPr>
            <a:xfrm>
              <a:off x="1587938" y="1256575"/>
              <a:ext cx="56325" cy="83750"/>
            </a:xfrm>
            <a:custGeom>
              <a:avLst/>
              <a:gdLst/>
              <a:ahLst/>
              <a:cxnLst/>
              <a:rect l="l" t="t" r="r" b="b"/>
              <a:pathLst>
                <a:path w="2253" h="3350" extrusionOk="0">
                  <a:moveTo>
                    <a:pt x="839" y="0"/>
                  </a:moveTo>
                  <a:cubicBezTo>
                    <a:pt x="578" y="0"/>
                    <a:pt x="326" y="79"/>
                    <a:pt x="111" y="246"/>
                  </a:cubicBezTo>
                  <a:cubicBezTo>
                    <a:pt x="646" y="309"/>
                    <a:pt x="1229" y="467"/>
                    <a:pt x="1387" y="987"/>
                  </a:cubicBezTo>
                  <a:cubicBezTo>
                    <a:pt x="1528" y="1396"/>
                    <a:pt x="1276" y="1806"/>
                    <a:pt x="1071" y="2137"/>
                  </a:cubicBezTo>
                  <a:cubicBezTo>
                    <a:pt x="788" y="2593"/>
                    <a:pt x="410" y="3003"/>
                    <a:pt x="0" y="3349"/>
                  </a:cubicBezTo>
                  <a:cubicBezTo>
                    <a:pt x="426" y="3223"/>
                    <a:pt x="1040" y="2515"/>
                    <a:pt x="1245" y="2326"/>
                  </a:cubicBezTo>
                  <a:cubicBezTo>
                    <a:pt x="1576" y="2042"/>
                    <a:pt x="2001" y="1774"/>
                    <a:pt x="2127" y="1349"/>
                  </a:cubicBezTo>
                  <a:cubicBezTo>
                    <a:pt x="2253" y="892"/>
                    <a:pt x="2032" y="420"/>
                    <a:pt x="1607" y="215"/>
                  </a:cubicBezTo>
                  <a:cubicBezTo>
                    <a:pt x="1358" y="75"/>
                    <a:pt x="1094" y="0"/>
                    <a:pt x="839"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2057;p43">
              <a:extLst>
                <a:ext uri="{FF2B5EF4-FFF2-40B4-BE49-F238E27FC236}">
                  <a16:creationId xmlns:a16="http://schemas.microsoft.com/office/drawing/2014/main" id="{645B1637-5E5A-FEA1-A8E0-2367B825ECD5}"/>
                </a:ext>
              </a:extLst>
            </p:cNvPr>
            <p:cNvSpPr/>
            <p:nvPr/>
          </p:nvSpPr>
          <p:spPr>
            <a:xfrm>
              <a:off x="1667088" y="1246375"/>
              <a:ext cx="67350" cy="100150"/>
            </a:xfrm>
            <a:custGeom>
              <a:avLst/>
              <a:gdLst/>
              <a:ahLst/>
              <a:cxnLst/>
              <a:rect l="l" t="t" r="r" b="b"/>
              <a:pathLst>
                <a:path w="2694" h="4006" extrusionOk="0">
                  <a:moveTo>
                    <a:pt x="1339" y="1"/>
                  </a:moveTo>
                  <a:cubicBezTo>
                    <a:pt x="738" y="1"/>
                    <a:pt x="196" y="334"/>
                    <a:pt x="95" y="1001"/>
                  </a:cubicBezTo>
                  <a:cubicBezTo>
                    <a:pt x="0" y="1647"/>
                    <a:pt x="189" y="2450"/>
                    <a:pt x="378" y="3064"/>
                  </a:cubicBezTo>
                  <a:cubicBezTo>
                    <a:pt x="457" y="3348"/>
                    <a:pt x="599" y="3773"/>
                    <a:pt x="867" y="3931"/>
                  </a:cubicBezTo>
                  <a:cubicBezTo>
                    <a:pt x="956" y="3982"/>
                    <a:pt x="1043" y="4006"/>
                    <a:pt x="1127" y="4006"/>
                  </a:cubicBezTo>
                  <a:cubicBezTo>
                    <a:pt x="1893" y="4006"/>
                    <a:pt x="2453" y="2061"/>
                    <a:pt x="2552" y="1536"/>
                  </a:cubicBezTo>
                  <a:cubicBezTo>
                    <a:pt x="2694" y="702"/>
                    <a:pt x="2347" y="72"/>
                    <a:pt x="1497" y="9"/>
                  </a:cubicBezTo>
                  <a:cubicBezTo>
                    <a:pt x="1444" y="3"/>
                    <a:pt x="1391" y="1"/>
                    <a:pt x="1339"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2058;p43">
              <a:extLst>
                <a:ext uri="{FF2B5EF4-FFF2-40B4-BE49-F238E27FC236}">
                  <a16:creationId xmlns:a16="http://schemas.microsoft.com/office/drawing/2014/main" id="{00AFDDE2-8B19-E043-51EF-CDE42CDD50F4}"/>
                </a:ext>
              </a:extLst>
            </p:cNvPr>
            <p:cNvSpPr/>
            <p:nvPr/>
          </p:nvSpPr>
          <p:spPr>
            <a:xfrm>
              <a:off x="1668263" y="1246375"/>
              <a:ext cx="66175" cy="73875"/>
            </a:xfrm>
            <a:custGeom>
              <a:avLst/>
              <a:gdLst/>
              <a:ahLst/>
              <a:cxnLst/>
              <a:rect l="l" t="t" r="r" b="b"/>
              <a:pathLst>
                <a:path w="2647" h="2955" extrusionOk="0">
                  <a:moveTo>
                    <a:pt x="1292" y="1"/>
                  </a:moveTo>
                  <a:cubicBezTo>
                    <a:pt x="691" y="1"/>
                    <a:pt x="149" y="334"/>
                    <a:pt x="48" y="1001"/>
                  </a:cubicBezTo>
                  <a:cubicBezTo>
                    <a:pt x="1" y="1395"/>
                    <a:pt x="32" y="1788"/>
                    <a:pt x="111" y="2166"/>
                  </a:cubicBezTo>
                  <a:cubicBezTo>
                    <a:pt x="142" y="1615"/>
                    <a:pt x="363" y="1158"/>
                    <a:pt x="962" y="1064"/>
                  </a:cubicBezTo>
                  <a:cubicBezTo>
                    <a:pt x="1027" y="1050"/>
                    <a:pt x="1092" y="1043"/>
                    <a:pt x="1156" y="1043"/>
                  </a:cubicBezTo>
                  <a:cubicBezTo>
                    <a:pt x="1605" y="1043"/>
                    <a:pt x="2011" y="1367"/>
                    <a:pt x="2080" y="1836"/>
                  </a:cubicBezTo>
                  <a:cubicBezTo>
                    <a:pt x="2143" y="2198"/>
                    <a:pt x="2143" y="2592"/>
                    <a:pt x="2048" y="2954"/>
                  </a:cubicBezTo>
                  <a:cubicBezTo>
                    <a:pt x="2253" y="2497"/>
                    <a:pt x="2395" y="2025"/>
                    <a:pt x="2505" y="1536"/>
                  </a:cubicBezTo>
                  <a:cubicBezTo>
                    <a:pt x="2647" y="702"/>
                    <a:pt x="2300" y="72"/>
                    <a:pt x="1450" y="9"/>
                  </a:cubicBezTo>
                  <a:cubicBezTo>
                    <a:pt x="1397" y="3"/>
                    <a:pt x="1344" y="1"/>
                    <a:pt x="1292"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2059;p43">
              <a:extLst>
                <a:ext uri="{FF2B5EF4-FFF2-40B4-BE49-F238E27FC236}">
                  <a16:creationId xmlns:a16="http://schemas.microsoft.com/office/drawing/2014/main" id="{740CA356-F114-5FA4-58A7-3682F31C3DF5}"/>
                </a:ext>
              </a:extLst>
            </p:cNvPr>
            <p:cNvSpPr/>
            <p:nvPr/>
          </p:nvSpPr>
          <p:spPr>
            <a:xfrm>
              <a:off x="1752538" y="1250275"/>
              <a:ext cx="65000" cy="84425"/>
            </a:xfrm>
            <a:custGeom>
              <a:avLst/>
              <a:gdLst/>
              <a:ahLst/>
              <a:cxnLst/>
              <a:rect l="l" t="t" r="r" b="b"/>
              <a:pathLst>
                <a:path w="2600" h="3377" extrusionOk="0">
                  <a:moveTo>
                    <a:pt x="1230" y="0"/>
                  </a:moveTo>
                  <a:cubicBezTo>
                    <a:pt x="1146" y="0"/>
                    <a:pt x="1062" y="8"/>
                    <a:pt x="977" y="26"/>
                  </a:cubicBezTo>
                  <a:cubicBezTo>
                    <a:pt x="284" y="183"/>
                    <a:pt x="1" y="735"/>
                    <a:pt x="221" y="1412"/>
                  </a:cubicBezTo>
                  <a:cubicBezTo>
                    <a:pt x="457" y="1979"/>
                    <a:pt x="757" y="2530"/>
                    <a:pt x="1119" y="3034"/>
                  </a:cubicBezTo>
                  <a:cubicBezTo>
                    <a:pt x="1274" y="3270"/>
                    <a:pt x="1440" y="3376"/>
                    <a:pt x="1598" y="3376"/>
                  </a:cubicBezTo>
                  <a:cubicBezTo>
                    <a:pt x="1810" y="3376"/>
                    <a:pt x="2007" y="3186"/>
                    <a:pt x="2143" y="2861"/>
                  </a:cubicBezTo>
                  <a:cubicBezTo>
                    <a:pt x="2363" y="2294"/>
                    <a:pt x="2600" y="1443"/>
                    <a:pt x="2411" y="845"/>
                  </a:cubicBezTo>
                  <a:cubicBezTo>
                    <a:pt x="2234" y="329"/>
                    <a:pt x="1753" y="0"/>
                    <a:pt x="1230"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2060;p43">
              <a:extLst>
                <a:ext uri="{FF2B5EF4-FFF2-40B4-BE49-F238E27FC236}">
                  <a16:creationId xmlns:a16="http://schemas.microsoft.com/office/drawing/2014/main" id="{0C1B916E-AB8F-49F1-87F0-4BF5E3F1FEF2}"/>
                </a:ext>
              </a:extLst>
            </p:cNvPr>
            <p:cNvSpPr/>
            <p:nvPr/>
          </p:nvSpPr>
          <p:spPr>
            <a:xfrm>
              <a:off x="1752538" y="1250275"/>
              <a:ext cx="58300" cy="84450"/>
            </a:xfrm>
            <a:custGeom>
              <a:avLst/>
              <a:gdLst/>
              <a:ahLst/>
              <a:cxnLst/>
              <a:rect l="l" t="t" r="r" b="b"/>
              <a:pathLst>
                <a:path w="2332" h="3378" extrusionOk="0">
                  <a:moveTo>
                    <a:pt x="1229" y="0"/>
                  </a:moveTo>
                  <a:cubicBezTo>
                    <a:pt x="1146" y="0"/>
                    <a:pt x="1061" y="8"/>
                    <a:pt x="977" y="26"/>
                  </a:cubicBezTo>
                  <a:cubicBezTo>
                    <a:pt x="300" y="183"/>
                    <a:pt x="1" y="735"/>
                    <a:pt x="221" y="1412"/>
                  </a:cubicBezTo>
                  <a:cubicBezTo>
                    <a:pt x="457" y="1979"/>
                    <a:pt x="757" y="2530"/>
                    <a:pt x="1119" y="3034"/>
                  </a:cubicBezTo>
                  <a:cubicBezTo>
                    <a:pt x="1271" y="3274"/>
                    <a:pt x="1439" y="3378"/>
                    <a:pt x="1595" y="3378"/>
                  </a:cubicBezTo>
                  <a:cubicBezTo>
                    <a:pt x="1665" y="3378"/>
                    <a:pt x="1733" y="3357"/>
                    <a:pt x="1796" y="3318"/>
                  </a:cubicBezTo>
                  <a:cubicBezTo>
                    <a:pt x="1686" y="3208"/>
                    <a:pt x="1591" y="3082"/>
                    <a:pt x="1497" y="2956"/>
                  </a:cubicBezTo>
                  <a:cubicBezTo>
                    <a:pt x="1135" y="2483"/>
                    <a:pt x="741" y="1900"/>
                    <a:pt x="788" y="1270"/>
                  </a:cubicBezTo>
                  <a:cubicBezTo>
                    <a:pt x="840" y="693"/>
                    <a:pt x="1236" y="439"/>
                    <a:pt x="1667" y="439"/>
                  </a:cubicBezTo>
                  <a:cubicBezTo>
                    <a:pt x="1894" y="439"/>
                    <a:pt x="2131" y="510"/>
                    <a:pt x="2332" y="640"/>
                  </a:cubicBezTo>
                  <a:cubicBezTo>
                    <a:pt x="2106" y="242"/>
                    <a:pt x="1679" y="0"/>
                    <a:pt x="1229"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2061;p43">
              <a:extLst>
                <a:ext uri="{FF2B5EF4-FFF2-40B4-BE49-F238E27FC236}">
                  <a16:creationId xmlns:a16="http://schemas.microsoft.com/office/drawing/2014/main" id="{B60F9A9A-871C-728D-CFFA-19859D9BFAA8}"/>
                </a:ext>
              </a:extLst>
            </p:cNvPr>
            <p:cNvSpPr/>
            <p:nvPr/>
          </p:nvSpPr>
          <p:spPr>
            <a:xfrm>
              <a:off x="1166963" y="768600"/>
              <a:ext cx="214650" cy="223875"/>
            </a:xfrm>
            <a:custGeom>
              <a:avLst/>
              <a:gdLst/>
              <a:ahLst/>
              <a:cxnLst/>
              <a:rect l="l" t="t" r="r" b="b"/>
              <a:pathLst>
                <a:path w="8586" h="8955" extrusionOk="0">
                  <a:moveTo>
                    <a:pt x="4929" y="1"/>
                  </a:moveTo>
                  <a:cubicBezTo>
                    <a:pt x="4028" y="1"/>
                    <a:pt x="3231" y="605"/>
                    <a:pt x="2663" y="1304"/>
                  </a:cubicBezTo>
                  <a:cubicBezTo>
                    <a:pt x="2600" y="1383"/>
                    <a:pt x="2521" y="1478"/>
                    <a:pt x="2458" y="1557"/>
                  </a:cubicBezTo>
                  <a:cubicBezTo>
                    <a:pt x="1875" y="2376"/>
                    <a:pt x="962" y="3084"/>
                    <a:pt x="552" y="4030"/>
                  </a:cubicBezTo>
                  <a:cubicBezTo>
                    <a:pt x="1" y="5337"/>
                    <a:pt x="442" y="7022"/>
                    <a:pt x="1419" y="7983"/>
                  </a:cubicBezTo>
                  <a:cubicBezTo>
                    <a:pt x="2101" y="8666"/>
                    <a:pt x="2896" y="8955"/>
                    <a:pt x="3697" y="8955"/>
                  </a:cubicBezTo>
                  <a:cubicBezTo>
                    <a:pt x="5262" y="8955"/>
                    <a:pt x="6854" y="7851"/>
                    <a:pt x="7688" y="6424"/>
                  </a:cubicBezTo>
                  <a:cubicBezTo>
                    <a:pt x="8586" y="4896"/>
                    <a:pt x="8349" y="2880"/>
                    <a:pt x="7310" y="1478"/>
                  </a:cubicBezTo>
                  <a:cubicBezTo>
                    <a:pt x="7262" y="1446"/>
                    <a:pt x="7247" y="1415"/>
                    <a:pt x="7215" y="1367"/>
                  </a:cubicBezTo>
                  <a:cubicBezTo>
                    <a:pt x="6711" y="722"/>
                    <a:pt x="5987" y="107"/>
                    <a:pt x="5152" y="13"/>
                  </a:cubicBezTo>
                  <a:cubicBezTo>
                    <a:pt x="5077" y="5"/>
                    <a:pt x="5003" y="1"/>
                    <a:pt x="4929"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2062;p43">
              <a:extLst>
                <a:ext uri="{FF2B5EF4-FFF2-40B4-BE49-F238E27FC236}">
                  <a16:creationId xmlns:a16="http://schemas.microsoft.com/office/drawing/2014/main" id="{E0932A5A-B034-35D2-9C46-740230F2D40C}"/>
                </a:ext>
              </a:extLst>
            </p:cNvPr>
            <p:cNvSpPr/>
            <p:nvPr/>
          </p:nvSpPr>
          <p:spPr>
            <a:xfrm>
              <a:off x="1205963" y="804950"/>
              <a:ext cx="132725" cy="149775"/>
            </a:xfrm>
            <a:custGeom>
              <a:avLst/>
              <a:gdLst/>
              <a:ahLst/>
              <a:cxnLst/>
              <a:rect l="l" t="t" r="r" b="b"/>
              <a:pathLst>
                <a:path w="5309" h="5991" extrusionOk="0">
                  <a:moveTo>
                    <a:pt x="3584" y="1"/>
                  </a:moveTo>
                  <a:cubicBezTo>
                    <a:pt x="2766" y="1"/>
                    <a:pt x="2024" y="752"/>
                    <a:pt x="1465" y="1268"/>
                  </a:cubicBezTo>
                  <a:cubicBezTo>
                    <a:pt x="678" y="1993"/>
                    <a:pt x="0" y="2812"/>
                    <a:pt x="111" y="3977"/>
                  </a:cubicBezTo>
                  <a:cubicBezTo>
                    <a:pt x="235" y="5274"/>
                    <a:pt x="1300" y="5990"/>
                    <a:pt x="2462" y="5990"/>
                  </a:cubicBezTo>
                  <a:cubicBezTo>
                    <a:pt x="2627" y="5990"/>
                    <a:pt x="2795" y="5976"/>
                    <a:pt x="2962" y="5946"/>
                  </a:cubicBezTo>
                  <a:cubicBezTo>
                    <a:pt x="4364" y="5710"/>
                    <a:pt x="5183" y="4308"/>
                    <a:pt x="5293" y="2938"/>
                  </a:cubicBezTo>
                  <a:cubicBezTo>
                    <a:pt x="5309" y="2544"/>
                    <a:pt x="5293" y="2150"/>
                    <a:pt x="5198" y="1756"/>
                  </a:cubicBezTo>
                  <a:cubicBezTo>
                    <a:pt x="5041" y="1048"/>
                    <a:pt x="4616" y="181"/>
                    <a:pt x="3828" y="24"/>
                  </a:cubicBezTo>
                  <a:cubicBezTo>
                    <a:pt x="3746" y="8"/>
                    <a:pt x="3665" y="1"/>
                    <a:pt x="3584"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2063;p43">
              <a:extLst>
                <a:ext uri="{FF2B5EF4-FFF2-40B4-BE49-F238E27FC236}">
                  <a16:creationId xmlns:a16="http://schemas.microsoft.com/office/drawing/2014/main" id="{4C64BC45-7285-FD62-9FB8-C845225BC723}"/>
                </a:ext>
              </a:extLst>
            </p:cNvPr>
            <p:cNvSpPr/>
            <p:nvPr/>
          </p:nvSpPr>
          <p:spPr>
            <a:xfrm>
              <a:off x="1221313" y="835225"/>
              <a:ext cx="105000" cy="88925"/>
            </a:xfrm>
            <a:custGeom>
              <a:avLst/>
              <a:gdLst/>
              <a:ahLst/>
              <a:cxnLst/>
              <a:rect l="l" t="t" r="r" b="b"/>
              <a:pathLst>
                <a:path w="4200" h="3557" extrusionOk="0">
                  <a:moveTo>
                    <a:pt x="2322" y="1"/>
                  </a:moveTo>
                  <a:cubicBezTo>
                    <a:pt x="2234" y="1"/>
                    <a:pt x="2143" y="9"/>
                    <a:pt x="2048" y="26"/>
                  </a:cubicBezTo>
                  <a:cubicBezTo>
                    <a:pt x="914" y="230"/>
                    <a:pt x="1" y="1664"/>
                    <a:pt x="694" y="2766"/>
                  </a:cubicBezTo>
                  <a:cubicBezTo>
                    <a:pt x="1027" y="3273"/>
                    <a:pt x="1584" y="3557"/>
                    <a:pt x="2165" y="3557"/>
                  </a:cubicBezTo>
                  <a:cubicBezTo>
                    <a:pt x="2325" y="3557"/>
                    <a:pt x="2487" y="3535"/>
                    <a:pt x="2647" y="3491"/>
                  </a:cubicBezTo>
                  <a:cubicBezTo>
                    <a:pt x="2757" y="3444"/>
                    <a:pt x="2867" y="3396"/>
                    <a:pt x="2962" y="3333"/>
                  </a:cubicBezTo>
                  <a:cubicBezTo>
                    <a:pt x="4200" y="2528"/>
                    <a:pt x="3870" y="1"/>
                    <a:pt x="2322"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2064;p43">
              <a:extLst>
                <a:ext uri="{FF2B5EF4-FFF2-40B4-BE49-F238E27FC236}">
                  <a16:creationId xmlns:a16="http://schemas.microsoft.com/office/drawing/2014/main" id="{09C0B994-F998-B174-8FAB-E90F1345735D}"/>
                </a:ext>
              </a:extLst>
            </p:cNvPr>
            <p:cNvSpPr/>
            <p:nvPr/>
          </p:nvSpPr>
          <p:spPr>
            <a:xfrm>
              <a:off x="1287863" y="813300"/>
              <a:ext cx="52800" cy="71275"/>
            </a:xfrm>
            <a:custGeom>
              <a:avLst/>
              <a:gdLst/>
              <a:ahLst/>
              <a:cxnLst/>
              <a:rect l="l" t="t" r="r" b="b"/>
              <a:pathLst>
                <a:path w="2112" h="2851" extrusionOk="0">
                  <a:moveTo>
                    <a:pt x="1248" y="0"/>
                  </a:moveTo>
                  <a:cubicBezTo>
                    <a:pt x="1065" y="0"/>
                    <a:pt x="879" y="74"/>
                    <a:pt x="741" y="225"/>
                  </a:cubicBezTo>
                  <a:cubicBezTo>
                    <a:pt x="221" y="745"/>
                    <a:pt x="1" y="1832"/>
                    <a:pt x="410" y="2478"/>
                  </a:cubicBezTo>
                  <a:cubicBezTo>
                    <a:pt x="567" y="2739"/>
                    <a:pt x="795" y="2851"/>
                    <a:pt x="1028" y="2851"/>
                  </a:cubicBezTo>
                  <a:cubicBezTo>
                    <a:pt x="1426" y="2851"/>
                    <a:pt x="1839" y="2525"/>
                    <a:pt x="1938" y="2068"/>
                  </a:cubicBezTo>
                  <a:cubicBezTo>
                    <a:pt x="2033" y="1580"/>
                    <a:pt x="2111" y="808"/>
                    <a:pt x="1828" y="351"/>
                  </a:cubicBezTo>
                  <a:cubicBezTo>
                    <a:pt x="1713" y="121"/>
                    <a:pt x="1483" y="0"/>
                    <a:pt x="1248"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2065;p43">
              <a:extLst>
                <a:ext uri="{FF2B5EF4-FFF2-40B4-BE49-F238E27FC236}">
                  <a16:creationId xmlns:a16="http://schemas.microsoft.com/office/drawing/2014/main" id="{ECF094DB-1DD8-685E-4312-FE523D3E60DC}"/>
                </a:ext>
              </a:extLst>
            </p:cNvPr>
            <p:cNvSpPr/>
            <p:nvPr/>
          </p:nvSpPr>
          <p:spPr>
            <a:xfrm>
              <a:off x="1482013" y="768125"/>
              <a:ext cx="214625" cy="223675"/>
            </a:xfrm>
            <a:custGeom>
              <a:avLst/>
              <a:gdLst/>
              <a:ahLst/>
              <a:cxnLst/>
              <a:rect l="l" t="t" r="r" b="b"/>
              <a:pathLst>
                <a:path w="8585" h="8947" extrusionOk="0">
                  <a:moveTo>
                    <a:pt x="4901" y="0"/>
                  </a:moveTo>
                  <a:cubicBezTo>
                    <a:pt x="4011" y="0"/>
                    <a:pt x="3224" y="600"/>
                    <a:pt x="2662" y="1292"/>
                  </a:cubicBezTo>
                  <a:cubicBezTo>
                    <a:pt x="2583" y="1371"/>
                    <a:pt x="2520" y="1465"/>
                    <a:pt x="2457" y="1544"/>
                  </a:cubicBezTo>
                  <a:cubicBezTo>
                    <a:pt x="1875" y="2363"/>
                    <a:pt x="945" y="3072"/>
                    <a:pt x="551" y="4017"/>
                  </a:cubicBezTo>
                  <a:cubicBezTo>
                    <a:pt x="0" y="5324"/>
                    <a:pt x="441" y="7010"/>
                    <a:pt x="1418" y="7986"/>
                  </a:cubicBezTo>
                  <a:cubicBezTo>
                    <a:pt x="2092" y="8661"/>
                    <a:pt x="2881" y="8947"/>
                    <a:pt x="3679" y="8947"/>
                  </a:cubicBezTo>
                  <a:cubicBezTo>
                    <a:pt x="5248" y="8947"/>
                    <a:pt x="6852" y="7842"/>
                    <a:pt x="7687" y="6411"/>
                  </a:cubicBezTo>
                  <a:cubicBezTo>
                    <a:pt x="8585" y="4883"/>
                    <a:pt x="8333" y="2867"/>
                    <a:pt x="7309" y="1465"/>
                  </a:cubicBezTo>
                  <a:cubicBezTo>
                    <a:pt x="7262" y="1434"/>
                    <a:pt x="7246" y="1402"/>
                    <a:pt x="7230" y="1371"/>
                  </a:cubicBezTo>
                  <a:cubicBezTo>
                    <a:pt x="6710" y="709"/>
                    <a:pt x="5986" y="95"/>
                    <a:pt x="5151" y="16"/>
                  </a:cubicBezTo>
                  <a:cubicBezTo>
                    <a:pt x="5067" y="5"/>
                    <a:pt x="4984" y="0"/>
                    <a:pt x="4901"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2066;p43">
              <a:extLst>
                <a:ext uri="{FF2B5EF4-FFF2-40B4-BE49-F238E27FC236}">
                  <a16:creationId xmlns:a16="http://schemas.microsoft.com/office/drawing/2014/main" id="{BC72DF86-943A-4FE0-90CB-CCDC5EAF1112}"/>
                </a:ext>
              </a:extLst>
            </p:cNvPr>
            <p:cNvSpPr/>
            <p:nvPr/>
          </p:nvSpPr>
          <p:spPr>
            <a:xfrm>
              <a:off x="1520988" y="804175"/>
              <a:ext cx="133125" cy="149750"/>
            </a:xfrm>
            <a:custGeom>
              <a:avLst/>
              <a:gdLst/>
              <a:ahLst/>
              <a:cxnLst/>
              <a:rect l="l" t="t" r="r" b="b"/>
              <a:pathLst>
                <a:path w="5325" h="5990" extrusionOk="0">
                  <a:moveTo>
                    <a:pt x="3585" y="0"/>
                  </a:moveTo>
                  <a:cubicBezTo>
                    <a:pt x="2769" y="0"/>
                    <a:pt x="2039" y="751"/>
                    <a:pt x="1465" y="1268"/>
                  </a:cubicBezTo>
                  <a:cubicBezTo>
                    <a:pt x="678" y="1992"/>
                    <a:pt x="1" y="2827"/>
                    <a:pt x="111" y="3977"/>
                  </a:cubicBezTo>
                  <a:cubicBezTo>
                    <a:pt x="235" y="5273"/>
                    <a:pt x="1301" y="5990"/>
                    <a:pt x="2462" y="5990"/>
                  </a:cubicBezTo>
                  <a:cubicBezTo>
                    <a:pt x="2628" y="5990"/>
                    <a:pt x="2795" y="5975"/>
                    <a:pt x="2962" y="5946"/>
                  </a:cubicBezTo>
                  <a:cubicBezTo>
                    <a:pt x="4364" y="5710"/>
                    <a:pt x="5183" y="4308"/>
                    <a:pt x="5293" y="2937"/>
                  </a:cubicBezTo>
                  <a:cubicBezTo>
                    <a:pt x="5325" y="2543"/>
                    <a:pt x="5293" y="2150"/>
                    <a:pt x="5199" y="1756"/>
                  </a:cubicBezTo>
                  <a:cubicBezTo>
                    <a:pt x="5041" y="1047"/>
                    <a:pt x="4616" y="181"/>
                    <a:pt x="3828" y="23"/>
                  </a:cubicBezTo>
                  <a:cubicBezTo>
                    <a:pt x="3746" y="8"/>
                    <a:pt x="3665" y="0"/>
                    <a:pt x="3585"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2067;p43">
              <a:extLst>
                <a:ext uri="{FF2B5EF4-FFF2-40B4-BE49-F238E27FC236}">
                  <a16:creationId xmlns:a16="http://schemas.microsoft.com/office/drawing/2014/main" id="{4784DFA4-C1A9-31AB-3058-F68642BFD80E}"/>
                </a:ext>
              </a:extLst>
            </p:cNvPr>
            <p:cNvSpPr/>
            <p:nvPr/>
          </p:nvSpPr>
          <p:spPr>
            <a:xfrm>
              <a:off x="1536338" y="834450"/>
              <a:ext cx="105375" cy="88925"/>
            </a:xfrm>
            <a:custGeom>
              <a:avLst/>
              <a:gdLst/>
              <a:ahLst/>
              <a:cxnLst/>
              <a:rect l="l" t="t" r="r" b="b"/>
              <a:pathLst>
                <a:path w="4215" h="3557" extrusionOk="0">
                  <a:moveTo>
                    <a:pt x="2322" y="0"/>
                  </a:moveTo>
                  <a:cubicBezTo>
                    <a:pt x="2235" y="0"/>
                    <a:pt x="2144" y="8"/>
                    <a:pt x="2049" y="25"/>
                  </a:cubicBezTo>
                  <a:cubicBezTo>
                    <a:pt x="915" y="230"/>
                    <a:pt x="1" y="1663"/>
                    <a:pt x="710" y="2766"/>
                  </a:cubicBezTo>
                  <a:cubicBezTo>
                    <a:pt x="1031" y="3272"/>
                    <a:pt x="1585" y="3556"/>
                    <a:pt x="2166" y="3556"/>
                  </a:cubicBezTo>
                  <a:cubicBezTo>
                    <a:pt x="2326" y="3556"/>
                    <a:pt x="2488" y="3535"/>
                    <a:pt x="2647" y="3490"/>
                  </a:cubicBezTo>
                  <a:cubicBezTo>
                    <a:pt x="2757" y="3443"/>
                    <a:pt x="2868" y="3396"/>
                    <a:pt x="2962" y="3333"/>
                  </a:cubicBezTo>
                  <a:cubicBezTo>
                    <a:pt x="4215" y="2528"/>
                    <a:pt x="3872" y="0"/>
                    <a:pt x="2322"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2068;p43">
              <a:extLst>
                <a:ext uri="{FF2B5EF4-FFF2-40B4-BE49-F238E27FC236}">
                  <a16:creationId xmlns:a16="http://schemas.microsoft.com/office/drawing/2014/main" id="{09F2C60B-916E-8117-28B8-47420C29A7C9}"/>
                </a:ext>
              </a:extLst>
            </p:cNvPr>
            <p:cNvSpPr/>
            <p:nvPr/>
          </p:nvSpPr>
          <p:spPr>
            <a:xfrm>
              <a:off x="1602888" y="812500"/>
              <a:ext cx="52800" cy="71400"/>
            </a:xfrm>
            <a:custGeom>
              <a:avLst/>
              <a:gdLst/>
              <a:ahLst/>
              <a:cxnLst/>
              <a:rect l="l" t="t" r="r" b="b"/>
              <a:pathLst>
                <a:path w="2112" h="2856" extrusionOk="0">
                  <a:moveTo>
                    <a:pt x="1248" y="1"/>
                  </a:moveTo>
                  <a:cubicBezTo>
                    <a:pt x="1065" y="1"/>
                    <a:pt x="879" y="74"/>
                    <a:pt x="741" y="226"/>
                  </a:cubicBezTo>
                  <a:cubicBezTo>
                    <a:pt x="221" y="746"/>
                    <a:pt x="1" y="1832"/>
                    <a:pt x="410" y="2494"/>
                  </a:cubicBezTo>
                  <a:cubicBezTo>
                    <a:pt x="572" y="2747"/>
                    <a:pt x="798" y="2855"/>
                    <a:pt x="1028" y="2855"/>
                  </a:cubicBezTo>
                  <a:cubicBezTo>
                    <a:pt x="1427" y="2855"/>
                    <a:pt x="1838" y="2529"/>
                    <a:pt x="1938" y="2069"/>
                  </a:cubicBezTo>
                  <a:cubicBezTo>
                    <a:pt x="2033" y="1565"/>
                    <a:pt x="2112" y="824"/>
                    <a:pt x="1828" y="352"/>
                  </a:cubicBezTo>
                  <a:cubicBezTo>
                    <a:pt x="1713" y="122"/>
                    <a:pt x="1483" y="1"/>
                    <a:pt x="1248"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2069;p43">
              <a:extLst>
                <a:ext uri="{FF2B5EF4-FFF2-40B4-BE49-F238E27FC236}">
                  <a16:creationId xmlns:a16="http://schemas.microsoft.com/office/drawing/2014/main" id="{38E492BF-5C0C-3D84-9D45-4915F8F13103}"/>
                </a:ext>
              </a:extLst>
            </p:cNvPr>
            <p:cNvSpPr/>
            <p:nvPr/>
          </p:nvSpPr>
          <p:spPr>
            <a:xfrm>
              <a:off x="1300863" y="1024875"/>
              <a:ext cx="226450" cy="133875"/>
            </a:xfrm>
            <a:custGeom>
              <a:avLst/>
              <a:gdLst/>
              <a:ahLst/>
              <a:cxnLst/>
              <a:rect l="l" t="t" r="r" b="b"/>
              <a:pathLst>
                <a:path w="9058" h="5355" extrusionOk="0">
                  <a:moveTo>
                    <a:pt x="5293" y="0"/>
                  </a:moveTo>
                  <a:cubicBezTo>
                    <a:pt x="4584" y="16"/>
                    <a:pt x="3875" y="205"/>
                    <a:pt x="3245" y="552"/>
                  </a:cubicBezTo>
                  <a:cubicBezTo>
                    <a:pt x="2095" y="1134"/>
                    <a:pt x="0" y="2552"/>
                    <a:pt x="757" y="4159"/>
                  </a:cubicBezTo>
                  <a:cubicBezTo>
                    <a:pt x="1056" y="4805"/>
                    <a:pt x="1749" y="5151"/>
                    <a:pt x="2426" y="5261"/>
                  </a:cubicBezTo>
                  <a:cubicBezTo>
                    <a:pt x="2602" y="5285"/>
                    <a:pt x="2777" y="5295"/>
                    <a:pt x="2952" y="5295"/>
                  </a:cubicBezTo>
                  <a:cubicBezTo>
                    <a:pt x="3469" y="5295"/>
                    <a:pt x="3984" y="5210"/>
                    <a:pt x="4490" y="5151"/>
                  </a:cubicBezTo>
                  <a:cubicBezTo>
                    <a:pt x="4607" y="5137"/>
                    <a:pt x="4725" y="5131"/>
                    <a:pt x="4842" y="5131"/>
                  </a:cubicBezTo>
                  <a:cubicBezTo>
                    <a:pt x="5561" y="5131"/>
                    <a:pt x="6265" y="5355"/>
                    <a:pt x="6975" y="5355"/>
                  </a:cubicBezTo>
                  <a:cubicBezTo>
                    <a:pt x="7076" y="5355"/>
                    <a:pt x="7177" y="5350"/>
                    <a:pt x="7278" y="5340"/>
                  </a:cubicBezTo>
                  <a:cubicBezTo>
                    <a:pt x="8302" y="5261"/>
                    <a:pt x="9058" y="4364"/>
                    <a:pt x="8963" y="3355"/>
                  </a:cubicBezTo>
                  <a:cubicBezTo>
                    <a:pt x="8837" y="2206"/>
                    <a:pt x="7892" y="1213"/>
                    <a:pt x="6994" y="615"/>
                  </a:cubicBezTo>
                  <a:cubicBezTo>
                    <a:pt x="6490" y="252"/>
                    <a:pt x="5907" y="48"/>
                    <a:pt x="5293"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2070;p43">
              <a:extLst>
                <a:ext uri="{FF2B5EF4-FFF2-40B4-BE49-F238E27FC236}">
                  <a16:creationId xmlns:a16="http://schemas.microsoft.com/office/drawing/2014/main" id="{5967114E-C78E-7104-32EC-C561BEB36E8A}"/>
                </a:ext>
              </a:extLst>
            </p:cNvPr>
            <p:cNvSpPr/>
            <p:nvPr/>
          </p:nvSpPr>
          <p:spPr>
            <a:xfrm>
              <a:off x="1399713" y="1024875"/>
              <a:ext cx="39000" cy="79100"/>
            </a:xfrm>
            <a:custGeom>
              <a:avLst/>
              <a:gdLst/>
              <a:ahLst/>
              <a:cxnLst/>
              <a:rect l="l" t="t" r="r" b="b"/>
              <a:pathLst>
                <a:path w="1560" h="3164" extrusionOk="0">
                  <a:moveTo>
                    <a:pt x="1355" y="0"/>
                  </a:moveTo>
                  <a:cubicBezTo>
                    <a:pt x="898" y="0"/>
                    <a:pt x="441" y="79"/>
                    <a:pt x="0" y="237"/>
                  </a:cubicBezTo>
                  <a:cubicBezTo>
                    <a:pt x="32" y="300"/>
                    <a:pt x="47" y="363"/>
                    <a:pt x="63" y="426"/>
                  </a:cubicBezTo>
                  <a:cubicBezTo>
                    <a:pt x="142" y="662"/>
                    <a:pt x="205" y="898"/>
                    <a:pt x="268" y="1134"/>
                  </a:cubicBezTo>
                  <a:cubicBezTo>
                    <a:pt x="362" y="1623"/>
                    <a:pt x="441" y="2111"/>
                    <a:pt x="583" y="2599"/>
                  </a:cubicBezTo>
                  <a:cubicBezTo>
                    <a:pt x="620" y="2734"/>
                    <a:pt x="751" y="3164"/>
                    <a:pt x="919" y="3164"/>
                  </a:cubicBezTo>
                  <a:cubicBezTo>
                    <a:pt x="967" y="3164"/>
                    <a:pt x="1019" y="3128"/>
                    <a:pt x="1071" y="3040"/>
                  </a:cubicBezTo>
                  <a:cubicBezTo>
                    <a:pt x="1229" y="2804"/>
                    <a:pt x="1229" y="2473"/>
                    <a:pt x="1276" y="2190"/>
                  </a:cubicBezTo>
                  <a:cubicBezTo>
                    <a:pt x="1370" y="1702"/>
                    <a:pt x="1433" y="1229"/>
                    <a:pt x="1481" y="741"/>
                  </a:cubicBezTo>
                  <a:cubicBezTo>
                    <a:pt x="1497" y="489"/>
                    <a:pt x="1528" y="252"/>
                    <a:pt x="1560" y="16"/>
                  </a:cubicBezTo>
                  <a:cubicBezTo>
                    <a:pt x="1481" y="16"/>
                    <a:pt x="1418" y="0"/>
                    <a:pt x="1355"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2071;p43">
              <a:extLst>
                <a:ext uri="{FF2B5EF4-FFF2-40B4-BE49-F238E27FC236}">
                  <a16:creationId xmlns:a16="http://schemas.microsoft.com/office/drawing/2014/main" id="{929C479E-FA9D-BD5E-8A06-805F1FE6FED0}"/>
                </a:ext>
              </a:extLst>
            </p:cNvPr>
            <p:cNvSpPr/>
            <p:nvPr/>
          </p:nvSpPr>
          <p:spPr>
            <a:xfrm>
              <a:off x="1456413" y="1034325"/>
              <a:ext cx="38600" cy="65800"/>
            </a:xfrm>
            <a:custGeom>
              <a:avLst/>
              <a:gdLst/>
              <a:ahLst/>
              <a:cxnLst/>
              <a:rect l="l" t="t" r="r" b="b"/>
              <a:pathLst>
                <a:path w="1544" h="2632" extrusionOk="0">
                  <a:moveTo>
                    <a:pt x="378" y="0"/>
                  </a:moveTo>
                  <a:cubicBezTo>
                    <a:pt x="237" y="489"/>
                    <a:pt x="126" y="977"/>
                    <a:pt x="63" y="1481"/>
                  </a:cubicBezTo>
                  <a:cubicBezTo>
                    <a:pt x="16" y="1702"/>
                    <a:pt x="0" y="1938"/>
                    <a:pt x="0" y="2190"/>
                  </a:cubicBezTo>
                  <a:cubicBezTo>
                    <a:pt x="0" y="2300"/>
                    <a:pt x="16" y="2426"/>
                    <a:pt x="63" y="2536"/>
                  </a:cubicBezTo>
                  <a:cubicBezTo>
                    <a:pt x="98" y="2605"/>
                    <a:pt x="150" y="2631"/>
                    <a:pt x="209" y="2631"/>
                  </a:cubicBezTo>
                  <a:cubicBezTo>
                    <a:pt x="258" y="2631"/>
                    <a:pt x="312" y="2612"/>
                    <a:pt x="363" y="2584"/>
                  </a:cubicBezTo>
                  <a:cubicBezTo>
                    <a:pt x="520" y="2458"/>
                    <a:pt x="662" y="2316"/>
                    <a:pt x="756" y="2143"/>
                  </a:cubicBezTo>
                  <a:cubicBezTo>
                    <a:pt x="867" y="1969"/>
                    <a:pt x="977" y="1796"/>
                    <a:pt x="1087" y="1623"/>
                  </a:cubicBezTo>
                  <a:cubicBezTo>
                    <a:pt x="1245" y="1387"/>
                    <a:pt x="1386" y="1135"/>
                    <a:pt x="1528" y="898"/>
                  </a:cubicBezTo>
                  <a:lnTo>
                    <a:pt x="1544" y="851"/>
                  </a:lnTo>
                  <a:cubicBezTo>
                    <a:pt x="1308" y="615"/>
                    <a:pt x="1040" y="410"/>
                    <a:pt x="772" y="237"/>
                  </a:cubicBezTo>
                  <a:cubicBezTo>
                    <a:pt x="646" y="158"/>
                    <a:pt x="520" y="79"/>
                    <a:pt x="378"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2072;p43">
              <a:extLst>
                <a:ext uri="{FF2B5EF4-FFF2-40B4-BE49-F238E27FC236}">
                  <a16:creationId xmlns:a16="http://schemas.microsoft.com/office/drawing/2014/main" id="{C147B215-DD37-CFC6-66B4-78D21212897B}"/>
                </a:ext>
              </a:extLst>
            </p:cNvPr>
            <p:cNvSpPr/>
            <p:nvPr/>
          </p:nvSpPr>
          <p:spPr>
            <a:xfrm>
              <a:off x="1499338" y="1071725"/>
              <a:ext cx="24425" cy="37600"/>
            </a:xfrm>
            <a:custGeom>
              <a:avLst/>
              <a:gdLst/>
              <a:ahLst/>
              <a:cxnLst/>
              <a:rect l="l" t="t" r="r" b="b"/>
              <a:pathLst>
                <a:path w="977" h="1504" extrusionOk="0">
                  <a:moveTo>
                    <a:pt x="410" y="1"/>
                  </a:moveTo>
                  <a:cubicBezTo>
                    <a:pt x="331" y="237"/>
                    <a:pt x="252" y="473"/>
                    <a:pt x="158" y="694"/>
                  </a:cubicBezTo>
                  <a:cubicBezTo>
                    <a:pt x="63" y="867"/>
                    <a:pt x="16" y="1072"/>
                    <a:pt x="0" y="1292"/>
                  </a:cubicBezTo>
                  <a:cubicBezTo>
                    <a:pt x="0" y="1455"/>
                    <a:pt x="114" y="1504"/>
                    <a:pt x="247" y="1504"/>
                  </a:cubicBezTo>
                  <a:cubicBezTo>
                    <a:pt x="346" y="1504"/>
                    <a:pt x="455" y="1477"/>
                    <a:pt x="536" y="1450"/>
                  </a:cubicBezTo>
                  <a:cubicBezTo>
                    <a:pt x="693" y="1387"/>
                    <a:pt x="835" y="1308"/>
                    <a:pt x="977" y="1214"/>
                  </a:cubicBezTo>
                  <a:cubicBezTo>
                    <a:pt x="867" y="773"/>
                    <a:pt x="678" y="363"/>
                    <a:pt x="410"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2073;p43">
              <a:extLst>
                <a:ext uri="{FF2B5EF4-FFF2-40B4-BE49-F238E27FC236}">
                  <a16:creationId xmlns:a16="http://schemas.microsoft.com/office/drawing/2014/main" id="{86AF4FEE-AEC8-F5CB-3942-9E82013C106F}"/>
                </a:ext>
              </a:extLst>
            </p:cNvPr>
            <p:cNvSpPr/>
            <p:nvPr/>
          </p:nvSpPr>
          <p:spPr>
            <a:xfrm>
              <a:off x="1354813" y="1041800"/>
              <a:ext cx="24450" cy="51800"/>
            </a:xfrm>
            <a:custGeom>
              <a:avLst/>
              <a:gdLst/>
              <a:ahLst/>
              <a:cxnLst/>
              <a:rect l="l" t="t" r="r" b="b"/>
              <a:pathLst>
                <a:path w="978" h="2072" extrusionOk="0">
                  <a:moveTo>
                    <a:pt x="835" y="1"/>
                  </a:moveTo>
                  <a:cubicBezTo>
                    <a:pt x="536" y="158"/>
                    <a:pt x="268" y="347"/>
                    <a:pt x="0" y="536"/>
                  </a:cubicBezTo>
                  <a:cubicBezTo>
                    <a:pt x="111" y="804"/>
                    <a:pt x="205" y="1088"/>
                    <a:pt x="315" y="1355"/>
                  </a:cubicBezTo>
                  <a:cubicBezTo>
                    <a:pt x="378" y="1497"/>
                    <a:pt x="457" y="1639"/>
                    <a:pt x="536" y="1781"/>
                  </a:cubicBezTo>
                  <a:cubicBezTo>
                    <a:pt x="583" y="1891"/>
                    <a:pt x="662" y="1970"/>
                    <a:pt x="756" y="2048"/>
                  </a:cubicBezTo>
                  <a:cubicBezTo>
                    <a:pt x="779" y="2064"/>
                    <a:pt x="798" y="2071"/>
                    <a:pt x="816" y="2071"/>
                  </a:cubicBezTo>
                  <a:cubicBezTo>
                    <a:pt x="885" y="2071"/>
                    <a:pt x="917" y="1963"/>
                    <a:pt x="930" y="1875"/>
                  </a:cubicBezTo>
                  <a:cubicBezTo>
                    <a:pt x="961" y="1655"/>
                    <a:pt x="977" y="1434"/>
                    <a:pt x="961" y="1198"/>
                  </a:cubicBezTo>
                  <a:cubicBezTo>
                    <a:pt x="946" y="804"/>
                    <a:pt x="883" y="410"/>
                    <a:pt x="835"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2074;p43">
              <a:extLst>
                <a:ext uri="{FF2B5EF4-FFF2-40B4-BE49-F238E27FC236}">
                  <a16:creationId xmlns:a16="http://schemas.microsoft.com/office/drawing/2014/main" id="{94DA0CF2-E320-483D-DDF8-110ABAB6CC11}"/>
                </a:ext>
              </a:extLst>
            </p:cNvPr>
            <p:cNvSpPr/>
            <p:nvPr/>
          </p:nvSpPr>
          <p:spPr>
            <a:xfrm>
              <a:off x="1362688" y="1101100"/>
              <a:ext cx="35850" cy="55825"/>
            </a:xfrm>
            <a:custGeom>
              <a:avLst/>
              <a:gdLst/>
              <a:ahLst/>
              <a:cxnLst/>
              <a:rect l="l" t="t" r="r" b="b"/>
              <a:pathLst>
                <a:path w="1434" h="2233" extrusionOk="0">
                  <a:moveTo>
                    <a:pt x="937" y="1"/>
                  </a:moveTo>
                  <a:cubicBezTo>
                    <a:pt x="853" y="1"/>
                    <a:pt x="771" y="56"/>
                    <a:pt x="709" y="117"/>
                  </a:cubicBezTo>
                  <a:cubicBezTo>
                    <a:pt x="568" y="291"/>
                    <a:pt x="441" y="495"/>
                    <a:pt x="378" y="716"/>
                  </a:cubicBezTo>
                  <a:cubicBezTo>
                    <a:pt x="268" y="984"/>
                    <a:pt x="189" y="1252"/>
                    <a:pt x="126" y="1535"/>
                  </a:cubicBezTo>
                  <a:cubicBezTo>
                    <a:pt x="79" y="1756"/>
                    <a:pt x="32" y="1976"/>
                    <a:pt x="0" y="2212"/>
                  </a:cubicBezTo>
                  <a:cubicBezTo>
                    <a:pt x="184" y="2225"/>
                    <a:pt x="369" y="2232"/>
                    <a:pt x="555" y="2232"/>
                  </a:cubicBezTo>
                  <a:cubicBezTo>
                    <a:pt x="849" y="2232"/>
                    <a:pt x="1144" y="2213"/>
                    <a:pt x="1434" y="2165"/>
                  </a:cubicBezTo>
                  <a:cubicBezTo>
                    <a:pt x="1434" y="2149"/>
                    <a:pt x="1434" y="2149"/>
                    <a:pt x="1434" y="2134"/>
                  </a:cubicBezTo>
                  <a:cubicBezTo>
                    <a:pt x="1418" y="1598"/>
                    <a:pt x="1355" y="1063"/>
                    <a:pt x="1261" y="543"/>
                  </a:cubicBezTo>
                  <a:cubicBezTo>
                    <a:pt x="1245" y="369"/>
                    <a:pt x="1182" y="196"/>
                    <a:pt x="1072" y="54"/>
                  </a:cubicBezTo>
                  <a:cubicBezTo>
                    <a:pt x="1028" y="16"/>
                    <a:pt x="982" y="1"/>
                    <a:pt x="937"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2075;p43">
              <a:extLst>
                <a:ext uri="{FF2B5EF4-FFF2-40B4-BE49-F238E27FC236}">
                  <a16:creationId xmlns:a16="http://schemas.microsoft.com/office/drawing/2014/main" id="{BBED8905-CB7E-8B33-BD12-2C9898E1F872}"/>
                </a:ext>
              </a:extLst>
            </p:cNvPr>
            <p:cNvSpPr/>
            <p:nvPr/>
          </p:nvSpPr>
          <p:spPr>
            <a:xfrm>
              <a:off x="1419788" y="1129975"/>
              <a:ext cx="20500" cy="24475"/>
            </a:xfrm>
            <a:custGeom>
              <a:avLst/>
              <a:gdLst/>
              <a:ahLst/>
              <a:cxnLst/>
              <a:rect l="l" t="t" r="r" b="b"/>
              <a:pathLst>
                <a:path w="820" h="979" extrusionOk="0">
                  <a:moveTo>
                    <a:pt x="662" y="1"/>
                  </a:moveTo>
                  <a:cubicBezTo>
                    <a:pt x="589" y="1"/>
                    <a:pt x="518" y="100"/>
                    <a:pt x="489" y="144"/>
                  </a:cubicBezTo>
                  <a:cubicBezTo>
                    <a:pt x="315" y="380"/>
                    <a:pt x="158" y="632"/>
                    <a:pt x="16" y="900"/>
                  </a:cubicBezTo>
                  <a:lnTo>
                    <a:pt x="0" y="931"/>
                  </a:lnTo>
                  <a:cubicBezTo>
                    <a:pt x="67" y="927"/>
                    <a:pt x="134" y="925"/>
                    <a:pt x="201" y="925"/>
                  </a:cubicBezTo>
                  <a:cubicBezTo>
                    <a:pt x="402" y="925"/>
                    <a:pt x="603" y="943"/>
                    <a:pt x="804" y="979"/>
                  </a:cubicBezTo>
                  <a:cubicBezTo>
                    <a:pt x="820" y="727"/>
                    <a:pt x="804" y="490"/>
                    <a:pt x="788" y="238"/>
                  </a:cubicBezTo>
                  <a:cubicBezTo>
                    <a:pt x="772" y="175"/>
                    <a:pt x="757" y="34"/>
                    <a:pt x="678" y="2"/>
                  </a:cubicBezTo>
                  <a:cubicBezTo>
                    <a:pt x="673" y="1"/>
                    <a:pt x="667" y="1"/>
                    <a:pt x="662"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2076;p43">
              <a:extLst>
                <a:ext uri="{FF2B5EF4-FFF2-40B4-BE49-F238E27FC236}">
                  <a16:creationId xmlns:a16="http://schemas.microsoft.com/office/drawing/2014/main" id="{C202FD0D-CA2E-05D1-5756-4F161EBBAE15}"/>
                </a:ext>
              </a:extLst>
            </p:cNvPr>
            <p:cNvSpPr/>
            <p:nvPr/>
          </p:nvSpPr>
          <p:spPr>
            <a:xfrm>
              <a:off x="1460338" y="1110875"/>
              <a:ext cx="29175" cy="47925"/>
            </a:xfrm>
            <a:custGeom>
              <a:avLst/>
              <a:gdLst/>
              <a:ahLst/>
              <a:cxnLst/>
              <a:rect l="l" t="t" r="r" b="b"/>
              <a:pathLst>
                <a:path w="1167" h="1917" extrusionOk="0">
                  <a:moveTo>
                    <a:pt x="613" y="1"/>
                  </a:moveTo>
                  <a:cubicBezTo>
                    <a:pt x="598" y="1"/>
                    <a:pt x="583" y="4"/>
                    <a:pt x="568" y="10"/>
                  </a:cubicBezTo>
                  <a:cubicBezTo>
                    <a:pt x="489" y="26"/>
                    <a:pt x="426" y="136"/>
                    <a:pt x="395" y="215"/>
                  </a:cubicBezTo>
                  <a:cubicBezTo>
                    <a:pt x="332" y="341"/>
                    <a:pt x="284" y="467"/>
                    <a:pt x="237" y="609"/>
                  </a:cubicBezTo>
                  <a:cubicBezTo>
                    <a:pt x="143" y="939"/>
                    <a:pt x="64" y="1270"/>
                    <a:pt x="32" y="1601"/>
                  </a:cubicBezTo>
                  <a:cubicBezTo>
                    <a:pt x="17" y="1695"/>
                    <a:pt x="1" y="1790"/>
                    <a:pt x="1" y="1869"/>
                  </a:cubicBezTo>
                  <a:cubicBezTo>
                    <a:pt x="194" y="1899"/>
                    <a:pt x="387" y="1917"/>
                    <a:pt x="581" y="1917"/>
                  </a:cubicBezTo>
                  <a:cubicBezTo>
                    <a:pt x="687" y="1917"/>
                    <a:pt x="793" y="1911"/>
                    <a:pt x="899" y="1900"/>
                  </a:cubicBezTo>
                  <a:cubicBezTo>
                    <a:pt x="993" y="1900"/>
                    <a:pt x="1072" y="1884"/>
                    <a:pt x="1166" y="1853"/>
                  </a:cubicBezTo>
                  <a:cubicBezTo>
                    <a:pt x="1166" y="1617"/>
                    <a:pt x="1151" y="1365"/>
                    <a:pt x="1119" y="1113"/>
                  </a:cubicBezTo>
                  <a:cubicBezTo>
                    <a:pt x="1072" y="845"/>
                    <a:pt x="1009" y="593"/>
                    <a:pt x="883" y="341"/>
                  </a:cubicBezTo>
                  <a:cubicBezTo>
                    <a:pt x="840" y="241"/>
                    <a:pt x="746" y="1"/>
                    <a:pt x="613"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2077;p43">
              <a:extLst>
                <a:ext uri="{FF2B5EF4-FFF2-40B4-BE49-F238E27FC236}">
                  <a16:creationId xmlns:a16="http://schemas.microsoft.com/office/drawing/2014/main" id="{0911723C-6F51-A03D-2C06-9C62F9E07353}"/>
                </a:ext>
              </a:extLst>
            </p:cNvPr>
            <p:cNvSpPr/>
            <p:nvPr/>
          </p:nvSpPr>
          <p:spPr>
            <a:xfrm>
              <a:off x="1324488" y="1068975"/>
              <a:ext cx="27975" cy="49650"/>
            </a:xfrm>
            <a:custGeom>
              <a:avLst/>
              <a:gdLst/>
              <a:ahLst/>
              <a:cxnLst/>
              <a:rect l="l" t="t" r="r" b="b"/>
              <a:pathLst>
                <a:path w="1119" h="1986" extrusionOk="0">
                  <a:moveTo>
                    <a:pt x="536" y="1"/>
                  </a:moveTo>
                  <a:cubicBezTo>
                    <a:pt x="347" y="190"/>
                    <a:pt x="158" y="394"/>
                    <a:pt x="1" y="631"/>
                  </a:cubicBezTo>
                  <a:cubicBezTo>
                    <a:pt x="1" y="646"/>
                    <a:pt x="32" y="678"/>
                    <a:pt x="32" y="709"/>
                  </a:cubicBezTo>
                  <a:cubicBezTo>
                    <a:pt x="158" y="977"/>
                    <a:pt x="316" y="1245"/>
                    <a:pt x="505" y="1481"/>
                  </a:cubicBezTo>
                  <a:cubicBezTo>
                    <a:pt x="583" y="1591"/>
                    <a:pt x="678" y="1686"/>
                    <a:pt x="772" y="1780"/>
                  </a:cubicBezTo>
                  <a:cubicBezTo>
                    <a:pt x="851" y="1875"/>
                    <a:pt x="946" y="1954"/>
                    <a:pt x="1072" y="1985"/>
                  </a:cubicBezTo>
                  <a:cubicBezTo>
                    <a:pt x="1119" y="1576"/>
                    <a:pt x="914" y="1198"/>
                    <a:pt x="804" y="804"/>
                  </a:cubicBezTo>
                  <a:cubicBezTo>
                    <a:pt x="741" y="536"/>
                    <a:pt x="662" y="253"/>
                    <a:pt x="536"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44" name="Google Shape;2078;p43">
            <a:extLst>
              <a:ext uri="{FF2B5EF4-FFF2-40B4-BE49-F238E27FC236}">
                <a16:creationId xmlns:a16="http://schemas.microsoft.com/office/drawing/2014/main" id="{B4089891-3802-F1EC-9E55-F06A25F8F336}"/>
              </a:ext>
            </a:extLst>
          </p:cNvPr>
          <p:cNvGrpSpPr/>
          <p:nvPr/>
        </p:nvGrpSpPr>
        <p:grpSpPr>
          <a:xfrm rot="19187679">
            <a:off x="266213" y="268790"/>
            <a:ext cx="754925" cy="899300"/>
            <a:chOff x="2149488" y="400075"/>
            <a:chExt cx="754925" cy="899300"/>
          </a:xfrm>
        </p:grpSpPr>
        <p:sp>
          <p:nvSpPr>
            <p:cNvPr id="345" name="Google Shape;2079;p43">
              <a:extLst>
                <a:ext uri="{FF2B5EF4-FFF2-40B4-BE49-F238E27FC236}">
                  <a16:creationId xmlns:a16="http://schemas.microsoft.com/office/drawing/2014/main" id="{FC92689F-F347-3673-B4BA-0C4D9E186121}"/>
                </a:ext>
              </a:extLst>
            </p:cNvPr>
            <p:cNvSpPr/>
            <p:nvPr/>
          </p:nvSpPr>
          <p:spPr>
            <a:xfrm>
              <a:off x="2623963" y="438000"/>
              <a:ext cx="165850" cy="183825"/>
            </a:xfrm>
            <a:custGeom>
              <a:avLst/>
              <a:gdLst/>
              <a:ahLst/>
              <a:cxnLst/>
              <a:rect l="l" t="t" r="r" b="b"/>
              <a:pathLst>
                <a:path w="6634" h="7353" extrusionOk="0">
                  <a:moveTo>
                    <a:pt x="5233" y="0"/>
                  </a:moveTo>
                  <a:cubicBezTo>
                    <a:pt x="5148" y="0"/>
                    <a:pt x="5063" y="7"/>
                    <a:pt x="4979" y="21"/>
                  </a:cubicBezTo>
                  <a:cubicBezTo>
                    <a:pt x="4633" y="53"/>
                    <a:pt x="4302" y="226"/>
                    <a:pt x="4066" y="494"/>
                  </a:cubicBezTo>
                  <a:cubicBezTo>
                    <a:pt x="3845" y="746"/>
                    <a:pt x="3940" y="998"/>
                    <a:pt x="3845" y="1281"/>
                  </a:cubicBezTo>
                  <a:cubicBezTo>
                    <a:pt x="3719" y="1612"/>
                    <a:pt x="3577" y="1675"/>
                    <a:pt x="3231" y="1927"/>
                  </a:cubicBezTo>
                  <a:cubicBezTo>
                    <a:pt x="2632" y="2384"/>
                    <a:pt x="2081" y="2920"/>
                    <a:pt x="1609" y="3518"/>
                  </a:cubicBezTo>
                  <a:cubicBezTo>
                    <a:pt x="789" y="4510"/>
                    <a:pt x="96" y="5597"/>
                    <a:pt x="18" y="6920"/>
                  </a:cubicBezTo>
                  <a:cubicBezTo>
                    <a:pt x="0" y="7193"/>
                    <a:pt x="248" y="7353"/>
                    <a:pt x="481" y="7353"/>
                  </a:cubicBezTo>
                  <a:cubicBezTo>
                    <a:pt x="665" y="7353"/>
                    <a:pt x="840" y="7253"/>
                    <a:pt x="868" y="7031"/>
                  </a:cubicBezTo>
                  <a:cubicBezTo>
                    <a:pt x="1041" y="5834"/>
                    <a:pt x="1861" y="4762"/>
                    <a:pt x="2680" y="3912"/>
                  </a:cubicBezTo>
                  <a:cubicBezTo>
                    <a:pt x="3089" y="3471"/>
                    <a:pt x="3893" y="2636"/>
                    <a:pt x="4491" y="2494"/>
                  </a:cubicBezTo>
                  <a:cubicBezTo>
                    <a:pt x="4524" y="2487"/>
                    <a:pt x="4557" y="2483"/>
                    <a:pt x="4590" y="2483"/>
                  </a:cubicBezTo>
                  <a:cubicBezTo>
                    <a:pt x="4844" y="2483"/>
                    <a:pt x="5090" y="2684"/>
                    <a:pt x="5390" y="2684"/>
                  </a:cubicBezTo>
                  <a:cubicBezTo>
                    <a:pt x="5455" y="2684"/>
                    <a:pt x="5523" y="2675"/>
                    <a:pt x="5594" y="2652"/>
                  </a:cubicBezTo>
                  <a:cubicBezTo>
                    <a:pt x="6082" y="2494"/>
                    <a:pt x="6444" y="2100"/>
                    <a:pt x="6570" y="1596"/>
                  </a:cubicBezTo>
                  <a:cubicBezTo>
                    <a:pt x="6633" y="1313"/>
                    <a:pt x="6586" y="998"/>
                    <a:pt x="6460" y="730"/>
                  </a:cubicBezTo>
                  <a:cubicBezTo>
                    <a:pt x="6381" y="541"/>
                    <a:pt x="6240" y="384"/>
                    <a:pt x="6082" y="258"/>
                  </a:cubicBezTo>
                  <a:cubicBezTo>
                    <a:pt x="5825" y="86"/>
                    <a:pt x="5529" y="0"/>
                    <a:pt x="5233"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2080;p43">
              <a:extLst>
                <a:ext uri="{FF2B5EF4-FFF2-40B4-BE49-F238E27FC236}">
                  <a16:creationId xmlns:a16="http://schemas.microsoft.com/office/drawing/2014/main" id="{BAA594A0-541C-B53E-69B5-028EF41E5C0E}"/>
                </a:ext>
              </a:extLst>
            </p:cNvPr>
            <p:cNvSpPr/>
            <p:nvPr/>
          </p:nvSpPr>
          <p:spPr>
            <a:xfrm>
              <a:off x="2210013" y="400075"/>
              <a:ext cx="158825" cy="235900"/>
            </a:xfrm>
            <a:custGeom>
              <a:avLst/>
              <a:gdLst/>
              <a:ahLst/>
              <a:cxnLst/>
              <a:rect l="l" t="t" r="r" b="b"/>
              <a:pathLst>
                <a:path w="6353" h="9436" extrusionOk="0">
                  <a:moveTo>
                    <a:pt x="1626" y="0"/>
                  </a:moveTo>
                  <a:cubicBezTo>
                    <a:pt x="816" y="0"/>
                    <a:pt x="1" y="625"/>
                    <a:pt x="194" y="1554"/>
                  </a:cubicBezTo>
                  <a:cubicBezTo>
                    <a:pt x="367" y="2389"/>
                    <a:pt x="934" y="2720"/>
                    <a:pt x="1690" y="2767"/>
                  </a:cubicBezTo>
                  <a:cubicBezTo>
                    <a:pt x="2021" y="2783"/>
                    <a:pt x="2509" y="2877"/>
                    <a:pt x="2746" y="3129"/>
                  </a:cubicBezTo>
                  <a:cubicBezTo>
                    <a:pt x="2856" y="3287"/>
                    <a:pt x="2935" y="3444"/>
                    <a:pt x="2998" y="3617"/>
                  </a:cubicBezTo>
                  <a:cubicBezTo>
                    <a:pt x="3155" y="3917"/>
                    <a:pt x="3297" y="4232"/>
                    <a:pt x="3439" y="4531"/>
                  </a:cubicBezTo>
                  <a:cubicBezTo>
                    <a:pt x="3486" y="4626"/>
                    <a:pt x="3785" y="5476"/>
                    <a:pt x="3864" y="5476"/>
                  </a:cubicBezTo>
                  <a:cubicBezTo>
                    <a:pt x="4431" y="6658"/>
                    <a:pt x="4762" y="7839"/>
                    <a:pt x="5187" y="9068"/>
                  </a:cubicBezTo>
                  <a:cubicBezTo>
                    <a:pt x="5263" y="9294"/>
                    <a:pt x="5507" y="9435"/>
                    <a:pt x="5732" y="9435"/>
                  </a:cubicBezTo>
                  <a:cubicBezTo>
                    <a:pt x="5929" y="9435"/>
                    <a:pt x="6111" y="9326"/>
                    <a:pt x="6148" y="9068"/>
                  </a:cubicBezTo>
                  <a:cubicBezTo>
                    <a:pt x="6353" y="7666"/>
                    <a:pt x="5675" y="6295"/>
                    <a:pt x="5045" y="5098"/>
                  </a:cubicBezTo>
                  <a:lnTo>
                    <a:pt x="4667" y="4374"/>
                  </a:lnTo>
                  <a:cubicBezTo>
                    <a:pt x="4337" y="3743"/>
                    <a:pt x="4006" y="3129"/>
                    <a:pt x="3707" y="2483"/>
                  </a:cubicBezTo>
                  <a:cubicBezTo>
                    <a:pt x="3360" y="1759"/>
                    <a:pt x="3076" y="609"/>
                    <a:pt x="2336" y="184"/>
                  </a:cubicBezTo>
                  <a:cubicBezTo>
                    <a:pt x="2119" y="58"/>
                    <a:pt x="1873" y="0"/>
                    <a:pt x="1626"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2081;p43">
              <a:extLst>
                <a:ext uri="{FF2B5EF4-FFF2-40B4-BE49-F238E27FC236}">
                  <a16:creationId xmlns:a16="http://schemas.microsoft.com/office/drawing/2014/main" id="{C9D59B7C-383A-2499-A190-392BC76A748F}"/>
                </a:ext>
              </a:extLst>
            </p:cNvPr>
            <p:cNvSpPr/>
            <p:nvPr/>
          </p:nvSpPr>
          <p:spPr>
            <a:xfrm>
              <a:off x="2149488" y="524375"/>
              <a:ext cx="754925" cy="775000"/>
            </a:xfrm>
            <a:custGeom>
              <a:avLst/>
              <a:gdLst/>
              <a:ahLst/>
              <a:cxnLst/>
              <a:rect l="l" t="t" r="r" b="b"/>
              <a:pathLst>
                <a:path w="30197" h="31000" extrusionOk="0">
                  <a:moveTo>
                    <a:pt x="29645" y="22210"/>
                  </a:moveTo>
                  <a:cubicBezTo>
                    <a:pt x="29393" y="21785"/>
                    <a:pt x="29188" y="21359"/>
                    <a:pt x="29015" y="20902"/>
                  </a:cubicBezTo>
                  <a:cubicBezTo>
                    <a:pt x="28999" y="20839"/>
                    <a:pt x="28952" y="20776"/>
                    <a:pt x="28904" y="20729"/>
                  </a:cubicBezTo>
                  <a:cubicBezTo>
                    <a:pt x="28857" y="20477"/>
                    <a:pt x="28794" y="20225"/>
                    <a:pt x="28715" y="19989"/>
                  </a:cubicBezTo>
                  <a:cubicBezTo>
                    <a:pt x="28967" y="20115"/>
                    <a:pt x="29282" y="20099"/>
                    <a:pt x="29519" y="19942"/>
                  </a:cubicBezTo>
                  <a:cubicBezTo>
                    <a:pt x="29739" y="19768"/>
                    <a:pt x="29865" y="19406"/>
                    <a:pt x="29613" y="19201"/>
                  </a:cubicBezTo>
                  <a:cubicBezTo>
                    <a:pt x="29440" y="19044"/>
                    <a:pt x="29345" y="19107"/>
                    <a:pt x="29156" y="19075"/>
                  </a:cubicBezTo>
                  <a:cubicBezTo>
                    <a:pt x="28920" y="18997"/>
                    <a:pt x="28684" y="18871"/>
                    <a:pt x="28463" y="18713"/>
                  </a:cubicBezTo>
                  <a:cubicBezTo>
                    <a:pt x="28274" y="18587"/>
                    <a:pt x="28101" y="18461"/>
                    <a:pt x="27928" y="18303"/>
                  </a:cubicBezTo>
                  <a:cubicBezTo>
                    <a:pt x="27172" y="17185"/>
                    <a:pt x="26053" y="16287"/>
                    <a:pt x="24588" y="15641"/>
                  </a:cubicBezTo>
                  <a:cubicBezTo>
                    <a:pt x="25077" y="15326"/>
                    <a:pt x="25549" y="14964"/>
                    <a:pt x="25975" y="14586"/>
                  </a:cubicBezTo>
                  <a:cubicBezTo>
                    <a:pt x="25975" y="14791"/>
                    <a:pt x="25990" y="15011"/>
                    <a:pt x="26022" y="15200"/>
                  </a:cubicBezTo>
                  <a:cubicBezTo>
                    <a:pt x="26022" y="15704"/>
                    <a:pt x="26778" y="15704"/>
                    <a:pt x="26778" y="15200"/>
                  </a:cubicBezTo>
                  <a:cubicBezTo>
                    <a:pt x="26809" y="14744"/>
                    <a:pt x="26809" y="14287"/>
                    <a:pt x="26841" y="13814"/>
                  </a:cubicBezTo>
                  <a:cubicBezTo>
                    <a:pt x="26841" y="13751"/>
                    <a:pt x="26857" y="13672"/>
                    <a:pt x="26857" y="13625"/>
                  </a:cubicBezTo>
                  <a:cubicBezTo>
                    <a:pt x="26951" y="13499"/>
                    <a:pt x="27030" y="13389"/>
                    <a:pt x="27124" y="13263"/>
                  </a:cubicBezTo>
                  <a:cubicBezTo>
                    <a:pt x="27235" y="13452"/>
                    <a:pt x="27455" y="13578"/>
                    <a:pt x="27692" y="13562"/>
                  </a:cubicBezTo>
                  <a:cubicBezTo>
                    <a:pt x="27865" y="13546"/>
                    <a:pt x="28007" y="13420"/>
                    <a:pt x="28038" y="13247"/>
                  </a:cubicBezTo>
                  <a:cubicBezTo>
                    <a:pt x="28070" y="13027"/>
                    <a:pt x="27975" y="12901"/>
                    <a:pt x="27833" y="12743"/>
                  </a:cubicBezTo>
                  <a:cubicBezTo>
                    <a:pt x="27739" y="12601"/>
                    <a:pt x="27676" y="12460"/>
                    <a:pt x="27660" y="12286"/>
                  </a:cubicBezTo>
                  <a:cubicBezTo>
                    <a:pt x="27802" y="11971"/>
                    <a:pt x="27912" y="11641"/>
                    <a:pt x="28007" y="11310"/>
                  </a:cubicBezTo>
                  <a:cubicBezTo>
                    <a:pt x="28322" y="11814"/>
                    <a:pt x="28794" y="12255"/>
                    <a:pt x="29377" y="12082"/>
                  </a:cubicBezTo>
                  <a:cubicBezTo>
                    <a:pt x="29739" y="11956"/>
                    <a:pt x="29802" y="11467"/>
                    <a:pt x="29487" y="11262"/>
                  </a:cubicBezTo>
                  <a:cubicBezTo>
                    <a:pt x="28731" y="10806"/>
                    <a:pt x="28432" y="10113"/>
                    <a:pt x="28243" y="9357"/>
                  </a:cubicBezTo>
                  <a:cubicBezTo>
                    <a:pt x="28227" y="8396"/>
                    <a:pt x="28054" y="7451"/>
                    <a:pt x="27723" y="6569"/>
                  </a:cubicBezTo>
                  <a:cubicBezTo>
                    <a:pt x="27881" y="6679"/>
                    <a:pt x="28085" y="6710"/>
                    <a:pt x="28274" y="6679"/>
                  </a:cubicBezTo>
                  <a:cubicBezTo>
                    <a:pt x="28479" y="6616"/>
                    <a:pt x="28589" y="6395"/>
                    <a:pt x="28542" y="6206"/>
                  </a:cubicBezTo>
                  <a:cubicBezTo>
                    <a:pt x="28495" y="5860"/>
                    <a:pt x="28085" y="5671"/>
                    <a:pt x="27833" y="5497"/>
                  </a:cubicBezTo>
                  <a:cubicBezTo>
                    <a:pt x="27581" y="5324"/>
                    <a:pt x="27298" y="5104"/>
                    <a:pt x="27014" y="4915"/>
                  </a:cubicBezTo>
                  <a:cubicBezTo>
                    <a:pt x="26983" y="4883"/>
                    <a:pt x="26935" y="4852"/>
                    <a:pt x="26888" y="4852"/>
                  </a:cubicBezTo>
                  <a:cubicBezTo>
                    <a:pt x="26573" y="4363"/>
                    <a:pt x="26211" y="3922"/>
                    <a:pt x="25770" y="3544"/>
                  </a:cubicBezTo>
                  <a:lnTo>
                    <a:pt x="25770" y="3544"/>
                  </a:lnTo>
                  <a:cubicBezTo>
                    <a:pt x="25833" y="3528"/>
                    <a:pt x="25864" y="3497"/>
                    <a:pt x="25912" y="3465"/>
                  </a:cubicBezTo>
                  <a:cubicBezTo>
                    <a:pt x="26148" y="3324"/>
                    <a:pt x="26148" y="2993"/>
                    <a:pt x="25912" y="2835"/>
                  </a:cubicBezTo>
                  <a:cubicBezTo>
                    <a:pt x="25612" y="2662"/>
                    <a:pt x="25266" y="2709"/>
                    <a:pt x="24919" y="2694"/>
                  </a:cubicBezTo>
                  <a:cubicBezTo>
                    <a:pt x="24525" y="2662"/>
                    <a:pt x="24163" y="2568"/>
                    <a:pt x="23785" y="2505"/>
                  </a:cubicBezTo>
                  <a:cubicBezTo>
                    <a:pt x="23769" y="2505"/>
                    <a:pt x="23754" y="2505"/>
                    <a:pt x="23738" y="2505"/>
                  </a:cubicBezTo>
                  <a:cubicBezTo>
                    <a:pt x="22509" y="2064"/>
                    <a:pt x="21233" y="1780"/>
                    <a:pt x="19942" y="1670"/>
                  </a:cubicBezTo>
                  <a:lnTo>
                    <a:pt x="19249" y="1213"/>
                  </a:lnTo>
                  <a:cubicBezTo>
                    <a:pt x="18965" y="1040"/>
                    <a:pt x="18697" y="835"/>
                    <a:pt x="18367" y="819"/>
                  </a:cubicBezTo>
                  <a:cubicBezTo>
                    <a:pt x="18099" y="835"/>
                    <a:pt x="17941" y="1118"/>
                    <a:pt x="18067" y="1355"/>
                  </a:cubicBezTo>
                  <a:cubicBezTo>
                    <a:pt x="18130" y="1449"/>
                    <a:pt x="18193" y="1528"/>
                    <a:pt x="18272" y="1591"/>
                  </a:cubicBezTo>
                  <a:lnTo>
                    <a:pt x="14492" y="1591"/>
                  </a:lnTo>
                  <a:cubicBezTo>
                    <a:pt x="14098" y="1355"/>
                    <a:pt x="13625" y="1292"/>
                    <a:pt x="13184" y="1166"/>
                  </a:cubicBezTo>
                  <a:cubicBezTo>
                    <a:pt x="12712" y="1024"/>
                    <a:pt x="12239" y="851"/>
                    <a:pt x="11782" y="662"/>
                  </a:cubicBezTo>
                  <a:cubicBezTo>
                    <a:pt x="11357" y="488"/>
                    <a:pt x="11058" y="1229"/>
                    <a:pt x="11467" y="1418"/>
                  </a:cubicBezTo>
                  <a:lnTo>
                    <a:pt x="11814" y="1591"/>
                  </a:lnTo>
                  <a:lnTo>
                    <a:pt x="10128" y="1591"/>
                  </a:lnTo>
                  <a:lnTo>
                    <a:pt x="9640" y="1591"/>
                  </a:lnTo>
                  <a:cubicBezTo>
                    <a:pt x="9278" y="1418"/>
                    <a:pt x="8868" y="1323"/>
                    <a:pt x="8506" y="1181"/>
                  </a:cubicBezTo>
                  <a:cubicBezTo>
                    <a:pt x="7907" y="929"/>
                    <a:pt x="7325" y="630"/>
                    <a:pt x="6773" y="284"/>
                  </a:cubicBezTo>
                  <a:cubicBezTo>
                    <a:pt x="6332" y="0"/>
                    <a:pt x="5939" y="709"/>
                    <a:pt x="6364" y="1008"/>
                  </a:cubicBezTo>
                  <a:cubicBezTo>
                    <a:pt x="6710" y="1244"/>
                    <a:pt x="7057" y="1465"/>
                    <a:pt x="7435" y="1654"/>
                  </a:cubicBezTo>
                  <a:cubicBezTo>
                    <a:pt x="7136" y="1670"/>
                    <a:pt x="6836" y="1686"/>
                    <a:pt x="6553" y="1701"/>
                  </a:cubicBezTo>
                  <a:cubicBezTo>
                    <a:pt x="6159" y="1497"/>
                    <a:pt x="5671" y="1481"/>
                    <a:pt x="5245" y="1355"/>
                  </a:cubicBezTo>
                  <a:cubicBezTo>
                    <a:pt x="4741" y="1197"/>
                    <a:pt x="4269" y="961"/>
                    <a:pt x="3765" y="803"/>
                  </a:cubicBezTo>
                  <a:cubicBezTo>
                    <a:pt x="3450" y="693"/>
                    <a:pt x="3150" y="1181"/>
                    <a:pt x="3434" y="1402"/>
                  </a:cubicBezTo>
                  <a:cubicBezTo>
                    <a:pt x="3639" y="1575"/>
                    <a:pt x="3859" y="1717"/>
                    <a:pt x="4096" y="1843"/>
                  </a:cubicBezTo>
                  <a:lnTo>
                    <a:pt x="3150" y="1890"/>
                  </a:lnTo>
                  <a:cubicBezTo>
                    <a:pt x="2883" y="1906"/>
                    <a:pt x="2631" y="2095"/>
                    <a:pt x="2536" y="2363"/>
                  </a:cubicBezTo>
                  <a:cubicBezTo>
                    <a:pt x="2505" y="2442"/>
                    <a:pt x="2505" y="2520"/>
                    <a:pt x="2489" y="2599"/>
                  </a:cubicBezTo>
                  <a:lnTo>
                    <a:pt x="2489" y="2599"/>
                  </a:lnTo>
                  <a:cubicBezTo>
                    <a:pt x="2457" y="3434"/>
                    <a:pt x="2300" y="4253"/>
                    <a:pt x="2048" y="5025"/>
                  </a:cubicBezTo>
                  <a:cubicBezTo>
                    <a:pt x="1843" y="5608"/>
                    <a:pt x="1402" y="6033"/>
                    <a:pt x="1229" y="6584"/>
                  </a:cubicBezTo>
                  <a:cubicBezTo>
                    <a:pt x="1166" y="6868"/>
                    <a:pt x="1402" y="7120"/>
                    <a:pt x="1686" y="7073"/>
                  </a:cubicBezTo>
                  <a:cubicBezTo>
                    <a:pt x="2001" y="6978"/>
                    <a:pt x="2268" y="6789"/>
                    <a:pt x="2457" y="6521"/>
                  </a:cubicBezTo>
                  <a:lnTo>
                    <a:pt x="2457" y="7482"/>
                  </a:lnTo>
                  <a:cubicBezTo>
                    <a:pt x="2316" y="7923"/>
                    <a:pt x="2111" y="8333"/>
                    <a:pt x="1843" y="8711"/>
                  </a:cubicBezTo>
                  <a:cubicBezTo>
                    <a:pt x="1386" y="9372"/>
                    <a:pt x="756" y="9829"/>
                    <a:pt x="284" y="10459"/>
                  </a:cubicBezTo>
                  <a:cubicBezTo>
                    <a:pt x="0" y="10837"/>
                    <a:pt x="536" y="11247"/>
                    <a:pt x="882" y="11073"/>
                  </a:cubicBezTo>
                  <a:cubicBezTo>
                    <a:pt x="1323" y="10837"/>
                    <a:pt x="1733" y="10522"/>
                    <a:pt x="2064" y="10144"/>
                  </a:cubicBezTo>
                  <a:cubicBezTo>
                    <a:pt x="2016" y="10270"/>
                    <a:pt x="1969" y="10412"/>
                    <a:pt x="1922" y="10554"/>
                  </a:cubicBezTo>
                  <a:cubicBezTo>
                    <a:pt x="1733" y="11073"/>
                    <a:pt x="1339" y="11515"/>
                    <a:pt x="1166" y="12050"/>
                  </a:cubicBezTo>
                  <a:cubicBezTo>
                    <a:pt x="1103" y="12381"/>
                    <a:pt x="1434" y="12633"/>
                    <a:pt x="1717" y="12491"/>
                  </a:cubicBezTo>
                  <a:cubicBezTo>
                    <a:pt x="2032" y="12271"/>
                    <a:pt x="2268" y="11987"/>
                    <a:pt x="2442" y="11656"/>
                  </a:cubicBezTo>
                  <a:cubicBezTo>
                    <a:pt x="2442" y="12082"/>
                    <a:pt x="2426" y="12523"/>
                    <a:pt x="2426" y="12948"/>
                  </a:cubicBezTo>
                  <a:cubicBezTo>
                    <a:pt x="2190" y="13531"/>
                    <a:pt x="1938" y="14114"/>
                    <a:pt x="1638" y="14681"/>
                  </a:cubicBezTo>
                  <a:cubicBezTo>
                    <a:pt x="1308" y="15295"/>
                    <a:pt x="819" y="15862"/>
                    <a:pt x="630" y="16539"/>
                  </a:cubicBezTo>
                  <a:cubicBezTo>
                    <a:pt x="551" y="16839"/>
                    <a:pt x="914" y="17169"/>
                    <a:pt x="1182" y="16965"/>
                  </a:cubicBezTo>
                  <a:cubicBezTo>
                    <a:pt x="1749" y="16571"/>
                    <a:pt x="2095" y="15893"/>
                    <a:pt x="2394" y="15263"/>
                  </a:cubicBezTo>
                  <a:cubicBezTo>
                    <a:pt x="2394" y="16272"/>
                    <a:pt x="2394" y="17248"/>
                    <a:pt x="2394" y="18193"/>
                  </a:cubicBezTo>
                  <a:cubicBezTo>
                    <a:pt x="2331" y="18445"/>
                    <a:pt x="2253" y="18681"/>
                    <a:pt x="2158" y="18934"/>
                  </a:cubicBezTo>
                  <a:cubicBezTo>
                    <a:pt x="1922" y="19516"/>
                    <a:pt x="1481" y="19942"/>
                    <a:pt x="1213" y="20509"/>
                  </a:cubicBezTo>
                  <a:cubicBezTo>
                    <a:pt x="1008" y="20855"/>
                    <a:pt x="1402" y="21249"/>
                    <a:pt x="1749" y="21044"/>
                  </a:cubicBezTo>
                  <a:cubicBezTo>
                    <a:pt x="2001" y="20934"/>
                    <a:pt x="2221" y="20761"/>
                    <a:pt x="2379" y="20540"/>
                  </a:cubicBezTo>
                  <a:lnTo>
                    <a:pt x="2379" y="21217"/>
                  </a:lnTo>
                  <a:lnTo>
                    <a:pt x="2379" y="21375"/>
                  </a:lnTo>
                  <a:cubicBezTo>
                    <a:pt x="2379" y="21391"/>
                    <a:pt x="2363" y="21407"/>
                    <a:pt x="2363" y="21422"/>
                  </a:cubicBezTo>
                  <a:cubicBezTo>
                    <a:pt x="2253" y="21848"/>
                    <a:pt x="2064" y="22257"/>
                    <a:pt x="1796" y="22619"/>
                  </a:cubicBezTo>
                  <a:cubicBezTo>
                    <a:pt x="1560" y="22950"/>
                    <a:pt x="1197" y="23186"/>
                    <a:pt x="1040" y="23596"/>
                  </a:cubicBezTo>
                  <a:cubicBezTo>
                    <a:pt x="914" y="23895"/>
                    <a:pt x="1245" y="24084"/>
                    <a:pt x="1481" y="24053"/>
                  </a:cubicBezTo>
                  <a:cubicBezTo>
                    <a:pt x="1859" y="24006"/>
                    <a:pt x="2158" y="23643"/>
                    <a:pt x="2394" y="23312"/>
                  </a:cubicBezTo>
                  <a:cubicBezTo>
                    <a:pt x="2410" y="24179"/>
                    <a:pt x="2426" y="25014"/>
                    <a:pt x="2442" y="25833"/>
                  </a:cubicBezTo>
                  <a:cubicBezTo>
                    <a:pt x="2268" y="26195"/>
                    <a:pt x="2079" y="26557"/>
                    <a:pt x="1859" y="26888"/>
                  </a:cubicBezTo>
                  <a:cubicBezTo>
                    <a:pt x="1544" y="27361"/>
                    <a:pt x="1071" y="27786"/>
                    <a:pt x="867" y="28321"/>
                  </a:cubicBezTo>
                  <a:cubicBezTo>
                    <a:pt x="756" y="28684"/>
                    <a:pt x="1150" y="28904"/>
                    <a:pt x="1434" y="28763"/>
                  </a:cubicBezTo>
                  <a:cubicBezTo>
                    <a:pt x="1733" y="28605"/>
                    <a:pt x="1985" y="28369"/>
                    <a:pt x="2158" y="28069"/>
                  </a:cubicBezTo>
                  <a:cubicBezTo>
                    <a:pt x="2158" y="28290"/>
                    <a:pt x="2142" y="28526"/>
                    <a:pt x="2142" y="28747"/>
                  </a:cubicBezTo>
                  <a:cubicBezTo>
                    <a:pt x="2142" y="29204"/>
                    <a:pt x="2079" y="29708"/>
                    <a:pt x="2253" y="30133"/>
                  </a:cubicBezTo>
                  <a:cubicBezTo>
                    <a:pt x="2331" y="30385"/>
                    <a:pt x="2631" y="30464"/>
                    <a:pt x="2835" y="30322"/>
                  </a:cubicBezTo>
                  <a:cubicBezTo>
                    <a:pt x="2867" y="30416"/>
                    <a:pt x="2898" y="30511"/>
                    <a:pt x="2946" y="30605"/>
                  </a:cubicBezTo>
                  <a:cubicBezTo>
                    <a:pt x="3056" y="30842"/>
                    <a:pt x="3308" y="30999"/>
                    <a:pt x="3576" y="30999"/>
                  </a:cubicBezTo>
                  <a:lnTo>
                    <a:pt x="3592" y="30999"/>
                  </a:lnTo>
                  <a:cubicBezTo>
                    <a:pt x="6553" y="30920"/>
                    <a:pt x="9451" y="30842"/>
                    <a:pt x="12601" y="30842"/>
                  </a:cubicBezTo>
                  <a:cubicBezTo>
                    <a:pt x="13468" y="30842"/>
                    <a:pt x="14334" y="30857"/>
                    <a:pt x="15200" y="30873"/>
                  </a:cubicBezTo>
                  <a:cubicBezTo>
                    <a:pt x="16067" y="30905"/>
                    <a:pt x="16980" y="30920"/>
                    <a:pt x="17862" y="30920"/>
                  </a:cubicBezTo>
                  <a:cubicBezTo>
                    <a:pt x="20792" y="30920"/>
                    <a:pt x="23076" y="30369"/>
                    <a:pt x="25029" y="29188"/>
                  </a:cubicBezTo>
                  <a:cubicBezTo>
                    <a:pt x="25187" y="29093"/>
                    <a:pt x="25313" y="28999"/>
                    <a:pt x="25455" y="28904"/>
                  </a:cubicBezTo>
                  <a:cubicBezTo>
                    <a:pt x="25439" y="29125"/>
                    <a:pt x="25471" y="29345"/>
                    <a:pt x="25549" y="29534"/>
                  </a:cubicBezTo>
                  <a:cubicBezTo>
                    <a:pt x="25675" y="29834"/>
                    <a:pt x="26085" y="29755"/>
                    <a:pt x="26227" y="29534"/>
                  </a:cubicBezTo>
                  <a:cubicBezTo>
                    <a:pt x="26479" y="29156"/>
                    <a:pt x="26447" y="28652"/>
                    <a:pt x="26526" y="28211"/>
                  </a:cubicBezTo>
                  <a:cubicBezTo>
                    <a:pt x="26526" y="28148"/>
                    <a:pt x="26557" y="28101"/>
                    <a:pt x="26573" y="28054"/>
                  </a:cubicBezTo>
                  <a:cubicBezTo>
                    <a:pt x="26998" y="27660"/>
                    <a:pt x="27376" y="27235"/>
                    <a:pt x="27692" y="26762"/>
                  </a:cubicBezTo>
                  <a:cubicBezTo>
                    <a:pt x="27770" y="26983"/>
                    <a:pt x="27896" y="27203"/>
                    <a:pt x="28070" y="27345"/>
                  </a:cubicBezTo>
                  <a:cubicBezTo>
                    <a:pt x="28400" y="27660"/>
                    <a:pt x="28920" y="27345"/>
                    <a:pt x="28810" y="26920"/>
                  </a:cubicBezTo>
                  <a:cubicBezTo>
                    <a:pt x="28684" y="26463"/>
                    <a:pt x="28574" y="26006"/>
                    <a:pt x="28511" y="25549"/>
                  </a:cubicBezTo>
                  <a:lnTo>
                    <a:pt x="28479" y="25297"/>
                  </a:lnTo>
                  <a:cubicBezTo>
                    <a:pt x="28763" y="24573"/>
                    <a:pt x="28936" y="23817"/>
                    <a:pt x="29015" y="23029"/>
                  </a:cubicBezTo>
                  <a:cubicBezTo>
                    <a:pt x="29188" y="23328"/>
                    <a:pt x="29408" y="23596"/>
                    <a:pt x="29755" y="23643"/>
                  </a:cubicBezTo>
                  <a:cubicBezTo>
                    <a:pt x="29928" y="23643"/>
                    <a:pt x="30086" y="23533"/>
                    <a:pt x="30133" y="23360"/>
                  </a:cubicBezTo>
                  <a:cubicBezTo>
                    <a:pt x="30196" y="22871"/>
                    <a:pt x="29865" y="22588"/>
                    <a:pt x="29645" y="2221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2082;p43">
              <a:extLst>
                <a:ext uri="{FF2B5EF4-FFF2-40B4-BE49-F238E27FC236}">
                  <a16:creationId xmlns:a16="http://schemas.microsoft.com/office/drawing/2014/main" id="{DE2E3801-9380-4403-FFEC-644C1477E2BC}"/>
                </a:ext>
              </a:extLst>
            </p:cNvPr>
            <p:cNvSpPr/>
            <p:nvPr/>
          </p:nvSpPr>
          <p:spPr>
            <a:xfrm>
              <a:off x="2150663" y="529825"/>
              <a:ext cx="720675" cy="769550"/>
            </a:xfrm>
            <a:custGeom>
              <a:avLst/>
              <a:gdLst/>
              <a:ahLst/>
              <a:cxnLst/>
              <a:rect l="l" t="t" r="r" b="b"/>
              <a:pathLst>
                <a:path w="28827" h="30782" extrusionOk="0">
                  <a:moveTo>
                    <a:pt x="6514" y="0"/>
                  </a:moveTo>
                  <a:cubicBezTo>
                    <a:pt x="6164" y="0"/>
                    <a:pt x="5944" y="539"/>
                    <a:pt x="6301" y="790"/>
                  </a:cubicBezTo>
                  <a:cubicBezTo>
                    <a:pt x="6648" y="1026"/>
                    <a:pt x="7010" y="1247"/>
                    <a:pt x="7372" y="1436"/>
                  </a:cubicBezTo>
                  <a:cubicBezTo>
                    <a:pt x="7073" y="1452"/>
                    <a:pt x="6774" y="1468"/>
                    <a:pt x="6506" y="1483"/>
                  </a:cubicBezTo>
                  <a:cubicBezTo>
                    <a:pt x="6112" y="1279"/>
                    <a:pt x="5608" y="1263"/>
                    <a:pt x="5183" y="1137"/>
                  </a:cubicBezTo>
                  <a:cubicBezTo>
                    <a:pt x="4679" y="979"/>
                    <a:pt x="4206" y="743"/>
                    <a:pt x="3718" y="585"/>
                  </a:cubicBezTo>
                  <a:cubicBezTo>
                    <a:pt x="3685" y="575"/>
                    <a:pt x="3653" y="569"/>
                    <a:pt x="3621" y="569"/>
                  </a:cubicBezTo>
                  <a:cubicBezTo>
                    <a:pt x="3336" y="569"/>
                    <a:pt x="3130" y="985"/>
                    <a:pt x="3371" y="1184"/>
                  </a:cubicBezTo>
                  <a:cubicBezTo>
                    <a:pt x="3576" y="1357"/>
                    <a:pt x="3797" y="1499"/>
                    <a:pt x="4049" y="1625"/>
                  </a:cubicBezTo>
                  <a:lnTo>
                    <a:pt x="3103" y="1672"/>
                  </a:lnTo>
                  <a:cubicBezTo>
                    <a:pt x="2820" y="1688"/>
                    <a:pt x="2584" y="1877"/>
                    <a:pt x="2489" y="2145"/>
                  </a:cubicBezTo>
                  <a:cubicBezTo>
                    <a:pt x="2458" y="2224"/>
                    <a:pt x="2442" y="2302"/>
                    <a:pt x="2442" y="2381"/>
                  </a:cubicBezTo>
                  <a:cubicBezTo>
                    <a:pt x="2395" y="3216"/>
                    <a:pt x="2253" y="4035"/>
                    <a:pt x="1985" y="4807"/>
                  </a:cubicBezTo>
                  <a:cubicBezTo>
                    <a:pt x="1780" y="5390"/>
                    <a:pt x="1355" y="5815"/>
                    <a:pt x="1166" y="6382"/>
                  </a:cubicBezTo>
                  <a:cubicBezTo>
                    <a:pt x="1108" y="6628"/>
                    <a:pt x="1316" y="6860"/>
                    <a:pt x="1557" y="6860"/>
                  </a:cubicBezTo>
                  <a:cubicBezTo>
                    <a:pt x="1579" y="6860"/>
                    <a:pt x="1601" y="6858"/>
                    <a:pt x="1623" y="6855"/>
                  </a:cubicBezTo>
                  <a:cubicBezTo>
                    <a:pt x="1938" y="6760"/>
                    <a:pt x="2206" y="6571"/>
                    <a:pt x="2395" y="6303"/>
                  </a:cubicBezTo>
                  <a:lnTo>
                    <a:pt x="2395" y="7264"/>
                  </a:lnTo>
                  <a:cubicBezTo>
                    <a:pt x="2253" y="7705"/>
                    <a:pt x="2048" y="8115"/>
                    <a:pt x="1780" y="8508"/>
                  </a:cubicBezTo>
                  <a:cubicBezTo>
                    <a:pt x="1324" y="9154"/>
                    <a:pt x="709" y="9611"/>
                    <a:pt x="237" y="10241"/>
                  </a:cubicBezTo>
                  <a:cubicBezTo>
                    <a:pt x="0" y="10569"/>
                    <a:pt x="333" y="10897"/>
                    <a:pt x="642" y="10897"/>
                  </a:cubicBezTo>
                  <a:cubicBezTo>
                    <a:pt x="704" y="10897"/>
                    <a:pt x="764" y="10884"/>
                    <a:pt x="820" y="10855"/>
                  </a:cubicBezTo>
                  <a:cubicBezTo>
                    <a:pt x="1276" y="10619"/>
                    <a:pt x="1670" y="10304"/>
                    <a:pt x="2001" y="9926"/>
                  </a:cubicBezTo>
                  <a:lnTo>
                    <a:pt x="2001" y="9926"/>
                  </a:lnTo>
                  <a:cubicBezTo>
                    <a:pt x="1969" y="10068"/>
                    <a:pt x="1922" y="10194"/>
                    <a:pt x="1859" y="10336"/>
                  </a:cubicBezTo>
                  <a:cubicBezTo>
                    <a:pt x="1670" y="10855"/>
                    <a:pt x="1276" y="11297"/>
                    <a:pt x="1103" y="11832"/>
                  </a:cubicBezTo>
                  <a:cubicBezTo>
                    <a:pt x="1052" y="12098"/>
                    <a:pt x="1257" y="12313"/>
                    <a:pt x="1494" y="12313"/>
                  </a:cubicBezTo>
                  <a:cubicBezTo>
                    <a:pt x="1552" y="12313"/>
                    <a:pt x="1612" y="12301"/>
                    <a:pt x="1670" y="12273"/>
                  </a:cubicBezTo>
                  <a:cubicBezTo>
                    <a:pt x="1969" y="12053"/>
                    <a:pt x="2221" y="11769"/>
                    <a:pt x="2379" y="11438"/>
                  </a:cubicBezTo>
                  <a:lnTo>
                    <a:pt x="2379" y="11438"/>
                  </a:lnTo>
                  <a:cubicBezTo>
                    <a:pt x="2379" y="11879"/>
                    <a:pt x="2379" y="12305"/>
                    <a:pt x="2363" y="12730"/>
                  </a:cubicBezTo>
                  <a:cubicBezTo>
                    <a:pt x="2143" y="13313"/>
                    <a:pt x="1875" y="13896"/>
                    <a:pt x="1576" y="14463"/>
                  </a:cubicBezTo>
                  <a:cubicBezTo>
                    <a:pt x="1245" y="15077"/>
                    <a:pt x="757" y="15644"/>
                    <a:pt x="583" y="16321"/>
                  </a:cubicBezTo>
                  <a:cubicBezTo>
                    <a:pt x="521" y="16556"/>
                    <a:pt x="721" y="16810"/>
                    <a:pt x="939" y="16810"/>
                  </a:cubicBezTo>
                  <a:cubicBezTo>
                    <a:pt x="1000" y="16810"/>
                    <a:pt x="1061" y="16791"/>
                    <a:pt x="1119" y="16747"/>
                  </a:cubicBezTo>
                  <a:cubicBezTo>
                    <a:pt x="1686" y="16353"/>
                    <a:pt x="2032" y="15675"/>
                    <a:pt x="2347" y="15045"/>
                  </a:cubicBezTo>
                  <a:lnTo>
                    <a:pt x="2347" y="15045"/>
                  </a:lnTo>
                  <a:cubicBezTo>
                    <a:pt x="2332" y="16054"/>
                    <a:pt x="2332" y="17030"/>
                    <a:pt x="2332" y="17975"/>
                  </a:cubicBezTo>
                  <a:cubicBezTo>
                    <a:pt x="2269" y="18227"/>
                    <a:pt x="2190" y="18463"/>
                    <a:pt x="2095" y="18716"/>
                  </a:cubicBezTo>
                  <a:cubicBezTo>
                    <a:pt x="1859" y="19298"/>
                    <a:pt x="1418" y="19724"/>
                    <a:pt x="1166" y="20291"/>
                  </a:cubicBezTo>
                  <a:cubicBezTo>
                    <a:pt x="985" y="20575"/>
                    <a:pt x="1218" y="20891"/>
                    <a:pt x="1498" y="20891"/>
                  </a:cubicBezTo>
                  <a:cubicBezTo>
                    <a:pt x="1560" y="20891"/>
                    <a:pt x="1624" y="20876"/>
                    <a:pt x="1686" y="20842"/>
                  </a:cubicBezTo>
                  <a:cubicBezTo>
                    <a:pt x="1938" y="20716"/>
                    <a:pt x="2158" y="20543"/>
                    <a:pt x="2332" y="20322"/>
                  </a:cubicBezTo>
                  <a:lnTo>
                    <a:pt x="2332" y="20999"/>
                  </a:lnTo>
                  <a:lnTo>
                    <a:pt x="2332" y="21157"/>
                  </a:lnTo>
                  <a:cubicBezTo>
                    <a:pt x="2316" y="21173"/>
                    <a:pt x="2316" y="21189"/>
                    <a:pt x="2300" y="21204"/>
                  </a:cubicBezTo>
                  <a:cubicBezTo>
                    <a:pt x="2190" y="21630"/>
                    <a:pt x="2001" y="22039"/>
                    <a:pt x="1749" y="22401"/>
                  </a:cubicBezTo>
                  <a:cubicBezTo>
                    <a:pt x="1497" y="22732"/>
                    <a:pt x="1135" y="22984"/>
                    <a:pt x="977" y="23378"/>
                  </a:cubicBezTo>
                  <a:cubicBezTo>
                    <a:pt x="875" y="23655"/>
                    <a:pt x="1138" y="23838"/>
                    <a:pt x="1365" y="23838"/>
                  </a:cubicBezTo>
                  <a:cubicBezTo>
                    <a:pt x="1383" y="23838"/>
                    <a:pt x="1401" y="23837"/>
                    <a:pt x="1418" y="23835"/>
                  </a:cubicBezTo>
                  <a:cubicBezTo>
                    <a:pt x="1796" y="23788"/>
                    <a:pt x="2111" y="23425"/>
                    <a:pt x="2347" y="23110"/>
                  </a:cubicBezTo>
                  <a:cubicBezTo>
                    <a:pt x="2347" y="23961"/>
                    <a:pt x="2379" y="24796"/>
                    <a:pt x="2395" y="25615"/>
                  </a:cubicBezTo>
                  <a:cubicBezTo>
                    <a:pt x="2221" y="25977"/>
                    <a:pt x="2017" y="26339"/>
                    <a:pt x="1796" y="26670"/>
                  </a:cubicBezTo>
                  <a:cubicBezTo>
                    <a:pt x="1481" y="27143"/>
                    <a:pt x="1009" y="27568"/>
                    <a:pt x="820" y="28103"/>
                  </a:cubicBezTo>
                  <a:cubicBezTo>
                    <a:pt x="720" y="28390"/>
                    <a:pt x="955" y="28588"/>
                    <a:pt x="1191" y="28588"/>
                  </a:cubicBezTo>
                  <a:cubicBezTo>
                    <a:pt x="1253" y="28588"/>
                    <a:pt x="1315" y="28574"/>
                    <a:pt x="1371" y="28545"/>
                  </a:cubicBezTo>
                  <a:cubicBezTo>
                    <a:pt x="1670" y="28387"/>
                    <a:pt x="1922" y="28151"/>
                    <a:pt x="2111" y="27851"/>
                  </a:cubicBezTo>
                  <a:lnTo>
                    <a:pt x="2111" y="27851"/>
                  </a:lnTo>
                  <a:cubicBezTo>
                    <a:pt x="2095" y="28072"/>
                    <a:pt x="2095" y="28308"/>
                    <a:pt x="2080" y="28529"/>
                  </a:cubicBezTo>
                  <a:cubicBezTo>
                    <a:pt x="2080" y="28986"/>
                    <a:pt x="2032" y="29490"/>
                    <a:pt x="2190" y="29915"/>
                  </a:cubicBezTo>
                  <a:cubicBezTo>
                    <a:pt x="2253" y="30083"/>
                    <a:pt x="2400" y="30174"/>
                    <a:pt x="2552" y="30174"/>
                  </a:cubicBezTo>
                  <a:cubicBezTo>
                    <a:pt x="2627" y="30174"/>
                    <a:pt x="2704" y="30151"/>
                    <a:pt x="2773" y="30104"/>
                  </a:cubicBezTo>
                  <a:cubicBezTo>
                    <a:pt x="2804" y="30198"/>
                    <a:pt x="2851" y="30293"/>
                    <a:pt x="2883" y="30387"/>
                  </a:cubicBezTo>
                  <a:cubicBezTo>
                    <a:pt x="3009" y="30624"/>
                    <a:pt x="3245" y="30781"/>
                    <a:pt x="3513" y="30781"/>
                  </a:cubicBezTo>
                  <a:lnTo>
                    <a:pt x="3545" y="30781"/>
                  </a:lnTo>
                  <a:cubicBezTo>
                    <a:pt x="6490" y="30702"/>
                    <a:pt x="9404" y="30624"/>
                    <a:pt x="12539" y="30624"/>
                  </a:cubicBezTo>
                  <a:cubicBezTo>
                    <a:pt x="13405" y="30624"/>
                    <a:pt x="14271" y="30639"/>
                    <a:pt x="15138" y="30655"/>
                  </a:cubicBezTo>
                  <a:cubicBezTo>
                    <a:pt x="16020" y="30687"/>
                    <a:pt x="16918" y="30702"/>
                    <a:pt x="17800" y="30702"/>
                  </a:cubicBezTo>
                  <a:cubicBezTo>
                    <a:pt x="20745" y="30702"/>
                    <a:pt x="23014" y="30151"/>
                    <a:pt x="24982" y="28970"/>
                  </a:cubicBezTo>
                  <a:cubicBezTo>
                    <a:pt x="25124" y="28891"/>
                    <a:pt x="25250" y="28781"/>
                    <a:pt x="25392" y="28686"/>
                  </a:cubicBezTo>
                  <a:lnTo>
                    <a:pt x="25392" y="28686"/>
                  </a:lnTo>
                  <a:cubicBezTo>
                    <a:pt x="25376" y="28907"/>
                    <a:pt x="25408" y="29127"/>
                    <a:pt x="25502" y="29316"/>
                  </a:cubicBezTo>
                  <a:cubicBezTo>
                    <a:pt x="25560" y="29460"/>
                    <a:pt x="25673" y="29519"/>
                    <a:pt x="25793" y="29519"/>
                  </a:cubicBezTo>
                  <a:cubicBezTo>
                    <a:pt x="25936" y="29519"/>
                    <a:pt x="26087" y="29436"/>
                    <a:pt x="26164" y="29316"/>
                  </a:cubicBezTo>
                  <a:cubicBezTo>
                    <a:pt x="26432" y="28954"/>
                    <a:pt x="26384" y="28434"/>
                    <a:pt x="26479" y="27993"/>
                  </a:cubicBezTo>
                  <a:cubicBezTo>
                    <a:pt x="26479" y="27930"/>
                    <a:pt x="26495" y="27883"/>
                    <a:pt x="26510" y="27836"/>
                  </a:cubicBezTo>
                  <a:cubicBezTo>
                    <a:pt x="26936" y="27442"/>
                    <a:pt x="27314" y="27017"/>
                    <a:pt x="27645" y="26544"/>
                  </a:cubicBezTo>
                  <a:cubicBezTo>
                    <a:pt x="27708" y="26765"/>
                    <a:pt x="27834" y="26985"/>
                    <a:pt x="28023" y="27127"/>
                  </a:cubicBezTo>
                  <a:cubicBezTo>
                    <a:pt x="28112" y="27216"/>
                    <a:pt x="28217" y="27255"/>
                    <a:pt x="28320" y="27255"/>
                  </a:cubicBezTo>
                  <a:cubicBezTo>
                    <a:pt x="28581" y="27255"/>
                    <a:pt x="28826" y="27006"/>
                    <a:pt x="28747" y="26702"/>
                  </a:cubicBezTo>
                  <a:cubicBezTo>
                    <a:pt x="28621" y="26245"/>
                    <a:pt x="28527" y="25788"/>
                    <a:pt x="28448" y="25331"/>
                  </a:cubicBezTo>
                  <a:cubicBezTo>
                    <a:pt x="28448" y="25252"/>
                    <a:pt x="28432" y="25174"/>
                    <a:pt x="28416" y="25095"/>
                  </a:cubicBezTo>
                  <a:cubicBezTo>
                    <a:pt x="27867" y="24936"/>
                    <a:pt x="27308" y="24853"/>
                    <a:pt x="26740" y="24853"/>
                  </a:cubicBezTo>
                  <a:cubicBezTo>
                    <a:pt x="26575" y="24853"/>
                    <a:pt x="26409" y="24860"/>
                    <a:pt x="26243" y="24874"/>
                  </a:cubicBezTo>
                  <a:cubicBezTo>
                    <a:pt x="23533" y="25079"/>
                    <a:pt x="21013" y="26402"/>
                    <a:pt x="18587" y="27552"/>
                  </a:cubicBezTo>
                  <a:cubicBezTo>
                    <a:pt x="16681" y="28434"/>
                    <a:pt x="14618" y="28923"/>
                    <a:pt x="12539" y="28986"/>
                  </a:cubicBezTo>
                  <a:cubicBezTo>
                    <a:pt x="12245" y="28996"/>
                    <a:pt x="11949" y="29003"/>
                    <a:pt x="11652" y="29003"/>
                  </a:cubicBezTo>
                  <a:cubicBezTo>
                    <a:pt x="10149" y="29003"/>
                    <a:pt x="8630" y="28824"/>
                    <a:pt x="7341" y="28009"/>
                  </a:cubicBezTo>
                  <a:cubicBezTo>
                    <a:pt x="4757" y="26402"/>
                    <a:pt x="3576" y="23079"/>
                    <a:pt x="3482" y="20102"/>
                  </a:cubicBezTo>
                  <a:cubicBezTo>
                    <a:pt x="3340" y="15612"/>
                    <a:pt x="3466" y="10777"/>
                    <a:pt x="5246" y="6618"/>
                  </a:cubicBezTo>
                  <a:cubicBezTo>
                    <a:pt x="6049" y="4760"/>
                    <a:pt x="7167" y="3137"/>
                    <a:pt x="8396" y="1546"/>
                  </a:cubicBezTo>
                  <a:cubicBezTo>
                    <a:pt x="8522" y="1389"/>
                    <a:pt x="8648" y="1231"/>
                    <a:pt x="8774" y="1089"/>
                  </a:cubicBezTo>
                  <a:cubicBezTo>
                    <a:pt x="8664" y="1042"/>
                    <a:pt x="8554" y="1011"/>
                    <a:pt x="8443" y="963"/>
                  </a:cubicBezTo>
                  <a:cubicBezTo>
                    <a:pt x="7845" y="711"/>
                    <a:pt x="7262" y="412"/>
                    <a:pt x="6726" y="66"/>
                  </a:cubicBezTo>
                  <a:cubicBezTo>
                    <a:pt x="6653" y="20"/>
                    <a:pt x="6581" y="0"/>
                    <a:pt x="6514"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2083;p43">
              <a:extLst>
                <a:ext uri="{FF2B5EF4-FFF2-40B4-BE49-F238E27FC236}">
                  <a16:creationId xmlns:a16="http://schemas.microsoft.com/office/drawing/2014/main" id="{E5D9DD22-7260-530A-DC86-443F98802C12}"/>
                </a:ext>
              </a:extLst>
            </p:cNvPr>
            <p:cNvSpPr/>
            <p:nvPr/>
          </p:nvSpPr>
          <p:spPr>
            <a:xfrm>
              <a:off x="2264863" y="660825"/>
              <a:ext cx="161475" cy="200950"/>
            </a:xfrm>
            <a:custGeom>
              <a:avLst/>
              <a:gdLst/>
              <a:ahLst/>
              <a:cxnLst/>
              <a:rect l="l" t="t" r="r" b="b"/>
              <a:pathLst>
                <a:path w="6459" h="8038" extrusionOk="0">
                  <a:moveTo>
                    <a:pt x="2884" y="0"/>
                  </a:moveTo>
                  <a:cubicBezTo>
                    <a:pt x="2308" y="0"/>
                    <a:pt x="1729" y="191"/>
                    <a:pt x="1213" y="622"/>
                  </a:cubicBezTo>
                  <a:cubicBezTo>
                    <a:pt x="473" y="1237"/>
                    <a:pt x="284" y="2182"/>
                    <a:pt x="284" y="3095"/>
                  </a:cubicBezTo>
                  <a:cubicBezTo>
                    <a:pt x="284" y="3946"/>
                    <a:pt x="158" y="4733"/>
                    <a:pt x="95" y="5568"/>
                  </a:cubicBezTo>
                  <a:cubicBezTo>
                    <a:pt x="0" y="6592"/>
                    <a:pt x="504" y="7506"/>
                    <a:pt x="1450" y="7868"/>
                  </a:cubicBezTo>
                  <a:cubicBezTo>
                    <a:pt x="1758" y="7984"/>
                    <a:pt x="2071" y="8037"/>
                    <a:pt x="2381" y="8037"/>
                  </a:cubicBezTo>
                  <a:cubicBezTo>
                    <a:pt x="3628" y="8037"/>
                    <a:pt x="4839" y="7185"/>
                    <a:pt x="5545" y="6151"/>
                  </a:cubicBezTo>
                  <a:cubicBezTo>
                    <a:pt x="6411" y="4812"/>
                    <a:pt x="6459" y="3111"/>
                    <a:pt x="5671" y="1725"/>
                  </a:cubicBezTo>
                  <a:cubicBezTo>
                    <a:pt x="5639" y="1662"/>
                    <a:pt x="5608" y="1615"/>
                    <a:pt x="5576" y="1567"/>
                  </a:cubicBezTo>
                  <a:cubicBezTo>
                    <a:pt x="4958" y="624"/>
                    <a:pt x="3927" y="0"/>
                    <a:pt x="28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2084;p43">
              <a:extLst>
                <a:ext uri="{FF2B5EF4-FFF2-40B4-BE49-F238E27FC236}">
                  <a16:creationId xmlns:a16="http://schemas.microsoft.com/office/drawing/2014/main" id="{9194F868-0AC2-E46D-A706-7F1BC5246C9D}"/>
                </a:ext>
              </a:extLst>
            </p:cNvPr>
            <p:cNvSpPr/>
            <p:nvPr/>
          </p:nvSpPr>
          <p:spPr>
            <a:xfrm>
              <a:off x="2290463" y="693125"/>
              <a:ext cx="107125" cy="119250"/>
            </a:xfrm>
            <a:custGeom>
              <a:avLst/>
              <a:gdLst/>
              <a:ahLst/>
              <a:cxnLst/>
              <a:rect l="l" t="t" r="r" b="b"/>
              <a:pathLst>
                <a:path w="4285" h="4770" extrusionOk="0">
                  <a:moveTo>
                    <a:pt x="2273" y="1"/>
                  </a:moveTo>
                  <a:cubicBezTo>
                    <a:pt x="1933" y="1"/>
                    <a:pt x="1564" y="140"/>
                    <a:pt x="1182" y="464"/>
                  </a:cubicBezTo>
                  <a:cubicBezTo>
                    <a:pt x="268" y="1252"/>
                    <a:pt x="0" y="2386"/>
                    <a:pt x="378" y="3552"/>
                  </a:cubicBezTo>
                  <a:cubicBezTo>
                    <a:pt x="648" y="4348"/>
                    <a:pt x="1292" y="4769"/>
                    <a:pt x="2005" y="4769"/>
                  </a:cubicBezTo>
                  <a:cubicBezTo>
                    <a:pt x="2293" y="4769"/>
                    <a:pt x="2593" y="4700"/>
                    <a:pt x="2883" y="4560"/>
                  </a:cubicBezTo>
                  <a:cubicBezTo>
                    <a:pt x="4237" y="3914"/>
                    <a:pt x="4285" y="2134"/>
                    <a:pt x="3670" y="1000"/>
                  </a:cubicBezTo>
                  <a:cubicBezTo>
                    <a:pt x="3352" y="412"/>
                    <a:pt x="2857" y="1"/>
                    <a:pt x="2273" y="1"/>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2085;p43">
              <a:extLst>
                <a:ext uri="{FF2B5EF4-FFF2-40B4-BE49-F238E27FC236}">
                  <a16:creationId xmlns:a16="http://schemas.microsoft.com/office/drawing/2014/main" id="{46F02D4B-886A-6932-95B4-231EDCBAAF39}"/>
                </a:ext>
              </a:extLst>
            </p:cNvPr>
            <p:cNvSpPr/>
            <p:nvPr/>
          </p:nvSpPr>
          <p:spPr>
            <a:xfrm>
              <a:off x="2332613" y="701950"/>
              <a:ext cx="55925" cy="88575"/>
            </a:xfrm>
            <a:custGeom>
              <a:avLst/>
              <a:gdLst/>
              <a:ahLst/>
              <a:cxnLst/>
              <a:rect l="l" t="t" r="r" b="b"/>
              <a:pathLst>
                <a:path w="2237" h="3543" extrusionOk="0">
                  <a:moveTo>
                    <a:pt x="531" y="1"/>
                  </a:moveTo>
                  <a:cubicBezTo>
                    <a:pt x="30" y="1"/>
                    <a:pt x="0" y="573"/>
                    <a:pt x="47" y="962"/>
                  </a:cubicBezTo>
                  <a:cubicBezTo>
                    <a:pt x="78" y="1293"/>
                    <a:pt x="173" y="1623"/>
                    <a:pt x="204" y="1970"/>
                  </a:cubicBezTo>
                  <a:cubicBezTo>
                    <a:pt x="252" y="2427"/>
                    <a:pt x="189" y="3088"/>
                    <a:pt x="582" y="3388"/>
                  </a:cubicBezTo>
                  <a:cubicBezTo>
                    <a:pt x="732" y="3492"/>
                    <a:pt x="903" y="3542"/>
                    <a:pt x="1072" y="3542"/>
                  </a:cubicBezTo>
                  <a:cubicBezTo>
                    <a:pt x="1313" y="3542"/>
                    <a:pt x="1550" y="3440"/>
                    <a:pt x="1717" y="3246"/>
                  </a:cubicBezTo>
                  <a:cubicBezTo>
                    <a:pt x="2236" y="2632"/>
                    <a:pt x="1937" y="1576"/>
                    <a:pt x="1669" y="930"/>
                  </a:cubicBezTo>
                  <a:cubicBezTo>
                    <a:pt x="1465" y="442"/>
                    <a:pt x="1087" y="17"/>
                    <a:pt x="551" y="1"/>
                  </a:cubicBezTo>
                  <a:cubicBezTo>
                    <a:pt x="544" y="1"/>
                    <a:pt x="537" y="1"/>
                    <a:pt x="531"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2086;p43">
              <a:extLst>
                <a:ext uri="{FF2B5EF4-FFF2-40B4-BE49-F238E27FC236}">
                  <a16:creationId xmlns:a16="http://schemas.microsoft.com/office/drawing/2014/main" id="{0C1228AB-6EBE-A1F5-41A7-60B66611668C}"/>
                </a:ext>
              </a:extLst>
            </p:cNvPr>
            <p:cNvSpPr/>
            <p:nvPr/>
          </p:nvSpPr>
          <p:spPr>
            <a:xfrm>
              <a:off x="2308188" y="701975"/>
              <a:ext cx="41325" cy="42150"/>
            </a:xfrm>
            <a:custGeom>
              <a:avLst/>
              <a:gdLst/>
              <a:ahLst/>
              <a:cxnLst/>
              <a:rect l="l" t="t" r="r" b="b"/>
              <a:pathLst>
                <a:path w="1653" h="1686" extrusionOk="0">
                  <a:moveTo>
                    <a:pt x="550" y="0"/>
                  </a:moveTo>
                  <a:cubicBezTo>
                    <a:pt x="259" y="0"/>
                    <a:pt x="8" y="149"/>
                    <a:pt x="0" y="536"/>
                  </a:cubicBezTo>
                  <a:cubicBezTo>
                    <a:pt x="0" y="866"/>
                    <a:pt x="268" y="929"/>
                    <a:pt x="457" y="1134"/>
                  </a:cubicBezTo>
                  <a:cubicBezTo>
                    <a:pt x="662" y="1323"/>
                    <a:pt x="866" y="1670"/>
                    <a:pt x="1181" y="1685"/>
                  </a:cubicBezTo>
                  <a:cubicBezTo>
                    <a:pt x="1190" y="1686"/>
                    <a:pt x="1198" y="1686"/>
                    <a:pt x="1206" y="1686"/>
                  </a:cubicBezTo>
                  <a:cubicBezTo>
                    <a:pt x="1578" y="1686"/>
                    <a:pt x="1653" y="1331"/>
                    <a:pt x="1591" y="977"/>
                  </a:cubicBezTo>
                  <a:cubicBezTo>
                    <a:pt x="1544" y="725"/>
                    <a:pt x="1433" y="488"/>
                    <a:pt x="1276" y="284"/>
                  </a:cubicBezTo>
                  <a:cubicBezTo>
                    <a:pt x="1092" y="114"/>
                    <a:pt x="805" y="0"/>
                    <a:pt x="550"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2087;p43">
              <a:extLst>
                <a:ext uri="{FF2B5EF4-FFF2-40B4-BE49-F238E27FC236}">
                  <a16:creationId xmlns:a16="http://schemas.microsoft.com/office/drawing/2014/main" id="{58D8DF2C-0D8A-ACF3-12D3-F2099067646E}"/>
                </a:ext>
              </a:extLst>
            </p:cNvPr>
            <p:cNvSpPr/>
            <p:nvPr/>
          </p:nvSpPr>
          <p:spPr>
            <a:xfrm>
              <a:off x="2643288" y="660825"/>
              <a:ext cx="161100" cy="200950"/>
            </a:xfrm>
            <a:custGeom>
              <a:avLst/>
              <a:gdLst/>
              <a:ahLst/>
              <a:cxnLst/>
              <a:rect l="l" t="t" r="r" b="b"/>
              <a:pathLst>
                <a:path w="6444" h="8038" extrusionOk="0">
                  <a:moveTo>
                    <a:pt x="2869" y="0"/>
                  </a:moveTo>
                  <a:cubicBezTo>
                    <a:pt x="2293" y="0"/>
                    <a:pt x="1714" y="191"/>
                    <a:pt x="1198" y="622"/>
                  </a:cubicBezTo>
                  <a:cubicBezTo>
                    <a:pt x="473" y="1237"/>
                    <a:pt x="284" y="2182"/>
                    <a:pt x="284" y="3095"/>
                  </a:cubicBezTo>
                  <a:cubicBezTo>
                    <a:pt x="284" y="3946"/>
                    <a:pt x="158" y="4733"/>
                    <a:pt x="79" y="5568"/>
                  </a:cubicBezTo>
                  <a:cubicBezTo>
                    <a:pt x="1" y="6592"/>
                    <a:pt x="489" y="7506"/>
                    <a:pt x="1434" y="7868"/>
                  </a:cubicBezTo>
                  <a:cubicBezTo>
                    <a:pt x="1745" y="7984"/>
                    <a:pt x="2060" y="8037"/>
                    <a:pt x="2372" y="8037"/>
                  </a:cubicBezTo>
                  <a:cubicBezTo>
                    <a:pt x="3623" y="8037"/>
                    <a:pt x="4823" y="7185"/>
                    <a:pt x="5530" y="6151"/>
                  </a:cubicBezTo>
                  <a:cubicBezTo>
                    <a:pt x="6396" y="4812"/>
                    <a:pt x="6443" y="3111"/>
                    <a:pt x="5656" y="1725"/>
                  </a:cubicBezTo>
                  <a:cubicBezTo>
                    <a:pt x="5640" y="1662"/>
                    <a:pt x="5593" y="1615"/>
                    <a:pt x="5561" y="1567"/>
                  </a:cubicBezTo>
                  <a:cubicBezTo>
                    <a:pt x="4942" y="624"/>
                    <a:pt x="3911" y="0"/>
                    <a:pt x="286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4" name="Google Shape;2088;p43">
              <a:extLst>
                <a:ext uri="{FF2B5EF4-FFF2-40B4-BE49-F238E27FC236}">
                  <a16:creationId xmlns:a16="http://schemas.microsoft.com/office/drawing/2014/main" id="{052FADF1-F006-159C-9C23-33AFFF7521F1}"/>
                </a:ext>
              </a:extLst>
            </p:cNvPr>
            <p:cNvSpPr/>
            <p:nvPr/>
          </p:nvSpPr>
          <p:spPr>
            <a:xfrm>
              <a:off x="2668488" y="693125"/>
              <a:ext cx="107525" cy="119250"/>
            </a:xfrm>
            <a:custGeom>
              <a:avLst/>
              <a:gdLst/>
              <a:ahLst/>
              <a:cxnLst/>
              <a:rect l="l" t="t" r="r" b="b"/>
              <a:pathLst>
                <a:path w="4301" h="4770" extrusionOk="0">
                  <a:moveTo>
                    <a:pt x="2273" y="1"/>
                  </a:moveTo>
                  <a:cubicBezTo>
                    <a:pt x="1934" y="1"/>
                    <a:pt x="1564" y="140"/>
                    <a:pt x="1182" y="464"/>
                  </a:cubicBezTo>
                  <a:cubicBezTo>
                    <a:pt x="269" y="1252"/>
                    <a:pt x="1" y="2386"/>
                    <a:pt x="379" y="3552"/>
                  </a:cubicBezTo>
                  <a:cubicBezTo>
                    <a:pt x="648" y="4348"/>
                    <a:pt x="1293" y="4769"/>
                    <a:pt x="2006" y="4769"/>
                  </a:cubicBezTo>
                  <a:cubicBezTo>
                    <a:pt x="2294" y="4769"/>
                    <a:pt x="2593" y="4700"/>
                    <a:pt x="2883" y="4560"/>
                  </a:cubicBezTo>
                  <a:cubicBezTo>
                    <a:pt x="4238" y="3914"/>
                    <a:pt x="4301" y="2134"/>
                    <a:pt x="3671" y="1000"/>
                  </a:cubicBezTo>
                  <a:cubicBezTo>
                    <a:pt x="3352" y="412"/>
                    <a:pt x="2857" y="1"/>
                    <a:pt x="2273" y="1"/>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5" name="Google Shape;2089;p43">
              <a:extLst>
                <a:ext uri="{FF2B5EF4-FFF2-40B4-BE49-F238E27FC236}">
                  <a16:creationId xmlns:a16="http://schemas.microsoft.com/office/drawing/2014/main" id="{367DBECD-29B5-8CA6-E957-32F147A46463}"/>
                </a:ext>
              </a:extLst>
            </p:cNvPr>
            <p:cNvSpPr/>
            <p:nvPr/>
          </p:nvSpPr>
          <p:spPr>
            <a:xfrm>
              <a:off x="2711038" y="701950"/>
              <a:ext cx="55525" cy="88575"/>
            </a:xfrm>
            <a:custGeom>
              <a:avLst/>
              <a:gdLst/>
              <a:ahLst/>
              <a:cxnLst/>
              <a:rect l="l" t="t" r="r" b="b"/>
              <a:pathLst>
                <a:path w="2221" h="3543" extrusionOk="0">
                  <a:moveTo>
                    <a:pt x="515" y="1"/>
                  </a:moveTo>
                  <a:cubicBezTo>
                    <a:pt x="15" y="1"/>
                    <a:pt x="0" y="573"/>
                    <a:pt x="31" y="962"/>
                  </a:cubicBezTo>
                  <a:cubicBezTo>
                    <a:pt x="63" y="1293"/>
                    <a:pt x="157" y="1623"/>
                    <a:pt x="189" y="1970"/>
                  </a:cubicBezTo>
                  <a:cubicBezTo>
                    <a:pt x="236" y="2427"/>
                    <a:pt x="173" y="3088"/>
                    <a:pt x="583" y="3388"/>
                  </a:cubicBezTo>
                  <a:cubicBezTo>
                    <a:pt x="726" y="3492"/>
                    <a:pt x="896" y="3542"/>
                    <a:pt x="1066" y="3542"/>
                  </a:cubicBezTo>
                  <a:cubicBezTo>
                    <a:pt x="1308" y="3542"/>
                    <a:pt x="1550" y="3440"/>
                    <a:pt x="1717" y="3246"/>
                  </a:cubicBezTo>
                  <a:cubicBezTo>
                    <a:pt x="2221" y="2632"/>
                    <a:pt x="1922" y="1576"/>
                    <a:pt x="1654" y="930"/>
                  </a:cubicBezTo>
                  <a:cubicBezTo>
                    <a:pt x="1465" y="442"/>
                    <a:pt x="1087" y="17"/>
                    <a:pt x="536" y="1"/>
                  </a:cubicBezTo>
                  <a:cubicBezTo>
                    <a:pt x="529" y="1"/>
                    <a:pt x="522" y="1"/>
                    <a:pt x="515"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2090;p43">
              <a:extLst>
                <a:ext uri="{FF2B5EF4-FFF2-40B4-BE49-F238E27FC236}">
                  <a16:creationId xmlns:a16="http://schemas.microsoft.com/office/drawing/2014/main" id="{FF9063C5-6800-9669-83B9-95F13F5DE38F}"/>
                </a:ext>
              </a:extLst>
            </p:cNvPr>
            <p:cNvSpPr/>
            <p:nvPr/>
          </p:nvSpPr>
          <p:spPr>
            <a:xfrm>
              <a:off x="2686613" y="701975"/>
              <a:ext cx="41325" cy="42150"/>
            </a:xfrm>
            <a:custGeom>
              <a:avLst/>
              <a:gdLst/>
              <a:ahLst/>
              <a:cxnLst/>
              <a:rect l="l" t="t" r="r" b="b"/>
              <a:pathLst>
                <a:path w="1653" h="1686" extrusionOk="0">
                  <a:moveTo>
                    <a:pt x="543" y="0"/>
                  </a:moveTo>
                  <a:cubicBezTo>
                    <a:pt x="251" y="0"/>
                    <a:pt x="0" y="149"/>
                    <a:pt x="0" y="536"/>
                  </a:cubicBezTo>
                  <a:cubicBezTo>
                    <a:pt x="0" y="866"/>
                    <a:pt x="252" y="929"/>
                    <a:pt x="457" y="1134"/>
                  </a:cubicBezTo>
                  <a:cubicBezTo>
                    <a:pt x="646" y="1323"/>
                    <a:pt x="867" y="1670"/>
                    <a:pt x="1166" y="1685"/>
                  </a:cubicBezTo>
                  <a:cubicBezTo>
                    <a:pt x="1175" y="1686"/>
                    <a:pt x="1183" y="1686"/>
                    <a:pt x="1191" y="1686"/>
                  </a:cubicBezTo>
                  <a:cubicBezTo>
                    <a:pt x="1579" y="1686"/>
                    <a:pt x="1653" y="1331"/>
                    <a:pt x="1576" y="977"/>
                  </a:cubicBezTo>
                  <a:cubicBezTo>
                    <a:pt x="1544" y="725"/>
                    <a:pt x="1434" y="488"/>
                    <a:pt x="1260" y="284"/>
                  </a:cubicBezTo>
                  <a:cubicBezTo>
                    <a:pt x="1084" y="114"/>
                    <a:pt x="798" y="0"/>
                    <a:pt x="543"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2091;p43">
              <a:extLst>
                <a:ext uri="{FF2B5EF4-FFF2-40B4-BE49-F238E27FC236}">
                  <a16:creationId xmlns:a16="http://schemas.microsoft.com/office/drawing/2014/main" id="{FCD06F36-B4DC-D277-17B1-7F24607738B9}"/>
                </a:ext>
              </a:extLst>
            </p:cNvPr>
            <p:cNvSpPr/>
            <p:nvPr/>
          </p:nvSpPr>
          <p:spPr>
            <a:xfrm>
              <a:off x="2449938" y="864075"/>
              <a:ext cx="183525" cy="309700"/>
            </a:xfrm>
            <a:custGeom>
              <a:avLst/>
              <a:gdLst/>
              <a:ahLst/>
              <a:cxnLst/>
              <a:rect l="l" t="t" r="r" b="b"/>
              <a:pathLst>
                <a:path w="7341" h="12388" extrusionOk="0">
                  <a:moveTo>
                    <a:pt x="3465" y="1"/>
                  </a:moveTo>
                  <a:cubicBezTo>
                    <a:pt x="2866" y="1"/>
                    <a:pt x="2286" y="194"/>
                    <a:pt x="1828" y="652"/>
                  </a:cubicBezTo>
                  <a:cubicBezTo>
                    <a:pt x="1025" y="1439"/>
                    <a:pt x="583" y="2620"/>
                    <a:pt x="347" y="3723"/>
                  </a:cubicBezTo>
                  <a:cubicBezTo>
                    <a:pt x="111" y="4841"/>
                    <a:pt x="1" y="5991"/>
                    <a:pt x="32" y="7157"/>
                  </a:cubicBezTo>
                  <a:cubicBezTo>
                    <a:pt x="48" y="8228"/>
                    <a:pt x="111" y="9425"/>
                    <a:pt x="505" y="10418"/>
                  </a:cubicBezTo>
                  <a:cubicBezTo>
                    <a:pt x="968" y="11607"/>
                    <a:pt x="2113" y="12387"/>
                    <a:pt x="3390" y="12387"/>
                  </a:cubicBezTo>
                  <a:cubicBezTo>
                    <a:pt x="3416" y="12387"/>
                    <a:pt x="3441" y="12387"/>
                    <a:pt x="3466" y="12386"/>
                  </a:cubicBezTo>
                  <a:cubicBezTo>
                    <a:pt x="4458" y="12371"/>
                    <a:pt x="5372" y="11898"/>
                    <a:pt x="5971" y="11095"/>
                  </a:cubicBezTo>
                  <a:cubicBezTo>
                    <a:pt x="6742" y="10087"/>
                    <a:pt x="7105" y="8795"/>
                    <a:pt x="7262" y="7503"/>
                  </a:cubicBezTo>
                  <a:cubicBezTo>
                    <a:pt x="7309" y="6984"/>
                    <a:pt x="7341" y="6480"/>
                    <a:pt x="7341" y="5960"/>
                  </a:cubicBezTo>
                  <a:cubicBezTo>
                    <a:pt x="7325" y="4243"/>
                    <a:pt x="7215" y="2353"/>
                    <a:pt x="5955" y="1077"/>
                  </a:cubicBezTo>
                  <a:cubicBezTo>
                    <a:pt x="5320" y="442"/>
                    <a:pt x="4371" y="1"/>
                    <a:pt x="3465"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2092;p43">
              <a:extLst>
                <a:ext uri="{FF2B5EF4-FFF2-40B4-BE49-F238E27FC236}">
                  <a16:creationId xmlns:a16="http://schemas.microsoft.com/office/drawing/2014/main" id="{1372C1E5-6025-80D9-D3ED-1856C3F8613A}"/>
                </a:ext>
              </a:extLst>
            </p:cNvPr>
            <p:cNvSpPr/>
            <p:nvPr/>
          </p:nvSpPr>
          <p:spPr>
            <a:xfrm>
              <a:off x="2457413" y="888625"/>
              <a:ext cx="35475" cy="127075"/>
            </a:xfrm>
            <a:custGeom>
              <a:avLst/>
              <a:gdLst/>
              <a:ahLst/>
              <a:cxnLst/>
              <a:rect l="l" t="t" r="r" b="b"/>
              <a:pathLst>
                <a:path w="1419" h="5083" extrusionOk="0">
                  <a:moveTo>
                    <a:pt x="1214" y="0"/>
                  </a:moveTo>
                  <a:cubicBezTo>
                    <a:pt x="615" y="772"/>
                    <a:pt x="253" y="1780"/>
                    <a:pt x="48" y="2725"/>
                  </a:cubicBezTo>
                  <a:cubicBezTo>
                    <a:pt x="32" y="2820"/>
                    <a:pt x="17" y="2899"/>
                    <a:pt x="1" y="2993"/>
                  </a:cubicBezTo>
                  <a:cubicBezTo>
                    <a:pt x="32" y="3229"/>
                    <a:pt x="80" y="3481"/>
                    <a:pt x="143" y="3718"/>
                  </a:cubicBezTo>
                  <a:cubicBezTo>
                    <a:pt x="207" y="3938"/>
                    <a:pt x="602" y="5082"/>
                    <a:pt x="959" y="5082"/>
                  </a:cubicBezTo>
                  <a:cubicBezTo>
                    <a:pt x="1036" y="5082"/>
                    <a:pt x="1112" y="5028"/>
                    <a:pt x="1182" y="4899"/>
                  </a:cubicBezTo>
                  <a:cubicBezTo>
                    <a:pt x="1308" y="4584"/>
                    <a:pt x="1371" y="4269"/>
                    <a:pt x="1371" y="3938"/>
                  </a:cubicBezTo>
                  <a:cubicBezTo>
                    <a:pt x="1403" y="3529"/>
                    <a:pt x="1419" y="3119"/>
                    <a:pt x="1403" y="2710"/>
                  </a:cubicBezTo>
                  <a:cubicBezTo>
                    <a:pt x="1387" y="1812"/>
                    <a:pt x="1293" y="898"/>
                    <a:pt x="1214"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2093;p43">
              <a:extLst>
                <a:ext uri="{FF2B5EF4-FFF2-40B4-BE49-F238E27FC236}">
                  <a16:creationId xmlns:a16="http://schemas.microsoft.com/office/drawing/2014/main" id="{830EB303-9800-5EBD-D972-5AACD3920823}"/>
                </a:ext>
              </a:extLst>
            </p:cNvPr>
            <p:cNvSpPr/>
            <p:nvPr/>
          </p:nvSpPr>
          <p:spPr>
            <a:xfrm>
              <a:off x="2498388" y="864200"/>
              <a:ext cx="35450" cy="56400"/>
            </a:xfrm>
            <a:custGeom>
              <a:avLst/>
              <a:gdLst/>
              <a:ahLst/>
              <a:cxnLst/>
              <a:rect l="l" t="t" r="r" b="b"/>
              <a:pathLst>
                <a:path w="1418" h="2256" extrusionOk="0">
                  <a:moveTo>
                    <a:pt x="1418" y="1"/>
                  </a:moveTo>
                  <a:cubicBezTo>
                    <a:pt x="898" y="1"/>
                    <a:pt x="394" y="190"/>
                    <a:pt x="0" y="536"/>
                  </a:cubicBezTo>
                  <a:cubicBezTo>
                    <a:pt x="95" y="946"/>
                    <a:pt x="221" y="1340"/>
                    <a:pt x="394" y="1733"/>
                  </a:cubicBezTo>
                  <a:cubicBezTo>
                    <a:pt x="455" y="1893"/>
                    <a:pt x="546" y="2256"/>
                    <a:pt x="718" y="2256"/>
                  </a:cubicBezTo>
                  <a:cubicBezTo>
                    <a:pt x="766" y="2256"/>
                    <a:pt x="820" y="2227"/>
                    <a:pt x="882" y="2159"/>
                  </a:cubicBezTo>
                  <a:cubicBezTo>
                    <a:pt x="1040" y="1970"/>
                    <a:pt x="1150" y="1749"/>
                    <a:pt x="1197" y="1497"/>
                  </a:cubicBezTo>
                  <a:cubicBezTo>
                    <a:pt x="1307" y="1025"/>
                    <a:pt x="1386" y="536"/>
                    <a:pt x="1418" y="48"/>
                  </a:cubicBezTo>
                  <a:lnTo>
                    <a:pt x="1418" y="1"/>
                  </a:ln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2094;p43">
              <a:extLst>
                <a:ext uri="{FF2B5EF4-FFF2-40B4-BE49-F238E27FC236}">
                  <a16:creationId xmlns:a16="http://schemas.microsoft.com/office/drawing/2014/main" id="{1DD99B79-BE88-BEE0-7998-B96CE28775D5}"/>
                </a:ext>
              </a:extLst>
            </p:cNvPr>
            <p:cNvSpPr/>
            <p:nvPr/>
          </p:nvSpPr>
          <p:spPr>
            <a:xfrm>
              <a:off x="2552713" y="866175"/>
              <a:ext cx="37825" cy="52750"/>
            </a:xfrm>
            <a:custGeom>
              <a:avLst/>
              <a:gdLst/>
              <a:ahLst/>
              <a:cxnLst/>
              <a:rect l="l" t="t" r="r" b="b"/>
              <a:pathLst>
                <a:path w="1513" h="2110" extrusionOk="0">
                  <a:moveTo>
                    <a:pt x="80" y="0"/>
                  </a:moveTo>
                  <a:cubicBezTo>
                    <a:pt x="64" y="221"/>
                    <a:pt x="48" y="457"/>
                    <a:pt x="32" y="678"/>
                  </a:cubicBezTo>
                  <a:cubicBezTo>
                    <a:pt x="1" y="1024"/>
                    <a:pt x="1" y="1387"/>
                    <a:pt x="48" y="1749"/>
                  </a:cubicBezTo>
                  <a:cubicBezTo>
                    <a:pt x="64" y="1875"/>
                    <a:pt x="111" y="1985"/>
                    <a:pt x="190" y="2080"/>
                  </a:cubicBezTo>
                  <a:cubicBezTo>
                    <a:pt x="219" y="2101"/>
                    <a:pt x="251" y="2109"/>
                    <a:pt x="283" y="2109"/>
                  </a:cubicBezTo>
                  <a:cubicBezTo>
                    <a:pt x="371" y="2109"/>
                    <a:pt x="463" y="2043"/>
                    <a:pt x="521" y="1985"/>
                  </a:cubicBezTo>
                  <a:cubicBezTo>
                    <a:pt x="867" y="1670"/>
                    <a:pt x="1166" y="1308"/>
                    <a:pt x="1387" y="898"/>
                  </a:cubicBezTo>
                  <a:cubicBezTo>
                    <a:pt x="1434" y="835"/>
                    <a:pt x="1466" y="772"/>
                    <a:pt x="1513" y="694"/>
                  </a:cubicBezTo>
                  <a:cubicBezTo>
                    <a:pt x="1088" y="363"/>
                    <a:pt x="599" y="127"/>
                    <a:pt x="80"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2095;p43">
              <a:extLst>
                <a:ext uri="{FF2B5EF4-FFF2-40B4-BE49-F238E27FC236}">
                  <a16:creationId xmlns:a16="http://schemas.microsoft.com/office/drawing/2014/main" id="{03D25569-1BE2-1A7F-1813-195833F6B70C}"/>
                </a:ext>
              </a:extLst>
            </p:cNvPr>
            <p:cNvSpPr/>
            <p:nvPr/>
          </p:nvSpPr>
          <p:spPr>
            <a:xfrm>
              <a:off x="2456238" y="1054400"/>
              <a:ext cx="173300" cy="119750"/>
            </a:xfrm>
            <a:custGeom>
              <a:avLst/>
              <a:gdLst/>
              <a:ahLst/>
              <a:cxnLst/>
              <a:rect l="l" t="t" r="r" b="b"/>
              <a:pathLst>
                <a:path w="6932" h="4790" extrusionOk="0">
                  <a:moveTo>
                    <a:pt x="4781" y="0"/>
                  </a:moveTo>
                  <a:cubicBezTo>
                    <a:pt x="4277" y="0"/>
                    <a:pt x="3773" y="58"/>
                    <a:pt x="3277" y="174"/>
                  </a:cubicBezTo>
                  <a:cubicBezTo>
                    <a:pt x="2316" y="395"/>
                    <a:pt x="1418" y="804"/>
                    <a:pt x="631" y="1403"/>
                  </a:cubicBezTo>
                  <a:cubicBezTo>
                    <a:pt x="410" y="1576"/>
                    <a:pt x="205" y="1749"/>
                    <a:pt x="1" y="1938"/>
                  </a:cubicBezTo>
                  <a:cubicBezTo>
                    <a:pt x="64" y="2237"/>
                    <a:pt x="142" y="2537"/>
                    <a:pt x="253" y="2820"/>
                  </a:cubicBezTo>
                  <a:cubicBezTo>
                    <a:pt x="721" y="4006"/>
                    <a:pt x="1883" y="4789"/>
                    <a:pt x="3175" y="4789"/>
                  </a:cubicBezTo>
                  <a:cubicBezTo>
                    <a:pt x="3188" y="4789"/>
                    <a:pt x="3201" y="4789"/>
                    <a:pt x="3214" y="4789"/>
                  </a:cubicBezTo>
                  <a:cubicBezTo>
                    <a:pt x="4206" y="4758"/>
                    <a:pt x="5120" y="4285"/>
                    <a:pt x="5719" y="3482"/>
                  </a:cubicBezTo>
                  <a:cubicBezTo>
                    <a:pt x="6364" y="2553"/>
                    <a:pt x="6790" y="1481"/>
                    <a:pt x="6931" y="363"/>
                  </a:cubicBezTo>
                  <a:cubicBezTo>
                    <a:pt x="6233" y="121"/>
                    <a:pt x="5508" y="0"/>
                    <a:pt x="4781"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2096;p43">
              <a:extLst>
                <a:ext uri="{FF2B5EF4-FFF2-40B4-BE49-F238E27FC236}">
                  <a16:creationId xmlns:a16="http://schemas.microsoft.com/office/drawing/2014/main" id="{0C4D0628-9947-574B-A862-FACF53ECA20B}"/>
                </a:ext>
              </a:extLst>
            </p:cNvPr>
            <p:cNvSpPr/>
            <p:nvPr/>
          </p:nvSpPr>
          <p:spPr>
            <a:xfrm>
              <a:off x="2581063" y="895325"/>
              <a:ext cx="50825" cy="131900"/>
            </a:xfrm>
            <a:custGeom>
              <a:avLst/>
              <a:gdLst/>
              <a:ahLst/>
              <a:cxnLst/>
              <a:rect l="l" t="t" r="r" b="b"/>
              <a:pathLst>
                <a:path w="2033" h="5276" extrusionOk="0">
                  <a:moveTo>
                    <a:pt x="867" y="0"/>
                  </a:moveTo>
                  <a:cubicBezTo>
                    <a:pt x="757" y="992"/>
                    <a:pt x="552" y="1985"/>
                    <a:pt x="284" y="2961"/>
                  </a:cubicBezTo>
                  <a:cubicBezTo>
                    <a:pt x="143" y="3402"/>
                    <a:pt x="64" y="3859"/>
                    <a:pt x="17" y="4316"/>
                  </a:cubicBezTo>
                  <a:cubicBezTo>
                    <a:pt x="1" y="4615"/>
                    <a:pt x="1" y="5104"/>
                    <a:pt x="332" y="5245"/>
                  </a:cubicBezTo>
                  <a:cubicBezTo>
                    <a:pt x="383" y="5266"/>
                    <a:pt x="434" y="5276"/>
                    <a:pt x="485" y="5276"/>
                  </a:cubicBezTo>
                  <a:cubicBezTo>
                    <a:pt x="929" y="5276"/>
                    <a:pt x="1329" y="4533"/>
                    <a:pt x="1513" y="4222"/>
                  </a:cubicBezTo>
                  <a:cubicBezTo>
                    <a:pt x="1702" y="3859"/>
                    <a:pt x="1875" y="3497"/>
                    <a:pt x="2033" y="3119"/>
                  </a:cubicBezTo>
                  <a:cubicBezTo>
                    <a:pt x="1923" y="1985"/>
                    <a:pt x="1639" y="866"/>
                    <a:pt x="867"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3" name="Google Shape;2097;p43">
            <a:extLst>
              <a:ext uri="{FF2B5EF4-FFF2-40B4-BE49-F238E27FC236}">
                <a16:creationId xmlns:a16="http://schemas.microsoft.com/office/drawing/2014/main" id="{D67445DC-12CB-BCDC-A818-D872354104C1}"/>
              </a:ext>
            </a:extLst>
          </p:cNvPr>
          <p:cNvGrpSpPr/>
          <p:nvPr/>
        </p:nvGrpSpPr>
        <p:grpSpPr>
          <a:xfrm rot="21286775">
            <a:off x="7345388" y="1929811"/>
            <a:ext cx="863200" cy="953600"/>
            <a:chOff x="4237363" y="372550"/>
            <a:chExt cx="863200" cy="953600"/>
          </a:xfrm>
        </p:grpSpPr>
        <p:sp>
          <p:nvSpPr>
            <p:cNvPr id="364" name="Google Shape;2098;p43">
              <a:extLst>
                <a:ext uri="{FF2B5EF4-FFF2-40B4-BE49-F238E27FC236}">
                  <a16:creationId xmlns:a16="http://schemas.microsoft.com/office/drawing/2014/main" id="{3B97FE0E-3D5A-CE57-4C13-AC327C2C3C1B}"/>
                </a:ext>
              </a:extLst>
            </p:cNvPr>
            <p:cNvSpPr/>
            <p:nvPr/>
          </p:nvSpPr>
          <p:spPr>
            <a:xfrm>
              <a:off x="4687863" y="372550"/>
              <a:ext cx="231175" cy="315925"/>
            </a:xfrm>
            <a:custGeom>
              <a:avLst/>
              <a:gdLst/>
              <a:ahLst/>
              <a:cxnLst/>
              <a:rect l="l" t="t" r="r" b="b"/>
              <a:pathLst>
                <a:path w="9247" h="12637" extrusionOk="0">
                  <a:moveTo>
                    <a:pt x="4464" y="1"/>
                  </a:moveTo>
                  <a:cubicBezTo>
                    <a:pt x="4155" y="1"/>
                    <a:pt x="3814" y="101"/>
                    <a:pt x="3513" y="308"/>
                  </a:cubicBezTo>
                  <a:cubicBezTo>
                    <a:pt x="1670" y="1489"/>
                    <a:pt x="441" y="3616"/>
                    <a:pt x="252" y="5821"/>
                  </a:cubicBezTo>
                  <a:cubicBezTo>
                    <a:pt x="0" y="8467"/>
                    <a:pt x="1197" y="11350"/>
                    <a:pt x="3702" y="12405"/>
                  </a:cubicBezTo>
                  <a:cubicBezTo>
                    <a:pt x="4081" y="12563"/>
                    <a:pt x="4500" y="12637"/>
                    <a:pt x="4925" y="12637"/>
                  </a:cubicBezTo>
                  <a:cubicBezTo>
                    <a:pt x="5770" y="12637"/>
                    <a:pt x="6643" y="12347"/>
                    <a:pt x="7293" y="11854"/>
                  </a:cubicBezTo>
                  <a:cubicBezTo>
                    <a:pt x="9246" y="10358"/>
                    <a:pt x="7655" y="8389"/>
                    <a:pt x="6568" y="6955"/>
                  </a:cubicBezTo>
                  <a:cubicBezTo>
                    <a:pt x="5875" y="6026"/>
                    <a:pt x="5308" y="5049"/>
                    <a:pt x="5277" y="3852"/>
                  </a:cubicBezTo>
                  <a:cubicBezTo>
                    <a:pt x="5245" y="2860"/>
                    <a:pt x="6127" y="796"/>
                    <a:pt x="5025" y="135"/>
                  </a:cubicBezTo>
                  <a:cubicBezTo>
                    <a:pt x="4866" y="46"/>
                    <a:pt x="4672" y="1"/>
                    <a:pt x="4464"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2099;p43">
              <a:extLst>
                <a:ext uri="{FF2B5EF4-FFF2-40B4-BE49-F238E27FC236}">
                  <a16:creationId xmlns:a16="http://schemas.microsoft.com/office/drawing/2014/main" id="{50CF7CEF-4250-DE90-D32F-4202A58376BE}"/>
                </a:ext>
              </a:extLst>
            </p:cNvPr>
            <p:cNvSpPr/>
            <p:nvPr/>
          </p:nvSpPr>
          <p:spPr>
            <a:xfrm>
              <a:off x="4687863" y="413325"/>
              <a:ext cx="224475" cy="275050"/>
            </a:xfrm>
            <a:custGeom>
              <a:avLst/>
              <a:gdLst/>
              <a:ahLst/>
              <a:cxnLst/>
              <a:rect l="l" t="t" r="r" b="b"/>
              <a:pathLst>
                <a:path w="8979" h="11002" extrusionOk="0">
                  <a:moveTo>
                    <a:pt x="2016" y="0"/>
                  </a:moveTo>
                  <a:cubicBezTo>
                    <a:pt x="1008" y="1182"/>
                    <a:pt x="394" y="2646"/>
                    <a:pt x="236" y="4174"/>
                  </a:cubicBezTo>
                  <a:cubicBezTo>
                    <a:pt x="0" y="6836"/>
                    <a:pt x="1197" y="9719"/>
                    <a:pt x="3702" y="10758"/>
                  </a:cubicBezTo>
                  <a:cubicBezTo>
                    <a:pt x="4087" y="10924"/>
                    <a:pt x="4513" y="11001"/>
                    <a:pt x="4944" y="11001"/>
                  </a:cubicBezTo>
                  <a:cubicBezTo>
                    <a:pt x="5782" y="11001"/>
                    <a:pt x="6643" y="10712"/>
                    <a:pt x="7277" y="10223"/>
                  </a:cubicBezTo>
                  <a:cubicBezTo>
                    <a:pt x="8978" y="8931"/>
                    <a:pt x="8018" y="7293"/>
                    <a:pt x="7025" y="5939"/>
                  </a:cubicBezTo>
                  <a:cubicBezTo>
                    <a:pt x="7008" y="5939"/>
                    <a:pt x="6991" y="5939"/>
                    <a:pt x="6973" y="5939"/>
                  </a:cubicBezTo>
                  <a:cubicBezTo>
                    <a:pt x="5679" y="5939"/>
                    <a:pt x="4243" y="5362"/>
                    <a:pt x="3528" y="4663"/>
                  </a:cubicBezTo>
                  <a:cubicBezTo>
                    <a:pt x="2678" y="3828"/>
                    <a:pt x="2284" y="2694"/>
                    <a:pt x="2111" y="1544"/>
                  </a:cubicBezTo>
                  <a:cubicBezTo>
                    <a:pt x="2032" y="1024"/>
                    <a:pt x="2001" y="520"/>
                    <a:pt x="201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2100;p43">
              <a:extLst>
                <a:ext uri="{FF2B5EF4-FFF2-40B4-BE49-F238E27FC236}">
                  <a16:creationId xmlns:a16="http://schemas.microsoft.com/office/drawing/2014/main" id="{8E56291B-6914-E9CF-606B-358ACDFCC79F}"/>
                </a:ext>
              </a:extLst>
            </p:cNvPr>
            <p:cNvSpPr/>
            <p:nvPr/>
          </p:nvSpPr>
          <p:spPr>
            <a:xfrm>
              <a:off x="4303513" y="526325"/>
              <a:ext cx="797050" cy="799825"/>
            </a:xfrm>
            <a:custGeom>
              <a:avLst/>
              <a:gdLst/>
              <a:ahLst/>
              <a:cxnLst/>
              <a:rect l="l" t="t" r="r" b="b"/>
              <a:pathLst>
                <a:path w="31882" h="31993" extrusionOk="0">
                  <a:moveTo>
                    <a:pt x="31803" y="17375"/>
                  </a:moveTo>
                  <a:cubicBezTo>
                    <a:pt x="31645" y="16824"/>
                    <a:pt x="31283" y="16320"/>
                    <a:pt x="31078" y="15784"/>
                  </a:cubicBezTo>
                  <a:cubicBezTo>
                    <a:pt x="30842" y="15185"/>
                    <a:pt x="30653" y="14555"/>
                    <a:pt x="30480" y="13941"/>
                  </a:cubicBezTo>
                  <a:cubicBezTo>
                    <a:pt x="30433" y="13311"/>
                    <a:pt x="30338" y="12728"/>
                    <a:pt x="30228" y="12161"/>
                  </a:cubicBezTo>
                  <a:cubicBezTo>
                    <a:pt x="30448" y="12429"/>
                    <a:pt x="30748" y="12618"/>
                    <a:pt x="31078" y="12712"/>
                  </a:cubicBezTo>
                  <a:cubicBezTo>
                    <a:pt x="31472" y="12807"/>
                    <a:pt x="31787" y="12382"/>
                    <a:pt x="31598" y="12035"/>
                  </a:cubicBezTo>
                  <a:cubicBezTo>
                    <a:pt x="31346" y="11500"/>
                    <a:pt x="30732" y="11121"/>
                    <a:pt x="30370" y="10649"/>
                  </a:cubicBezTo>
                  <a:cubicBezTo>
                    <a:pt x="29960" y="10129"/>
                    <a:pt x="29614" y="9562"/>
                    <a:pt x="29346" y="8964"/>
                  </a:cubicBezTo>
                  <a:cubicBezTo>
                    <a:pt x="29298" y="8869"/>
                    <a:pt x="29235" y="8806"/>
                    <a:pt x="29141" y="8775"/>
                  </a:cubicBezTo>
                  <a:lnTo>
                    <a:pt x="29109" y="8711"/>
                  </a:lnTo>
                  <a:cubicBezTo>
                    <a:pt x="29220" y="8727"/>
                    <a:pt x="29330" y="8711"/>
                    <a:pt x="29440" y="8696"/>
                  </a:cubicBezTo>
                  <a:cubicBezTo>
                    <a:pt x="29692" y="8617"/>
                    <a:pt x="29803" y="8333"/>
                    <a:pt x="29677" y="8097"/>
                  </a:cubicBezTo>
                  <a:cubicBezTo>
                    <a:pt x="29409" y="7735"/>
                    <a:pt x="28920" y="7625"/>
                    <a:pt x="28558" y="7357"/>
                  </a:cubicBezTo>
                  <a:cubicBezTo>
                    <a:pt x="28448" y="7278"/>
                    <a:pt x="28353" y="7199"/>
                    <a:pt x="28243" y="7105"/>
                  </a:cubicBezTo>
                  <a:cubicBezTo>
                    <a:pt x="27708" y="6223"/>
                    <a:pt x="27062" y="5419"/>
                    <a:pt x="26337" y="4711"/>
                  </a:cubicBezTo>
                  <a:cubicBezTo>
                    <a:pt x="26306" y="4679"/>
                    <a:pt x="26258" y="4648"/>
                    <a:pt x="26227" y="4616"/>
                  </a:cubicBezTo>
                  <a:lnTo>
                    <a:pt x="26148" y="4569"/>
                  </a:lnTo>
                  <a:cubicBezTo>
                    <a:pt x="23722" y="2521"/>
                    <a:pt x="19737" y="1513"/>
                    <a:pt x="13972" y="1466"/>
                  </a:cubicBezTo>
                  <a:cubicBezTo>
                    <a:pt x="13783" y="1434"/>
                    <a:pt x="13610" y="1387"/>
                    <a:pt x="13437" y="1340"/>
                  </a:cubicBezTo>
                  <a:cubicBezTo>
                    <a:pt x="12838" y="1135"/>
                    <a:pt x="12649" y="662"/>
                    <a:pt x="12224" y="269"/>
                  </a:cubicBezTo>
                  <a:cubicBezTo>
                    <a:pt x="11972" y="1"/>
                    <a:pt x="11515" y="190"/>
                    <a:pt x="11531" y="552"/>
                  </a:cubicBezTo>
                  <a:cubicBezTo>
                    <a:pt x="11546" y="899"/>
                    <a:pt x="11672" y="1245"/>
                    <a:pt x="11893" y="1497"/>
                  </a:cubicBezTo>
                  <a:cubicBezTo>
                    <a:pt x="11389" y="1513"/>
                    <a:pt x="10885" y="1529"/>
                    <a:pt x="10302" y="1529"/>
                  </a:cubicBezTo>
                  <a:lnTo>
                    <a:pt x="8270" y="1529"/>
                  </a:lnTo>
                  <a:lnTo>
                    <a:pt x="7404" y="1529"/>
                  </a:lnTo>
                  <a:cubicBezTo>
                    <a:pt x="6978" y="1324"/>
                    <a:pt x="6490" y="1214"/>
                    <a:pt x="6081" y="1025"/>
                  </a:cubicBezTo>
                  <a:cubicBezTo>
                    <a:pt x="5608" y="804"/>
                    <a:pt x="5136" y="379"/>
                    <a:pt x="4600" y="458"/>
                  </a:cubicBezTo>
                  <a:cubicBezTo>
                    <a:pt x="4143" y="521"/>
                    <a:pt x="4316" y="1166"/>
                    <a:pt x="4710" y="1214"/>
                  </a:cubicBezTo>
                  <a:cubicBezTo>
                    <a:pt x="4852" y="1229"/>
                    <a:pt x="5073" y="1434"/>
                    <a:pt x="5262" y="1560"/>
                  </a:cubicBezTo>
                  <a:cubicBezTo>
                    <a:pt x="5088" y="1560"/>
                    <a:pt x="4915" y="1576"/>
                    <a:pt x="4757" y="1592"/>
                  </a:cubicBezTo>
                  <a:cubicBezTo>
                    <a:pt x="4332" y="1308"/>
                    <a:pt x="3954" y="962"/>
                    <a:pt x="3608" y="599"/>
                  </a:cubicBezTo>
                  <a:cubicBezTo>
                    <a:pt x="3261" y="237"/>
                    <a:pt x="2741" y="773"/>
                    <a:pt x="3072" y="1151"/>
                  </a:cubicBezTo>
                  <a:cubicBezTo>
                    <a:pt x="3230" y="1340"/>
                    <a:pt x="3419" y="1545"/>
                    <a:pt x="3623" y="1734"/>
                  </a:cubicBezTo>
                  <a:lnTo>
                    <a:pt x="3623" y="1734"/>
                  </a:lnTo>
                  <a:cubicBezTo>
                    <a:pt x="2915" y="1875"/>
                    <a:pt x="2584" y="2017"/>
                    <a:pt x="2600" y="2789"/>
                  </a:cubicBezTo>
                  <a:cubicBezTo>
                    <a:pt x="2600" y="3167"/>
                    <a:pt x="2600" y="3529"/>
                    <a:pt x="2552" y="3907"/>
                  </a:cubicBezTo>
                  <a:cubicBezTo>
                    <a:pt x="2426" y="4947"/>
                    <a:pt x="1859" y="5577"/>
                    <a:pt x="1355" y="6459"/>
                  </a:cubicBezTo>
                  <a:cubicBezTo>
                    <a:pt x="1198" y="6743"/>
                    <a:pt x="1465" y="7136"/>
                    <a:pt x="1796" y="7042"/>
                  </a:cubicBezTo>
                  <a:cubicBezTo>
                    <a:pt x="2032" y="6963"/>
                    <a:pt x="2253" y="6821"/>
                    <a:pt x="2442" y="6664"/>
                  </a:cubicBezTo>
                  <a:cubicBezTo>
                    <a:pt x="2332" y="7042"/>
                    <a:pt x="2253" y="7436"/>
                    <a:pt x="2206" y="7814"/>
                  </a:cubicBezTo>
                  <a:cubicBezTo>
                    <a:pt x="2095" y="8365"/>
                    <a:pt x="1875" y="8885"/>
                    <a:pt x="1560" y="9342"/>
                  </a:cubicBezTo>
                  <a:cubicBezTo>
                    <a:pt x="1166" y="9893"/>
                    <a:pt x="489" y="10208"/>
                    <a:pt x="142" y="10791"/>
                  </a:cubicBezTo>
                  <a:cubicBezTo>
                    <a:pt x="0" y="11043"/>
                    <a:pt x="174" y="11374"/>
                    <a:pt x="473" y="11374"/>
                  </a:cubicBezTo>
                  <a:cubicBezTo>
                    <a:pt x="1245" y="11326"/>
                    <a:pt x="1922" y="10523"/>
                    <a:pt x="2332" y="9909"/>
                  </a:cubicBezTo>
                  <a:cubicBezTo>
                    <a:pt x="2410" y="9798"/>
                    <a:pt x="2489" y="9672"/>
                    <a:pt x="2568" y="9578"/>
                  </a:cubicBezTo>
                  <a:cubicBezTo>
                    <a:pt x="2458" y="9704"/>
                    <a:pt x="2647" y="10712"/>
                    <a:pt x="2663" y="10932"/>
                  </a:cubicBezTo>
                  <a:cubicBezTo>
                    <a:pt x="2694" y="11673"/>
                    <a:pt x="2631" y="12413"/>
                    <a:pt x="2458" y="13138"/>
                  </a:cubicBezTo>
                  <a:cubicBezTo>
                    <a:pt x="2284" y="13878"/>
                    <a:pt x="1922" y="14445"/>
                    <a:pt x="1591" y="15122"/>
                  </a:cubicBezTo>
                  <a:cubicBezTo>
                    <a:pt x="1418" y="15469"/>
                    <a:pt x="1812" y="16004"/>
                    <a:pt x="2190" y="15721"/>
                  </a:cubicBezTo>
                  <a:cubicBezTo>
                    <a:pt x="2300" y="15626"/>
                    <a:pt x="2395" y="15532"/>
                    <a:pt x="2489" y="15422"/>
                  </a:cubicBezTo>
                  <a:cubicBezTo>
                    <a:pt x="2442" y="16130"/>
                    <a:pt x="2284" y="16808"/>
                    <a:pt x="2032" y="17469"/>
                  </a:cubicBezTo>
                  <a:cubicBezTo>
                    <a:pt x="1702" y="18288"/>
                    <a:pt x="1166" y="18919"/>
                    <a:pt x="757" y="19675"/>
                  </a:cubicBezTo>
                  <a:cubicBezTo>
                    <a:pt x="583" y="20005"/>
                    <a:pt x="961" y="20462"/>
                    <a:pt x="1292" y="20226"/>
                  </a:cubicBezTo>
                  <a:cubicBezTo>
                    <a:pt x="1843" y="19785"/>
                    <a:pt x="2284" y="19218"/>
                    <a:pt x="2568" y="18572"/>
                  </a:cubicBezTo>
                  <a:cubicBezTo>
                    <a:pt x="2426" y="18871"/>
                    <a:pt x="2537" y="19407"/>
                    <a:pt x="2489" y="19738"/>
                  </a:cubicBezTo>
                  <a:cubicBezTo>
                    <a:pt x="2379" y="20478"/>
                    <a:pt x="2032" y="21108"/>
                    <a:pt x="1812" y="21801"/>
                  </a:cubicBezTo>
                  <a:cubicBezTo>
                    <a:pt x="1733" y="22069"/>
                    <a:pt x="1985" y="22321"/>
                    <a:pt x="2269" y="22258"/>
                  </a:cubicBezTo>
                  <a:cubicBezTo>
                    <a:pt x="2237" y="22289"/>
                    <a:pt x="2221" y="22321"/>
                    <a:pt x="2190" y="22352"/>
                  </a:cubicBezTo>
                  <a:cubicBezTo>
                    <a:pt x="2048" y="22541"/>
                    <a:pt x="1875" y="22699"/>
                    <a:pt x="1670" y="22841"/>
                  </a:cubicBezTo>
                  <a:cubicBezTo>
                    <a:pt x="1213" y="23156"/>
                    <a:pt x="1639" y="23928"/>
                    <a:pt x="2111" y="23612"/>
                  </a:cubicBezTo>
                  <a:cubicBezTo>
                    <a:pt x="2284" y="23486"/>
                    <a:pt x="2442" y="23345"/>
                    <a:pt x="2584" y="23203"/>
                  </a:cubicBezTo>
                  <a:lnTo>
                    <a:pt x="2584" y="23297"/>
                  </a:lnTo>
                  <a:cubicBezTo>
                    <a:pt x="2521" y="23408"/>
                    <a:pt x="2473" y="23518"/>
                    <a:pt x="2410" y="23628"/>
                  </a:cubicBezTo>
                  <a:cubicBezTo>
                    <a:pt x="2158" y="24006"/>
                    <a:pt x="1717" y="24400"/>
                    <a:pt x="1654" y="24841"/>
                  </a:cubicBezTo>
                  <a:cubicBezTo>
                    <a:pt x="1607" y="25156"/>
                    <a:pt x="1812" y="25440"/>
                    <a:pt x="2143" y="25361"/>
                  </a:cubicBezTo>
                  <a:cubicBezTo>
                    <a:pt x="2300" y="25314"/>
                    <a:pt x="2458" y="25219"/>
                    <a:pt x="2568" y="25109"/>
                  </a:cubicBezTo>
                  <a:lnTo>
                    <a:pt x="2568" y="25361"/>
                  </a:lnTo>
                  <a:cubicBezTo>
                    <a:pt x="2442" y="25849"/>
                    <a:pt x="2221" y="26322"/>
                    <a:pt x="1938" y="26731"/>
                  </a:cubicBezTo>
                  <a:cubicBezTo>
                    <a:pt x="1623" y="27141"/>
                    <a:pt x="1150" y="27440"/>
                    <a:pt x="961" y="27913"/>
                  </a:cubicBezTo>
                  <a:cubicBezTo>
                    <a:pt x="898" y="28149"/>
                    <a:pt x="1072" y="28401"/>
                    <a:pt x="1324" y="28401"/>
                  </a:cubicBezTo>
                  <a:cubicBezTo>
                    <a:pt x="1843" y="28369"/>
                    <a:pt x="2253" y="27913"/>
                    <a:pt x="2568" y="27487"/>
                  </a:cubicBezTo>
                  <a:lnTo>
                    <a:pt x="2568" y="28023"/>
                  </a:lnTo>
                  <a:lnTo>
                    <a:pt x="2568" y="28306"/>
                  </a:lnTo>
                  <a:lnTo>
                    <a:pt x="2568" y="28669"/>
                  </a:lnTo>
                  <a:cubicBezTo>
                    <a:pt x="2568" y="29078"/>
                    <a:pt x="2615" y="29488"/>
                    <a:pt x="2726" y="29897"/>
                  </a:cubicBezTo>
                  <a:cubicBezTo>
                    <a:pt x="2710" y="29945"/>
                    <a:pt x="2694" y="30008"/>
                    <a:pt x="2663" y="30071"/>
                  </a:cubicBezTo>
                  <a:cubicBezTo>
                    <a:pt x="2505" y="30433"/>
                    <a:pt x="2206" y="30701"/>
                    <a:pt x="2048" y="31047"/>
                  </a:cubicBezTo>
                  <a:cubicBezTo>
                    <a:pt x="1828" y="31425"/>
                    <a:pt x="2237" y="31851"/>
                    <a:pt x="2615" y="31646"/>
                  </a:cubicBezTo>
                  <a:cubicBezTo>
                    <a:pt x="2915" y="31457"/>
                    <a:pt x="3167" y="31173"/>
                    <a:pt x="3308" y="30858"/>
                  </a:cubicBezTo>
                  <a:cubicBezTo>
                    <a:pt x="3403" y="30905"/>
                    <a:pt x="3497" y="30937"/>
                    <a:pt x="3608" y="30937"/>
                  </a:cubicBezTo>
                  <a:lnTo>
                    <a:pt x="3639" y="30937"/>
                  </a:lnTo>
                  <a:cubicBezTo>
                    <a:pt x="6648" y="30827"/>
                    <a:pt x="10349" y="30732"/>
                    <a:pt x="13893" y="30795"/>
                  </a:cubicBezTo>
                  <a:lnTo>
                    <a:pt x="15217" y="30811"/>
                  </a:lnTo>
                  <a:cubicBezTo>
                    <a:pt x="15154" y="30858"/>
                    <a:pt x="15106" y="30921"/>
                    <a:pt x="15059" y="30968"/>
                  </a:cubicBezTo>
                  <a:cubicBezTo>
                    <a:pt x="14823" y="31268"/>
                    <a:pt x="15028" y="31756"/>
                    <a:pt x="15437" y="31646"/>
                  </a:cubicBezTo>
                  <a:cubicBezTo>
                    <a:pt x="15847" y="31536"/>
                    <a:pt x="16240" y="31221"/>
                    <a:pt x="16650" y="31031"/>
                  </a:cubicBezTo>
                  <a:cubicBezTo>
                    <a:pt x="16886" y="30905"/>
                    <a:pt x="17122" y="30811"/>
                    <a:pt x="17375" y="30732"/>
                  </a:cubicBezTo>
                  <a:cubicBezTo>
                    <a:pt x="17501" y="30732"/>
                    <a:pt x="17627" y="30716"/>
                    <a:pt x="17753" y="30701"/>
                  </a:cubicBezTo>
                  <a:cubicBezTo>
                    <a:pt x="17532" y="30905"/>
                    <a:pt x="17138" y="31063"/>
                    <a:pt x="17075" y="31394"/>
                  </a:cubicBezTo>
                  <a:cubicBezTo>
                    <a:pt x="17028" y="31599"/>
                    <a:pt x="17138" y="31803"/>
                    <a:pt x="17343" y="31866"/>
                  </a:cubicBezTo>
                  <a:cubicBezTo>
                    <a:pt x="17721" y="31992"/>
                    <a:pt x="18131" y="31583"/>
                    <a:pt x="18367" y="31315"/>
                  </a:cubicBezTo>
                  <a:cubicBezTo>
                    <a:pt x="18572" y="31095"/>
                    <a:pt x="18761" y="30842"/>
                    <a:pt x="18902" y="30575"/>
                  </a:cubicBezTo>
                  <a:cubicBezTo>
                    <a:pt x="20793" y="30275"/>
                    <a:pt x="22604" y="29598"/>
                    <a:pt x="24226" y="28574"/>
                  </a:cubicBezTo>
                  <a:cubicBezTo>
                    <a:pt x="24100" y="29000"/>
                    <a:pt x="24006" y="29441"/>
                    <a:pt x="24211" y="29819"/>
                  </a:cubicBezTo>
                  <a:cubicBezTo>
                    <a:pt x="24368" y="30118"/>
                    <a:pt x="24762" y="30165"/>
                    <a:pt x="24998" y="29929"/>
                  </a:cubicBezTo>
                  <a:cubicBezTo>
                    <a:pt x="25077" y="29850"/>
                    <a:pt x="25124" y="29740"/>
                    <a:pt x="25124" y="29630"/>
                  </a:cubicBezTo>
                  <a:cubicBezTo>
                    <a:pt x="25187" y="29346"/>
                    <a:pt x="25172" y="29063"/>
                    <a:pt x="25235" y="28763"/>
                  </a:cubicBezTo>
                  <a:cubicBezTo>
                    <a:pt x="25329" y="28354"/>
                    <a:pt x="25471" y="27944"/>
                    <a:pt x="25628" y="27550"/>
                  </a:cubicBezTo>
                  <a:cubicBezTo>
                    <a:pt x="26148" y="27125"/>
                    <a:pt x="26621" y="26668"/>
                    <a:pt x="27062" y="26164"/>
                  </a:cubicBezTo>
                  <a:cubicBezTo>
                    <a:pt x="27078" y="26511"/>
                    <a:pt x="27156" y="26873"/>
                    <a:pt x="27298" y="27204"/>
                  </a:cubicBezTo>
                  <a:cubicBezTo>
                    <a:pt x="27487" y="27645"/>
                    <a:pt x="28133" y="27409"/>
                    <a:pt x="28133" y="26968"/>
                  </a:cubicBezTo>
                  <a:cubicBezTo>
                    <a:pt x="28133" y="26542"/>
                    <a:pt x="28038" y="26101"/>
                    <a:pt x="28038" y="25660"/>
                  </a:cubicBezTo>
                  <a:cubicBezTo>
                    <a:pt x="28038" y="25361"/>
                    <a:pt x="28086" y="25062"/>
                    <a:pt x="28149" y="24762"/>
                  </a:cubicBezTo>
                  <a:cubicBezTo>
                    <a:pt x="28700" y="23912"/>
                    <a:pt x="29157" y="23014"/>
                    <a:pt x="29519" y="22069"/>
                  </a:cubicBezTo>
                  <a:cubicBezTo>
                    <a:pt x="29598" y="22793"/>
                    <a:pt x="29850" y="23408"/>
                    <a:pt x="30448" y="23644"/>
                  </a:cubicBezTo>
                  <a:cubicBezTo>
                    <a:pt x="30732" y="23770"/>
                    <a:pt x="30984" y="23423"/>
                    <a:pt x="30921" y="23156"/>
                  </a:cubicBezTo>
                  <a:cubicBezTo>
                    <a:pt x="30779" y="22478"/>
                    <a:pt x="30543" y="21896"/>
                    <a:pt x="30527" y="21187"/>
                  </a:cubicBezTo>
                  <a:cubicBezTo>
                    <a:pt x="30511" y="20793"/>
                    <a:pt x="30527" y="20415"/>
                    <a:pt x="30559" y="20021"/>
                  </a:cubicBezTo>
                  <a:cubicBezTo>
                    <a:pt x="30653" y="20179"/>
                    <a:pt x="30763" y="20305"/>
                    <a:pt x="30905" y="20415"/>
                  </a:cubicBezTo>
                  <a:cubicBezTo>
                    <a:pt x="31126" y="20588"/>
                    <a:pt x="31488" y="20352"/>
                    <a:pt x="31472" y="20084"/>
                  </a:cubicBezTo>
                  <a:cubicBezTo>
                    <a:pt x="31441" y="19596"/>
                    <a:pt x="31157" y="19171"/>
                    <a:pt x="31015" y="18698"/>
                  </a:cubicBezTo>
                  <a:cubicBezTo>
                    <a:pt x="30889" y="18336"/>
                    <a:pt x="30811" y="17958"/>
                    <a:pt x="30763" y="17580"/>
                  </a:cubicBezTo>
                  <a:cubicBezTo>
                    <a:pt x="30889" y="17753"/>
                    <a:pt x="31063" y="17895"/>
                    <a:pt x="31267" y="17973"/>
                  </a:cubicBezTo>
                  <a:cubicBezTo>
                    <a:pt x="31567" y="18068"/>
                    <a:pt x="31882" y="17690"/>
                    <a:pt x="31803" y="17375"/>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2101;p43">
              <a:extLst>
                <a:ext uri="{FF2B5EF4-FFF2-40B4-BE49-F238E27FC236}">
                  <a16:creationId xmlns:a16="http://schemas.microsoft.com/office/drawing/2014/main" id="{DD385735-1889-C741-3479-C03D51C7A4BC}"/>
                </a:ext>
              </a:extLst>
            </p:cNvPr>
            <p:cNvSpPr/>
            <p:nvPr/>
          </p:nvSpPr>
          <p:spPr>
            <a:xfrm>
              <a:off x="4237363" y="406050"/>
              <a:ext cx="286250" cy="327025"/>
            </a:xfrm>
            <a:custGeom>
              <a:avLst/>
              <a:gdLst/>
              <a:ahLst/>
              <a:cxnLst/>
              <a:rect l="l" t="t" r="r" b="b"/>
              <a:pathLst>
                <a:path w="11450" h="13081" extrusionOk="0">
                  <a:moveTo>
                    <a:pt x="3164" y="0"/>
                  </a:moveTo>
                  <a:cubicBezTo>
                    <a:pt x="2677" y="0"/>
                    <a:pt x="2143" y="323"/>
                    <a:pt x="1796" y="858"/>
                  </a:cubicBezTo>
                  <a:cubicBezTo>
                    <a:pt x="1276" y="1662"/>
                    <a:pt x="914" y="2544"/>
                    <a:pt x="693" y="3473"/>
                  </a:cubicBezTo>
                  <a:cubicBezTo>
                    <a:pt x="95" y="5678"/>
                    <a:pt x="0" y="7931"/>
                    <a:pt x="1323" y="9884"/>
                  </a:cubicBezTo>
                  <a:cubicBezTo>
                    <a:pt x="2379" y="11459"/>
                    <a:pt x="4096" y="12530"/>
                    <a:pt x="5876" y="12971"/>
                  </a:cubicBezTo>
                  <a:cubicBezTo>
                    <a:pt x="6176" y="13045"/>
                    <a:pt x="6490" y="13080"/>
                    <a:pt x="6809" y="13080"/>
                  </a:cubicBezTo>
                  <a:cubicBezTo>
                    <a:pt x="9016" y="13080"/>
                    <a:pt x="11449" y="11386"/>
                    <a:pt x="11105" y="8923"/>
                  </a:cubicBezTo>
                  <a:cubicBezTo>
                    <a:pt x="10837" y="7001"/>
                    <a:pt x="8018" y="6891"/>
                    <a:pt x="6679" y="6230"/>
                  </a:cubicBezTo>
                  <a:cubicBezTo>
                    <a:pt x="6380" y="6088"/>
                    <a:pt x="6112" y="5914"/>
                    <a:pt x="5876" y="5694"/>
                  </a:cubicBezTo>
                  <a:cubicBezTo>
                    <a:pt x="4993" y="4843"/>
                    <a:pt x="4568" y="3615"/>
                    <a:pt x="4442" y="2402"/>
                  </a:cubicBezTo>
                  <a:cubicBezTo>
                    <a:pt x="4426" y="1914"/>
                    <a:pt x="4363" y="1441"/>
                    <a:pt x="4253" y="984"/>
                  </a:cubicBezTo>
                  <a:cubicBezTo>
                    <a:pt x="4048" y="370"/>
                    <a:pt x="3702" y="71"/>
                    <a:pt x="3292" y="8"/>
                  </a:cubicBezTo>
                  <a:cubicBezTo>
                    <a:pt x="3250" y="3"/>
                    <a:pt x="3207" y="0"/>
                    <a:pt x="3164" y="0"/>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2102;p43">
              <a:extLst>
                <a:ext uri="{FF2B5EF4-FFF2-40B4-BE49-F238E27FC236}">
                  <a16:creationId xmlns:a16="http://schemas.microsoft.com/office/drawing/2014/main" id="{ADE9D8FF-D906-C3D2-23CD-4169D1E0D722}"/>
                </a:ext>
              </a:extLst>
            </p:cNvPr>
            <p:cNvSpPr/>
            <p:nvPr/>
          </p:nvSpPr>
          <p:spPr>
            <a:xfrm>
              <a:off x="4237738" y="414100"/>
              <a:ext cx="270575" cy="318675"/>
            </a:xfrm>
            <a:custGeom>
              <a:avLst/>
              <a:gdLst/>
              <a:ahLst/>
              <a:cxnLst/>
              <a:rect l="l" t="t" r="r" b="b"/>
              <a:pathLst>
                <a:path w="10823" h="12747" extrusionOk="0">
                  <a:moveTo>
                    <a:pt x="2285" y="1"/>
                  </a:moveTo>
                  <a:lnTo>
                    <a:pt x="2285" y="1"/>
                  </a:lnTo>
                  <a:cubicBezTo>
                    <a:pt x="2080" y="142"/>
                    <a:pt x="1923" y="331"/>
                    <a:pt x="1781" y="520"/>
                  </a:cubicBezTo>
                  <a:cubicBezTo>
                    <a:pt x="1277" y="1340"/>
                    <a:pt x="899" y="2222"/>
                    <a:pt x="678" y="3151"/>
                  </a:cubicBezTo>
                  <a:cubicBezTo>
                    <a:pt x="80" y="5356"/>
                    <a:pt x="1" y="7609"/>
                    <a:pt x="1308" y="9562"/>
                  </a:cubicBezTo>
                  <a:cubicBezTo>
                    <a:pt x="2379" y="11137"/>
                    <a:pt x="4081" y="12192"/>
                    <a:pt x="5861" y="12633"/>
                  </a:cubicBezTo>
                  <a:cubicBezTo>
                    <a:pt x="6166" y="12710"/>
                    <a:pt x="6486" y="12747"/>
                    <a:pt x="6811" y="12747"/>
                  </a:cubicBezTo>
                  <a:cubicBezTo>
                    <a:pt x="8425" y="12747"/>
                    <a:pt x="10153" y="11837"/>
                    <a:pt x="10822" y="10381"/>
                  </a:cubicBezTo>
                  <a:lnTo>
                    <a:pt x="10822" y="10381"/>
                  </a:lnTo>
                  <a:cubicBezTo>
                    <a:pt x="10141" y="10539"/>
                    <a:pt x="9424" y="10615"/>
                    <a:pt x="8727" y="10615"/>
                  </a:cubicBezTo>
                  <a:cubicBezTo>
                    <a:pt x="7621" y="10615"/>
                    <a:pt x="6565" y="10424"/>
                    <a:pt x="5782" y="10066"/>
                  </a:cubicBezTo>
                  <a:cubicBezTo>
                    <a:pt x="4018" y="9247"/>
                    <a:pt x="2679" y="7609"/>
                    <a:pt x="2064" y="5734"/>
                  </a:cubicBezTo>
                  <a:cubicBezTo>
                    <a:pt x="1718" y="4569"/>
                    <a:pt x="1576" y="3372"/>
                    <a:pt x="1686" y="2159"/>
                  </a:cubicBezTo>
                  <a:cubicBezTo>
                    <a:pt x="1765" y="1418"/>
                    <a:pt x="1970" y="678"/>
                    <a:pt x="2285" y="1"/>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2103;p43">
              <a:extLst>
                <a:ext uri="{FF2B5EF4-FFF2-40B4-BE49-F238E27FC236}">
                  <a16:creationId xmlns:a16="http://schemas.microsoft.com/office/drawing/2014/main" id="{7D1F46F4-78E2-AAE0-065D-D5547D86439B}"/>
                </a:ext>
              </a:extLst>
            </p:cNvPr>
            <p:cNvSpPr/>
            <p:nvPr/>
          </p:nvSpPr>
          <p:spPr>
            <a:xfrm>
              <a:off x="4592938" y="690975"/>
              <a:ext cx="356800" cy="436650"/>
            </a:xfrm>
            <a:custGeom>
              <a:avLst/>
              <a:gdLst/>
              <a:ahLst/>
              <a:cxnLst/>
              <a:rect l="l" t="t" r="r" b="b"/>
              <a:pathLst>
                <a:path w="14272" h="17466" extrusionOk="0">
                  <a:moveTo>
                    <a:pt x="4274" y="0"/>
                  </a:moveTo>
                  <a:cubicBezTo>
                    <a:pt x="4095" y="0"/>
                    <a:pt x="3914" y="10"/>
                    <a:pt x="3734" y="31"/>
                  </a:cubicBezTo>
                  <a:cubicBezTo>
                    <a:pt x="1041" y="361"/>
                    <a:pt x="442" y="3023"/>
                    <a:pt x="726" y="5370"/>
                  </a:cubicBezTo>
                  <a:cubicBezTo>
                    <a:pt x="978" y="7402"/>
                    <a:pt x="757" y="9072"/>
                    <a:pt x="363" y="11057"/>
                  </a:cubicBezTo>
                  <a:cubicBezTo>
                    <a:pt x="48" y="12585"/>
                    <a:pt x="1" y="14459"/>
                    <a:pt x="915" y="15782"/>
                  </a:cubicBezTo>
                  <a:cubicBezTo>
                    <a:pt x="1751" y="16999"/>
                    <a:pt x="3072" y="17466"/>
                    <a:pt x="4465" y="17466"/>
                  </a:cubicBezTo>
                  <a:cubicBezTo>
                    <a:pt x="6011" y="17466"/>
                    <a:pt x="7646" y="16891"/>
                    <a:pt x="8806" y="16129"/>
                  </a:cubicBezTo>
                  <a:cubicBezTo>
                    <a:pt x="14272" y="12506"/>
                    <a:pt x="12256" y="4016"/>
                    <a:pt x="7278" y="960"/>
                  </a:cubicBezTo>
                  <a:cubicBezTo>
                    <a:pt x="6932" y="739"/>
                    <a:pt x="6554" y="550"/>
                    <a:pt x="6176" y="393"/>
                  </a:cubicBezTo>
                  <a:cubicBezTo>
                    <a:pt x="5570" y="133"/>
                    <a:pt x="4927" y="0"/>
                    <a:pt x="4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2104;p43">
              <a:extLst>
                <a:ext uri="{FF2B5EF4-FFF2-40B4-BE49-F238E27FC236}">
                  <a16:creationId xmlns:a16="http://schemas.microsoft.com/office/drawing/2014/main" id="{054C8E77-E432-2728-11E2-7C1FDE47B0F1}"/>
                </a:ext>
              </a:extLst>
            </p:cNvPr>
            <p:cNvSpPr/>
            <p:nvPr/>
          </p:nvSpPr>
          <p:spPr>
            <a:xfrm>
              <a:off x="4592938" y="690975"/>
              <a:ext cx="356800" cy="436650"/>
            </a:xfrm>
            <a:custGeom>
              <a:avLst/>
              <a:gdLst/>
              <a:ahLst/>
              <a:cxnLst/>
              <a:rect l="l" t="t" r="r" b="b"/>
              <a:pathLst>
                <a:path w="14272" h="17466" extrusionOk="0">
                  <a:moveTo>
                    <a:pt x="4274" y="0"/>
                  </a:moveTo>
                  <a:cubicBezTo>
                    <a:pt x="4095" y="0"/>
                    <a:pt x="3914" y="10"/>
                    <a:pt x="3734" y="31"/>
                  </a:cubicBezTo>
                  <a:cubicBezTo>
                    <a:pt x="1041" y="361"/>
                    <a:pt x="442" y="3023"/>
                    <a:pt x="726" y="5370"/>
                  </a:cubicBezTo>
                  <a:cubicBezTo>
                    <a:pt x="978" y="7402"/>
                    <a:pt x="757" y="9072"/>
                    <a:pt x="363" y="11057"/>
                  </a:cubicBezTo>
                  <a:cubicBezTo>
                    <a:pt x="48" y="12585"/>
                    <a:pt x="1" y="14459"/>
                    <a:pt x="915" y="15782"/>
                  </a:cubicBezTo>
                  <a:cubicBezTo>
                    <a:pt x="1751" y="16999"/>
                    <a:pt x="3072" y="17466"/>
                    <a:pt x="4465" y="17466"/>
                  </a:cubicBezTo>
                  <a:cubicBezTo>
                    <a:pt x="6011" y="17466"/>
                    <a:pt x="7646" y="16891"/>
                    <a:pt x="8806" y="16129"/>
                  </a:cubicBezTo>
                  <a:cubicBezTo>
                    <a:pt x="14272" y="12506"/>
                    <a:pt x="12256" y="4016"/>
                    <a:pt x="7278" y="960"/>
                  </a:cubicBezTo>
                  <a:cubicBezTo>
                    <a:pt x="6932" y="739"/>
                    <a:pt x="6554" y="550"/>
                    <a:pt x="6176" y="393"/>
                  </a:cubicBezTo>
                  <a:cubicBezTo>
                    <a:pt x="5570" y="133"/>
                    <a:pt x="4927" y="0"/>
                    <a:pt x="427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1" name="Google Shape;2105;p43">
              <a:extLst>
                <a:ext uri="{FF2B5EF4-FFF2-40B4-BE49-F238E27FC236}">
                  <a16:creationId xmlns:a16="http://schemas.microsoft.com/office/drawing/2014/main" id="{64E9F0E6-9831-B52A-6C66-FD0C9333402E}"/>
                </a:ext>
              </a:extLst>
            </p:cNvPr>
            <p:cNvSpPr/>
            <p:nvPr/>
          </p:nvSpPr>
          <p:spPr>
            <a:xfrm>
              <a:off x="4656738" y="736325"/>
              <a:ext cx="201250" cy="355250"/>
            </a:xfrm>
            <a:custGeom>
              <a:avLst/>
              <a:gdLst/>
              <a:ahLst/>
              <a:cxnLst/>
              <a:rect l="l" t="t" r="r" b="b"/>
              <a:pathLst>
                <a:path w="8050" h="14210" extrusionOk="0">
                  <a:moveTo>
                    <a:pt x="3067" y="0"/>
                  </a:moveTo>
                  <a:cubicBezTo>
                    <a:pt x="2311" y="0"/>
                    <a:pt x="1580" y="363"/>
                    <a:pt x="993" y="1272"/>
                  </a:cubicBezTo>
                  <a:cubicBezTo>
                    <a:pt x="379" y="2186"/>
                    <a:pt x="536" y="3163"/>
                    <a:pt x="599" y="4186"/>
                  </a:cubicBezTo>
                  <a:cubicBezTo>
                    <a:pt x="615" y="5163"/>
                    <a:pt x="536" y="6155"/>
                    <a:pt x="347" y="7116"/>
                  </a:cubicBezTo>
                  <a:cubicBezTo>
                    <a:pt x="190" y="7841"/>
                    <a:pt x="1" y="8691"/>
                    <a:pt x="457" y="9337"/>
                  </a:cubicBezTo>
                  <a:cubicBezTo>
                    <a:pt x="675" y="9664"/>
                    <a:pt x="2197" y="10251"/>
                    <a:pt x="2252" y="10251"/>
                  </a:cubicBezTo>
                  <a:cubicBezTo>
                    <a:pt x="2253" y="10251"/>
                    <a:pt x="2253" y="10251"/>
                    <a:pt x="2253" y="10251"/>
                  </a:cubicBezTo>
                  <a:lnTo>
                    <a:pt x="2253" y="10251"/>
                  </a:lnTo>
                  <a:cubicBezTo>
                    <a:pt x="1938" y="10928"/>
                    <a:pt x="1166" y="10771"/>
                    <a:pt x="977" y="11763"/>
                  </a:cubicBezTo>
                  <a:cubicBezTo>
                    <a:pt x="676" y="13389"/>
                    <a:pt x="1930" y="14210"/>
                    <a:pt x="3349" y="14210"/>
                  </a:cubicBezTo>
                  <a:cubicBezTo>
                    <a:pt x="3414" y="14210"/>
                    <a:pt x="3479" y="14208"/>
                    <a:pt x="3545" y="14204"/>
                  </a:cubicBezTo>
                  <a:cubicBezTo>
                    <a:pt x="5419" y="14110"/>
                    <a:pt x="6742" y="12724"/>
                    <a:pt x="7309" y="10944"/>
                  </a:cubicBezTo>
                  <a:cubicBezTo>
                    <a:pt x="8050" y="8597"/>
                    <a:pt x="7924" y="5667"/>
                    <a:pt x="7073" y="3367"/>
                  </a:cubicBezTo>
                  <a:cubicBezTo>
                    <a:pt x="6553" y="2013"/>
                    <a:pt x="5262" y="579"/>
                    <a:pt x="3907" y="138"/>
                  </a:cubicBezTo>
                  <a:cubicBezTo>
                    <a:pt x="3627" y="49"/>
                    <a:pt x="3346" y="0"/>
                    <a:pt x="3067"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2106;p43">
              <a:extLst>
                <a:ext uri="{FF2B5EF4-FFF2-40B4-BE49-F238E27FC236}">
                  <a16:creationId xmlns:a16="http://schemas.microsoft.com/office/drawing/2014/main" id="{FC71C613-DB5E-D458-7EEA-0C005A37C09E}"/>
                </a:ext>
              </a:extLst>
            </p:cNvPr>
            <p:cNvSpPr/>
            <p:nvPr/>
          </p:nvSpPr>
          <p:spPr>
            <a:xfrm>
              <a:off x="4696913" y="787425"/>
              <a:ext cx="125650" cy="211600"/>
            </a:xfrm>
            <a:custGeom>
              <a:avLst/>
              <a:gdLst/>
              <a:ahLst/>
              <a:cxnLst/>
              <a:rect l="l" t="t" r="r" b="b"/>
              <a:pathLst>
                <a:path w="5026" h="8464" extrusionOk="0">
                  <a:moveTo>
                    <a:pt x="2317" y="0"/>
                  </a:moveTo>
                  <a:cubicBezTo>
                    <a:pt x="1639" y="0"/>
                    <a:pt x="992" y="310"/>
                    <a:pt x="567" y="851"/>
                  </a:cubicBezTo>
                  <a:cubicBezTo>
                    <a:pt x="0" y="1623"/>
                    <a:pt x="252" y="2646"/>
                    <a:pt x="426" y="3513"/>
                  </a:cubicBezTo>
                  <a:cubicBezTo>
                    <a:pt x="615" y="4505"/>
                    <a:pt x="599" y="5513"/>
                    <a:pt x="772" y="6506"/>
                  </a:cubicBezTo>
                  <a:cubicBezTo>
                    <a:pt x="898" y="7309"/>
                    <a:pt x="1260" y="8018"/>
                    <a:pt x="2017" y="8333"/>
                  </a:cubicBezTo>
                  <a:cubicBezTo>
                    <a:pt x="2238" y="8423"/>
                    <a:pt x="2446" y="8463"/>
                    <a:pt x="2641" y="8463"/>
                  </a:cubicBezTo>
                  <a:cubicBezTo>
                    <a:pt x="3912" y="8463"/>
                    <a:pt x="4609" y="6724"/>
                    <a:pt x="4773" y="5576"/>
                  </a:cubicBezTo>
                  <a:cubicBezTo>
                    <a:pt x="5025" y="3954"/>
                    <a:pt x="5025" y="1544"/>
                    <a:pt x="3623" y="441"/>
                  </a:cubicBezTo>
                  <a:cubicBezTo>
                    <a:pt x="3371" y="236"/>
                    <a:pt x="3072" y="110"/>
                    <a:pt x="2773" y="47"/>
                  </a:cubicBezTo>
                  <a:cubicBezTo>
                    <a:pt x="2620" y="16"/>
                    <a:pt x="2468" y="0"/>
                    <a:pt x="2317" y="0"/>
                  </a:cubicBezTo>
                  <a:close/>
                </a:path>
              </a:pathLst>
            </a:custGeom>
            <a:solidFill>
              <a:srgbClr val="2727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2107;p43">
              <a:extLst>
                <a:ext uri="{FF2B5EF4-FFF2-40B4-BE49-F238E27FC236}">
                  <a16:creationId xmlns:a16="http://schemas.microsoft.com/office/drawing/2014/main" id="{B1BED097-11F4-723D-18EC-75E0DB36C3E2}"/>
                </a:ext>
              </a:extLst>
            </p:cNvPr>
            <p:cNvSpPr/>
            <p:nvPr/>
          </p:nvSpPr>
          <p:spPr>
            <a:xfrm>
              <a:off x="4303113" y="537525"/>
              <a:ext cx="703725" cy="786050"/>
            </a:xfrm>
            <a:custGeom>
              <a:avLst/>
              <a:gdLst/>
              <a:ahLst/>
              <a:cxnLst/>
              <a:rect l="l" t="t" r="r" b="b"/>
              <a:pathLst>
                <a:path w="28149" h="31442" extrusionOk="0">
                  <a:moveTo>
                    <a:pt x="4748" y="0"/>
                  </a:moveTo>
                  <a:cubicBezTo>
                    <a:pt x="4704" y="0"/>
                    <a:pt x="4660" y="3"/>
                    <a:pt x="4616" y="10"/>
                  </a:cubicBezTo>
                  <a:cubicBezTo>
                    <a:pt x="4143" y="73"/>
                    <a:pt x="4332" y="718"/>
                    <a:pt x="4710" y="766"/>
                  </a:cubicBezTo>
                  <a:cubicBezTo>
                    <a:pt x="4868" y="797"/>
                    <a:pt x="5089" y="986"/>
                    <a:pt x="5262" y="1128"/>
                  </a:cubicBezTo>
                  <a:cubicBezTo>
                    <a:pt x="5089" y="1128"/>
                    <a:pt x="4931" y="1144"/>
                    <a:pt x="4758" y="1160"/>
                  </a:cubicBezTo>
                  <a:cubicBezTo>
                    <a:pt x="4348" y="860"/>
                    <a:pt x="3954" y="529"/>
                    <a:pt x="3608" y="151"/>
                  </a:cubicBezTo>
                  <a:cubicBezTo>
                    <a:pt x="3527" y="67"/>
                    <a:pt x="3437" y="31"/>
                    <a:pt x="3351" y="31"/>
                  </a:cubicBezTo>
                  <a:cubicBezTo>
                    <a:pt x="3070" y="31"/>
                    <a:pt x="2831" y="413"/>
                    <a:pt x="3072" y="703"/>
                  </a:cubicBezTo>
                  <a:cubicBezTo>
                    <a:pt x="3230" y="892"/>
                    <a:pt x="3419" y="1097"/>
                    <a:pt x="3639" y="1286"/>
                  </a:cubicBezTo>
                  <a:cubicBezTo>
                    <a:pt x="2931" y="1427"/>
                    <a:pt x="2584" y="1569"/>
                    <a:pt x="2600" y="2341"/>
                  </a:cubicBezTo>
                  <a:cubicBezTo>
                    <a:pt x="2616" y="2719"/>
                    <a:pt x="2600" y="3097"/>
                    <a:pt x="2568" y="3459"/>
                  </a:cubicBezTo>
                  <a:cubicBezTo>
                    <a:pt x="2442" y="4499"/>
                    <a:pt x="1859" y="5129"/>
                    <a:pt x="1371" y="6011"/>
                  </a:cubicBezTo>
                  <a:cubicBezTo>
                    <a:pt x="1218" y="6262"/>
                    <a:pt x="1423" y="6612"/>
                    <a:pt x="1701" y="6612"/>
                  </a:cubicBezTo>
                  <a:cubicBezTo>
                    <a:pt x="1737" y="6612"/>
                    <a:pt x="1774" y="6606"/>
                    <a:pt x="1812" y="6594"/>
                  </a:cubicBezTo>
                  <a:cubicBezTo>
                    <a:pt x="2048" y="6515"/>
                    <a:pt x="2253" y="6389"/>
                    <a:pt x="2442" y="6216"/>
                  </a:cubicBezTo>
                  <a:lnTo>
                    <a:pt x="2442" y="6216"/>
                  </a:lnTo>
                  <a:cubicBezTo>
                    <a:pt x="2348" y="6594"/>
                    <a:pt x="2269" y="6988"/>
                    <a:pt x="2206" y="7366"/>
                  </a:cubicBezTo>
                  <a:cubicBezTo>
                    <a:pt x="2096" y="7917"/>
                    <a:pt x="1891" y="8437"/>
                    <a:pt x="1576" y="8894"/>
                  </a:cubicBezTo>
                  <a:cubicBezTo>
                    <a:pt x="1182" y="9445"/>
                    <a:pt x="505" y="9760"/>
                    <a:pt x="158" y="10343"/>
                  </a:cubicBezTo>
                  <a:cubicBezTo>
                    <a:pt x="1" y="10595"/>
                    <a:pt x="190" y="10926"/>
                    <a:pt x="489" y="10926"/>
                  </a:cubicBezTo>
                  <a:cubicBezTo>
                    <a:pt x="1261" y="10878"/>
                    <a:pt x="1922" y="10075"/>
                    <a:pt x="2348" y="9476"/>
                  </a:cubicBezTo>
                  <a:cubicBezTo>
                    <a:pt x="2426" y="9367"/>
                    <a:pt x="2489" y="9227"/>
                    <a:pt x="2566" y="9132"/>
                  </a:cubicBezTo>
                  <a:lnTo>
                    <a:pt x="2566" y="9132"/>
                  </a:lnTo>
                  <a:cubicBezTo>
                    <a:pt x="2460" y="9267"/>
                    <a:pt x="2663" y="10265"/>
                    <a:pt x="2663" y="10484"/>
                  </a:cubicBezTo>
                  <a:cubicBezTo>
                    <a:pt x="2694" y="11225"/>
                    <a:pt x="2631" y="11965"/>
                    <a:pt x="2474" y="12690"/>
                  </a:cubicBezTo>
                  <a:cubicBezTo>
                    <a:pt x="2285" y="13430"/>
                    <a:pt x="1938" y="13997"/>
                    <a:pt x="1607" y="14674"/>
                  </a:cubicBezTo>
                  <a:cubicBezTo>
                    <a:pt x="1468" y="14953"/>
                    <a:pt x="1685" y="15353"/>
                    <a:pt x="1971" y="15353"/>
                  </a:cubicBezTo>
                  <a:cubicBezTo>
                    <a:pt x="2041" y="15353"/>
                    <a:pt x="2116" y="15329"/>
                    <a:pt x="2190" y="15273"/>
                  </a:cubicBezTo>
                  <a:cubicBezTo>
                    <a:pt x="2300" y="15178"/>
                    <a:pt x="2411" y="15084"/>
                    <a:pt x="2505" y="14974"/>
                  </a:cubicBezTo>
                  <a:lnTo>
                    <a:pt x="2505" y="14974"/>
                  </a:lnTo>
                  <a:cubicBezTo>
                    <a:pt x="2442" y="15682"/>
                    <a:pt x="2300" y="16376"/>
                    <a:pt x="2033" y="17021"/>
                  </a:cubicBezTo>
                  <a:cubicBezTo>
                    <a:pt x="1718" y="17840"/>
                    <a:pt x="1166" y="18471"/>
                    <a:pt x="773" y="19227"/>
                  </a:cubicBezTo>
                  <a:cubicBezTo>
                    <a:pt x="633" y="19494"/>
                    <a:pt x="842" y="19843"/>
                    <a:pt x="1102" y="19843"/>
                  </a:cubicBezTo>
                  <a:cubicBezTo>
                    <a:pt x="1164" y="19843"/>
                    <a:pt x="1229" y="19823"/>
                    <a:pt x="1292" y="19778"/>
                  </a:cubicBezTo>
                  <a:cubicBezTo>
                    <a:pt x="1852" y="19342"/>
                    <a:pt x="2289" y="18784"/>
                    <a:pt x="2573" y="18148"/>
                  </a:cubicBezTo>
                  <a:lnTo>
                    <a:pt x="2573" y="18148"/>
                  </a:lnTo>
                  <a:cubicBezTo>
                    <a:pt x="2448" y="18451"/>
                    <a:pt x="2551" y="18968"/>
                    <a:pt x="2505" y="19305"/>
                  </a:cubicBezTo>
                  <a:cubicBezTo>
                    <a:pt x="2395" y="20030"/>
                    <a:pt x="2048" y="20660"/>
                    <a:pt x="1812" y="21353"/>
                  </a:cubicBezTo>
                  <a:cubicBezTo>
                    <a:pt x="1757" y="21588"/>
                    <a:pt x="1945" y="21824"/>
                    <a:pt x="2173" y="21824"/>
                  </a:cubicBezTo>
                  <a:cubicBezTo>
                    <a:pt x="2204" y="21824"/>
                    <a:pt x="2237" y="21819"/>
                    <a:pt x="2269" y="21810"/>
                  </a:cubicBezTo>
                  <a:lnTo>
                    <a:pt x="2269" y="21810"/>
                  </a:lnTo>
                  <a:cubicBezTo>
                    <a:pt x="2253" y="21841"/>
                    <a:pt x="2222" y="21873"/>
                    <a:pt x="2206" y="21904"/>
                  </a:cubicBezTo>
                  <a:cubicBezTo>
                    <a:pt x="2064" y="22093"/>
                    <a:pt x="1875" y="22251"/>
                    <a:pt x="1686" y="22393"/>
                  </a:cubicBezTo>
                  <a:cubicBezTo>
                    <a:pt x="1304" y="22656"/>
                    <a:pt x="1539" y="23239"/>
                    <a:pt x="1902" y="23239"/>
                  </a:cubicBezTo>
                  <a:cubicBezTo>
                    <a:pt x="1973" y="23239"/>
                    <a:pt x="2050" y="23216"/>
                    <a:pt x="2127" y="23164"/>
                  </a:cubicBezTo>
                  <a:cubicBezTo>
                    <a:pt x="2300" y="23038"/>
                    <a:pt x="2458" y="22897"/>
                    <a:pt x="2600" y="22755"/>
                  </a:cubicBezTo>
                  <a:lnTo>
                    <a:pt x="2600" y="22849"/>
                  </a:lnTo>
                  <a:cubicBezTo>
                    <a:pt x="2537" y="22960"/>
                    <a:pt x="2489" y="23070"/>
                    <a:pt x="2426" y="23180"/>
                  </a:cubicBezTo>
                  <a:cubicBezTo>
                    <a:pt x="2174" y="23558"/>
                    <a:pt x="1733" y="23952"/>
                    <a:pt x="1670" y="24393"/>
                  </a:cubicBezTo>
                  <a:cubicBezTo>
                    <a:pt x="1629" y="24672"/>
                    <a:pt x="1784" y="24926"/>
                    <a:pt x="2050" y="24926"/>
                  </a:cubicBezTo>
                  <a:cubicBezTo>
                    <a:pt x="2084" y="24926"/>
                    <a:pt x="2121" y="24922"/>
                    <a:pt x="2159" y="24913"/>
                  </a:cubicBezTo>
                  <a:cubicBezTo>
                    <a:pt x="2316" y="24866"/>
                    <a:pt x="2474" y="24771"/>
                    <a:pt x="2584" y="24661"/>
                  </a:cubicBezTo>
                  <a:lnTo>
                    <a:pt x="2584" y="24913"/>
                  </a:lnTo>
                  <a:cubicBezTo>
                    <a:pt x="2458" y="25401"/>
                    <a:pt x="2237" y="25874"/>
                    <a:pt x="1954" y="26283"/>
                  </a:cubicBezTo>
                  <a:cubicBezTo>
                    <a:pt x="1639" y="26693"/>
                    <a:pt x="1166" y="26992"/>
                    <a:pt x="977" y="27465"/>
                  </a:cubicBezTo>
                  <a:cubicBezTo>
                    <a:pt x="914" y="27701"/>
                    <a:pt x="1088" y="27953"/>
                    <a:pt x="1340" y="27953"/>
                  </a:cubicBezTo>
                  <a:cubicBezTo>
                    <a:pt x="1859" y="27921"/>
                    <a:pt x="2269" y="27465"/>
                    <a:pt x="2584" y="27039"/>
                  </a:cubicBezTo>
                  <a:lnTo>
                    <a:pt x="2584" y="27575"/>
                  </a:lnTo>
                  <a:lnTo>
                    <a:pt x="2584" y="27858"/>
                  </a:lnTo>
                  <a:lnTo>
                    <a:pt x="2584" y="28221"/>
                  </a:lnTo>
                  <a:cubicBezTo>
                    <a:pt x="2584" y="28630"/>
                    <a:pt x="2631" y="29040"/>
                    <a:pt x="2742" y="29449"/>
                  </a:cubicBezTo>
                  <a:cubicBezTo>
                    <a:pt x="2726" y="29497"/>
                    <a:pt x="2710" y="29560"/>
                    <a:pt x="2679" y="29623"/>
                  </a:cubicBezTo>
                  <a:cubicBezTo>
                    <a:pt x="2521" y="29985"/>
                    <a:pt x="2222" y="30253"/>
                    <a:pt x="2064" y="30599"/>
                  </a:cubicBezTo>
                  <a:cubicBezTo>
                    <a:pt x="1883" y="30909"/>
                    <a:pt x="2126" y="31251"/>
                    <a:pt x="2428" y="31251"/>
                  </a:cubicBezTo>
                  <a:cubicBezTo>
                    <a:pt x="2494" y="31251"/>
                    <a:pt x="2563" y="31235"/>
                    <a:pt x="2631" y="31198"/>
                  </a:cubicBezTo>
                  <a:cubicBezTo>
                    <a:pt x="2931" y="31009"/>
                    <a:pt x="3183" y="30725"/>
                    <a:pt x="3324" y="30410"/>
                  </a:cubicBezTo>
                  <a:cubicBezTo>
                    <a:pt x="3419" y="30457"/>
                    <a:pt x="3513" y="30489"/>
                    <a:pt x="3624" y="30489"/>
                  </a:cubicBezTo>
                  <a:lnTo>
                    <a:pt x="3655" y="30489"/>
                  </a:lnTo>
                  <a:cubicBezTo>
                    <a:pt x="5995" y="30403"/>
                    <a:pt x="8754" y="30327"/>
                    <a:pt x="11533" y="30327"/>
                  </a:cubicBezTo>
                  <a:cubicBezTo>
                    <a:pt x="12326" y="30327"/>
                    <a:pt x="13122" y="30333"/>
                    <a:pt x="13909" y="30347"/>
                  </a:cubicBezTo>
                  <a:lnTo>
                    <a:pt x="15233" y="30363"/>
                  </a:lnTo>
                  <a:cubicBezTo>
                    <a:pt x="15170" y="30410"/>
                    <a:pt x="15122" y="30473"/>
                    <a:pt x="15075" y="30520"/>
                  </a:cubicBezTo>
                  <a:cubicBezTo>
                    <a:pt x="14862" y="30790"/>
                    <a:pt x="15007" y="31214"/>
                    <a:pt x="15338" y="31214"/>
                  </a:cubicBezTo>
                  <a:cubicBezTo>
                    <a:pt x="15374" y="31214"/>
                    <a:pt x="15413" y="31209"/>
                    <a:pt x="15453" y="31198"/>
                  </a:cubicBezTo>
                  <a:cubicBezTo>
                    <a:pt x="15863" y="31088"/>
                    <a:pt x="16256" y="30773"/>
                    <a:pt x="16666" y="30583"/>
                  </a:cubicBezTo>
                  <a:cubicBezTo>
                    <a:pt x="16902" y="30457"/>
                    <a:pt x="17138" y="30363"/>
                    <a:pt x="17391" y="30284"/>
                  </a:cubicBezTo>
                  <a:cubicBezTo>
                    <a:pt x="17517" y="30284"/>
                    <a:pt x="17643" y="30268"/>
                    <a:pt x="17769" y="30253"/>
                  </a:cubicBezTo>
                  <a:lnTo>
                    <a:pt x="17769" y="30253"/>
                  </a:lnTo>
                  <a:cubicBezTo>
                    <a:pt x="17548" y="30457"/>
                    <a:pt x="17154" y="30615"/>
                    <a:pt x="17091" y="30946"/>
                  </a:cubicBezTo>
                  <a:cubicBezTo>
                    <a:pt x="17044" y="31151"/>
                    <a:pt x="17154" y="31355"/>
                    <a:pt x="17359" y="31418"/>
                  </a:cubicBezTo>
                  <a:cubicBezTo>
                    <a:pt x="17407" y="31434"/>
                    <a:pt x="17456" y="31442"/>
                    <a:pt x="17505" y="31442"/>
                  </a:cubicBezTo>
                  <a:cubicBezTo>
                    <a:pt x="17839" y="31442"/>
                    <a:pt x="18177" y="31101"/>
                    <a:pt x="18383" y="30867"/>
                  </a:cubicBezTo>
                  <a:cubicBezTo>
                    <a:pt x="18588" y="30647"/>
                    <a:pt x="18777" y="30394"/>
                    <a:pt x="18918" y="30127"/>
                  </a:cubicBezTo>
                  <a:cubicBezTo>
                    <a:pt x="20809" y="29827"/>
                    <a:pt x="22620" y="29150"/>
                    <a:pt x="24242" y="28126"/>
                  </a:cubicBezTo>
                  <a:lnTo>
                    <a:pt x="24242" y="28126"/>
                  </a:lnTo>
                  <a:cubicBezTo>
                    <a:pt x="24116" y="28552"/>
                    <a:pt x="24022" y="28993"/>
                    <a:pt x="24227" y="29371"/>
                  </a:cubicBezTo>
                  <a:cubicBezTo>
                    <a:pt x="24317" y="29542"/>
                    <a:pt x="24485" y="29631"/>
                    <a:pt x="24656" y="29631"/>
                  </a:cubicBezTo>
                  <a:cubicBezTo>
                    <a:pt x="24784" y="29631"/>
                    <a:pt x="24913" y="29582"/>
                    <a:pt x="25014" y="29481"/>
                  </a:cubicBezTo>
                  <a:cubicBezTo>
                    <a:pt x="25093" y="29402"/>
                    <a:pt x="25140" y="29292"/>
                    <a:pt x="25140" y="29182"/>
                  </a:cubicBezTo>
                  <a:cubicBezTo>
                    <a:pt x="25203" y="28898"/>
                    <a:pt x="25188" y="28615"/>
                    <a:pt x="25251" y="28315"/>
                  </a:cubicBezTo>
                  <a:cubicBezTo>
                    <a:pt x="25345" y="27906"/>
                    <a:pt x="25487" y="27496"/>
                    <a:pt x="25644" y="27102"/>
                  </a:cubicBezTo>
                  <a:cubicBezTo>
                    <a:pt x="26164" y="26677"/>
                    <a:pt x="26637" y="26220"/>
                    <a:pt x="27078" y="25716"/>
                  </a:cubicBezTo>
                  <a:cubicBezTo>
                    <a:pt x="27094" y="26063"/>
                    <a:pt x="27172" y="26425"/>
                    <a:pt x="27314" y="26756"/>
                  </a:cubicBezTo>
                  <a:cubicBezTo>
                    <a:pt x="27385" y="26921"/>
                    <a:pt x="27520" y="26991"/>
                    <a:pt x="27661" y="26991"/>
                  </a:cubicBezTo>
                  <a:cubicBezTo>
                    <a:pt x="27896" y="26991"/>
                    <a:pt x="28149" y="26795"/>
                    <a:pt x="28149" y="26520"/>
                  </a:cubicBezTo>
                  <a:cubicBezTo>
                    <a:pt x="28149" y="26094"/>
                    <a:pt x="28054" y="25701"/>
                    <a:pt x="28054" y="25275"/>
                  </a:cubicBezTo>
                  <a:cubicBezTo>
                    <a:pt x="25912" y="25795"/>
                    <a:pt x="23990" y="26992"/>
                    <a:pt x="21927" y="27748"/>
                  </a:cubicBezTo>
                  <a:cubicBezTo>
                    <a:pt x="20015" y="28459"/>
                    <a:pt x="17795" y="28874"/>
                    <a:pt x="15584" y="28874"/>
                  </a:cubicBezTo>
                  <a:cubicBezTo>
                    <a:pt x="13241" y="28874"/>
                    <a:pt x="10908" y="28408"/>
                    <a:pt x="8963" y="27339"/>
                  </a:cubicBezTo>
                  <a:cubicBezTo>
                    <a:pt x="5797" y="25622"/>
                    <a:pt x="4962" y="22424"/>
                    <a:pt x="5183" y="18959"/>
                  </a:cubicBezTo>
                  <a:cubicBezTo>
                    <a:pt x="5309" y="16754"/>
                    <a:pt x="5813" y="14596"/>
                    <a:pt x="6979" y="12721"/>
                  </a:cubicBezTo>
                  <a:cubicBezTo>
                    <a:pt x="7609" y="11729"/>
                    <a:pt x="8412" y="10847"/>
                    <a:pt x="8885" y="9760"/>
                  </a:cubicBezTo>
                  <a:cubicBezTo>
                    <a:pt x="9420" y="8531"/>
                    <a:pt x="9467" y="7098"/>
                    <a:pt x="9578" y="5775"/>
                  </a:cubicBezTo>
                  <a:cubicBezTo>
                    <a:pt x="9688" y="4641"/>
                    <a:pt x="9656" y="2530"/>
                    <a:pt x="10255" y="1081"/>
                  </a:cubicBezTo>
                  <a:lnTo>
                    <a:pt x="7404" y="1081"/>
                  </a:lnTo>
                  <a:cubicBezTo>
                    <a:pt x="6979" y="876"/>
                    <a:pt x="6506" y="766"/>
                    <a:pt x="6081" y="577"/>
                  </a:cubicBezTo>
                  <a:cubicBezTo>
                    <a:pt x="5648" y="374"/>
                    <a:pt x="5227" y="0"/>
                    <a:pt x="474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7" name="Google Shape;2307;p48">
            <a:extLst>
              <a:ext uri="{FF2B5EF4-FFF2-40B4-BE49-F238E27FC236}">
                <a16:creationId xmlns:a16="http://schemas.microsoft.com/office/drawing/2014/main" id="{A4ADE0F4-CAB4-FC24-D6F3-7F4775DCC99D}"/>
              </a:ext>
            </a:extLst>
          </p:cNvPr>
          <p:cNvGrpSpPr/>
          <p:nvPr/>
        </p:nvGrpSpPr>
        <p:grpSpPr>
          <a:xfrm rot="18568030">
            <a:off x="5198799" y="3950651"/>
            <a:ext cx="709225" cy="834075"/>
            <a:chOff x="4915863" y="1730925"/>
            <a:chExt cx="709225" cy="834075"/>
          </a:xfrm>
        </p:grpSpPr>
        <p:sp>
          <p:nvSpPr>
            <p:cNvPr id="408" name="Google Shape;2308;p48">
              <a:extLst>
                <a:ext uri="{FF2B5EF4-FFF2-40B4-BE49-F238E27FC236}">
                  <a16:creationId xmlns:a16="http://schemas.microsoft.com/office/drawing/2014/main" id="{D9973D56-27E8-318C-9E6B-4287456C88E4}"/>
                </a:ext>
              </a:extLst>
            </p:cNvPr>
            <p:cNvSpPr/>
            <p:nvPr/>
          </p:nvSpPr>
          <p:spPr>
            <a:xfrm>
              <a:off x="4915863" y="1730925"/>
              <a:ext cx="226850" cy="250625"/>
            </a:xfrm>
            <a:custGeom>
              <a:avLst/>
              <a:gdLst/>
              <a:ahLst/>
              <a:cxnLst/>
              <a:rect l="l" t="t" r="r" b="b"/>
              <a:pathLst>
                <a:path w="9074" h="10025" extrusionOk="0">
                  <a:moveTo>
                    <a:pt x="1865" y="0"/>
                  </a:moveTo>
                  <a:cubicBezTo>
                    <a:pt x="1853" y="0"/>
                    <a:pt x="1840" y="0"/>
                    <a:pt x="1827" y="1"/>
                  </a:cubicBezTo>
                  <a:cubicBezTo>
                    <a:pt x="1402" y="17"/>
                    <a:pt x="977" y="363"/>
                    <a:pt x="741" y="883"/>
                  </a:cubicBezTo>
                  <a:cubicBezTo>
                    <a:pt x="441" y="1592"/>
                    <a:pt x="252" y="2348"/>
                    <a:pt x="189" y="3120"/>
                  </a:cubicBezTo>
                  <a:cubicBezTo>
                    <a:pt x="0" y="4963"/>
                    <a:pt x="221" y="6774"/>
                    <a:pt x="1512" y="8160"/>
                  </a:cubicBezTo>
                  <a:cubicBezTo>
                    <a:pt x="2584" y="9247"/>
                    <a:pt x="4017" y="9909"/>
                    <a:pt x="5545" y="10003"/>
                  </a:cubicBezTo>
                  <a:cubicBezTo>
                    <a:pt x="5701" y="10017"/>
                    <a:pt x="5859" y="10024"/>
                    <a:pt x="6017" y="10024"/>
                  </a:cubicBezTo>
                  <a:cubicBezTo>
                    <a:pt x="6784" y="10024"/>
                    <a:pt x="7551" y="9848"/>
                    <a:pt x="8112" y="9326"/>
                  </a:cubicBezTo>
                  <a:cubicBezTo>
                    <a:pt x="8900" y="8586"/>
                    <a:pt x="9042" y="7357"/>
                    <a:pt x="9057" y="6254"/>
                  </a:cubicBezTo>
                  <a:cubicBezTo>
                    <a:pt x="9073" y="5971"/>
                    <a:pt x="9026" y="5687"/>
                    <a:pt x="8916" y="5435"/>
                  </a:cubicBezTo>
                  <a:cubicBezTo>
                    <a:pt x="8632" y="4915"/>
                    <a:pt x="7923" y="4884"/>
                    <a:pt x="7341" y="4868"/>
                  </a:cubicBezTo>
                  <a:cubicBezTo>
                    <a:pt x="6395" y="4852"/>
                    <a:pt x="5403" y="4726"/>
                    <a:pt x="4615" y="4191"/>
                  </a:cubicBezTo>
                  <a:cubicBezTo>
                    <a:pt x="3828" y="3655"/>
                    <a:pt x="3308" y="2710"/>
                    <a:pt x="3056" y="1749"/>
                  </a:cubicBezTo>
                  <a:cubicBezTo>
                    <a:pt x="2977" y="1371"/>
                    <a:pt x="2867" y="993"/>
                    <a:pt x="2725" y="647"/>
                  </a:cubicBezTo>
                  <a:cubicBezTo>
                    <a:pt x="2498" y="192"/>
                    <a:pt x="2183" y="0"/>
                    <a:pt x="1865"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 name="Google Shape;2309;p48">
              <a:extLst>
                <a:ext uri="{FF2B5EF4-FFF2-40B4-BE49-F238E27FC236}">
                  <a16:creationId xmlns:a16="http://schemas.microsoft.com/office/drawing/2014/main" id="{9F049BF4-83F0-0ADE-C1A1-D8AA37F384D8}"/>
                </a:ext>
              </a:extLst>
            </p:cNvPr>
            <p:cNvSpPr/>
            <p:nvPr/>
          </p:nvSpPr>
          <p:spPr>
            <a:xfrm>
              <a:off x="4922163" y="1730925"/>
              <a:ext cx="70500" cy="70275"/>
            </a:xfrm>
            <a:custGeom>
              <a:avLst/>
              <a:gdLst/>
              <a:ahLst/>
              <a:cxnLst/>
              <a:rect l="l" t="t" r="r" b="b"/>
              <a:pathLst>
                <a:path w="2820" h="2811" extrusionOk="0">
                  <a:moveTo>
                    <a:pt x="1629" y="0"/>
                  </a:moveTo>
                  <a:cubicBezTo>
                    <a:pt x="1616" y="0"/>
                    <a:pt x="1604" y="0"/>
                    <a:pt x="1591" y="1"/>
                  </a:cubicBezTo>
                  <a:cubicBezTo>
                    <a:pt x="1166" y="17"/>
                    <a:pt x="725" y="363"/>
                    <a:pt x="489" y="883"/>
                  </a:cubicBezTo>
                  <a:cubicBezTo>
                    <a:pt x="237" y="1482"/>
                    <a:pt x="63" y="2112"/>
                    <a:pt x="0" y="2758"/>
                  </a:cubicBezTo>
                  <a:cubicBezTo>
                    <a:pt x="76" y="2794"/>
                    <a:pt x="142" y="2810"/>
                    <a:pt x="201" y="2810"/>
                  </a:cubicBezTo>
                  <a:cubicBezTo>
                    <a:pt x="498" y="2810"/>
                    <a:pt x="601" y="2396"/>
                    <a:pt x="693" y="2080"/>
                  </a:cubicBezTo>
                  <a:cubicBezTo>
                    <a:pt x="788" y="1797"/>
                    <a:pt x="898" y="1434"/>
                    <a:pt x="1229" y="1403"/>
                  </a:cubicBezTo>
                  <a:cubicBezTo>
                    <a:pt x="1247" y="1401"/>
                    <a:pt x="1264" y="1400"/>
                    <a:pt x="1281" y="1400"/>
                  </a:cubicBezTo>
                  <a:cubicBezTo>
                    <a:pt x="1590" y="1400"/>
                    <a:pt x="1724" y="1668"/>
                    <a:pt x="1843" y="1907"/>
                  </a:cubicBezTo>
                  <a:cubicBezTo>
                    <a:pt x="1906" y="2017"/>
                    <a:pt x="1953" y="2238"/>
                    <a:pt x="2079" y="2301"/>
                  </a:cubicBezTo>
                  <a:cubicBezTo>
                    <a:pt x="2166" y="2356"/>
                    <a:pt x="2243" y="2380"/>
                    <a:pt x="2312" y="2380"/>
                  </a:cubicBezTo>
                  <a:cubicBezTo>
                    <a:pt x="2553" y="2380"/>
                    <a:pt x="2687" y="2088"/>
                    <a:pt x="2773" y="1891"/>
                  </a:cubicBezTo>
                  <a:cubicBezTo>
                    <a:pt x="2788" y="1860"/>
                    <a:pt x="2804" y="1812"/>
                    <a:pt x="2820" y="1765"/>
                  </a:cubicBezTo>
                  <a:lnTo>
                    <a:pt x="2820" y="1749"/>
                  </a:lnTo>
                  <a:cubicBezTo>
                    <a:pt x="2741" y="1371"/>
                    <a:pt x="2631" y="1009"/>
                    <a:pt x="2473" y="647"/>
                  </a:cubicBezTo>
                  <a:cubicBezTo>
                    <a:pt x="2261" y="192"/>
                    <a:pt x="1947" y="0"/>
                    <a:pt x="1629"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 name="Google Shape;2310;p48">
              <a:extLst>
                <a:ext uri="{FF2B5EF4-FFF2-40B4-BE49-F238E27FC236}">
                  <a16:creationId xmlns:a16="http://schemas.microsoft.com/office/drawing/2014/main" id="{783C0127-2B97-8D8C-0137-2619797D428C}"/>
                </a:ext>
              </a:extLst>
            </p:cNvPr>
            <p:cNvSpPr/>
            <p:nvPr/>
          </p:nvSpPr>
          <p:spPr>
            <a:xfrm>
              <a:off x="4920588" y="1826950"/>
              <a:ext cx="129175" cy="76575"/>
            </a:xfrm>
            <a:custGeom>
              <a:avLst/>
              <a:gdLst/>
              <a:ahLst/>
              <a:cxnLst/>
              <a:rect l="l" t="t" r="r" b="b"/>
              <a:pathLst>
                <a:path w="5167" h="3063" extrusionOk="0">
                  <a:moveTo>
                    <a:pt x="2174" y="1"/>
                  </a:moveTo>
                  <a:cubicBezTo>
                    <a:pt x="1807" y="1"/>
                    <a:pt x="1781" y="448"/>
                    <a:pt x="1623" y="885"/>
                  </a:cubicBezTo>
                  <a:cubicBezTo>
                    <a:pt x="1448" y="1345"/>
                    <a:pt x="1112" y="1531"/>
                    <a:pt x="753" y="1531"/>
                  </a:cubicBezTo>
                  <a:cubicBezTo>
                    <a:pt x="497" y="1531"/>
                    <a:pt x="230" y="1437"/>
                    <a:pt x="0" y="1279"/>
                  </a:cubicBezTo>
                  <a:lnTo>
                    <a:pt x="0" y="1279"/>
                  </a:lnTo>
                  <a:cubicBezTo>
                    <a:pt x="48" y="1783"/>
                    <a:pt x="158" y="2256"/>
                    <a:pt x="331" y="2728"/>
                  </a:cubicBezTo>
                  <a:cubicBezTo>
                    <a:pt x="567" y="2917"/>
                    <a:pt x="851" y="3028"/>
                    <a:pt x="1150" y="3059"/>
                  </a:cubicBezTo>
                  <a:cubicBezTo>
                    <a:pt x="1194" y="3061"/>
                    <a:pt x="1236" y="3062"/>
                    <a:pt x="1275" y="3062"/>
                  </a:cubicBezTo>
                  <a:cubicBezTo>
                    <a:pt x="2103" y="3062"/>
                    <a:pt x="1863" y="2594"/>
                    <a:pt x="1938" y="2083"/>
                  </a:cubicBezTo>
                  <a:cubicBezTo>
                    <a:pt x="1969" y="1768"/>
                    <a:pt x="2032" y="1500"/>
                    <a:pt x="2332" y="1311"/>
                  </a:cubicBezTo>
                  <a:cubicBezTo>
                    <a:pt x="2496" y="1201"/>
                    <a:pt x="2670" y="1171"/>
                    <a:pt x="2846" y="1171"/>
                  </a:cubicBezTo>
                  <a:cubicBezTo>
                    <a:pt x="2974" y="1171"/>
                    <a:pt x="3103" y="1187"/>
                    <a:pt x="3229" y="1200"/>
                  </a:cubicBezTo>
                  <a:cubicBezTo>
                    <a:pt x="3522" y="1239"/>
                    <a:pt x="3814" y="1328"/>
                    <a:pt x="4106" y="1328"/>
                  </a:cubicBezTo>
                  <a:cubicBezTo>
                    <a:pt x="4176" y="1328"/>
                    <a:pt x="4246" y="1323"/>
                    <a:pt x="4316" y="1311"/>
                  </a:cubicBezTo>
                  <a:cubicBezTo>
                    <a:pt x="4678" y="1279"/>
                    <a:pt x="4994" y="1043"/>
                    <a:pt x="5167" y="728"/>
                  </a:cubicBezTo>
                  <a:cubicBezTo>
                    <a:pt x="4915" y="633"/>
                    <a:pt x="4663" y="507"/>
                    <a:pt x="4442" y="350"/>
                  </a:cubicBezTo>
                  <a:cubicBezTo>
                    <a:pt x="4300" y="255"/>
                    <a:pt x="4159" y="145"/>
                    <a:pt x="4033" y="19"/>
                  </a:cubicBezTo>
                  <a:cubicBezTo>
                    <a:pt x="3891" y="177"/>
                    <a:pt x="3702" y="271"/>
                    <a:pt x="3497" y="318"/>
                  </a:cubicBezTo>
                  <a:cubicBezTo>
                    <a:pt x="3423" y="335"/>
                    <a:pt x="3354" y="343"/>
                    <a:pt x="3289" y="343"/>
                  </a:cubicBezTo>
                  <a:cubicBezTo>
                    <a:pt x="3046" y="343"/>
                    <a:pt x="2847" y="241"/>
                    <a:pt x="2599" y="129"/>
                  </a:cubicBezTo>
                  <a:cubicBezTo>
                    <a:pt x="2420" y="40"/>
                    <a:pt x="2282" y="1"/>
                    <a:pt x="2174"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 name="Google Shape;2311;p48">
              <a:extLst>
                <a:ext uri="{FF2B5EF4-FFF2-40B4-BE49-F238E27FC236}">
                  <a16:creationId xmlns:a16="http://schemas.microsoft.com/office/drawing/2014/main" id="{FBDDC4F4-082B-4C6D-6BA2-EFAD1D132062}"/>
                </a:ext>
              </a:extLst>
            </p:cNvPr>
            <p:cNvSpPr/>
            <p:nvPr/>
          </p:nvSpPr>
          <p:spPr>
            <a:xfrm>
              <a:off x="4986338" y="1852625"/>
              <a:ext cx="148500" cy="127200"/>
            </a:xfrm>
            <a:custGeom>
              <a:avLst/>
              <a:gdLst/>
              <a:ahLst/>
              <a:cxnLst/>
              <a:rect l="l" t="t" r="r" b="b"/>
              <a:pathLst>
                <a:path w="5940" h="5088" extrusionOk="0">
                  <a:moveTo>
                    <a:pt x="4411" y="0"/>
                  </a:moveTo>
                  <a:cubicBezTo>
                    <a:pt x="4395" y="189"/>
                    <a:pt x="4348" y="378"/>
                    <a:pt x="4301" y="552"/>
                  </a:cubicBezTo>
                  <a:cubicBezTo>
                    <a:pt x="3986" y="1528"/>
                    <a:pt x="3387" y="1638"/>
                    <a:pt x="2553" y="1875"/>
                  </a:cubicBezTo>
                  <a:cubicBezTo>
                    <a:pt x="2175" y="1953"/>
                    <a:pt x="1859" y="2221"/>
                    <a:pt x="1765" y="2599"/>
                  </a:cubicBezTo>
                  <a:cubicBezTo>
                    <a:pt x="1686" y="2772"/>
                    <a:pt x="1702" y="2962"/>
                    <a:pt x="1639" y="3135"/>
                  </a:cubicBezTo>
                  <a:cubicBezTo>
                    <a:pt x="1466" y="3513"/>
                    <a:pt x="1198" y="3828"/>
                    <a:pt x="851" y="4033"/>
                  </a:cubicBezTo>
                  <a:cubicBezTo>
                    <a:pt x="599" y="4206"/>
                    <a:pt x="300" y="4300"/>
                    <a:pt x="1" y="4316"/>
                  </a:cubicBezTo>
                  <a:cubicBezTo>
                    <a:pt x="694" y="4710"/>
                    <a:pt x="1450" y="4962"/>
                    <a:pt x="2238" y="5088"/>
                  </a:cubicBezTo>
                  <a:cubicBezTo>
                    <a:pt x="2836" y="4789"/>
                    <a:pt x="2994" y="4111"/>
                    <a:pt x="3198" y="3340"/>
                  </a:cubicBezTo>
                  <a:cubicBezTo>
                    <a:pt x="3261" y="2993"/>
                    <a:pt x="3435" y="2678"/>
                    <a:pt x="3702" y="2442"/>
                  </a:cubicBezTo>
                  <a:cubicBezTo>
                    <a:pt x="4112" y="2127"/>
                    <a:pt x="4648" y="2205"/>
                    <a:pt x="5089" y="1969"/>
                  </a:cubicBezTo>
                  <a:cubicBezTo>
                    <a:pt x="5608" y="1701"/>
                    <a:pt x="5908" y="1024"/>
                    <a:pt x="5939" y="363"/>
                  </a:cubicBezTo>
                  <a:cubicBezTo>
                    <a:pt x="5593" y="32"/>
                    <a:pt x="5010" y="0"/>
                    <a:pt x="4522"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 name="Google Shape;2312;p48">
              <a:extLst>
                <a:ext uri="{FF2B5EF4-FFF2-40B4-BE49-F238E27FC236}">
                  <a16:creationId xmlns:a16="http://schemas.microsoft.com/office/drawing/2014/main" id="{7A455F85-0889-9B82-7B8C-26E77D946DD2}"/>
                </a:ext>
              </a:extLst>
            </p:cNvPr>
            <p:cNvSpPr/>
            <p:nvPr/>
          </p:nvSpPr>
          <p:spPr>
            <a:xfrm>
              <a:off x="4915863" y="1738825"/>
              <a:ext cx="227225" cy="242550"/>
            </a:xfrm>
            <a:custGeom>
              <a:avLst/>
              <a:gdLst/>
              <a:ahLst/>
              <a:cxnLst/>
              <a:rect l="l" t="t" r="r" b="b"/>
              <a:pathLst>
                <a:path w="9089" h="9702" extrusionOk="0">
                  <a:moveTo>
                    <a:pt x="1134" y="0"/>
                  </a:moveTo>
                  <a:lnTo>
                    <a:pt x="1134" y="0"/>
                  </a:lnTo>
                  <a:cubicBezTo>
                    <a:pt x="977" y="158"/>
                    <a:pt x="835" y="347"/>
                    <a:pt x="741" y="551"/>
                  </a:cubicBezTo>
                  <a:cubicBezTo>
                    <a:pt x="441" y="1260"/>
                    <a:pt x="252" y="2016"/>
                    <a:pt x="205" y="2788"/>
                  </a:cubicBezTo>
                  <a:cubicBezTo>
                    <a:pt x="0" y="4647"/>
                    <a:pt x="221" y="6458"/>
                    <a:pt x="1528" y="7844"/>
                  </a:cubicBezTo>
                  <a:cubicBezTo>
                    <a:pt x="2599" y="8931"/>
                    <a:pt x="4033" y="9593"/>
                    <a:pt x="5561" y="9687"/>
                  </a:cubicBezTo>
                  <a:cubicBezTo>
                    <a:pt x="5694" y="9697"/>
                    <a:pt x="5830" y="9702"/>
                    <a:pt x="5967" y="9702"/>
                  </a:cubicBezTo>
                  <a:cubicBezTo>
                    <a:pt x="6747" y="9702"/>
                    <a:pt x="7549" y="9533"/>
                    <a:pt x="8112" y="9010"/>
                  </a:cubicBezTo>
                  <a:cubicBezTo>
                    <a:pt x="8900" y="8254"/>
                    <a:pt x="9042" y="7041"/>
                    <a:pt x="9057" y="5938"/>
                  </a:cubicBezTo>
                  <a:cubicBezTo>
                    <a:pt x="9089" y="5655"/>
                    <a:pt x="9026" y="5371"/>
                    <a:pt x="8916" y="5119"/>
                  </a:cubicBezTo>
                  <a:cubicBezTo>
                    <a:pt x="8711" y="4741"/>
                    <a:pt x="8301" y="4615"/>
                    <a:pt x="7860" y="4568"/>
                  </a:cubicBezTo>
                  <a:cubicBezTo>
                    <a:pt x="7829" y="5151"/>
                    <a:pt x="7640" y="5702"/>
                    <a:pt x="7356" y="6190"/>
                  </a:cubicBezTo>
                  <a:cubicBezTo>
                    <a:pt x="6850" y="6985"/>
                    <a:pt x="5598" y="7513"/>
                    <a:pt x="4530" y="7513"/>
                  </a:cubicBezTo>
                  <a:cubicBezTo>
                    <a:pt x="4201" y="7513"/>
                    <a:pt x="3890" y="7463"/>
                    <a:pt x="3623" y="7356"/>
                  </a:cubicBezTo>
                  <a:cubicBezTo>
                    <a:pt x="2316" y="6820"/>
                    <a:pt x="1497" y="5025"/>
                    <a:pt x="1119" y="3717"/>
                  </a:cubicBezTo>
                  <a:cubicBezTo>
                    <a:pt x="788" y="2520"/>
                    <a:pt x="725" y="1181"/>
                    <a:pt x="1134"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3" name="Google Shape;2313;p48">
              <a:extLst>
                <a:ext uri="{FF2B5EF4-FFF2-40B4-BE49-F238E27FC236}">
                  <a16:creationId xmlns:a16="http://schemas.microsoft.com/office/drawing/2014/main" id="{D3210D01-9487-A2D7-3885-0AB04A545350}"/>
                </a:ext>
              </a:extLst>
            </p:cNvPr>
            <p:cNvSpPr/>
            <p:nvPr/>
          </p:nvSpPr>
          <p:spPr>
            <a:xfrm>
              <a:off x="5308863" y="1730925"/>
              <a:ext cx="226850" cy="250625"/>
            </a:xfrm>
            <a:custGeom>
              <a:avLst/>
              <a:gdLst/>
              <a:ahLst/>
              <a:cxnLst/>
              <a:rect l="l" t="t" r="r" b="b"/>
              <a:pathLst>
                <a:path w="9074" h="10025" extrusionOk="0">
                  <a:moveTo>
                    <a:pt x="7208" y="0"/>
                  </a:moveTo>
                  <a:cubicBezTo>
                    <a:pt x="6890" y="0"/>
                    <a:pt x="6576" y="192"/>
                    <a:pt x="6364" y="647"/>
                  </a:cubicBezTo>
                  <a:cubicBezTo>
                    <a:pt x="6206" y="993"/>
                    <a:pt x="6096" y="1371"/>
                    <a:pt x="6017" y="1749"/>
                  </a:cubicBezTo>
                  <a:cubicBezTo>
                    <a:pt x="5765" y="2710"/>
                    <a:pt x="5261" y="3640"/>
                    <a:pt x="4458" y="4191"/>
                  </a:cubicBezTo>
                  <a:cubicBezTo>
                    <a:pt x="3655" y="4742"/>
                    <a:pt x="2694" y="4852"/>
                    <a:pt x="1733" y="4868"/>
                  </a:cubicBezTo>
                  <a:cubicBezTo>
                    <a:pt x="1150" y="4868"/>
                    <a:pt x="457" y="4915"/>
                    <a:pt x="158" y="5435"/>
                  </a:cubicBezTo>
                  <a:cubicBezTo>
                    <a:pt x="48" y="5687"/>
                    <a:pt x="0" y="5971"/>
                    <a:pt x="32" y="6254"/>
                  </a:cubicBezTo>
                  <a:cubicBezTo>
                    <a:pt x="48" y="7357"/>
                    <a:pt x="174" y="8586"/>
                    <a:pt x="961" y="9326"/>
                  </a:cubicBezTo>
                  <a:cubicBezTo>
                    <a:pt x="1523" y="9848"/>
                    <a:pt x="2301" y="10024"/>
                    <a:pt x="3062" y="10024"/>
                  </a:cubicBezTo>
                  <a:cubicBezTo>
                    <a:pt x="3219" y="10024"/>
                    <a:pt x="3375" y="10017"/>
                    <a:pt x="3529" y="10003"/>
                  </a:cubicBezTo>
                  <a:cubicBezTo>
                    <a:pt x="5057" y="9909"/>
                    <a:pt x="6490" y="9247"/>
                    <a:pt x="7561" y="8160"/>
                  </a:cubicBezTo>
                  <a:cubicBezTo>
                    <a:pt x="8869" y="6790"/>
                    <a:pt x="9073" y="4963"/>
                    <a:pt x="8884" y="3120"/>
                  </a:cubicBezTo>
                  <a:cubicBezTo>
                    <a:pt x="8821" y="2348"/>
                    <a:pt x="8632" y="1592"/>
                    <a:pt x="8333" y="883"/>
                  </a:cubicBezTo>
                  <a:cubicBezTo>
                    <a:pt x="8097" y="363"/>
                    <a:pt x="7671" y="17"/>
                    <a:pt x="7246" y="1"/>
                  </a:cubicBezTo>
                  <a:cubicBezTo>
                    <a:pt x="7233" y="0"/>
                    <a:pt x="7221" y="0"/>
                    <a:pt x="7208"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4" name="Google Shape;2314;p48">
              <a:extLst>
                <a:ext uri="{FF2B5EF4-FFF2-40B4-BE49-F238E27FC236}">
                  <a16:creationId xmlns:a16="http://schemas.microsoft.com/office/drawing/2014/main" id="{D802607F-2108-E64F-170A-67360BA2EE6C}"/>
                </a:ext>
              </a:extLst>
            </p:cNvPr>
            <p:cNvSpPr/>
            <p:nvPr/>
          </p:nvSpPr>
          <p:spPr>
            <a:xfrm>
              <a:off x="5459288" y="1730925"/>
              <a:ext cx="70500" cy="70275"/>
            </a:xfrm>
            <a:custGeom>
              <a:avLst/>
              <a:gdLst/>
              <a:ahLst/>
              <a:cxnLst/>
              <a:rect l="l" t="t" r="r" b="b"/>
              <a:pathLst>
                <a:path w="2820" h="2811" extrusionOk="0">
                  <a:moveTo>
                    <a:pt x="1191" y="0"/>
                  </a:moveTo>
                  <a:cubicBezTo>
                    <a:pt x="873" y="0"/>
                    <a:pt x="559" y="192"/>
                    <a:pt x="331" y="647"/>
                  </a:cubicBezTo>
                  <a:cubicBezTo>
                    <a:pt x="189" y="1009"/>
                    <a:pt x="79" y="1371"/>
                    <a:pt x="0" y="1749"/>
                  </a:cubicBezTo>
                  <a:cubicBezTo>
                    <a:pt x="0" y="1749"/>
                    <a:pt x="0" y="1765"/>
                    <a:pt x="0" y="1765"/>
                  </a:cubicBezTo>
                  <a:cubicBezTo>
                    <a:pt x="16" y="1812"/>
                    <a:pt x="32" y="1860"/>
                    <a:pt x="48" y="1891"/>
                  </a:cubicBezTo>
                  <a:cubicBezTo>
                    <a:pt x="121" y="2088"/>
                    <a:pt x="252" y="2380"/>
                    <a:pt x="493" y="2380"/>
                  </a:cubicBezTo>
                  <a:cubicBezTo>
                    <a:pt x="561" y="2380"/>
                    <a:pt x="638" y="2356"/>
                    <a:pt x="725" y="2301"/>
                  </a:cubicBezTo>
                  <a:cubicBezTo>
                    <a:pt x="851" y="2238"/>
                    <a:pt x="898" y="2017"/>
                    <a:pt x="961" y="1907"/>
                  </a:cubicBezTo>
                  <a:cubicBezTo>
                    <a:pt x="1081" y="1668"/>
                    <a:pt x="1229" y="1400"/>
                    <a:pt x="1526" y="1400"/>
                  </a:cubicBezTo>
                  <a:cubicBezTo>
                    <a:pt x="1542" y="1400"/>
                    <a:pt x="1559" y="1401"/>
                    <a:pt x="1576" y="1403"/>
                  </a:cubicBezTo>
                  <a:cubicBezTo>
                    <a:pt x="1922" y="1434"/>
                    <a:pt x="2017" y="1797"/>
                    <a:pt x="2111" y="2080"/>
                  </a:cubicBezTo>
                  <a:cubicBezTo>
                    <a:pt x="2216" y="2396"/>
                    <a:pt x="2322" y="2810"/>
                    <a:pt x="2619" y="2810"/>
                  </a:cubicBezTo>
                  <a:cubicBezTo>
                    <a:pt x="2678" y="2810"/>
                    <a:pt x="2745" y="2794"/>
                    <a:pt x="2820" y="2758"/>
                  </a:cubicBezTo>
                  <a:cubicBezTo>
                    <a:pt x="2741" y="2112"/>
                    <a:pt x="2584" y="1482"/>
                    <a:pt x="2316" y="883"/>
                  </a:cubicBezTo>
                  <a:cubicBezTo>
                    <a:pt x="2080" y="363"/>
                    <a:pt x="1654" y="17"/>
                    <a:pt x="1229" y="1"/>
                  </a:cubicBezTo>
                  <a:cubicBezTo>
                    <a:pt x="1216" y="0"/>
                    <a:pt x="1204" y="0"/>
                    <a:pt x="1191"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 name="Google Shape;2315;p48">
              <a:extLst>
                <a:ext uri="{FF2B5EF4-FFF2-40B4-BE49-F238E27FC236}">
                  <a16:creationId xmlns:a16="http://schemas.microsoft.com/office/drawing/2014/main" id="{52F54878-CF67-B781-B66D-9EBA59B5EE83}"/>
                </a:ext>
              </a:extLst>
            </p:cNvPr>
            <p:cNvSpPr/>
            <p:nvPr/>
          </p:nvSpPr>
          <p:spPr>
            <a:xfrm>
              <a:off x="5402188" y="1826950"/>
              <a:ext cx="129200" cy="76575"/>
            </a:xfrm>
            <a:custGeom>
              <a:avLst/>
              <a:gdLst/>
              <a:ahLst/>
              <a:cxnLst/>
              <a:rect l="l" t="t" r="r" b="b"/>
              <a:pathLst>
                <a:path w="5168" h="3063" extrusionOk="0">
                  <a:moveTo>
                    <a:pt x="2987" y="1"/>
                  </a:moveTo>
                  <a:cubicBezTo>
                    <a:pt x="2880" y="1"/>
                    <a:pt x="2744" y="40"/>
                    <a:pt x="2568" y="129"/>
                  </a:cubicBezTo>
                  <a:cubicBezTo>
                    <a:pt x="2320" y="241"/>
                    <a:pt x="2121" y="343"/>
                    <a:pt x="1879" y="343"/>
                  </a:cubicBezTo>
                  <a:cubicBezTo>
                    <a:pt x="1813" y="343"/>
                    <a:pt x="1744" y="335"/>
                    <a:pt x="1670" y="318"/>
                  </a:cubicBezTo>
                  <a:cubicBezTo>
                    <a:pt x="1465" y="271"/>
                    <a:pt x="1276" y="177"/>
                    <a:pt x="1135" y="19"/>
                  </a:cubicBezTo>
                  <a:cubicBezTo>
                    <a:pt x="1009" y="145"/>
                    <a:pt x="867" y="255"/>
                    <a:pt x="725" y="350"/>
                  </a:cubicBezTo>
                  <a:cubicBezTo>
                    <a:pt x="505" y="507"/>
                    <a:pt x="253" y="633"/>
                    <a:pt x="0" y="728"/>
                  </a:cubicBezTo>
                  <a:cubicBezTo>
                    <a:pt x="174" y="1043"/>
                    <a:pt x="489" y="1279"/>
                    <a:pt x="851" y="1311"/>
                  </a:cubicBezTo>
                  <a:cubicBezTo>
                    <a:pt x="921" y="1323"/>
                    <a:pt x="992" y="1328"/>
                    <a:pt x="1062" y="1328"/>
                  </a:cubicBezTo>
                  <a:cubicBezTo>
                    <a:pt x="1358" y="1328"/>
                    <a:pt x="1658" y="1239"/>
                    <a:pt x="1938" y="1200"/>
                  </a:cubicBezTo>
                  <a:cubicBezTo>
                    <a:pt x="2064" y="1187"/>
                    <a:pt x="2193" y="1171"/>
                    <a:pt x="2321" y="1171"/>
                  </a:cubicBezTo>
                  <a:cubicBezTo>
                    <a:pt x="2497" y="1171"/>
                    <a:pt x="2672" y="1201"/>
                    <a:pt x="2836" y="1311"/>
                  </a:cubicBezTo>
                  <a:cubicBezTo>
                    <a:pt x="3135" y="1500"/>
                    <a:pt x="3182" y="1768"/>
                    <a:pt x="3230" y="2083"/>
                  </a:cubicBezTo>
                  <a:cubicBezTo>
                    <a:pt x="3290" y="2594"/>
                    <a:pt x="3048" y="3062"/>
                    <a:pt x="3891" y="3062"/>
                  </a:cubicBezTo>
                  <a:cubicBezTo>
                    <a:pt x="3930" y="3062"/>
                    <a:pt x="3972" y="3061"/>
                    <a:pt x="4017" y="3059"/>
                  </a:cubicBezTo>
                  <a:cubicBezTo>
                    <a:pt x="4316" y="3028"/>
                    <a:pt x="4600" y="2917"/>
                    <a:pt x="4836" y="2728"/>
                  </a:cubicBezTo>
                  <a:cubicBezTo>
                    <a:pt x="5010" y="2256"/>
                    <a:pt x="5120" y="1783"/>
                    <a:pt x="5167" y="1279"/>
                  </a:cubicBezTo>
                  <a:lnTo>
                    <a:pt x="5167" y="1279"/>
                  </a:lnTo>
                  <a:cubicBezTo>
                    <a:pt x="4938" y="1437"/>
                    <a:pt x="4670" y="1531"/>
                    <a:pt x="4415" y="1531"/>
                  </a:cubicBezTo>
                  <a:cubicBezTo>
                    <a:pt x="4058" y="1531"/>
                    <a:pt x="3726" y="1345"/>
                    <a:pt x="3560" y="885"/>
                  </a:cubicBezTo>
                  <a:cubicBezTo>
                    <a:pt x="3390" y="448"/>
                    <a:pt x="3351" y="1"/>
                    <a:pt x="2987"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 name="Google Shape;2316;p48">
              <a:extLst>
                <a:ext uri="{FF2B5EF4-FFF2-40B4-BE49-F238E27FC236}">
                  <a16:creationId xmlns:a16="http://schemas.microsoft.com/office/drawing/2014/main" id="{C0CAFADB-97F9-EAC4-F3B7-FA72B573CAA0}"/>
                </a:ext>
              </a:extLst>
            </p:cNvPr>
            <p:cNvSpPr/>
            <p:nvPr/>
          </p:nvSpPr>
          <p:spPr>
            <a:xfrm>
              <a:off x="5317138" y="1852625"/>
              <a:ext cx="148475" cy="127200"/>
            </a:xfrm>
            <a:custGeom>
              <a:avLst/>
              <a:gdLst/>
              <a:ahLst/>
              <a:cxnLst/>
              <a:rect l="l" t="t" r="r" b="b"/>
              <a:pathLst>
                <a:path w="5939" h="5088" extrusionOk="0">
                  <a:moveTo>
                    <a:pt x="1402" y="0"/>
                  </a:moveTo>
                  <a:cubicBezTo>
                    <a:pt x="914" y="0"/>
                    <a:pt x="331" y="32"/>
                    <a:pt x="0" y="363"/>
                  </a:cubicBezTo>
                  <a:cubicBezTo>
                    <a:pt x="16" y="1024"/>
                    <a:pt x="315" y="1701"/>
                    <a:pt x="835" y="1969"/>
                  </a:cubicBezTo>
                  <a:cubicBezTo>
                    <a:pt x="1276" y="2205"/>
                    <a:pt x="1812" y="2127"/>
                    <a:pt x="2237" y="2442"/>
                  </a:cubicBezTo>
                  <a:cubicBezTo>
                    <a:pt x="2489" y="2678"/>
                    <a:pt x="2678" y="2993"/>
                    <a:pt x="2741" y="3340"/>
                  </a:cubicBezTo>
                  <a:cubicBezTo>
                    <a:pt x="2930" y="4111"/>
                    <a:pt x="3103" y="4789"/>
                    <a:pt x="3702" y="5088"/>
                  </a:cubicBezTo>
                  <a:cubicBezTo>
                    <a:pt x="4489" y="4962"/>
                    <a:pt x="5245" y="4710"/>
                    <a:pt x="5939" y="4316"/>
                  </a:cubicBezTo>
                  <a:cubicBezTo>
                    <a:pt x="5623" y="4300"/>
                    <a:pt x="5324" y="4190"/>
                    <a:pt x="5072" y="4033"/>
                  </a:cubicBezTo>
                  <a:cubicBezTo>
                    <a:pt x="4726" y="3828"/>
                    <a:pt x="4458" y="3513"/>
                    <a:pt x="4300" y="3135"/>
                  </a:cubicBezTo>
                  <a:cubicBezTo>
                    <a:pt x="4222" y="2962"/>
                    <a:pt x="4237" y="2772"/>
                    <a:pt x="4174" y="2599"/>
                  </a:cubicBezTo>
                  <a:cubicBezTo>
                    <a:pt x="4064" y="2221"/>
                    <a:pt x="3765" y="1953"/>
                    <a:pt x="3387" y="1875"/>
                  </a:cubicBezTo>
                  <a:cubicBezTo>
                    <a:pt x="2536" y="1638"/>
                    <a:pt x="1938" y="1528"/>
                    <a:pt x="1638" y="552"/>
                  </a:cubicBezTo>
                  <a:cubicBezTo>
                    <a:pt x="1575" y="378"/>
                    <a:pt x="1544" y="189"/>
                    <a:pt x="1528"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 name="Google Shape;2317;p48">
              <a:extLst>
                <a:ext uri="{FF2B5EF4-FFF2-40B4-BE49-F238E27FC236}">
                  <a16:creationId xmlns:a16="http://schemas.microsoft.com/office/drawing/2014/main" id="{1B7D0425-4D24-4401-974B-7D35CD59A8C3}"/>
                </a:ext>
              </a:extLst>
            </p:cNvPr>
            <p:cNvSpPr/>
            <p:nvPr/>
          </p:nvSpPr>
          <p:spPr>
            <a:xfrm>
              <a:off x="5308863" y="1738825"/>
              <a:ext cx="226850" cy="242550"/>
            </a:xfrm>
            <a:custGeom>
              <a:avLst/>
              <a:gdLst/>
              <a:ahLst/>
              <a:cxnLst/>
              <a:rect l="l" t="t" r="r" b="b"/>
              <a:pathLst>
                <a:path w="9074" h="9702" extrusionOk="0">
                  <a:moveTo>
                    <a:pt x="7939" y="0"/>
                  </a:moveTo>
                  <a:lnTo>
                    <a:pt x="7939" y="0"/>
                  </a:lnTo>
                  <a:cubicBezTo>
                    <a:pt x="8349" y="1181"/>
                    <a:pt x="8301" y="2520"/>
                    <a:pt x="7955" y="3717"/>
                  </a:cubicBezTo>
                  <a:cubicBezTo>
                    <a:pt x="7577" y="5025"/>
                    <a:pt x="6758" y="6820"/>
                    <a:pt x="5450" y="7356"/>
                  </a:cubicBezTo>
                  <a:cubicBezTo>
                    <a:pt x="5184" y="7463"/>
                    <a:pt x="4873" y="7513"/>
                    <a:pt x="4546" y="7513"/>
                  </a:cubicBezTo>
                  <a:cubicBezTo>
                    <a:pt x="3481" y="7513"/>
                    <a:pt x="2235" y="6985"/>
                    <a:pt x="1717" y="6190"/>
                  </a:cubicBezTo>
                  <a:cubicBezTo>
                    <a:pt x="1434" y="5702"/>
                    <a:pt x="1260" y="5151"/>
                    <a:pt x="1213" y="4568"/>
                  </a:cubicBezTo>
                  <a:cubicBezTo>
                    <a:pt x="788" y="4615"/>
                    <a:pt x="363" y="4741"/>
                    <a:pt x="158" y="5119"/>
                  </a:cubicBezTo>
                  <a:cubicBezTo>
                    <a:pt x="48" y="5371"/>
                    <a:pt x="0" y="5655"/>
                    <a:pt x="32" y="5938"/>
                  </a:cubicBezTo>
                  <a:cubicBezTo>
                    <a:pt x="48" y="7041"/>
                    <a:pt x="174" y="8254"/>
                    <a:pt x="961" y="9010"/>
                  </a:cubicBezTo>
                  <a:cubicBezTo>
                    <a:pt x="1538" y="9533"/>
                    <a:pt x="2342" y="9702"/>
                    <a:pt x="3122" y="9702"/>
                  </a:cubicBezTo>
                  <a:cubicBezTo>
                    <a:pt x="3259" y="9702"/>
                    <a:pt x="3395" y="9697"/>
                    <a:pt x="3529" y="9687"/>
                  </a:cubicBezTo>
                  <a:cubicBezTo>
                    <a:pt x="5057" y="9593"/>
                    <a:pt x="6490" y="8931"/>
                    <a:pt x="7561" y="7844"/>
                  </a:cubicBezTo>
                  <a:cubicBezTo>
                    <a:pt x="8869" y="6458"/>
                    <a:pt x="9073" y="4647"/>
                    <a:pt x="8884" y="2788"/>
                  </a:cubicBezTo>
                  <a:cubicBezTo>
                    <a:pt x="8821" y="2016"/>
                    <a:pt x="8632" y="1260"/>
                    <a:pt x="8333" y="551"/>
                  </a:cubicBezTo>
                  <a:cubicBezTo>
                    <a:pt x="8238" y="347"/>
                    <a:pt x="8112" y="158"/>
                    <a:pt x="7939"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 name="Google Shape;2318;p48">
              <a:extLst>
                <a:ext uri="{FF2B5EF4-FFF2-40B4-BE49-F238E27FC236}">
                  <a16:creationId xmlns:a16="http://schemas.microsoft.com/office/drawing/2014/main" id="{31DFEABB-33E6-7AEA-6E59-FD673939CCB4}"/>
                </a:ext>
              </a:extLst>
            </p:cNvPr>
            <p:cNvSpPr/>
            <p:nvPr/>
          </p:nvSpPr>
          <p:spPr>
            <a:xfrm>
              <a:off x="5081238" y="1825850"/>
              <a:ext cx="543850" cy="739150"/>
            </a:xfrm>
            <a:custGeom>
              <a:avLst/>
              <a:gdLst/>
              <a:ahLst/>
              <a:cxnLst/>
              <a:rect l="l" t="t" r="r" b="b"/>
              <a:pathLst>
                <a:path w="21754" h="29566" extrusionOk="0">
                  <a:moveTo>
                    <a:pt x="17" y="6364"/>
                  </a:moveTo>
                  <a:lnTo>
                    <a:pt x="17" y="6569"/>
                  </a:lnTo>
                  <a:cubicBezTo>
                    <a:pt x="48" y="7907"/>
                    <a:pt x="48" y="8506"/>
                    <a:pt x="48" y="9420"/>
                  </a:cubicBezTo>
                  <a:lnTo>
                    <a:pt x="48" y="12208"/>
                  </a:lnTo>
                  <a:lnTo>
                    <a:pt x="48" y="14901"/>
                  </a:lnTo>
                  <a:lnTo>
                    <a:pt x="48" y="18303"/>
                  </a:lnTo>
                  <a:lnTo>
                    <a:pt x="48" y="20335"/>
                  </a:lnTo>
                  <a:lnTo>
                    <a:pt x="48" y="21737"/>
                  </a:lnTo>
                  <a:lnTo>
                    <a:pt x="48" y="25848"/>
                  </a:lnTo>
                  <a:cubicBezTo>
                    <a:pt x="48" y="26037"/>
                    <a:pt x="48" y="26226"/>
                    <a:pt x="32" y="26416"/>
                  </a:cubicBezTo>
                  <a:cubicBezTo>
                    <a:pt x="17" y="26605"/>
                    <a:pt x="17" y="26841"/>
                    <a:pt x="17" y="27030"/>
                  </a:cubicBezTo>
                  <a:cubicBezTo>
                    <a:pt x="17" y="27754"/>
                    <a:pt x="48" y="28510"/>
                    <a:pt x="379" y="29156"/>
                  </a:cubicBezTo>
                  <a:cubicBezTo>
                    <a:pt x="505" y="29377"/>
                    <a:pt x="726" y="29534"/>
                    <a:pt x="993" y="29534"/>
                  </a:cubicBezTo>
                  <a:lnTo>
                    <a:pt x="1340" y="29534"/>
                  </a:lnTo>
                  <a:cubicBezTo>
                    <a:pt x="2127" y="29550"/>
                    <a:pt x="2836" y="29566"/>
                    <a:pt x="3624" y="29566"/>
                  </a:cubicBezTo>
                  <a:cubicBezTo>
                    <a:pt x="15579" y="29566"/>
                    <a:pt x="19549" y="29456"/>
                    <a:pt x="20935" y="29141"/>
                  </a:cubicBezTo>
                  <a:lnTo>
                    <a:pt x="21029" y="29141"/>
                  </a:lnTo>
                  <a:cubicBezTo>
                    <a:pt x="21423" y="29141"/>
                    <a:pt x="21722" y="28826"/>
                    <a:pt x="21722" y="28432"/>
                  </a:cubicBezTo>
                  <a:cubicBezTo>
                    <a:pt x="21754" y="26935"/>
                    <a:pt x="21754" y="25644"/>
                    <a:pt x="21754" y="24147"/>
                  </a:cubicBezTo>
                  <a:cubicBezTo>
                    <a:pt x="21754" y="24084"/>
                    <a:pt x="21738" y="24006"/>
                    <a:pt x="21722" y="23943"/>
                  </a:cubicBezTo>
                  <a:cubicBezTo>
                    <a:pt x="21628" y="23564"/>
                    <a:pt x="21596" y="23171"/>
                    <a:pt x="21628" y="22777"/>
                  </a:cubicBezTo>
                  <a:lnTo>
                    <a:pt x="21628" y="22352"/>
                  </a:lnTo>
                  <a:cubicBezTo>
                    <a:pt x="21612" y="22100"/>
                    <a:pt x="21628" y="21832"/>
                    <a:pt x="21691" y="21564"/>
                  </a:cubicBezTo>
                  <a:cubicBezTo>
                    <a:pt x="21707" y="21548"/>
                    <a:pt x="21707" y="21517"/>
                    <a:pt x="21707" y="21485"/>
                  </a:cubicBezTo>
                  <a:cubicBezTo>
                    <a:pt x="21738" y="21375"/>
                    <a:pt x="21754" y="21280"/>
                    <a:pt x="21738" y="21170"/>
                  </a:cubicBezTo>
                  <a:cubicBezTo>
                    <a:pt x="21612" y="20241"/>
                    <a:pt x="20399" y="20241"/>
                    <a:pt x="19108" y="20241"/>
                  </a:cubicBezTo>
                  <a:cubicBezTo>
                    <a:pt x="15485" y="20241"/>
                    <a:pt x="14209" y="20288"/>
                    <a:pt x="12019" y="20430"/>
                  </a:cubicBezTo>
                  <a:lnTo>
                    <a:pt x="11846" y="20335"/>
                  </a:lnTo>
                  <a:lnTo>
                    <a:pt x="11925" y="13200"/>
                  </a:lnTo>
                  <a:cubicBezTo>
                    <a:pt x="11925" y="13137"/>
                    <a:pt x="11925" y="13058"/>
                    <a:pt x="11925" y="12995"/>
                  </a:cubicBezTo>
                  <a:lnTo>
                    <a:pt x="11988" y="7687"/>
                  </a:lnTo>
                  <a:cubicBezTo>
                    <a:pt x="11988" y="6584"/>
                    <a:pt x="12019" y="5513"/>
                    <a:pt x="12051" y="4474"/>
                  </a:cubicBezTo>
                  <a:cubicBezTo>
                    <a:pt x="12098" y="3434"/>
                    <a:pt x="12130" y="2410"/>
                    <a:pt x="12130" y="1370"/>
                  </a:cubicBezTo>
                  <a:cubicBezTo>
                    <a:pt x="12130" y="1213"/>
                    <a:pt x="12067" y="1055"/>
                    <a:pt x="11972" y="914"/>
                  </a:cubicBezTo>
                  <a:cubicBezTo>
                    <a:pt x="11515" y="331"/>
                    <a:pt x="10365" y="0"/>
                    <a:pt x="5861" y="0"/>
                  </a:cubicBezTo>
                  <a:cubicBezTo>
                    <a:pt x="5341" y="0"/>
                    <a:pt x="4837" y="0"/>
                    <a:pt x="4333" y="16"/>
                  </a:cubicBezTo>
                  <a:cubicBezTo>
                    <a:pt x="3829" y="32"/>
                    <a:pt x="3372" y="32"/>
                    <a:pt x="2899" y="32"/>
                  </a:cubicBezTo>
                  <a:lnTo>
                    <a:pt x="2049" y="32"/>
                  </a:lnTo>
                  <a:cubicBezTo>
                    <a:pt x="1655" y="32"/>
                    <a:pt x="1450" y="32"/>
                    <a:pt x="1119" y="16"/>
                  </a:cubicBezTo>
                  <a:cubicBezTo>
                    <a:pt x="852" y="0"/>
                    <a:pt x="584" y="142"/>
                    <a:pt x="458" y="378"/>
                  </a:cubicBezTo>
                  <a:cubicBezTo>
                    <a:pt x="48" y="1150"/>
                    <a:pt x="1" y="2977"/>
                    <a:pt x="1" y="3733"/>
                  </a:cubicBezTo>
                  <a:cubicBezTo>
                    <a:pt x="1" y="4206"/>
                    <a:pt x="17" y="4694"/>
                    <a:pt x="32" y="5167"/>
                  </a:cubicBezTo>
                  <a:cubicBezTo>
                    <a:pt x="1" y="5608"/>
                    <a:pt x="17" y="6001"/>
                    <a:pt x="17" y="6364"/>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9" name="Google Shape;2319;p48">
              <a:extLst>
                <a:ext uri="{FF2B5EF4-FFF2-40B4-BE49-F238E27FC236}">
                  <a16:creationId xmlns:a16="http://schemas.microsoft.com/office/drawing/2014/main" id="{C3D0859D-0F0E-1C2E-AA56-370DB51A189B}"/>
                </a:ext>
              </a:extLst>
            </p:cNvPr>
            <p:cNvSpPr/>
            <p:nvPr/>
          </p:nvSpPr>
          <p:spPr>
            <a:xfrm>
              <a:off x="5080463" y="1826625"/>
              <a:ext cx="196925" cy="738375"/>
            </a:xfrm>
            <a:custGeom>
              <a:avLst/>
              <a:gdLst/>
              <a:ahLst/>
              <a:cxnLst/>
              <a:rect l="l" t="t" r="r" b="b"/>
              <a:pathLst>
                <a:path w="7877" h="29535" extrusionOk="0">
                  <a:moveTo>
                    <a:pt x="5261" y="1"/>
                  </a:moveTo>
                  <a:cubicBezTo>
                    <a:pt x="4946" y="1"/>
                    <a:pt x="4631" y="1"/>
                    <a:pt x="4316" y="16"/>
                  </a:cubicBezTo>
                  <a:cubicBezTo>
                    <a:pt x="3844" y="16"/>
                    <a:pt x="3371" y="32"/>
                    <a:pt x="2883" y="32"/>
                  </a:cubicBezTo>
                  <a:lnTo>
                    <a:pt x="2032" y="32"/>
                  </a:lnTo>
                  <a:cubicBezTo>
                    <a:pt x="1639" y="32"/>
                    <a:pt x="1450" y="32"/>
                    <a:pt x="1103" y="16"/>
                  </a:cubicBezTo>
                  <a:cubicBezTo>
                    <a:pt x="1090" y="16"/>
                    <a:pt x="1076" y="15"/>
                    <a:pt x="1063" y="15"/>
                  </a:cubicBezTo>
                  <a:cubicBezTo>
                    <a:pt x="810" y="15"/>
                    <a:pt x="577" y="155"/>
                    <a:pt x="457" y="394"/>
                  </a:cubicBezTo>
                  <a:cubicBezTo>
                    <a:pt x="32" y="1150"/>
                    <a:pt x="0" y="2978"/>
                    <a:pt x="0" y="3734"/>
                  </a:cubicBezTo>
                  <a:cubicBezTo>
                    <a:pt x="0" y="4222"/>
                    <a:pt x="16" y="4710"/>
                    <a:pt x="16" y="5167"/>
                  </a:cubicBezTo>
                  <a:cubicBezTo>
                    <a:pt x="32" y="5592"/>
                    <a:pt x="48" y="5986"/>
                    <a:pt x="48" y="6333"/>
                  </a:cubicBezTo>
                  <a:lnTo>
                    <a:pt x="48" y="6553"/>
                  </a:lnTo>
                  <a:cubicBezTo>
                    <a:pt x="79" y="7892"/>
                    <a:pt x="79" y="8491"/>
                    <a:pt x="79" y="9404"/>
                  </a:cubicBezTo>
                  <a:lnTo>
                    <a:pt x="79" y="12192"/>
                  </a:lnTo>
                  <a:lnTo>
                    <a:pt x="79" y="14886"/>
                  </a:lnTo>
                  <a:lnTo>
                    <a:pt x="79" y="18288"/>
                  </a:lnTo>
                  <a:lnTo>
                    <a:pt x="79" y="20320"/>
                  </a:lnTo>
                  <a:lnTo>
                    <a:pt x="79" y="21722"/>
                  </a:lnTo>
                  <a:lnTo>
                    <a:pt x="79" y="25817"/>
                  </a:lnTo>
                  <a:cubicBezTo>
                    <a:pt x="79" y="26006"/>
                    <a:pt x="79" y="26195"/>
                    <a:pt x="63" y="26385"/>
                  </a:cubicBezTo>
                  <a:cubicBezTo>
                    <a:pt x="48" y="26574"/>
                    <a:pt x="48" y="26810"/>
                    <a:pt x="48" y="26999"/>
                  </a:cubicBezTo>
                  <a:cubicBezTo>
                    <a:pt x="48" y="27723"/>
                    <a:pt x="79" y="28479"/>
                    <a:pt x="410" y="29125"/>
                  </a:cubicBezTo>
                  <a:cubicBezTo>
                    <a:pt x="536" y="29346"/>
                    <a:pt x="757" y="29503"/>
                    <a:pt x="1024" y="29503"/>
                  </a:cubicBezTo>
                  <a:lnTo>
                    <a:pt x="1371" y="29503"/>
                  </a:lnTo>
                  <a:cubicBezTo>
                    <a:pt x="2158" y="29519"/>
                    <a:pt x="2867" y="29535"/>
                    <a:pt x="3655" y="29535"/>
                  </a:cubicBezTo>
                  <a:lnTo>
                    <a:pt x="7876" y="29535"/>
                  </a:lnTo>
                  <a:cubicBezTo>
                    <a:pt x="7734" y="29330"/>
                    <a:pt x="7624" y="29110"/>
                    <a:pt x="7514" y="28905"/>
                  </a:cubicBezTo>
                  <a:cubicBezTo>
                    <a:pt x="6427" y="27062"/>
                    <a:pt x="4663" y="26432"/>
                    <a:pt x="3151" y="25077"/>
                  </a:cubicBezTo>
                  <a:cubicBezTo>
                    <a:pt x="961" y="23155"/>
                    <a:pt x="1276" y="19753"/>
                    <a:pt x="1418" y="17091"/>
                  </a:cubicBezTo>
                  <a:cubicBezTo>
                    <a:pt x="1623" y="12964"/>
                    <a:pt x="2269" y="8853"/>
                    <a:pt x="3340" y="4868"/>
                  </a:cubicBezTo>
                  <a:cubicBezTo>
                    <a:pt x="3718" y="3403"/>
                    <a:pt x="4238" y="2001"/>
                    <a:pt x="4899" y="646"/>
                  </a:cubicBezTo>
                  <a:cubicBezTo>
                    <a:pt x="5009" y="442"/>
                    <a:pt x="5120" y="221"/>
                    <a:pt x="5261" y="1"/>
                  </a:cubicBezTo>
                  <a:close/>
                </a:path>
              </a:pathLst>
            </a:custGeom>
            <a:solidFill>
              <a:srgbClr val="3F101F">
                <a:alpha val="284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0" name="Google Shape;2320;p48">
              <a:extLst>
                <a:ext uri="{FF2B5EF4-FFF2-40B4-BE49-F238E27FC236}">
                  <a16:creationId xmlns:a16="http://schemas.microsoft.com/office/drawing/2014/main" id="{BF8234FD-E9D2-4DF8-E15C-391328FEA82A}"/>
                </a:ext>
              </a:extLst>
            </p:cNvPr>
            <p:cNvSpPr/>
            <p:nvPr/>
          </p:nvSpPr>
          <p:spPr>
            <a:xfrm>
              <a:off x="5113938" y="1911650"/>
              <a:ext cx="256375" cy="267500"/>
            </a:xfrm>
            <a:custGeom>
              <a:avLst/>
              <a:gdLst/>
              <a:ahLst/>
              <a:cxnLst/>
              <a:rect l="l" t="t" r="r" b="b"/>
              <a:pathLst>
                <a:path w="10255" h="10700" extrusionOk="0">
                  <a:moveTo>
                    <a:pt x="5889" y="1"/>
                  </a:moveTo>
                  <a:cubicBezTo>
                    <a:pt x="4810" y="1"/>
                    <a:pt x="3863" y="720"/>
                    <a:pt x="3182" y="1546"/>
                  </a:cubicBezTo>
                  <a:cubicBezTo>
                    <a:pt x="3103" y="1640"/>
                    <a:pt x="3025" y="1735"/>
                    <a:pt x="2946" y="1861"/>
                  </a:cubicBezTo>
                  <a:cubicBezTo>
                    <a:pt x="2237" y="2821"/>
                    <a:pt x="1134" y="3688"/>
                    <a:pt x="662" y="4806"/>
                  </a:cubicBezTo>
                  <a:cubicBezTo>
                    <a:pt x="0" y="6366"/>
                    <a:pt x="536" y="8398"/>
                    <a:pt x="1701" y="9547"/>
                  </a:cubicBezTo>
                  <a:cubicBezTo>
                    <a:pt x="2511" y="10357"/>
                    <a:pt x="3457" y="10700"/>
                    <a:pt x="4412" y="10700"/>
                  </a:cubicBezTo>
                  <a:cubicBezTo>
                    <a:pt x="6284" y="10700"/>
                    <a:pt x="8193" y="9383"/>
                    <a:pt x="9184" y="7673"/>
                  </a:cubicBezTo>
                  <a:cubicBezTo>
                    <a:pt x="10255" y="5846"/>
                    <a:pt x="9971" y="3436"/>
                    <a:pt x="8727" y="1766"/>
                  </a:cubicBezTo>
                  <a:lnTo>
                    <a:pt x="8648" y="1640"/>
                  </a:lnTo>
                  <a:cubicBezTo>
                    <a:pt x="8034" y="853"/>
                    <a:pt x="7167" y="128"/>
                    <a:pt x="6175" y="18"/>
                  </a:cubicBezTo>
                  <a:cubicBezTo>
                    <a:pt x="6079" y="6"/>
                    <a:pt x="5983" y="1"/>
                    <a:pt x="5889"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1" name="Google Shape;2321;p48">
              <a:extLst>
                <a:ext uri="{FF2B5EF4-FFF2-40B4-BE49-F238E27FC236}">
                  <a16:creationId xmlns:a16="http://schemas.microsoft.com/office/drawing/2014/main" id="{5D64C529-B0D4-313C-A3D1-5CC1C51227AA}"/>
                </a:ext>
              </a:extLst>
            </p:cNvPr>
            <p:cNvSpPr/>
            <p:nvPr/>
          </p:nvSpPr>
          <p:spPr>
            <a:xfrm>
              <a:off x="5160788" y="1955100"/>
              <a:ext cx="159125" cy="178850"/>
            </a:xfrm>
            <a:custGeom>
              <a:avLst/>
              <a:gdLst/>
              <a:ahLst/>
              <a:cxnLst/>
              <a:rect l="l" t="t" r="r" b="b"/>
              <a:pathLst>
                <a:path w="6365" h="7154" extrusionOk="0">
                  <a:moveTo>
                    <a:pt x="4287" y="1"/>
                  </a:moveTo>
                  <a:cubicBezTo>
                    <a:pt x="3304" y="1"/>
                    <a:pt x="2424" y="879"/>
                    <a:pt x="1765" y="1509"/>
                  </a:cubicBezTo>
                  <a:cubicBezTo>
                    <a:pt x="820" y="2375"/>
                    <a:pt x="1" y="3367"/>
                    <a:pt x="143" y="4754"/>
                  </a:cubicBezTo>
                  <a:cubicBezTo>
                    <a:pt x="294" y="6297"/>
                    <a:pt x="1567" y="7154"/>
                    <a:pt x="2949" y="7154"/>
                  </a:cubicBezTo>
                  <a:cubicBezTo>
                    <a:pt x="3146" y="7154"/>
                    <a:pt x="3346" y="7136"/>
                    <a:pt x="3545" y="7101"/>
                  </a:cubicBezTo>
                  <a:cubicBezTo>
                    <a:pt x="5230" y="6801"/>
                    <a:pt x="6207" y="5132"/>
                    <a:pt x="6333" y="3493"/>
                  </a:cubicBezTo>
                  <a:cubicBezTo>
                    <a:pt x="6364" y="3021"/>
                    <a:pt x="6333" y="2548"/>
                    <a:pt x="6223" y="2092"/>
                  </a:cubicBezTo>
                  <a:cubicBezTo>
                    <a:pt x="6034" y="1241"/>
                    <a:pt x="5514" y="201"/>
                    <a:pt x="4584" y="28"/>
                  </a:cubicBezTo>
                  <a:cubicBezTo>
                    <a:pt x="4485" y="10"/>
                    <a:pt x="4385" y="1"/>
                    <a:pt x="4287"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2" name="Google Shape;2322;p48">
              <a:extLst>
                <a:ext uri="{FF2B5EF4-FFF2-40B4-BE49-F238E27FC236}">
                  <a16:creationId xmlns:a16="http://schemas.microsoft.com/office/drawing/2014/main" id="{CCC0070D-BD99-B72B-3008-3E3B423C7420}"/>
                </a:ext>
              </a:extLst>
            </p:cNvPr>
            <p:cNvSpPr/>
            <p:nvPr/>
          </p:nvSpPr>
          <p:spPr>
            <a:xfrm>
              <a:off x="5179313" y="1991600"/>
              <a:ext cx="125800" cy="105850"/>
            </a:xfrm>
            <a:custGeom>
              <a:avLst/>
              <a:gdLst/>
              <a:ahLst/>
              <a:cxnLst/>
              <a:rect l="l" t="t" r="r" b="b"/>
              <a:pathLst>
                <a:path w="5032" h="4234" extrusionOk="0">
                  <a:moveTo>
                    <a:pt x="2798" y="1"/>
                  </a:moveTo>
                  <a:cubicBezTo>
                    <a:pt x="2689" y="1"/>
                    <a:pt x="2576" y="11"/>
                    <a:pt x="2457" y="33"/>
                  </a:cubicBezTo>
                  <a:cubicBezTo>
                    <a:pt x="1087" y="269"/>
                    <a:pt x="0" y="1986"/>
                    <a:pt x="835" y="3294"/>
                  </a:cubicBezTo>
                  <a:cubicBezTo>
                    <a:pt x="1225" y="3891"/>
                    <a:pt x="1880" y="4234"/>
                    <a:pt x="2565" y="4234"/>
                  </a:cubicBezTo>
                  <a:cubicBezTo>
                    <a:pt x="2765" y="4234"/>
                    <a:pt x="2967" y="4205"/>
                    <a:pt x="3166" y="4144"/>
                  </a:cubicBezTo>
                  <a:cubicBezTo>
                    <a:pt x="3292" y="4097"/>
                    <a:pt x="3418" y="4050"/>
                    <a:pt x="3544" y="3971"/>
                  </a:cubicBezTo>
                  <a:cubicBezTo>
                    <a:pt x="5032" y="3004"/>
                    <a:pt x="4637" y="1"/>
                    <a:pt x="2798"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3" name="Google Shape;2323;p48">
              <a:extLst>
                <a:ext uri="{FF2B5EF4-FFF2-40B4-BE49-F238E27FC236}">
                  <a16:creationId xmlns:a16="http://schemas.microsoft.com/office/drawing/2014/main" id="{FB8D4C0B-EBAA-9796-8A12-28AA403D4ECC}"/>
                </a:ext>
              </a:extLst>
            </p:cNvPr>
            <p:cNvSpPr/>
            <p:nvPr/>
          </p:nvSpPr>
          <p:spPr>
            <a:xfrm>
              <a:off x="5258838" y="1964775"/>
              <a:ext cx="63425" cy="85425"/>
            </a:xfrm>
            <a:custGeom>
              <a:avLst/>
              <a:gdLst/>
              <a:ahLst/>
              <a:cxnLst/>
              <a:rect l="l" t="t" r="r" b="b"/>
              <a:pathLst>
                <a:path w="2537" h="3417" extrusionOk="0">
                  <a:moveTo>
                    <a:pt x="1482" y="1"/>
                  </a:moveTo>
                  <a:cubicBezTo>
                    <a:pt x="1265" y="1"/>
                    <a:pt x="1046" y="88"/>
                    <a:pt x="883" y="271"/>
                  </a:cubicBezTo>
                  <a:cubicBezTo>
                    <a:pt x="269" y="886"/>
                    <a:pt x="1" y="2193"/>
                    <a:pt x="489" y="2980"/>
                  </a:cubicBezTo>
                  <a:cubicBezTo>
                    <a:pt x="680" y="3286"/>
                    <a:pt x="952" y="3417"/>
                    <a:pt x="1230" y="3417"/>
                  </a:cubicBezTo>
                  <a:cubicBezTo>
                    <a:pt x="1711" y="3417"/>
                    <a:pt x="2207" y="3026"/>
                    <a:pt x="2316" y="2476"/>
                  </a:cubicBezTo>
                  <a:cubicBezTo>
                    <a:pt x="2442" y="1878"/>
                    <a:pt x="2537" y="980"/>
                    <a:pt x="2190" y="429"/>
                  </a:cubicBezTo>
                  <a:cubicBezTo>
                    <a:pt x="2047" y="151"/>
                    <a:pt x="1767" y="1"/>
                    <a:pt x="1482"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4" name="Google Shape;2324;p48">
              <a:extLst>
                <a:ext uri="{FF2B5EF4-FFF2-40B4-BE49-F238E27FC236}">
                  <a16:creationId xmlns:a16="http://schemas.microsoft.com/office/drawing/2014/main" id="{AF731FD5-CBA7-798B-5772-2D222501B012}"/>
                </a:ext>
              </a:extLst>
            </p:cNvPr>
            <p:cNvSpPr/>
            <p:nvPr/>
          </p:nvSpPr>
          <p:spPr>
            <a:xfrm>
              <a:off x="5289163" y="2377550"/>
              <a:ext cx="258750" cy="152850"/>
            </a:xfrm>
            <a:custGeom>
              <a:avLst/>
              <a:gdLst/>
              <a:ahLst/>
              <a:cxnLst/>
              <a:rect l="l" t="t" r="r" b="b"/>
              <a:pathLst>
                <a:path w="10350" h="6114" extrusionOk="0">
                  <a:moveTo>
                    <a:pt x="6065" y="0"/>
                  </a:moveTo>
                  <a:cubicBezTo>
                    <a:pt x="5230" y="16"/>
                    <a:pt x="4427" y="236"/>
                    <a:pt x="3702" y="630"/>
                  </a:cubicBezTo>
                  <a:cubicBezTo>
                    <a:pt x="2379" y="1307"/>
                    <a:pt x="1" y="2914"/>
                    <a:pt x="867" y="4757"/>
                  </a:cubicBezTo>
                  <a:cubicBezTo>
                    <a:pt x="1198" y="5482"/>
                    <a:pt x="2001" y="5891"/>
                    <a:pt x="2773" y="6001"/>
                  </a:cubicBezTo>
                  <a:cubicBezTo>
                    <a:pt x="2977" y="6030"/>
                    <a:pt x="3180" y="6042"/>
                    <a:pt x="3383" y="6042"/>
                  </a:cubicBezTo>
                  <a:cubicBezTo>
                    <a:pt x="3967" y="6042"/>
                    <a:pt x="4548" y="5946"/>
                    <a:pt x="5120" y="5875"/>
                  </a:cubicBezTo>
                  <a:cubicBezTo>
                    <a:pt x="5254" y="5860"/>
                    <a:pt x="5387" y="5853"/>
                    <a:pt x="5519" y="5853"/>
                  </a:cubicBezTo>
                  <a:cubicBezTo>
                    <a:pt x="6346" y="5853"/>
                    <a:pt x="7150" y="6113"/>
                    <a:pt x="7967" y="6113"/>
                  </a:cubicBezTo>
                  <a:cubicBezTo>
                    <a:pt x="8084" y="6113"/>
                    <a:pt x="8201" y="6108"/>
                    <a:pt x="8318" y="6096"/>
                  </a:cubicBezTo>
                  <a:cubicBezTo>
                    <a:pt x="9483" y="6001"/>
                    <a:pt x="10350" y="4978"/>
                    <a:pt x="10239" y="3828"/>
                  </a:cubicBezTo>
                  <a:cubicBezTo>
                    <a:pt x="10098" y="2505"/>
                    <a:pt x="9011" y="1370"/>
                    <a:pt x="7987" y="693"/>
                  </a:cubicBezTo>
                  <a:cubicBezTo>
                    <a:pt x="7341" y="268"/>
                    <a:pt x="6648" y="0"/>
                    <a:pt x="6065"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5" name="Google Shape;2325;p48">
              <a:extLst>
                <a:ext uri="{FF2B5EF4-FFF2-40B4-BE49-F238E27FC236}">
                  <a16:creationId xmlns:a16="http://schemas.microsoft.com/office/drawing/2014/main" id="{FF62ED81-5386-3E1E-329D-5AAD9EFB31E4}"/>
                </a:ext>
              </a:extLst>
            </p:cNvPr>
            <p:cNvSpPr/>
            <p:nvPr/>
          </p:nvSpPr>
          <p:spPr>
            <a:xfrm>
              <a:off x="5401788" y="2377550"/>
              <a:ext cx="44525" cy="90450"/>
            </a:xfrm>
            <a:custGeom>
              <a:avLst/>
              <a:gdLst/>
              <a:ahLst/>
              <a:cxnLst/>
              <a:rect l="l" t="t" r="r" b="b"/>
              <a:pathLst>
                <a:path w="1781" h="3618" extrusionOk="0">
                  <a:moveTo>
                    <a:pt x="1544" y="0"/>
                  </a:moveTo>
                  <a:cubicBezTo>
                    <a:pt x="1025" y="0"/>
                    <a:pt x="505" y="95"/>
                    <a:pt x="1" y="284"/>
                  </a:cubicBezTo>
                  <a:cubicBezTo>
                    <a:pt x="48" y="347"/>
                    <a:pt x="79" y="425"/>
                    <a:pt x="95" y="488"/>
                  </a:cubicBezTo>
                  <a:cubicBezTo>
                    <a:pt x="174" y="740"/>
                    <a:pt x="253" y="1024"/>
                    <a:pt x="300" y="1292"/>
                  </a:cubicBezTo>
                  <a:cubicBezTo>
                    <a:pt x="426" y="1843"/>
                    <a:pt x="521" y="2410"/>
                    <a:pt x="678" y="2961"/>
                  </a:cubicBezTo>
                  <a:cubicBezTo>
                    <a:pt x="715" y="3121"/>
                    <a:pt x="867" y="3617"/>
                    <a:pt x="1059" y="3617"/>
                  </a:cubicBezTo>
                  <a:cubicBezTo>
                    <a:pt x="1113" y="3617"/>
                    <a:pt x="1171" y="3578"/>
                    <a:pt x="1229" y="3481"/>
                  </a:cubicBezTo>
                  <a:cubicBezTo>
                    <a:pt x="1403" y="3198"/>
                    <a:pt x="1418" y="2820"/>
                    <a:pt x="1466" y="2505"/>
                  </a:cubicBezTo>
                  <a:cubicBezTo>
                    <a:pt x="1576" y="1953"/>
                    <a:pt x="1639" y="1402"/>
                    <a:pt x="1686" y="835"/>
                  </a:cubicBezTo>
                  <a:cubicBezTo>
                    <a:pt x="1718" y="567"/>
                    <a:pt x="1749" y="284"/>
                    <a:pt x="1781" y="16"/>
                  </a:cubicBezTo>
                  <a:cubicBezTo>
                    <a:pt x="1702" y="16"/>
                    <a:pt x="1623" y="0"/>
                    <a:pt x="1544"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 name="Google Shape;2326;p48">
              <a:extLst>
                <a:ext uri="{FF2B5EF4-FFF2-40B4-BE49-F238E27FC236}">
                  <a16:creationId xmlns:a16="http://schemas.microsoft.com/office/drawing/2014/main" id="{9B3B1AB8-D0C8-A2F2-8DA5-9E4B736A9F10}"/>
                </a:ext>
              </a:extLst>
            </p:cNvPr>
            <p:cNvSpPr/>
            <p:nvPr/>
          </p:nvSpPr>
          <p:spPr>
            <a:xfrm>
              <a:off x="5466763" y="2388575"/>
              <a:ext cx="44525" cy="75100"/>
            </a:xfrm>
            <a:custGeom>
              <a:avLst/>
              <a:gdLst/>
              <a:ahLst/>
              <a:cxnLst/>
              <a:rect l="l" t="t" r="r" b="b"/>
              <a:pathLst>
                <a:path w="1781" h="3004" extrusionOk="0">
                  <a:moveTo>
                    <a:pt x="458" y="0"/>
                  </a:moveTo>
                  <a:cubicBezTo>
                    <a:pt x="284" y="551"/>
                    <a:pt x="158" y="1103"/>
                    <a:pt x="80" y="1670"/>
                  </a:cubicBezTo>
                  <a:cubicBezTo>
                    <a:pt x="32" y="1938"/>
                    <a:pt x="1" y="2205"/>
                    <a:pt x="1" y="2489"/>
                  </a:cubicBezTo>
                  <a:cubicBezTo>
                    <a:pt x="1" y="2615"/>
                    <a:pt x="17" y="2757"/>
                    <a:pt x="80" y="2883"/>
                  </a:cubicBezTo>
                  <a:cubicBezTo>
                    <a:pt x="123" y="2969"/>
                    <a:pt x="185" y="3004"/>
                    <a:pt x="254" y="3004"/>
                  </a:cubicBezTo>
                  <a:cubicBezTo>
                    <a:pt x="310" y="3004"/>
                    <a:pt x="369" y="2981"/>
                    <a:pt x="426" y="2946"/>
                  </a:cubicBezTo>
                  <a:cubicBezTo>
                    <a:pt x="599" y="2804"/>
                    <a:pt x="757" y="2631"/>
                    <a:pt x="867" y="2442"/>
                  </a:cubicBezTo>
                  <a:cubicBezTo>
                    <a:pt x="993" y="2237"/>
                    <a:pt x="1119" y="2048"/>
                    <a:pt x="1261" y="1843"/>
                  </a:cubicBezTo>
                  <a:cubicBezTo>
                    <a:pt x="1434" y="1575"/>
                    <a:pt x="1592" y="1292"/>
                    <a:pt x="1749" y="1008"/>
                  </a:cubicBezTo>
                  <a:lnTo>
                    <a:pt x="1781" y="961"/>
                  </a:lnTo>
                  <a:cubicBezTo>
                    <a:pt x="1497" y="709"/>
                    <a:pt x="1214" y="473"/>
                    <a:pt x="899" y="268"/>
                  </a:cubicBezTo>
                  <a:cubicBezTo>
                    <a:pt x="757" y="173"/>
                    <a:pt x="599" y="79"/>
                    <a:pt x="458"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 name="Google Shape;2327;p48">
              <a:extLst>
                <a:ext uri="{FF2B5EF4-FFF2-40B4-BE49-F238E27FC236}">
                  <a16:creationId xmlns:a16="http://schemas.microsoft.com/office/drawing/2014/main" id="{226E9E50-134E-4E71-28A0-48EDD4FFE7C1}"/>
                </a:ext>
              </a:extLst>
            </p:cNvPr>
            <p:cNvSpPr/>
            <p:nvPr/>
          </p:nvSpPr>
          <p:spPr>
            <a:xfrm>
              <a:off x="5515988" y="2431500"/>
              <a:ext cx="28000" cy="42775"/>
            </a:xfrm>
            <a:custGeom>
              <a:avLst/>
              <a:gdLst/>
              <a:ahLst/>
              <a:cxnLst/>
              <a:rect l="l" t="t" r="r" b="b"/>
              <a:pathLst>
                <a:path w="1120" h="1711" extrusionOk="0">
                  <a:moveTo>
                    <a:pt x="458" y="0"/>
                  </a:moveTo>
                  <a:cubicBezTo>
                    <a:pt x="379" y="252"/>
                    <a:pt x="284" y="520"/>
                    <a:pt x="190" y="772"/>
                  </a:cubicBezTo>
                  <a:cubicBezTo>
                    <a:pt x="79" y="992"/>
                    <a:pt x="16" y="1229"/>
                    <a:pt x="1" y="1465"/>
                  </a:cubicBezTo>
                  <a:cubicBezTo>
                    <a:pt x="1" y="1656"/>
                    <a:pt x="137" y="1710"/>
                    <a:pt x="291" y="1710"/>
                  </a:cubicBezTo>
                  <a:cubicBezTo>
                    <a:pt x="405" y="1710"/>
                    <a:pt x="528" y="1681"/>
                    <a:pt x="615" y="1654"/>
                  </a:cubicBezTo>
                  <a:cubicBezTo>
                    <a:pt x="788" y="1575"/>
                    <a:pt x="962" y="1481"/>
                    <a:pt x="1119" y="1370"/>
                  </a:cubicBezTo>
                  <a:cubicBezTo>
                    <a:pt x="993" y="882"/>
                    <a:pt x="773" y="410"/>
                    <a:pt x="458"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8" name="Google Shape;2328;p48">
              <a:extLst>
                <a:ext uri="{FF2B5EF4-FFF2-40B4-BE49-F238E27FC236}">
                  <a16:creationId xmlns:a16="http://schemas.microsoft.com/office/drawing/2014/main" id="{3A61929B-E475-3B62-162E-F4F11EA55453}"/>
                </a:ext>
              </a:extLst>
            </p:cNvPr>
            <p:cNvSpPr/>
            <p:nvPr/>
          </p:nvSpPr>
          <p:spPr>
            <a:xfrm>
              <a:off x="5350613" y="2396825"/>
              <a:ext cx="27975" cy="59050"/>
            </a:xfrm>
            <a:custGeom>
              <a:avLst/>
              <a:gdLst/>
              <a:ahLst/>
              <a:cxnLst/>
              <a:rect l="l" t="t" r="r" b="b"/>
              <a:pathLst>
                <a:path w="1119" h="2362" extrusionOk="0">
                  <a:moveTo>
                    <a:pt x="961" y="1"/>
                  </a:moveTo>
                  <a:cubicBezTo>
                    <a:pt x="630" y="174"/>
                    <a:pt x="315" y="379"/>
                    <a:pt x="0" y="599"/>
                  </a:cubicBezTo>
                  <a:cubicBezTo>
                    <a:pt x="142" y="914"/>
                    <a:pt x="252" y="1230"/>
                    <a:pt x="378" y="1545"/>
                  </a:cubicBezTo>
                  <a:cubicBezTo>
                    <a:pt x="441" y="1718"/>
                    <a:pt x="520" y="1875"/>
                    <a:pt x="614" y="2033"/>
                  </a:cubicBezTo>
                  <a:cubicBezTo>
                    <a:pt x="677" y="2159"/>
                    <a:pt x="772" y="2253"/>
                    <a:pt x="866" y="2332"/>
                  </a:cubicBezTo>
                  <a:cubicBezTo>
                    <a:pt x="897" y="2352"/>
                    <a:pt x="924" y="2361"/>
                    <a:pt x="947" y="2361"/>
                  </a:cubicBezTo>
                  <a:cubicBezTo>
                    <a:pt x="1033" y="2361"/>
                    <a:pt x="1075" y="2245"/>
                    <a:pt x="1087" y="2159"/>
                  </a:cubicBezTo>
                  <a:cubicBezTo>
                    <a:pt x="1118" y="1891"/>
                    <a:pt x="1118" y="1639"/>
                    <a:pt x="1103" y="1371"/>
                  </a:cubicBezTo>
                  <a:cubicBezTo>
                    <a:pt x="1087" y="914"/>
                    <a:pt x="1024" y="458"/>
                    <a:pt x="961"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9" name="Google Shape;2329;p48">
              <a:extLst>
                <a:ext uri="{FF2B5EF4-FFF2-40B4-BE49-F238E27FC236}">
                  <a16:creationId xmlns:a16="http://schemas.microsoft.com/office/drawing/2014/main" id="{7F064E32-1328-FE3D-26A6-4930D304450E}"/>
                </a:ext>
              </a:extLst>
            </p:cNvPr>
            <p:cNvSpPr/>
            <p:nvPr/>
          </p:nvSpPr>
          <p:spPr>
            <a:xfrm>
              <a:off x="5359663" y="2464650"/>
              <a:ext cx="40975" cy="63975"/>
            </a:xfrm>
            <a:custGeom>
              <a:avLst/>
              <a:gdLst/>
              <a:ahLst/>
              <a:cxnLst/>
              <a:rect l="l" t="t" r="r" b="b"/>
              <a:pathLst>
                <a:path w="1639" h="2559" extrusionOk="0">
                  <a:moveTo>
                    <a:pt x="1073" y="0"/>
                  </a:moveTo>
                  <a:cubicBezTo>
                    <a:pt x="977" y="0"/>
                    <a:pt x="877" y="66"/>
                    <a:pt x="804" y="139"/>
                  </a:cubicBezTo>
                  <a:cubicBezTo>
                    <a:pt x="646" y="344"/>
                    <a:pt x="504" y="564"/>
                    <a:pt x="426" y="816"/>
                  </a:cubicBezTo>
                  <a:cubicBezTo>
                    <a:pt x="315" y="1116"/>
                    <a:pt x="221" y="1431"/>
                    <a:pt x="142" y="1746"/>
                  </a:cubicBezTo>
                  <a:cubicBezTo>
                    <a:pt x="79" y="2013"/>
                    <a:pt x="32" y="2265"/>
                    <a:pt x="0" y="2533"/>
                  </a:cubicBezTo>
                  <a:cubicBezTo>
                    <a:pt x="198" y="2550"/>
                    <a:pt x="394" y="2559"/>
                    <a:pt x="589" y="2559"/>
                  </a:cubicBezTo>
                  <a:cubicBezTo>
                    <a:pt x="938" y="2559"/>
                    <a:pt x="1285" y="2531"/>
                    <a:pt x="1638" y="2470"/>
                  </a:cubicBezTo>
                  <a:cubicBezTo>
                    <a:pt x="1638" y="2470"/>
                    <a:pt x="1638" y="2454"/>
                    <a:pt x="1638" y="2439"/>
                  </a:cubicBezTo>
                  <a:cubicBezTo>
                    <a:pt x="1623" y="1824"/>
                    <a:pt x="1560" y="1226"/>
                    <a:pt x="1449" y="611"/>
                  </a:cubicBezTo>
                  <a:cubicBezTo>
                    <a:pt x="1418" y="407"/>
                    <a:pt x="1339" y="218"/>
                    <a:pt x="1213" y="60"/>
                  </a:cubicBezTo>
                  <a:cubicBezTo>
                    <a:pt x="1170" y="17"/>
                    <a:pt x="1122" y="0"/>
                    <a:pt x="1073"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0" name="Google Shape;2330;p48">
              <a:extLst>
                <a:ext uri="{FF2B5EF4-FFF2-40B4-BE49-F238E27FC236}">
                  <a16:creationId xmlns:a16="http://schemas.microsoft.com/office/drawing/2014/main" id="{BB89D61F-9176-B309-C57B-23FFC2E61BB1}"/>
                </a:ext>
              </a:extLst>
            </p:cNvPr>
            <p:cNvSpPr/>
            <p:nvPr/>
          </p:nvSpPr>
          <p:spPr>
            <a:xfrm>
              <a:off x="5425038" y="2497925"/>
              <a:ext cx="23250" cy="27700"/>
            </a:xfrm>
            <a:custGeom>
              <a:avLst/>
              <a:gdLst/>
              <a:ahLst/>
              <a:cxnLst/>
              <a:rect l="l" t="t" r="r" b="b"/>
              <a:pathLst>
                <a:path w="930" h="1108" extrusionOk="0">
                  <a:moveTo>
                    <a:pt x="757" y="0"/>
                  </a:moveTo>
                  <a:cubicBezTo>
                    <a:pt x="673" y="0"/>
                    <a:pt x="594" y="106"/>
                    <a:pt x="551" y="163"/>
                  </a:cubicBezTo>
                  <a:cubicBezTo>
                    <a:pt x="347" y="430"/>
                    <a:pt x="173" y="714"/>
                    <a:pt x="16" y="1013"/>
                  </a:cubicBezTo>
                  <a:lnTo>
                    <a:pt x="0" y="1045"/>
                  </a:lnTo>
                  <a:cubicBezTo>
                    <a:pt x="299" y="1045"/>
                    <a:pt x="614" y="1060"/>
                    <a:pt x="914" y="1108"/>
                  </a:cubicBezTo>
                  <a:cubicBezTo>
                    <a:pt x="929" y="824"/>
                    <a:pt x="914" y="541"/>
                    <a:pt x="898" y="257"/>
                  </a:cubicBezTo>
                  <a:cubicBezTo>
                    <a:pt x="882" y="194"/>
                    <a:pt x="882" y="21"/>
                    <a:pt x="788" y="5"/>
                  </a:cubicBezTo>
                  <a:cubicBezTo>
                    <a:pt x="777" y="2"/>
                    <a:pt x="767" y="0"/>
                    <a:pt x="757"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1" name="Google Shape;2331;p48">
              <a:extLst>
                <a:ext uri="{FF2B5EF4-FFF2-40B4-BE49-F238E27FC236}">
                  <a16:creationId xmlns:a16="http://schemas.microsoft.com/office/drawing/2014/main" id="{D332470B-267F-DF18-4F03-983101294EF9}"/>
                </a:ext>
              </a:extLst>
            </p:cNvPr>
            <p:cNvSpPr/>
            <p:nvPr/>
          </p:nvSpPr>
          <p:spPr>
            <a:xfrm>
              <a:off x="5471488" y="2475475"/>
              <a:ext cx="33500" cy="54725"/>
            </a:xfrm>
            <a:custGeom>
              <a:avLst/>
              <a:gdLst/>
              <a:ahLst/>
              <a:cxnLst/>
              <a:rect l="l" t="t" r="r" b="b"/>
              <a:pathLst>
                <a:path w="1340" h="2189" extrusionOk="0">
                  <a:moveTo>
                    <a:pt x="683" y="1"/>
                  </a:moveTo>
                  <a:cubicBezTo>
                    <a:pt x="671" y="1"/>
                    <a:pt x="659" y="2"/>
                    <a:pt x="647" y="5"/>
                  </a:cubicBezTo>
                  <a:cubicBezTo>
                    <a:pt x="552" y="52"/>
                    <a:pt x="489" y="163"/>
                    <a:pt x="458" y="257"/>
                  </a:cubicBezTo>
                  <a:cubicBezTo>
                    <a:pt x="379" y="383"/>
                    <a:pt x="316" y="541"/>
                    <a:pt x="284" y="698"/>
                  </a:cubicBezTo>
                  <a:cubicBezTo>
                    <a:pt x="158" y="1061"/>
                    <a:pt x="80" y="1454"/>
                    <a:pt x="32" y="1832"/>
                  </a:cubicBezTo>
                  <a:cubicBezTo>
                    <a:pt x="17" y="1943"/>
                    <a:pt x="17" y="2037"/>
                    <a:pt x="1" y="2147"/>
                  </a:cubicBezTo>
                  <a:cubicBezTo>
                    <a:pt x="220" y="2177"/>
                    <a:pt x="440" y="2188"/>
                    <a:pt x="660" y="2188"/>
                  </a:cubicBezTo>
                  <a:cubicBezTo>
                    <a:pt x="787" y="2188"/>
                    <a:pt x="914" y="2185"/>
                    <a:pt x="1040" y="2179"/>
                  </a:cubicBezTo>
                  <a:cubicBezTo>
                    <a:pt x="1135" y="2163"/>
                    <a:pt x="1229" y="2147"/>
                    <a:pt x="1324" y="2132"/>
                  </a:cubicBezTo>
                  <a:cubicBezTo>
                    <a:pt x="1340" y="1848"/>
                    <a:pt x="1324" y="1565"/>
                    <a:pt x="1277" y="1297"/>
                  </a:cubicBezTo>
                  <a:cubicBezTo>
                    <a:pt x="1229" y="982"/>
                    <a:pt x="1151" y="683"/>
                    <a:pt x="1009" y="399"/>
                  </a:cubicBezTo>
                  <a:cubicBezTo>
                    <a:pt x="965" y="296"/>
                    <a:pt x="852" y="1"/>
                    <a:pt x="683"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2" name="Google Shape;2332;p48">
              <a:extLst>
                <a:ext uri="{FF2B5EF4-FFF2-40B4-BE49-F238E27FC236}">
                  <a16:creationId xmlns:a16="http://schemas.microsoft.com/office/drawing/2014/main" id="{EBE807F7-856B-B011-E087-36DB1DD32ABB}"/>
                </a:ext>
              </a:extLst>
            </p:cNvPr>
            <p:cNvSpPr/>
            <p:nvPr/>
          </p:nvSpPr>
          <p:spPr>
            <a:xfrm>
              <a:off x="5316338" y="2427550"/>
              <a:ext cx="31925" cy="56725"/>
            </a:xfrm>
            <a:custGeom>
              <a:avLst/>
              <a:gdLst/>
              <a:ahLst/>
              <a:cxnLst/>
              <a:rect l="l" t="t" r="r" b="b"/>
              <a:pathLst>
                <a:path w="1277" h="2269" extrusionOk="0">
                  <a:moveTo>
                    <a:pt x="615" y="1"/>
                  </a:moveTo>
                  <a:cubicBezTo>
                    <a:pt x="394" y="221"/>
                    <a:pt x="174" y="457"/>
                    <a:pt x="1" y="725"/>
                  </a:cubicBezTo>
                  <a:lnTo>
                    <a:pt x="48" y="820"/>
                  </a:lnTo>
                  <a:cubicBezTo>
                    <a:pt x="190" y="1135"/>
                    <a:pt x="363" y="1434"/>
                    <a:pt x="568" y="1702"/>
                  </a:cubicBezTo>
                  <a:cubicBezTo>
                    <a:pt x="662" y="1828"/>
                    <a:pt x="772" y="1938"/>
                    <a:pt x="883" y="2048"/>
                  </a:cubicBezTo>
                  <a:cubicBezTo>
                    <a:pt x="961" y="2158"/>
                    <a:pt x="1088" y="2237"/>
                    <a:pt x="1214" y="2269"/>
                  </a:cubicBezTo>
                  <a:cubicBezTo>
                    <a:pt x="1277" y="1812"/>
                    <a:pt x="1040" y="1371"/>
                    <a:pt x="930" y="930"/>
                  </a:cubicBezTo>
                  <a:cubicBezTo>
                    <a:pt x="851" y="615"/>
                    <a:pt x="741" y="300"/>
                    <a:pt x="615"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0" name="Google Shape;2551;p50">
            <a:extLst>
              <a:ext uri="{FF2B5EF4-FFF2-40B4-BE49-F238E27FC236}">
                <a16:creationId xmlns:a16="http://schemas.microsoft.com/office/drawing/2014/main" id="{35E75E7F-080A-DF47-0475-ACA884AB21B0}"/>
              </a:ext>
            </a:extLst>
          </p:cNvPr>
          <p:cNvGrpSpPr/>
          <p:nvPr/>
        </p:nvGrpSpPr>
        <p:grpSpPr>
          <a:xfrm rot="1225703">
            <a:off x="6082868" y="310042"/>
            <a:ext cx="1024578" cy="1077390"/>
            <a:chOff x="7263145" y="1828449"/>
            <a:chExt cx="1024578" cy="1077390"/>
          </a:xfrm>
        </p:grpSpPr>
        <p:grpSp>
          <p:nvGrpSpPr>
            <p:cNvPr id="471" name="Google Shape;2552;p50">
              <a:extLst>
                <a:ext uri="{FF2B5EF4-FFF2-40B4-BE49-F238E27FC236}">
                  <a16:creationId xmlns:a16="http://schemas.microsoft.com/office/drawing/2014/main" id="{CBA2BFEC-9480-E01B-5AC1-D8C8428BD0E9}"/>
                </a:ext>
              </a:extLst>
            </p:cNvPr>
            <p:cNvGrpSpPr/>
            <p:nvPr/>
          </p:nvGrpSpPr>
          <p:grpSpPr>
            <a:xfrm>
              <a:off x="7263145" y="1828449"/>
              <a:ext cx="1024578" cy="1077390"/>
              <a:chOff x="1158975" y="4226613"/>
              <a:chExt cx="832449" cy="875357"/>
            </a:xfrm>
          </p:grpSpPr>
          <p:sp>
            <p:nvSpPr>
              <p:cNvPr id="473" name="Google Shape;2553;p50">
                <a:extLst>
                  <a:ext uri="{FF2B5EF4-FFF2-40B4-BE49-F238E27FC236}">
                    <a16:creationId xmlns:a16="http://schemas.microsoft.com/office/drawing/2014/main" id="{D22527F8-C4D5-43A8-8D81-7514A95C05C0}"/>
                  </a:ext>
                </a:extLst>
              </p:cNvPr>
              <p:cNvSpPr/>
              <p:nvPr/>
            </p:nvSpPr>
            <p:spPr>
              <a:xfrm>
                <a:off x="1158975" y="4268000"/>
                <a:ext cx="832449" cy="833970"/>
              </a:xfrm>
              <a:custGeom>
                <a:avLst/>
                <a:gdLst/>
                <a:ahLst/>
                <a:cxnLst/>
                <a:rect l="l" t="t" r="r" b="b"/>
                <a:pathLst>
                  <a:path w="206307" h="206684" extrusionOk="0">
                    <a:moveTo>
                      <a:pt x="58133" y="26805"/>
                    </a:moveTo>
                    <a:cubicBezTo>
                      <a:pt x="58318" y="26805"/>
                      <a:pt x="58503" y="26898"/>
                      <a:pt x="58503" y="27082"/>
                    </a:cubicBezTo>
                    <a:cubicBezTo>
                      <a:pt x="58503" y="27545"/>
                      <a:pt x="58595" y="28007"/>
                      <a:pt x="58595" y="28469"/>
                    </a:cubicBezTo>
                    <a:lnTo>
                      <a:pt x="57671" y="28007"/>
                    </a:lnTo>
                    <a:cubicBezTo>
                      <a:pt x="57671" y="27729"/>
                      <a:pt x="57763" y="27360"/>
                      <a:pt x="57763" y="27082"/>
                    </a:cubicBezTo>
                    <a:cubicBezTo>
                      <a:pt x="57763" y="26898"/>
                      <a:pt x="57948" y="26805"/>
                      <a:pt x="58133" y="26805"/>
                    </a:cubicBezTo>
                    <a:close/>
                    <a:moveTo>
                      <a:pt x="144522" y="47267"/>
                    </a:moveTo>
                    <a:cubicBezTo>
                      <a:pt x="144744" y="47267"/>
                      <a:pt x="144978" y="47382"/>
                      <a:pt x="145022" y="47603"/>
                    </a:cubicBezTo>
                    <a:lnTo>
                      <a:pt x="145022" y="47695"/>
                    </a:lnTo>
                    <a:cubicBezTo>
                      <a:pt x="145299" y="50006"/>
                      <a:pt x="145669" y="52317"/>
                      <a:pt x="145946" y="54720"/>
                    </a:cubicBezTo>
                    <a:cubicBezTo>
                      <a:pt x="146316" y="57031"/>
                      <a:pt x="146408" y="59342"/>
                      <a:pt x="146316" y="61653"/>
                    </a:cubicBezTo>
                    <a:cubicBezTo>
                      <a:pt x="146316" y="61861"/>
                      <a:pt x="146112" y="61981"/>
                      <a:pt x="145917" y="61981"/>
                    </a:cubicBezTo>
                    <a:cubicBezTo>
                      <a:pt x="145764" y="61981"/>
                      <a:pt x="145617" y="61908"/>
                      <a:pt x="145576" y="61746"/>
                    </a:cubicBezTo>
                    <a:cubicBezTo>
                      <a:pt x="145022" y="59527"/>
                      <a:pt x="144652" y="57216"/>
                      <a:pt x="144560" y="54813"/>
                    </a:cubicBezTo>
                    <a:cubicBezTo>
                      <a:pt x="144375" y="52502"/>
                      <a:pt x="144282" y="50099"/>
                      <a:pt x="144097" y="47695"/>
                    </a:cubicBezTo>
                    <a:cubicBezTo>
                      <a:pt x="144049" y="47405"/>
                      <a:pt x="144279" y="47267"/>
                      <a:pt x="144522" y="47267"/>
                    </a:cubicBezTo>
                    <a:close/>
                    <a:moveTo>
                      <a:pt x="152278" y="61445"/>
                    </a:moveTo>
                    <a:cubicBezTo>
                      <a:pt x="152417" y="61445"/>
                      <a:pt x="152555" y="61514"/>
                      <a:pt x="152601" y="61653"/>
                    </a:cubicBezTo>
                    <a:cubicBezTo>
                      <a:pt x="152694" y="62762"/>
                      <a:pt x="152879" y="63872"/>
                      <a:pt x="152971" y="64888"/>
                    </a:cubicBezTo>
                    <a:lnTo>
                      <a:pt x="153064" y="65628"/>
                    </a:lnTo>
                    <a:cubicBezTo>
                      <a:pt x="153064" y="66275"/>
                      <a:pt x="153156" y="66922"/>
                      <a:pt x="153156" y="67569"/>
                    </a:cubicBezTo>
                    <a:cubicBezTo>
                      <a:pt x="153156" y="67939"/>
                      <a:pt x="153156" y="68216"/>
                      <a:pt x="153156" y="68493"/>
                    </a:cubicBezTo>
                    <a:cubicBezTo>
                      <a:pt x="153064" y="68678"/>
                      <a:pt x="152971" y="68863"/>
                      <a:pt x="152971" y="69048"/>
                    </a:cubicBezTo>
                    <a:cubicBezTo>
                      <a:pt x="152879" y="69140"/>
                      <a:pt x="152786" y="69325"/>
                      <a:pt x="152786" y="69418"/>
                    </a:cubicBezTo>
                    <a:cubicBezTo>
                      <a:pt x="152648" y="69556"/>
                      <a:pt x="152486" y="69626"/>
                      <a:pt x="152336" y="69626"/>
                    </a:cubicBezTo>
                    <a:cubicBezTo>
                      <a:pt x="152186" y="69626"/>
                      <a:pt x="152047" y="69556"/>
                      <a:pt x="151954" y="69418"/>
                    </a:cubicBezTo>
                    <a:cubicBezTo>
                      <a:pt x="151862" y="69233"/>
                      <a:pt x="151770" y="69140"/>
                      <a:pt x="151770" y="68955"/>
                    </a:cubicBezTo>
                    <a:cubicBezTo>
                      <a:pt x="151770" y="68771"/>
                      <a:pt x="151585" y="68678"/>
                      <a:pt x="151585" y="68493"/>
                    </a:cubicBezTo>
                    <a:cubicBezTo>
                      <a:pt x="151492" y="68216"/>
                      <a:pt x="151400" y="67846"/>
                      <a:pt x="151400" y="67477"/>
                    </a:cubicBezTo>
                    <a:lnTo>
                      <a:pt x="151400" y="67477"/>
                    </a:lnTo>
                    <a:lnTo>
                      <a:pt x="151492" y="67569"/>
                    </a:lnTo>
                    <a:cubicBezTo>
                      <a:pt x="151492" y="66922"/>
                      <a:pt x="151492" y="66275"/>
                      <a:pt x="151585" y="65628"/>
                    </a:cubicBezTo>
                    <a:cubicBezTo>
                      <a:pt x="151585" y="65535"/>
                      <a:pt x="151585" y="65443"/>
                      <a:pt x="151585" y="65351"/>
                    </a:cubicBezTo>
                    <a:cubicBezTo>
                      <a:pt x="151677" y="64149"/>
                      <a:pt x="151862" y="62947"/>
                      <a:pt x="151954" y="61653"/>
                    </a:cubicBezTo>
                    <a:cubicBezTo>
                      <a:pt x="152001" y="61514"/>
                      <a:pt x="152139" y="61445"/>
                      <a:pt x="152278" y="61445"/>
                    </a:cubicBezTo>
                    <a:close/>
                    <a:moveTo>
                      <a:pt x="145992" y="71012"/>
                    </a:moveTo>
                    <a:cubicBezTo>
                      <a:pt x="146154" y="71012"/>
                      <a:pt x="146316" y="71128"/>
                      <a:pt x="146316" y="71359"/>
                    </a:cubicBezTo>
                    <a:cubicBezTo>
                      <a:pt x="146408" y="72098"/>
                      <a:pt x="146501" y="72838"/>
                      <a:pt x="146501" y="73577"/>
                    </a:cubicBezTo>
                    <a:cubicBezTo>
                      <a:pt x="146501" y="73947"/>
                      <a:pt x="146593" y="74317"/>
                      <a:pt x="146593" y="74686"/>
                    </a:cubicBezTo>
                    <a:cubicBezTo>
                      <a:pt x="146686" y="75056"/>
                      <a:pt x="146686" y="75518"/>
                      <a:pt x="146501" y="75888"/>
                    </a:cubicBezTo>
                    <a:cubicBezTo>
                      <a:pt x="146362" y="76027"/>
                      <a:pt x="146177" y="76096"/>
                      <a:pt x="146004" y="76096"/>
                    </a:cubicBezTo>
                    <a:cubicBezTo>
                      <a:pt x="145831" y="76096"/>
                      <a:pt x="145669" y="76027"/>
                      <a:pt x="145576" y="75888"/>
                    </a:cubicBezTo>
                    <a:cubicBezTo>
                      <a:pt x="145392" y="75518"/>
                      <a:pt x="145392" y="75056"/>
                      <a:pt x="145484" y="74686"/>
                    </a:cubicBezTo>
                    <a:cubicBezTo>
                      <a:pt x="145484" y="74317"/>
                      <a:pt x="145484" y="73947"/>
                      <a:pt x="145576" y="73577"/>
                    </a:cubicBezTo>
                    <a:cubicBezTo>
                      <a:pt x="145576" y="72838"/>
                      <a:pt x="145669" y="72098"/>
                      <a:pt x="145669" y="71359"/>
                    </a:cubicBezTo>
                    <a:cubicBezTo>
                      <a:pt x="145669" y="71128"/>
                      <a:pt x="145831" y="71012"/>
                      <a:pt x="145992" y="71012"/>
                    </a:cubicBezTo>
                    <a:close/>
                    <a:moveTo>
                      <a:pt x="151021" y="175674"/>
                    </a:moveTo>
                    <a:cubicBezTo>
                      <a:pt x="151348" y="175674"/>
                      <a:pt x="151581" y="175999"/>
                      <a:pt x="151307" y="176272"/>
                    </a:cubicBezTo>
                    <a:cubicBezTo>
                      <a:pt x="150845" y="176642"/>
                      <a:pt x="150475" y="177104"/>
                      <a:pt x="150013" y="177474"/>
                    </a:cubicBezTo>
                    <a:lnTo>
                      <a:pt x="148719" y="178491"/>
                    </a:lnTo>
                    <a:lnTo>
                      <a:pt x="146131" y="180524"/>
                    </a:lnTo>
                    <a:cubicBezTo>
                      <a:pt x="146051" y="180585"/>
                      <a:pt x="145962" y="180610"/>
                      <a:pt x="145876" y="180610"/>
                    </a:cubicBezTo>
                    <a:cubicBezTo>
                      <a:pt x="145564" y="180610"/>
                      <a:pt x="145287" y="180279"/>
                      <a:pt x="145576" y="180062"/>
                    </a:cubicBezTo>
                    <a:lnTo>
                      <a:pt x="148072" y="177844"/>
                    </a:lnTo>
                    <a:lnTo>
                      <a:pt x="149366" y="176827"/>
                    </a:lnTo>
                    <a:cubicBezTo>
                      <a:pt x="149736" y="176457"/>
                      <a:pt x="150198" y="176088"/>
                      <a:pt x="150660" y="175810"/>
                    </a:cubicBezTo>
                    <a:cubicBezTo>
                      <a:pt x="150780" y="175714"/>
                      <a:pt x="150907" y="175674"/>
                      <a:pt x="151021" y="175674"/>
                    </a:cubicBezTo>
                    <a:close/>
                    <a:moveTo>
                      <a:pt x="161383" y="181264"/>
                    </a:moveTo>
                    <a:cubicBezTo>
                      <a:pt x="161568" y="181264"/>
                      <a:pt x="161845" y="181449"/>
                      <a:pt x="161845" y="181634"/>
                    </a:cubicBezTo>
                    <a:cubicBezTo>
                      <a:pt x="161845" y="182003"/>
                      <a:pt x="161475" y="182188"/>
                      <a:pt x="161290" y="182466"/>
                    </a:cubicBezTo>
                    <a:lnTo>
                      <a:pt x="160551" y="183205"/>
                    </a:lnTo>
                    <a:cubicBezTo>
                      <a:pt x="160089" y="183575"/>
                      <a:pt x="159627" y="184037"/>
                      <a:pt x="159164" y="184499"/>
                    </a:cubicBezTo>
                    <a:cubicBezTo>
                      <a:pt x="158702" y="184869"/>
                      <a:pt x="158240" y="185331"/>
                      <a:pt x="157685" y="185793"/>
                    </a:cubicBezTo>
                    <a:cubicBezTo>
                      <a:pt x="157223" y="186163"/>
                      <a:pt x="156669" y="186533"/>
                      <a:pt x="156206" y="186995"/>
                    </a:cubicBezTo>
                    <a:cubicBezTo>
                      <a:pt x="156137" y="187064"/>
                      <a:pt x="156062" y="187093"/>
                      <a:pt x="155993" y="187093"/>
                    </a:cubicBezTo>
                    <a:cubicBezTo>
                      <a:pt x="155785" y="187093"/>
                      <a:pt x="155629" y="186833"/>
                      <a:pt x="155837" y="186625"/>
                    </a:cubicBezTo>
                    <a:cubicBezTo>
                      <a:pt x="156299" y="186163"/>
                      <a:pt x="156669" y="185701"/>
                      <a:pt x="157131" y="185146"/>
                    </a:cubicBezTo>
                    <a:cubicBezTo>
                      <a:pt x="157593" y="184684"/>
                      <a:pt x="157963" y="184222"/>
                      <a:pt x="158425" y="183760"/>
                    </a:cubicBezTo>
                    <a:cubicBezTo>
                      <a:pt x="158887" y="183390"/>
                      <a:pt x="159349" y="182928"/>
                      <a:pt x="159811" y="182466"/>
                    </a:cubicBezTo>
                    <a:lnTo>
                      <a:pt x="160551" y="181726"/>
                    </a:lnTo>
                    <a:cubicBezTo>
                      <a:pt x="160736" y="181449"/>
                      <a:pt x="161013" y="181264"/>
                      <a:pt x="161383" y="181264"/>
                    </a:cubicBezTo>
                    <a:close/>
                    <a:moveTo>
                      <a:pt x="147372" y="189810"/>
                    </a:moveTo>
                    <a:cubicBezTo>
                      <a:pt x="147632" y="189810"/>
                      <a:pt x="147649" y="190081"/>
                      <a:pt x="147425" y="190230"/>
                    </a:cubicBezTo>
                    <a:lnTo>
                      <a:pt x="147518" y="190323"/>
                    </a:lnTo>
                    <a:cubicBezTo>
                      <a:pt x="147148" y="190600"/>
                      <a:pt x="146686" y="190877"/>
                      <a:pt x="146408" y="191247"/>
                    </a:cubicBezTo>
                    <a:cubicBezTo>
                      <a:pt x="146223" y="191432"/>
                      <a:pt x="146039" y="191617"/>
                      <a:pt x="145761" y="191709"/>
                    </a:cubicBezTo>
                    <a:lnTo>
                      <a:pt x="145114" y="192171"/>
                    </a:lnTo>
                    <a:cubicBezTo>
                      <a:pt x="144282" y="192726"/>
                      <a:pt x="143358" y="193188"/>
                      <a:pt x="142526" y="193743"/>
                    </a:cubicBezTo>
                    <a:cubicBezTo>
                      <a:pt x="142447" y="193790"/>
                      <a:pt x="142366" y="193810"/>
                      <a:pt x="142287" y="193810"/>
                    </a:cubicBezTo>
                    <a:cubicBezTo>
                      <a:pt x="141902" y="193810"/>
                      <a:pt x="141572" y="193326"/>
                      <a:pt x="141879" y="193096"/>
                    </a:cubicBezTo>
                    <a:cubicBezTo>
                      <a:pt x="142711" y="192449"/>
                      <a:pt x="143543" y="191894"/>
                      <a:pt x="144467" y="191339"/>
                    </a:cubicBezTo>
                    <a:lnTo>
                      <a:pt x="145022" y="190877"/>
                    </a:lnTo>
                    <a:cubicBezTo>
                      <a:pt x="145299" y="190785"/>
                      <a:pt x="145484" y="190600"/>
                      <a:pt x="145761" y="190507"/>
                    </a:cubicBezTo>
                    <a:cubicBezTo>
                      <a:pt x="146223" y="190323"/>
                      <a:pt x="146686" y="190045"/>
                      <a:pt x="147148" y="189860"/>
                    </a:cubicBezTo>
                    <a:cubicBezTo>
                      <a:pt x="147236" y="189825"/>
                      <a:pt x="147311" y="189810"/>
                      <a:pt x="147372" y="189810"/>
                    </a:cubicBezTo>
                    <a:close/>
                    <a:moveTo>
                      <a:pt x="32378" y="0"/>
                    </a:moveTo>
                    <a:cubicBezTo>
                      <a:pt x="30976" y="0"/>
                      <a:pt x="29588" y="230"/>
                      <a:pt x="28276" y="738"/>
                    </a:cubicBezTo>
                    <a:cubicBezTo>
                      <a:pt x="23747" y="2402"/>
                      <a:pt x="21436" y="7024"/>
                      <a:pt x="21344" y="11553"/>
                    </a:cubicBezTo>
                    <a:cubicBezTo>
                      <a:pt x="20512" y="11553"/>
                      <a:pt x="19680" y="11738"/>
                      <a:pt x="18848" y="11923"/>
                    </a:cubicBezTo>
                    <a:cubicBezTo>
                      <a:pt x="17554" y="10814"/>
                      <a:pt x="16075" y="9982"/>
                      <a:pt x="14411" y="9520"/>
                    </a:cubicBezTo>
                    <a:cubicBezTo>
                      <a:pt x="13850" y="9375"/>
                      <a:pt x="13249" y="9305"/>
                      <a:pt x="12642" y="9305"/>
                    </a:cubicBezTo>
                    <a:cubicBezTo>
                      <a:pt x="10152" y="9305"/>
                      <a:pt x="7555" y="10489"/>
                      <a:pt x="7109" y="12570"/>
                    </a:cubicBezTo>
                    <a:cubicBezTo>
                      <a:pt x="6739" y="13957"/>
                      <a:pt x="7109" y="15436"/>
                      <a:pt x="8126" y="16452"/>
                    </a:cubicBezTo>
                    <a:cubicBezTo>
                      <a:pt x="9327" y="17654"/>
                      <a:pt x="10437" y="19133"/>
                      <a:pt x="11176" y="20612"/>
                    </a:cubicBezTo>
                    <a:cubicBezTo>
                      <a:pt x="10529" y="23200"/>
                      <a:pt x="10252" y="25788"/>
                      <a:pt x="10344" y="28377"/>
                    </a:cubicBezTo>
                    <a:cubicBezTo>
                      <a:pt x="10344" y="28931"/>
                      <a:pt x="10344" y="29486"/>
                      <a:pt x="10437" y="30040"/>
                    </a:cubicBezTo>
                    <a:cubicBezTo>
                      <a:pt x="9789" y="31889"/>
                      <a:pt x="8865" y="33738"/>
                      <a:pt x="7848" y="35494"/>
                    </a:cubicBezTo>
                    <a:cubicBezTo>
                      <a:pt x="5815" y="38637"/>
                      <a:pt x="2580" y="40670"/>
                      <a:pt x="823" y="43813"/>
                    </a:cubicBezTo>
                    <a:cubicBezTo>
                      <a:pt x="1" y="45541"/>
                      <a:pt x="1302" y="47415"/>
                      <a:pt x="3032" y="47415"/>
                    </a:cubicBezTo>
                    <a:cubicBezTo>
                      <a:pt x="3245" y="47415"/>
                      <a:pt x="3465" y="47387"/>
                      <a:pt x="3689" y="47326"/>
                    </a:cubicBezTo>
                    <a:cubicBezTo>
                      <a:pt x="6647" y="46586"/>
                      <a:pt x="9050" y="43906"/>
                      <a:pt x="10899" y="41225"/>
                    </a:cubicBezTo>
                    <a:cubicBezTo>
                      <a:pt x="11084" y="44922"/>
                      <a:pt x="11268" y="48620"/>
                      <a:pt x="11453" y="52317"/>
                    </a:cubicBezTo>
                    <a:cubicBezTo>
                      <a:pt x="10991" y="54166"/>
                      <a:pt x="10252" y="55922"/>
                      <a:pt x="9327" y="57586"/>
                    </a:cubicBezTo>
                    <a:cubicBezTo>
                      <a:pt x="7941" y="60267"/>
                      <a:pt x="5445" y="62208"/>
                      <a:pt x="4336" y="64888"/>
                    </a:cubicBezTo>
                    <a:cubicBezTo>
                      <a:pt x="3446" y="66587"/>
                      <a:pt x="4680" y="68427"/>
                      <a:pt x="6364" y="68427"/>
                    </a:cubicBezTo>
                    <a:cubicBezTo>
                      <a:pt x="6605" y="68427"/>
                      <a:pt x="6855" y="68389"/>
                      <a:pt x="7109" y="68308"/>
                    </a:cubicBezTo>
                    <a:cubicBezTo>
                      <a:pt x="9142" y="67569"/>
                      <a:pt x="10806" y="66275"/>
                      <a:pt x="12100" y="64611"/>
                    </a:cubicBezTo>
                    <a:cubicBezTo>
                      <a:pt x="12285" y="67477"/>
                      <a:pt x="12470" y="70342"/>
                      <a:pt x="12655" y="73115"/>
                    </a:cubicBezTo>
                    <a:cubicBezTo>
                      <a:pt x="12008" y="75149"/>
                      <a:pt x="11268" y="77182"/>
                      <a:pt x="10437" y="79123"/>
                    </a:cubicBezTo>
                    <a:cubicBezTo>
                      <a:pt x="9050" y="81989"/>
                      <a:pt x="7016" y="84577"/>
                      <a:pt x="6462" y="87720"/>
                    </a:cubicBezTo>
                    <a:cubicBezTo>
                      <a:pt x="6249" y="89211"/>
                      <a:pt x="7453" y="90647"/>
                      <a:pt x="8819" y="90647"/>
                    </a:cubicBezTo>
                    <a:cubicBezTo>
                      <a:pt x="9232" y="90647"/>
                      <a:pt x="9659" y="90516"/>
                      <a:pt x="10067" y="90216"/>
                    </a:cubicBezTo>
                    <a:cubicBezTo>
                      <a:pt x="11453" y="89106"/>
                      <a:pt x="12747" y="87812"/>
                      <a:pt x="13672" y="86333"/>
                    </a:cubicBezTo>
                    <a:cubicBezTo>
                      <a:pt x="13764" y="88829"/>
                      <a:pt x="13949" y="91232"/>
                      <a:pt x="14134" y="93728"/>
                    </a:cubicBezTo>
                    <a:cubicBezTo>
                      <a:pt x="13579" y="97980"/>
                      <a:pt x="13117" y="102232"/>
                      <a:pt x="12470" y="106392"/>
                    </a:cubicBezTo>
                    <a:cubicBezTo>
                      <a:pt x="11638" y="111383"/>
                      <a:pt x="9697" y="115635"/>
                      <a:pt x="8403" y="120349"/>
                    </a:cubicBezTo>
                    <a:cubicBezTo>
                      <a:pt x="7961" y="122055"/>
                      <a:pt x="9202" y="123069"/>
                      <a:pt x="10533" y="123069"/>
                    </a:cubicBezTo>
                    <a:cubicBezTo>
                      <a:pt x="11151" y="123069"/>
                      <a:pt x="11788" y="122851"/>
                      <a:pt x="12285" y="122383"/>
                    </a:cubicBezTo>
                    <a:cubicBezTo>
                      <a:pt x="13487" y="121274"/>
                      <a:pt x="14504" y="119980"/>
                      <a:pt x="15336" y="118501"/>
                    </a:cubicBezTo>
                    <a:lnTo>
                      <a:pt x="15336" y="118501"/>
                    </a:lnTo>
                    <a:cubicBezTo>
                      <a:pt x="15428" y="122753"/>
                      <a:pt x="14966" y="127005"/>
                      <a:pt x="14134" y="131072"/>
                    </a:cubicBezTo>
                    <a:cubicBezTo>
                      <a:pt x="13025" y="136156"/>
                      <a:pt x="10621" y="140685"/>
                      <a:pt x="9420" y="145676"/>
                    </a:cubicBezTo>
                    <a:cubicBezTo>
                      <a:pt x="9035" y="147345"/>
                      <a:pt x="10343" y="148613"/>
                      <a:pt x="11736" y="148613"/>
                    </a:cubicBezTo>
                    <a:cubicBezTo>
                      <a:pt x="12349" y="148613"/>
                      <a:pt x="12978" y="148367"/>
                      <a:pt x="13487" y="147802"/>
                    </a:cubicBezTo>
                    <a:cubicBezTo>
                      <a:pt x="14781" y="146324"/>
                      <a:pt x="15798" y="144567"/>
                      <a:pt x="16630" y="142811"/>
                    </a:cubicBezTo>
                    <a:cubicBezTo>
                      <a:pt x="16815" y="145676"/>
                      <a:pt x="17184" y="148634"/>
                      <a:pt x="17646" y="151407"/>
                    </a:cubicBezTo>
                    <a:cubicBezTo>
                      <a:pt x="20235" y="167029"/>
                      <a:pt x="27167" y="179415"/>
                      <a:pt x="38444" y="188751"/>
                    </a:cubicBezTo>
                    <a:cubicBezTo>
                      <a:pt x="46024" y="194759"/>
                      <a:pt x="54805" y="199289"/>
                      <a:pt x="64141" y="201969"/>
                    </a:cubicBezTo>
                    <a:cubicBezTo>
                      <a:pt x="74864" y="205112"/>
                      <a:pt x="87250" y="206684"/>
                      <a:pt x="101300" y="206684"/>
                    </a:cubicBezTo>
                    <a:cubicBezTo>
                      <a:pt x="129123" y="206684"/>
                      <a:pt x="150568" y="200583"/>
                      <a:pt x="165357" y="188197"/>
                    </a:cubicBezTo>
                    <a:cubicBezTo>
                      <a:pt x="173954" y="181079"/>
                      <a:pt x="180424" y="171651"/>
                      <a:pt x="183844" y="160928"/>
                    </a:cubicBezTo>
                    <a:cubicBezTo>
                      <a:pt x="186340" y="154920"/>
                      <a:pt x="188281" y="148542"/>
                      <a:pt x="189483" y="142164"/>
                    </a:cubicBezTo>
                    <a:cubicBezTo>
                      <a:pt x="190870" y="143643"/>
                      <a:pt x="192718" y="144660"/>
                      <a:pt x="194752" y="145029"/>
                    </a:cubicBezTo>
                    <a:cubicBezTo>
                      <a:pt x="196416" y="145029"/>
                      <a:pt x="197617" y="143273"/>
                      <a:pt x="196878" y="141794"/>
                    </a:cubicBezTo>
                    <a:cubicBezTo>
                      <a:pt x="195676" y="139576"/>
                      <a:pt x="193365" y="138097"/>
                      <a:pt x="191886" y="136063"/>
                    </a:cubicBezTo>
                    <a:cubicBezTo>
                      <a:pt x="191054" y="134954"/>
                      <a:pt x="190407" y="133845"/>
                      <a:pt x="189853" y="132643"/>
                    </a:cubicBezTo>
                    <a:lnTo>
                      <a:pt x="190500" y="120627"/>
                    </a:lnTo>
                    <a:cubicBezTo>
                      <a:pt x="191239" y="121921"/>
                      <a:pt x="192256" y="122937"/>
                      <a:pt x="193458" y="123677"/>
                    </a:cubicBezTo>
                    <a:cubicBezTo>
                      <a:pt x="193896" y="123976"/>
                      <a:pt x="194360" y="124107"/>
                      <a:pt x="194806" y="124107"/>
                    </a:cubicBezTo>
                    <a:cubicBezTo>
                      <a:pt x="196431" y="124107"/>
                      <a:pt x="197820" y="122367"/>
                      <a:pt x="196878" y="120627"/>
                    </a:cubicBezTo>
                    <a:cubicBezTo>
                      <a:pt x="194290" y="114711"/>
                      <a:pt x="192441" y="108425"/>
                      <a:pt x="191517" y="102047"/>
                    </a:cubicBezTo>
                    <a:cubicBezTo>
                      <a:pt x="191794" y="97610"/>
                      <a:pt x="192164" y="93266"/>
                      <a:pt x="192441" y="88829"/>
                    </a:cubicBezTo>
                    <a:cubicBezTo>
                      <a:pt x="193888" y="91554"/>
                      <a:pt x="195885" y="93494"/>
                      <a:pt x="198864" y="93494"/>
                    </a:cubicBezTo>
                    <a:cubicBezTo>
                      <a:pt x="199119" y="93494"/>
                      <a:pt x="199381" y="93480"/>
                      <a:pt x="199651" y="93451"/>
                    </a:cubicBezTo>
                    <a:cubicBezTo>
                      <a:pt x="201130" y="93173"/>
                      <a:pt x="201869" y="91510"/>
                      <a:pt x="201222" y="90216"/>
                    </a:cubicBezTo>
                    <a:cubicBezTo>
                      <a:pt x="199466" y="87442"/>
                      <a:pt x="197340" y="85779"/>
                      <a:pt x="196138" y="82543"/>
                    </a:cubicBezTo>
                    <a:cubicBezTo>
                      <a:pt x="195306" y="80048"/>
                      <a:pt x="194659" y="77552"/>
                      <a:pt x="194382" y="74871"/>
                    </a:cubicBezTo>
                    <a:lnTo>
                      <a:pt x="194382" y="74871"/>
                    </a:lnTo>
                    <a:cubicBezTo>
                      <a:pt x="195718" y="76374"/>
                      <a:pt x="197279" y="77499"/>
                      <a:pt x="199135" y="77499"/>
                    </a:cubicBezTo>
                    <a:cubicBezTo>
                      <a:pt x="199334" y="77499"/>
                      <a:pt x="199537" y="77486"/>
                      <a:pt x="199743" y="77459"/>
                    </a:cubicBezTo>
                    <a:cubicBezTo>
                      <a:pt x="201315" y="77090"/>
                      <a:pt x="202147" y="75426"/>
                      <a:pt x="201407" y="74039"/>
                    </a:cubicBezTo>
                    <a:cubicBezTo>
                      <a:pt x="200668" y="72098"/>
                      <a:pt x="198542" y="71174"/>
                      <a:pt x="197340" y="69510"/>
                    </a:cubicBezTo>
                    <a:cubicBezTo>
                      <a:pt x="196138" y="67846"/>
                      <a:pt x="195399" y="65813"/>
                      <a:pt x="195306" y="63779"/>
                    </a:cubicBezTo>
                    <a:cubicBezTo>
                      <a:pt x="195306" y="62947"/>
                      <a:pt x="195029" y="62300"/>
                      <a:pt x="194475" y="61746"/>
                    </a:cubicBezTo>
                    <a:cubicBezTo>
                      <a:pt x="194567" y="59712"/>
                      <a:pt x="194752" y="57678"/>
                      <a:pt x="194844" y="55737"/>
                    </a:cubicBezTo>
                    <a:cubicBezTo>
                      <a:pt x="195214" y="51300"/>
                      <a:pt x="195584" y="46864"/>
                      <a:pt x="196046" y="42427"/>
                    </a:cubicBezTo>
                    <a:cubicBezTo>
                      <a:pt x="197896" y="43447"/>
                      <a:pt x="200142" y="44292"/>
                      <a:pt x="202177" y="44292"/>
                    </a:cubicBezTo>
                    <a:cubicBezTo>
                      <a:pt x="203091" y="44292"/>
                      <a:pt x="203961" y="44122"/>
                      <a:pt x="204735" y="43721"/>
                    </a:cubicBezTo>
                    <a:cubicBezTo>
                      <a:pt x="206214" y="42889"/>
                      <a:pt x="206306" y="40855"/>
                      <a:pt x="205012" y="39746"/>
                    </a:cubicBezTo>
                    <a:cubicBezTo>
                      <a:pt x="202979" y="38175"/>
                      <a:pt x="200021" y="38360"/>
                      <a:pt x="197802" y="37065"/>
                    </a:cubicBezTo>
                    <a:cubicBezTo>
                      <a:pt x="197340" y="36881"/>
                      <a:pt x="196970" y="36603"/>
                      <a:pt x="196601" y="36326"/>
                    </a:cubicBezTo>
                    <a:lnTo>
                      <a:pt x="196878" y="33460"/>
                    </a:lnTo>
                    <a:cubicBezTo>
                      <a:pt x="197248" y="29763"/>
                      <a:pt x="197802" y="25973"/>
                      <a:pt x="197895" y="22091"/>
                    </a:cubicBezTo>
                    <a:cubicBezTo>
                      <a:pt x="198911" y="23108"/>
                      <a:pt x="200113" y="23940"/>
                      <a:pt x="201407" y="24402"/>
                    </a:cubicBezTo>
                    <a:cubicBezTo>
                      <a:pt x="201587" y="24450"/>
                      <a:pt x="201778" y="24473"/>
                      <a:pt x="201972" y="24473"/>
                    </a:cubicBezTo>
                    <a:cubicBezTo>
                      <a:pt x="203278" y="24473"/>
                      <a:pt x="204755" y="23434"/>
                      <a:pt x="204273" y="21906"/>
                    </a:cubicBezTo>
                    <a:cubicBezTo>
                      <a:pt x="203441" y="19225"/>
                      <a:pt x="200945" y="17562"/>
                      <a:pt x="198911" y="15805"/>
                    </a:cubicBezTo>
                    <a:cubicBezTo>
                      <a:pt x="198449" y="15436"/>
                      <a:pt x="197987" y="15066"/>
                      <a:pt x="197432" y="14604"/>
                    </a:cubicBezTo>
                    <a:cubicBezTo>
                      <a:pt x="197340" y="13679"/>
                      <a:pt x="197063" y="12755"/>
                      <a:pt x="196878" y="11831"/>
                    </a:cubicBezTo>
                    <a:cubicBezTo>
                      <a:pt x="196693" y="11461"/>
                      <a:pt x="196601" y="11091"/>
                      <a:pt x="196416" y="10629"/>
                    </a:cubicBezTo>
                    <a:cubicBezTo>
                      <a:pt x="194661" y="6181"/>
                      <a:pt x="191166" y="4705"/>
                      <a:pt x="187197" y="4705"/>
                    </a:cubicBezTo>
                    <a:cubicBezTo>
                      <a:pt x="185309" y="4705"/>
                      <a:pt x="183315" y="5039"/>
                      <a:pt x="181349" y="5545"/>
                    </a:cubicBezTo>
                    <a:cubicBezTo>
                      <a:pt x="180240" y="3327"/>
                      <a:pt x="178298" y="1570"/>
                      <a:pt x="175988" y="738"/>
                    </a:cubicBezTo>
                    <a:cubicBezTo>
                      <a:pt x="174676" y="230"/>
                      <a:pt x="173288" y="0"/>
                      <a:pt x="171886" y="0"/>
                    </a:cubicBezTo>
                    <a:cubicBezTo>
                      <a:pt x="168448" y="0"/>
                      <a:pt x="164934" y="1383"/>
                      <a:pt x="162307" y="3419"/>
                    </a:cubicBezTo>
                    <a:cubicBezTo>
                      <a:pt x="158887" y="6192"/>
                      <a:pt x="156669" y="9797"/>
                      <a:pt x="154635" y="13495"/>
                    </a:cubicBezTo>
                    <a:cubicBezTo>
                      <a:pt x="155837" y="10906"/>
                      <a:pt x="152971" y="7486"/>
                      <a:pt x="149551" y="7486"/>
                    </a:cubicBezTo>
                    <a:cubicBezTo>
                      <a:pt x="146039" y="7579"/>
                      <a:pt x="143173" y="10352"/>
                      <a:pt x="143081" y="13864"/>
                    </a:cubicBezTo>
                    <a:cubicBezTo>
                      <a:pt x="140475" y="11464"/>
                      <a:pt x="136649" y="8963"/>
                      <a:pt x="133224" y="8963"/>
                    </a:cubicBezTo>
                    <a:cubicBezTo>
                      <a:pt x="132032" y="8963"/>
                      <a:pt x="130889" y="9266"/>
                      <a:pt x="129862" y="9982"/>
                    </a:cubicBezTo>
                    <a:cubicBezTo>
                      <a:pt x="126812" y="12016"/>
                      <a:pt x="127459" y="17007"/>
                      <a:pt x="129770" y="23662"/>
                    </a:cubicBezTo>
                    <a:cubicBezTo>
                      <a:pt x="130534" y="25835"/>
                      <a:pt x="131211" y="28095"/>
                      <a:pt x="131785" y="28095"/>
                    </a:cubicBezTo>
                    <a:cubicBezTo>
                      <a:pt x="132530" y="28095"/>
                      <a:pt x="133102" y="24290"/>
                      <a:pt x="133467" y="11553"/>
                    </a:cubicBezTo>
                    <a:lnTo>
                      <a:pt x="133467" y="102972"/>
                    </a:lnTo>
                    <a:cubicBezTo>
                      <a:pt x="131619" y="123585"/>
                      <a:pt x="130787" y="124971"/>
                      <a:pt x="125795" y="130425"/>
                    </a:cubicBezTo>
                    <a:cubicBezTo>
                      <a:pt x="120896" y="135878"/>
                      <a:pt x="113039" y="137819"/>
                      <a:pt x="102040" y="137819"/>
                    </a:cubicBezTo>
                    <a:cubicBezTo>
                      <a:pt x="91779" y="137819"/>
                      <a:pt x="83922" y="135046"/>
                      <a:pt x="78654" y="129593"/>
                    </a:cubicBezTo>
                    <a:cubicBezTo>
                      <a:pt x="73385" y="124139"/>
                      <a:pt x="70704" y="115265"/>
                      <a:pt x="70704" y="103156"/>
                    </a:cubicBezTo>
                    <a:lnTo>
                      <a:pt x="70704" y="42334"/>
                    </a:lnTo>
                    <a:cubicBezTo>
                      <a:pt x="71074" y="35956"/>
                      <a:pt x="72368" y="29671"/>
                      <a:pt x="74494" y="23662"/>
                    </a:cubicBezTo>
                    <a:cubicBezTo>
                      <a:pt x="76805" y="17007"/>
                      <a:pt x="77452" y="12016"/>
                      <a:pt x="74402" y="9982"/>
                    </a:cubicBezTo>
                    <a:cubicBezTo>
                      <a:pt x="73351" y="9266"/>
                      <a:pt x="72196" y="8963"/>
                      <a:pt x="71000" y="8963"/>
                    </a:cubicBezTo>
                    <a:cubicBezTo>
                      <a:pt x="67564" y="8963"/>
                      <a:pt x="63789" y="11464"/>
                      <a:pt x="61183" y="13864"/>
                    </a:cubicBezTo>
                    <a:cubicBezTo>
                      <a:pt x="61091" y="10352"/>
                      <a:pt x="58133" y="7579"/>
                      <a:pt x="54620" y="7486"/>
                    </a:cubicBezTo>
                    <a:cubicBezTo>
                      <a:pt x="51293" y="7486"/>
                      <a:pt x="48427" y="10906"/>
                      <a:pt x="49537" y="13495"/>
                    </a:cubicBezTo>
                    <a:cubicBezTo>
                      <a:pt x="47503" y="9890"/>
                      <a:pt x="45377" y="6192"/>
                      <a:pt x="41957" y="3419"/>
                    </a:cubicBezTo>
                    <a:cubicBezTo>
                      <a:pt x="39330" y="1383"/>
                      <a:pt x="35816" y="0"/>
                      <a:pt x="3237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4" name="Google Shape;2554;p50">
                <a:extLst>
                  <a:ext uri="{FF2B5EF4-FFF2-40B4-BE49-F238E27FC236}">
                    <a16:creationId xmlns:a16="http://schemas.microsoft.com/office/drawing/2014/main" id="{6B9911FD-1222-08EA-A017-C94D57325905}"/>
                  </a:ext>
                </a:extLst>
              </p:cNvPr>
              <p:cNvGrpSpPr/>
              <p:nvPr/>
            </p:nvGrpSpPr>
            <p:grpSpPr>
              <a:xfrm>
                <a:off x="1231362" y="4434842"/>
                <a:ext cx="216035" cy="264270"/>
                <a:chOff x="3267838" y="1891925"/>
                <a:chExt cx="250475" cy="306400"/>
              </a:xfrm>
            </p:grpSpPr>
            <p:sp>
              <p:nvSpPr>
                <p:cNvPr id="497" name="Google Shape;2555;p50">
                  <a:extLst>
                    <a:ext uri="{FF2B5EF4-FFF2-40B4-BE49-F238E27FC236}">
                      <a16:creationId xmlns:a16="http://schemas.microsoft.com/office/drawing/2014/main" id="{AFEA9D77-71C6-3A59-206A-527863581719}"/>
                    </a:ext>
                  </a:extLst>
                </p:cNvPr>
                <p:cNvSpPr/>
                <p:nvPr/>
              </p:nvSpPr>
              <p:spPr>
                <a:xfrm>
                  <a:off x="3267838" y="1891925"/>
                  <a:ext cx="250475" cy="306400"/>
                </a:xfrm>
                <a:custGeom>
                  <a:avLst/>
                  <a:gdLst/>
                  <a:ahLst/>
                  <a:cxnLst/>
                  <a:rect l="l" t="t" r="r" b="b"/>
                  <a:pathLst>
                    <a:path w="10019" h="12256" extrusionOk="0">
                      <a:moveTo>
                        <a:pt x="2984" y="0"/>
                      </a:moveTo>
                      <a:cubicBezTo>
                        <a:pt x="2867" y="0"/>
                        <a:pt x="2749" y="6"/>
                        <a:pt x="2631" y="19"/>
                      </a:cubicBezTo>
                      <a:cubicBezTo>
                        <a:pt x="741" y="255"/>
                        <a:pt x="316" y="2130"/>
                        <a:pt x="521" y="3784"/>
                      </a:cubicBezTo>
                      <a:cubicBezTo>
                        <a:pt x="694" y="5201"/>
                        <a:pt x="536" y="6367"/>
                        <a:pt x="253" y="7769"/>
                      </a:cubicBezTo>
                      <a:cubicBezTo>
                        <a:pt x="48" y="8824"/>
                        <a:pt x="1" y="10147"/>
                        <a:pt x="647" y="11077"/>
                      </a:cubicBezTo>
                      <a:cubicBezTo>
                        <a:pt x="1236" y="11928"/>
                        <a:pt x="2166" y="12255"/>
                        <a:pt x="3143" y="12255"/>
                      </a:cubicBezTo>
                      <a:cubicBezTo>
                        <a:pt x="4228" y="12255"/>
                        <a:pt x="5372" y="11852"/>
                        <a:pt x="6175" y="11313"/>
                      </a:cubicBezTo>
                      <a:cubicBezTo>
                        <a:pt x="10019" y="8777"/>
                        <a:pt x="8601" y="2823"/>
                        <a:pt x="5120" y="681"/>
                      </a:cubicBezTo>
                      <a:cubicBezTo>
                        <a:pt x="4868" y="539"/>
                        <a:pt x="4616" y="397"/>
                        <a:pt x="4348" y="287"/>
                      </a:cubicBezTo>
                      <a:cubicBezTo>
                        <a:pt x="3908" y="98"/>
                        <a:pt x="3448" y="0"/>
                        <a:pt x="2984"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8" name="Google Shape;2556;p50">
                  <a:extLst>
                    <a:ext uri="{FF2B5EF4-FFF2-40B4-BE49-F238E27FC236}">
                      <a16:creationId xmlns:a16="http://schemas.microsoft.com/office/drawing/2014/main" id="{2C807641-2E57-AAB7-7EBE-7340C4AF708E}"/>
                    </a:ext>
                  </a:extLst>
                </p:cNvPr>
                <p:cNvSpPr/>
                <p:nvPr/>
              </p:nvSpPr>
              <p:spPr>
                <a:xfrm>
                  <a:off x="3312738" y="1923775"/>
                  <a:ext cx="140600" cy="249125"/>
                </a:xfrm>
                <a:custGeom>
                  <a:avLst/>
                  <a:gdLst/>
                  <a:ahLst/>
                  <a:cxnLst/>
                  <a:rect l="l" t="t" r="r" b="b"/>
                  <a:pathLst>
                    <a:path w="5624" h="9965" extrusionOk="0">
                      <a:moveTo>
                        <a:pt x="2153" y="1"/>
                      </a:moveTo>
                      <a:cubicBezTo>
                        <a:pt x="1627" y="1"/>
                        <a:pt x="1119" y="256"/>
                        <a:pt x="694" y="887"/>
                      </a:cubicBezTo>
                      <a:cubicBezTo>
                        <a:pt x="268" y="1533"/>
                        <a:pt x="378" y="2210"/>
                        <a:pt x="410" y="2935"/>
                      </a:cubicBezTo>
                      <a:cubicBezTo>
                        <a:pt x="441" y="3628"/>
                        <a:pt x="378" y="4305"/>
                        <a:pt x="237" y="4983"/>
                      </a:cubicBezTo>
                      <a:cubicBezTo>
                        <a:pt x="142" y="5503"/>
                        <a:pt x="0" y="6101"/>
                        <a:pt x="315" y="6558"/>
                      </a:cubicBezTo>
                      <a:cubicBezTo>
                        <a:pt x="470" y="6774"/>
                        <a:pt x="1536" y="7188"/>
                        <a:pt x="1575" y="7188"/>
                      </a:cubicBezTo>
                      <a:cubicBezTo>
                        <a:pt x="1575" y="7188"/>
                        <a:pt x="1575" y="7188"/>
                        <a:pt x="1575" y="7188"/>
                      </a:cubicBezTo>
                      <a:lnTo>
                        <a:pt x="1575" y="7188"/>
                      </a:lnTo>
                      <a:cubicBezTo>
                        <a:pt x="1355" y="7660"/>
                        <a:pt x="819" y="7550"/>
                        <a:pt x="678" y="8243"/>
                      </a:cubicBezTo>
                      <a:cubicBezTo>
                        <a:pt x="468" y="9368"/>
                        <a:pt x="1343" y="9965"/>
                        <a:pt x="2325" y="9965"/>
                      </a:cubicBezTo>
                      <a:cubicBezTo>
                        <a:pt x="2374" y="9965"/>
                        <a:pt x="2424" y="9963"/>
                        <a:pt x="2473" y="9960"/>
                      </a:cubicBezTo>
                      <a:cubicBezTo>
                        <a:pt x="3797" y="9897"/>
                        <a:pt x="4726" y="8921"/>
                        <a:pt x="5120" y="7676"/>
                      </a:cubicBezTo>
                      <a:cubicBezTo>
                        <a:pt x="5624" y="5928"/>
                        <a:pt x="5577" y="4069"/>
                        <a:pt x="4962" y="2352"/>
                      </a:cubicBezTo>
                      <a:cubicBezTo>
                        <a:pt x="4600" y="1423"/>
                        <a:pt x="3702" y="415"/>
                        <a:pt x="2741" y="100"/>
                      </a:cubicBezTo>
                      <a:cubicBezTo>
                        <a:pt x="2545" y="36"/>
                        <a:pt x="2348" y="1"/>
                        <a:pt x="2153"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9" name="Google Shape;2557;p50">
                  <a:extLst>
                    <a:ext uri="{FF2B5EF4-FFF2-40B4-BE49-F238E27FC236}">
                      <a16:creationId xmlns:a16="http://schemas.microsoft.com/office/drawing/2014/main" id="{8918D2C0-41FE-2A5E-FD8F-70F65D945716}"/>
                    </a:ext>
                  </a:extLst>
                </p:cNvPr>
                <p:cNvSpPr/>
                <p:nvPr/>
              </p:nvSpPr>
              <p:spPr>
                <a:xfrm>
                  <a:off x="3341088" y="1959650"/>
                  <a:ext cx="88225" cy="148600"/>
                </a:xfrm>
                <a:custGeom>
                  <a:avLst/>
                  <a:gdLst/>
                  <a:ahLst/>
                  <a:cxnLst/>
                  <a:rect l="l" t="t" r="r" b="b"/>
                  <a:pathLst>
                    <a:path w="3529" h="5944" extrusionOk="0">
                      <a:moveTo>
                        <a:pt x="1613" y="0"/>
                      </a:moveTo>
                      <a:cubicBezTo>
                        <a:pt x="1141" y="0"/>
                        <a:pt x="689" y="220"/>
                        <a:pt x="394" y="618"/>
                      </a:cubicBezTo>
                      <a:cubicBezTo>
                        <a:pt x="1" y="1154"/>
                        <a:pt x="174" y="1862"/>
                        <a:pt x="284" y="2477"/>
                      </a:cubicBezTo>
                      <a:cubicBezTo>
                        <a:pt x="426" y="3170"/>
                        <a:pt x="410" y="3879"/>
                        <a:pt x="536" y="4587"/>
                      </a:cubicBezTo>
                      <a:cubicBezTo>
                        <a:pt x="615" y="5139"/>
                        <a:pt x="867" y="5643"/>
                        <a:pt x="1418" y="5847"/>
                      </a:cubicBezTo>
                      <a:cubicBezTo>
                        <a:pt x="1576" y="5914"/>
                        <a:pt x="1725" y="5944"/>
                        <a:pt x="1864" y="5944"/>
                      </a:cubicBezTo>
                      <a:cubicBezTo>
                        <a:pt x="2746" y="5944"/>
                        <a:pt x="3233" y="4729"/>
                        <a:pt x="3356" y="3926"/>
                      </a:cubicBezTo>
                      <a:cubicBezTo>
                        <a:pt x="3529" y="2792"/>
                        <a:pt x="3529" y="1106"/>
                        <a:pt x="2537" y="319"/>
                      </a:cubicBezTo>
                      <a:cubicBezTo>
                        <a:pt x="2363" y="177"/>
                        <a:pt x="2159" y="82"/>
                        <a:pt x="1938" y="35"/>
                      </a:cubicBezTo>
                      <a:cubicBezTo>
                        <a:pt x="1830" y="12"/>
                        <a:pt x="1721" y="0"/>
                        <a:pt x="1613" y="0"/>
                      </a:cubicBezTo>
                      <a:close/>
                    </a:path>
                  </a:pathLst>
                </a:custGeom>
                <a:solidFill>
                  <a:srgbClr val="2727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5" name="Google Shape;2558;p50">
                <a:extLst>
                  <a:ext uri="{FF2B5EF4-FFF2-40B4-BE49-F238E27FC236}">
                    <a16:creationId xmlns:a16="http://schemas.microsoft.com/office/drawing/2014/main" id="{AFCDFE1B-8052-CCE8-0BF8-C3B3EE0E1046}"/>
                  </a:ext>
                </a:extLst>
              </p:cNvPr>
              <p:cNvGrpSpPr/>
              <p:nvPr/>
            </p:nvGrpSpPr>
            <p:grpSpPr>
              <a:xfrm>
                <a:off x="1727831" y="4434842"/>
                <a:ext cx="216035" cy="264270"/>
                <a:chOff x="3267838" y="1891925"/>
                <a:chExt cx="250475" cy="306400"/>
              </a:xfrm>
            </p:grpSpPr>
            <p:sp>
              <p:nvSpPr>
                <p:cNvPr id="494" name="Google Shape;2559;p50">
                  <a:extLst>
                    <a:ext uri="{FF2B5EF4-FFF2-40B4-BE49-F238E27FC236}">
                      <a16:creationId xmlns:a16="http://schemas.microsoft.com/office/drawing/2014/main" id="{006B2292-CE65-DF95-2038-396D2F43CD70}"/>
                    </a:ext>
                  </a:extLst>
                </p:cNvPr>
                <p:cNvSpPr/>
                <p:nvPr/>
              </p:nvSpPr>
              <p:spPr>
                <a:xfrm>
                  <a:off x="3267838" y="1891925"/>
                  <a:ext cx="250475" cy="306400"/>
                </a:xfrm>
                <a:custGeom>
                  <a:avLst/>
                  <a:gdLst/>
                  <a:ahLst/>
                  <a:cxnLst/>
                  <a:rect l="l" t="t" r="r" b="b"/>
                  <a:pathLst>
                    <a:path w="10019" h="12256" extrusionOk="0">
                      <a:moveTo>
                        <a:pt x="2984" y="0"/>
                      </a:moveTo>
                      <a:cubicBezTo>
                        <a:pt x="2867" y="0"/>
                        <a:pt x="2749" y="6"/>
                        <a:pt x="2631" y="19"/>
                      </a:cubicBezTo>
                      <a:cubicBezTo>
                        <a:pt x="741" y="255"/>
                        <a:pt x="316" y="2130"/>
                        <a:pt x="521" y="3784"/>
                      </a:cubicBezTo>
                      <a:cubicBezTo>
                        <a:pt x="694" y="5201"/>
                        <a:pt x="536" y="6367"/>
                        <a:pt x="253" y="7769"/>
                      </a:cubicBezTo>
                      <a:cubicBezTo>
                        <a:pt x="48" y="8824"/>
                        <a:pt x="1" y="10147"/>
                        <a:pt x="647" y="11077"/>
                      </a:cubicBezTo>
                      <a:cubicBezTo>
                        <a:pt x="1236" y="11928"/>
                        <a:pt x="2166" y="12255"/>
                        <a:pt x="3143" y="12255"/>
                      </a:cubicBezTo>
                      <a:cubicBezTo>
                        <a:pt x="4228" y="12255"/>
                        <a:pt x="5372" y="11852"/>
                        <a:pt x="6175" y="11313"/>
                      </a:cubicBezTo>
                      <a:cubicBezTo>
                        <a:pt x="10019" y="8777"/>
                        <a:pt x="8601" y="2823"/>
                        <a:pt x="5120" y="681"/>
                      </a:cubicBezTo>
                      <a:cubicBezTo>
                        <a:pt x="4868" y="539"/>
                        <a:pt x="4616" y="397"/>
                        <a:pt x="4348" y="287"/>
                      </a:cubicBezTo>
                      <a:cubicBezTo>
                        <a:pt x="3908" y="98"/>
                        <a:pt x="3448" y="0"/>
                        <a:pt x="2984"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5" name="Google Shape;2560;p50">
                  <a:extLst>
                    <a:ext uri="{FF2B5EF4-FFF2-40B4-BE49-F238E27FC236}">
                      <a16:creationId xmlns:a16="http://schemas.microsoft.com/office/drawing/2014/main" id="{23CA6BA8-903B-282E-73F8-D50821011848}"/>
                    </a:ext>
                  </a:extLst>
                </p:cNvPr>
                <p:cNvSpPr/>
                <p:nvPr/>
              </p:nvSpPr>
              <p:spPr>
                <a:xfrm>
                  <a:off x="3312738" y="1923775"/>
                  <a:ext cx="140600" cy="249125"/>
                </a:xfrm>
                <a:custGeom>
                  <a:avLst/>
                  <a:gdLst/>
                  <a:ahLst/>
                  <a:cxnLst/>
                  <a:rect l="l" t="t" r="r" b="b"/>
                  <a:pathLst>
                    <a:path w="5624" h="9965" extrusionOk="0">
                      <a:moveTo>
                        <a:pt x="2153" y="1"/>
                      </a:moveTo>
                      <a:cubicBezTo>
                        <a:pt x="1627" y="1"/>
                        <a:pt x="1119" y="256"/>
                        <a:pt x="694" y="887"/>
                      </a:cubicBezTo>
                      <a:cubicBezTo>
                        <a:pt x="268" y="1533"/>
                        <a:pt x="378" y="2210"/>
                        <a:pt x="410" y="2935"/>
                      </a:cubicBezTo>
                      <a:cubicBezTo>
                        <a:pt x="441" y="3628"/>
                        <a:pt x="378" y="4305"/>
                        <a:pt x="237" y="4983"/>
                      </a:cubicBezTo>
                      <a:cubicBezTo>
                        <a:pt x="142" y="5503"/>
                        <a:pt x="0" y="6101"/>
                        <a:pt x="315" y="6558"/>
                      </a:cubicBezTo>
                      <a:cubicBezTo>
                        <a:pt x="470" y="6774"/>
                        <a:pt x="1536" y="7188"/>
                        <a:pt x="1575" y="7188"/>
                      </a:cubicBezTo>
                      <a:cubicBezTo>
                        <a:pt x="1575" y="7188"/>
                        <a:pt x="1575" y="7188"/>
                        <a:pt x="1575" y="7188"/>
                      </a:cubicBezTo>
                      <a:lnTo>
                        <a:pt x="1575" y="7188"/>
                      </a:lnTo>
                      <a:cubicBezTo>
                        <a:pt x="1355" y="7660"/>
                        <a:pt x="819" y="7550"/>
                        <a:pt x="678" y="8243"/>
                      </a:cubicBezTo>
                      <a:cubicBezTo>
                        <a:pt x="468" y="9368"/>
                        <a:pt x="1343" y="9965"/>
                        <a:pt x="2325" y="9965"/>
                      </a:cubicBezTo>
                      <a:cubicBezTo>
                        <a:pt x="2374" y="9965"/>
                        <a:pt x="2424" y="9963"/>
                        <a:pt x="2473" y="9960"/>
                      </a:cubicBezTo>
                      <a:cubicBezTo>
                        <a:pt x="3797" y="9897"/>
                        <a:pt x="4726" y="8921"/>
                        <a:pt x="5120" y="7676"/>
                      </a:cubicBezTo>
                      <a:cubicBezTo>
                        <a:pt x="5624" y="5928"/>
                        <a:pt x="5577" y="4069"/>
                        <a:pt x="4962" y="2352"/>
                      </a:cubicBezTo>
                      <a:cubicBezTo>
                        <a:pt x="4600" y="1423"/>
                        <a:pt x="3702" y="415"/>
                        <a:pt x="2741" y="100"/>
                      </a:cubicBezTo>
                      <a:cubicBezTo>
                        <a:pt x="2545" y="36"/>
                        <a:pt x="2348" y="1"/>
                        <a:pt x="2153"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6" name="Google Shape;2561;p50">
                  <a:extLst>
                    <a:ext uri="{FF2B5EF4-FFF2-40B4-BE49-F238E27FC236}">
                      <a16:creationId xmlns:a16="http://schemas.microsoft.com/office/drawing/2014/main" id="{D9C7BB91-E43C-9280-1A62-58BBE786D6A0}"/>
                    </a:ext>
                  </a:extLst>
                </p:cNvPr>
                <p:cNvSpPr/>
                <p:nvPr/>
              </p:nvSpPr>
              <p:spPr>
                <a:xfrm>
                  <a:off x="3341088" y="1959650"/>
                  <a:ext cx="88225" cy="148600"/>
                </a:xfrm>
                <a:custGeom>
                  <a:avLst/>
                  <a:gdLst/>
                  <a:ahLst/>
                  <a:cxnLst/>
                  <a:rect l="l" t="t" r="r" b="b"/>
                  <a:pathLst>
                    <a:path w="3529" h="5944" extrusionOk="0">
                      <a:moveTo>
                        <a:pt x="1613" y="0"/>
                      </a:moveTo>
                      <a:cubicBezTo>
                        <a:pt x="1141" y="0"/>
                        <a:pt x="689" y="220"/>
                        <a:pt x="394" y="618"/>
                      </a:cubicBezTo>
                      <a:cubicBezTo>
                        <a:pt x="1" y="1154"/>
                        <a:pt x="174" y="1862"/>
                        <a:pt x="284" y="2477"/>
                      </a:cubicBezTo>
                      <a:cubicBezTo>
                        <a:pt x="426" y="3170"/>
                        <a:pt x="410" y="3879"/>
                        <a:pt x="536" y="4587"/>
                      </a:cubicBezTo>
                      <a:cubicBezTo>
                        <a:pt x="615" y="5139"/>
                        <a:pt x="867" y="5643"/>
                        <a:pt x="1418" y="5847"/>
                      </a:cubicBezTo>
                      <a:cubicBezTo>
                        <a:pt x="1576" y="5914"/>
                        <a:pt x="1725" y="5944"/>
                        <a:pt x="1864" y="5944"/>
                      </a:cubicBezTo>
                      <a:cubicBezTo>
                        <a:pt x="2746" y="5944"/>
                        <a:pt x="3233" y="4729"/>
                        <a:pt x="3356" y="3926"/>
                      </a:cubicBezTo>
                      <a:cubicBezTo>
                        <a:pt x="3529" y="2792"/>
                        <a:pt x="3529" y="1106"/>
                        <a:pt x="2537" y="319"/>
                      </a:cubicBezTo>
                      <a:cubicBezTo>
                        <a:pt x="2363" y="177"/>
                        <a:pt x="2159" y="82"/>
                        <a:pt x="1938" y="35"/>
                      </a:cubicBezTo>
                      <a:cubicBezTo>
                        <a:pt x="1830" y="12"/>
                        <a:pt x="1721" y="0"/>
                        <a:pt x="1613" y="0"/>
                      </a:cubicBezTo>
                      <a:close/>
                    </a:path>
                  </a:pathLst>
                </a:custGeom>
                <a:solidFill>
                  <a:srgbClr val="2727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6" name="Google Shape;2562;p50">
                <a:extLst>
                  <a:ext uri="{FF2B5EF4-FFF2-40B4-BE49-F238E27FC236}">
                    <a16:creationId xmlns:a16="http://schemas.microsoft.com/office/drawing/2014/main" id="{CEDD7AAD-2F76-DE7A-DEA2-DC79D0F4C642}"/>
                  </a:ext>
                </a:extLst>
              </p:cNvPr>
              <p:cNvGrpSpPr/>
              <p:nvPr/>
            </p:nvGrpSpPr>
            <p:grpSpPr>
              <a:xfrm>
                <a:off x="1384006" y="4865462"/>
                <a:ext cx="313860" cy="185620"/>
                <a:chOff x="1300863" y="1024875"/>
                <a:chExt cx="226450" cy="133925"/>
              </a:xfrm>
            </p:grpSpPr>
            <p:sp>
              <p:nvSpPr>
                <p:cNvPr id="485" name="Google Shape;2563;p50">
                  <a:extLst>
                    <a:ext uri="{FF2B5EF4-FFF2-40B4-BE49-F238E27FC236}">
                      <a16:creationId xmlns:a16="http://schemas.microsoft.com/office/drawing/2014/main" id="{62720E9D-2DAD-4C1C-2A12-823E2CBD834D}"/>
                    </a:ext>
                  </a:extLst>
                </p:cNvPr>
                <p:cNvSpPr/>
                <p:nvPr/>
              </p:nvSpPr>
              <p:spPr>
                <a:xfrm>
                  <a:off x="1300863" y="1024875"/>
                  <a:ext cx="226450" cy="133875"/>
                </a:xfrm>
                <a:custGeom>
                  <a:avLst/>
                  <a:gdLst/>
                  <a:ahLst/>
                  <a:cxnLst/>
                  <a:rect l="l" t="t" r="r" b="b"/>
                  <a:pathLst>
                    <a:path w="9058" h="5355" extrusionOk="0">
                      <a:moveTo>
                        <a:pt x="5293" y="0"/>
                      </a:moveTo>
                      <a:cubicBezTo>
                        <a:pt x="4584" y="16"/>
                        <a:pt x="3875" y="205"/>
                        <a:pt x="3245" y="552"/>
                      </a:cubicBezTo>
                      <a:cubicBezTo>
                        <a:pt x="2095" y="1134"/>
                        <a:pt x="0" y="2552"/>
                        <a:pt x="757" y="4159"/>
                      </a:cubicBezTo>
                      <a:cubicBezTo>
                        <a:pt x="1056" y="4805"/>
                        <a:pt x="1749" y="5151"/>
                        <a:pt x="2426" y="5261"/>
                      </a:cubicBezTo>
                      <a:cubicBezTo>
                        <a:pt x="2602" y="5285"/>
                        <a:pt x="2777" y="5295"/>
                        <a:pt x="2952" y="5295"/>
                      </a:cubicBezTo>
                      <a:cubicBezTo>
                        <a:pt x="3469" y="5295"/>
                        <a:pt x="3984" y="5210"/>
                        <a:pt x="4490" y="5151"/>
                      </a:cubicBezTo>
                      <a:cubicBezTo>
                        <a:pt x="4607" y="5137"/>
                        <a:pt x="4725" y="5131"/>
                        <a:pt x="4842" y="5131"/>
                      </a:cubicBezTo>
                      <a:cubicBezTo>
                        <a:pt x="5561" y="5131"/>
                        <a:pt x="6265" y="5355"/>
                        <a:pt x="6975" y="5355"/>
                      </a:cubicBezTo>
                      <a:cubicBezTo>
                        <a:pt x="7076" y="5355"/>
                        <a:pt x="7177" y="5350"/>
                        <a:pt x="7278" y="5340"/>
                      </a:cubicBezTo>
                      <a:cubicBezTo>
                        <a:pt x="8302" y="5261"/>
                        <a:pt x="9058" y="4364"/>
                        <a:pt x="8963" y="3355"/>
                      </a:cubicBezTo>
                      <a:cubicBezTo>
                        <a:pt x="8837" y="2206"/>
                        <a:pt x="7892" y="1213"/>
                        <a:pt x="6994" y="615"/>
                      </a:cubicBezTo>
                      <a:cubicBezTo>
                        <a:pt x="6490" y="252"/>
                        <a:pt x="5907" y="48"/>
                        <a:pt x="5293"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Google Shape;2564;p50">
                  <a:extLst>
                    <a:ext uri="{FF2B5EF4-FFF2-40B4-BE49-F238E27FC236}">
                      <a16:creationId xmlns:a16="http://schemas.microsoft.com/office/drawing/2014/main" id="{5E125B00-2F93-84CC-21C0-B95E64208A7A}"/>
                    </a:ext>
                  </a:extLst>
                </p:cNvPr>
                <p:cNvSpPr/>
                <p:nvPr/>
              </p:nvSpPr>
              <p:spPr>
                <a:xfrm>
                  <a:off x="1399713" y="1024875"/>
                  <a:ext cx="39000" cy="79100"/>
                </a:xfrm>
                <a:custGeom>
                  <a:avLst/>
                  <a:gdLst/>
                  <a:ahLst/>
                  <a:cxnLst/>
                  <a:rect l="l" t="t" r="r" b="b"/>
                  <a:pathLst>
                    <a:path w="1560" h="3164" extrusionOk="0">
                      <a:moveTo>
                        <a:pt x="1355" y="0"/>
                      </a:moveTo>
                      <a:cubicBezTo>
                        <a:pt x="898" y="0"/>
                        <a:pt x="441" y="79"/>
                        <a:pt x="0" y="237"/>
                      </a:cubicBezTo>
                      <a:cubicBezTo>
                        <a:pt x="32" y="300"/>
                        <a:pt x="47" y="363"/>
                        <a:pt x="63" y="426"/>
                      </a:cubicBezTo>
                      <a:cubicBezTo>
                        <a:pt x="142" y="662"/>
                        <a:pt x="205" y="898"/>
                        <a:pt x="268" y="1134"/>
                      </a:cubicBezTo>
                      <a:cubicBezTo>
                        <a:pt x="362" y="1623"/>
                        <a:pt x="441" y="2111"/>
                        <a:pt x="583" y="2599"/>
                      </a:cubicBezTo>
                      <a:cubicBezTo>
                        <a:pt x="620" y="2734"/>
                        <a:pt x="751" y="3164"/>
                        <a:pt x="919" y="3164"/>
                      </a:cubicBezTo>
                      <a:cubicBezTo>
                        <a:pt x="967" y="3164"/>
                        <a:pt x="1019" y="3128"/>
                        <a:pt x="1071" y="3040"/>
                      </a:cubicBezTo>
                      <a:cubicBezTo>
                        <a:pt x="1229" y="2804"/>
                        <a:pt x="1229" y="2473"/>
                        <a:pt x="1276" y="2190"/>
                      </a:cubicBezTo>
                      <a:cubicBezTo>
                        <a:pt x="1370" y="1702"/>
                        <a:pt x="1433" y="1229"/>
                        <a:pt x="1481" y="741"/>
                      </a:cubicBezTo>
                      <a:cubicBezTo>
                        <a:pt x="1497" y="489"/>
                        <a:pt x="1528" y="252"/>
                        <a:pt x="1560" y="16"/>
                      </a:cubicBezTo>
                      <a:cubicBezTo>
                        <a:pt x="1481" y="16"/>
                        <a:pt x="1418" y="0"/>
                        <a:pt x="1355"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7" name="Google Shape;2565;p50">
                  <a:extLst>
                    <a:ext uri="{FF2B5EF4-FFF2-40B4-BE49-F238E27FC236}">
                      <a16:creationId xmlns:a16="http://schemas.microsoft.com/office/drawing/2014/main" id="{FCB2A693-646C-3607-2F69-9A56E0DF1314}"/>
                    </a:ext>
                  </a:extLst>
                </p:cNvPr>
                <p:cNvSpPr/>
                <p:nvPr/>
              </p:nvSpPr>
              <p:spPr>
                <a:xfrm>
                  <a:off x="1354813" y="1041800"/>
                  <a:ext cx="24450" cy="51800"/>
                </a:xfrm>
                <a:custGeom>
                  <a:avLst/>
                  <a:gdLst/>
                  <a:ahLst/>
                  <a:cxnLst/>
                  <a:rect l="l" t="t" r="r" b="b"/>
                  <a:pathLst>
                    <a:path w="978" h="2072" extrusionOk="0">
                      <a:moveTo>
                        <a:pt x="835" y="1"/>
                      </a:moveTo>
                      <a:cubicBezTo>
                        <a:pt x="536" y="158"/>
                        <a:pt x="268" y="347"/>
                        <a:pt x="0" y="536"/>
                      </a:cubicBezTo>
                      <a:cubicBezTo>
                        <a:pt x="111" y="804"/>
                        <a:pt x="205" y="1088"/>
                        <a:pt x="315" y="1355"/>
                      </a:cubicBezTo>
                      <a:cubicBezTo>
                        <a:pt x="378" y="1497"/>
                        <a:pt x="457" y="1639"/>
                        <a:pt x="536" y="1781"/>
                      </a:cubicBezTo>
                      <a:cubicBezTo>
                        <a:pt x="583" y="1891"/>
                        <a:pt x="662" y="1970"/>
                        <a:pt x="756" y="2048"/>
                      </a:cubicBezTo>
                      <a:cubicBezTo>
                        <a:pt x="779" y="2064"/>
                        <a:pt x="798" y="2071"/>
                        <a:pt x="816" y="2071"/>
                      </a:cubicBezTo>
                      <a:cubicBezTo>
                        <a:pt x="885" y="2071"/>
                        <a:pt x="917" y="1963"/>
                        <a:pt x="930" y="1875"/>
                      </a:cubicBezTo>
                      <a:cubicBezTo>
                        <a:pt x="961" y="1655"/>
                        <a:pt x="977" y="1434"/>
                        <a:pt x="961" y="1198"/>
                      </a:cubicBezTo>
                      <a:cubicBezTo>
                        <a:pt x="946" y="804"/>
                        <a:pt x="883" y="410"/>
                        <a:pt x="835"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8" name="Google Shape;2566;p50">
                  <a:extLst>
                    <a:ext uri="{FF2B5EF4-FFF2-40B4-BE49-F238E27FC236}">
                      <a16:creationId xmlns:a16="http://schemas.microsoft.com/office/drawing/2014/main" id="{DE823C51-81A4-2267-6473-205A29F41E2B}"/>
                    </a:ext>
                  </a:extLst>
                </p:cNvPr>
                <p:cNvSpPr/>
                <p:nvPr/>
              </p:nvSpPr>
              <p:spPr>
                <a:xfrm>
                  <a:off x="1324488" y="1068975"/>
                  <a:ext cx="27975" cy="49650"/>
                </a:xfrm>
                <a:custGeom>
                  <a:avLst/>
                  <a:gdLst/>
                  <a:ahLst/>
                  <a:cxnLst/>
                  <a:rect l="l" t="t" r="r" b="b"/>
                  <a:pathLst>
                    <a:path w="1119" h="1986" extrusionOk="0">
                      <a:moveTo>
                        <a:pt x="536" y="1"/>
                      </a:moveTo>
                      <a:cubicBezTo>
                        <a:pt x="347" y="190"/>
                        <a:pt x="158" y="394"/>
                        <a:pt x="1" y="631"/>
                      </a:cubicBezTo>
                      <a:cubicBezTo>
                        <a:pt x="1" y="646"/>
                        <a:pt x="32" y="678"/>
                        <a:pt x="32" y="709"/>
                      </a:cubicBezTo>
                      <a:cubicBezTo>
                        <a:pt x="158" y="977"/>
                        <a:pt x="316" y="1245"/>
                        <a:pt x="505" y="1481"/>
                      </a:cubicBezTo>
                      <a:cubicBezTo>
                        <a:pt x="583" y="1591"/>
                        <a:pt x="678" y="1686"/>
                        <a:pt x="772" y="1780"/>
                      </a:cubicBezTo>
                      <a:cubicBezTo>
                        <a:pt x="851" y="1875"/>
                        <a:pt x="946" y="1954"/>
                        <a:pt x="1072" y="1985"/>
                      </a:cubicBezTo>
                      <a:cubicBezTo>
                        <a:pt x="1119" y="1576"/>
                        <a:pt x="914" y="1198"/>
                        <a:pt x="804" y="804"/>
                      </a:cubicBezTo>
                      <a:cubicBezTo>
                        <a:pt x="741" y="536"/>
                        <a:pt x="662" y="253"/>
                        <a:pt x="536"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9" name="Google Shape;2567;p50">
                  <a:extLst>
                    <a:ext uri="{FF2B5EF4-FFF2-40B4-BE49-F238E27FC236}">
                      <a16:creationId xmlns:a16="http://schemas.microsoft.com/office/drawing/2014/main" id="{66993C58-81B4-943E-9766-57730B39A33C}"/>
                    </a:ext>
                  </a:extLst>
                </p:cNvPr>
                <p:cNvSpPr/>
                <p:nvPr/>
              </p:nvSpPr>
              <p:spPr>
                <a:xfrm>
                  <a:off x="1362688" y="1101100"/>
                  <a:ext cx="35850" cy="55825"/>
                </a:xfrm>
                <a:custGeom>
                  <a:avLst/>
                  <a:gdLst/>
                  <a:ahLst/>
                  <a:cxnLst/>
                  <a:rect l="l" t="t" r="r" b="b"/>
                  <a:pathLst>
                    <a:path w="1434" h="2233" extrusionOk="0">
                      <a:moveTo>
                        <a:pt x="937" y="1"/>
                      </a:moveTo>
                      <a:cubicBezTo>
                        <a:pt x="853" y="1"/>
                        <a:pt x="771" y="56"/>
                        <a:pt x="709" y="117"/>
                      </a:cubicBezTo>
                      <a:cubicBezTo>
                        <a:pt x="568" y="291"/>
                        <a:pt x="441" y="495"/>
                        <a:pt x="378" y="716"/>
                      </a:cubicBezTo>
                      <a:cubicBezTo>
                        <a:pt x="268" y="984"/>
                        <a:pt x="189" y="1252"/>
                        <a:pt x="126" y="1535"/>
                      </a:cubicBezTo>
                      <a:cubicBezTo>
                        <a:pt x="79" y="1756"/>
                        <a:pt x="32" y="1976"/>
                        <a:pt x="0" y="2212"/>
                      </a:cubicBezTo>
                      <a:cubicBezTo>
                        <a:pt x="184" y="2225"/>
                        <a:pt x="369" y="2232"/>
                        <a:pt x="555" y="2232"/>
                      </a:cubicBezTo>
                      <a:cubicBezTo>
                        <a:pt x="849" y="2232"/>
                        <a:pt x="1144" y="2213"/>
                        <a:pt x="1434" y="2165"/>
                      </a:cubicBezTo>
                      <a:cubicBezTo>
                        <a:pt x="1434" y="2149"/>
                        <a:pt x="1434" y="2149"/>
                        <a:pt x="1434" y="2134"/>
                      </a:cubicBezTo>
                      <a:cubicBezTo>
                        <a:pt x="1418" y="1598"/>
                        <a:pt x="1355" y="1063"/>
                        <a:pt x="1261" y="543"/>
                      </a:cubicBezTo>
                      <a:cubicBezTo>
                        <a:pt x="1245" y="369"/>
                        <a:pt x="1182" y="196"/>
                        <a:pt x="1072" y="54"/>
                      </a:cubicBezTo>
                      <a:cubicBezTo>
                        <a:pt x="1028" y="16"/>
                        <a:pt x="982" y="1"/>
                        <a:pt x="937"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0" name="Google Shape;2568;p50">
                  <a:extLst>
                    <a:ext uri="{FF2B5EF4-FFF2-40B4-BE49-F238E27FC236}">
                      <a16:creationId xmlns:a16="http://schemas.microsoft.com/office/drawing/2014/main" id="{AE9B451B-F66D-7CE9-D3E8-9BA197F21F22}"/>
                    </a:ext>
                  </a:extLst>
                </p:cNvPr>
                <p:cNvSpPr/>
                <p:nvPr/>
              </p:nvSpPr>
              <p:spPr>
                <a:xfrm>
                  <a:off x="1419788" y="1129975"/>
                  <a:ext cx="20500" cy="24475"/>
                </a:xfrm>
                <a:custGeom>
                  <a:avLst/>
                  <a:gdLst/>
                  <a:ahLst/>
                  <a:cxnLst/>
                  <a:rect l="l" t="t" r="r" b="b"/>
                  <a:pathLst>
                    <a:path w="820" h="979" extrusionOk="0">
                      <a:moveTo>
                        <a:pt x="662" y="1"/>
                      </a:moveTo>
                      <a:cubicBezTo>
                        <a:pt x="589" y="1"/>
                        <a:pt x="518" y="100"/>
                        <a:pt x="489" y="144"/>
                      </a:cubicBezTo>
                      <a:cubicBezTo>
                        <a:pt x="315" y="380"/>
                        <a:pt x="158" y="632"/>
                        <a:pt x="16" y="900"/>
                      </a:cubicBezTo>
                      <a:lnTo>
                        <a:pt x="0" y="931"/>
                      </a:lnTo>
                      <a:cubicBezTo>
                        <a:pt x="67" y="927"/>
                        <a:pt x="134" y="925"/>
                        <a:pt x="201" y="925"/>
                      </a:cubicBezTo>
                      <a:cubicBezTo>
                        <a:pt x="402" y="925"/>
                        <a:pt x="603" y="943"/>
                        <a:pt x="804" y="979"/>
                      </a:cubicBezTo>
                      <a:cubicBezTo>
                        <a:pt x="820" y="727"/>
                        <a:pt x="804" y="490"/>
                        <a:pt x="788" y="238"/>
                      </a:cubicBezTo>
                      <a:cubicBezTo>
                        <a:pt x="772" y="175"/>
                        <a:pt x="757" y="34"/>
                        <a:pt x="678" y="2"/>
                      </a:cubicBezTo>
                      <a:cubicBezTo>
                        <a:pt x="673" y="1"/>
                        <a:pt x="667" y="1"/>
                        <a:pt x="662"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1" name="Google Shape;2569;p50">
                  <a:extLst>
                    <a:ext uri="{FF2B5EF4-FFF2-40B4-BE49-F238E27FC236}">
                      <a16:creationId xmlns:a16="http://schemas.microsoft.com/office/drawing/2014/main" id="{AEC99E2D-64DC-6366-ECB9-8207E32C3C50}"/>
                    </a:ext>
                  </a:extLst>
                </p:cNvPr>
                <p:cNvSpPr/>
                <p:nvPr/>
              </p:nvSpPr>
              <p:spPr>
                <a:xfrm>
                  <a:off x="1460338" y="1110875"/>
                  <a:ext cx="29175" cy="47925"/>
                </a:xfrm>
                <a:custGeom>
                  <a:avLst/>
                  <a:gdLst/>
                  <a:ahLst/>
                  <a:cxnLst/>
                  <a:rect l="l" t="t" r="r" b="b"/>
                  <a:pathLst>
                    <a:path w="1167" h="1917" extrusionOk="0">
                      <a:moveTo>
                        <a:pt x="613" y="1"/>
                      </a:moveTo>
                      <a:cubicBezTo>
                        <a:pt x="598" y="1"/>
                        <a:pt x="583" y="4"/>
                        <a:pt x="568" y="10"/>
                      </a:cubicBezTo>
                      <a:cubicBezTo>
                        <a:pt x="489" y="26"/>
                        <a:pt x="426" y="136"/>
                        <a:pt x="395" y="215"/>
                      </a:cubicBezTo>
                      <a:cubicBezTo>
                        <a:pt x="332" y="341"/>
                        <a:pt x="284" y="467"/>
                        <a:pt x="237" y="609"/>
                      </a:cubicBezTo>
                      <a:cubicBezTo>
                        <a:pt x="143" y="939"/>
                        <a:pt x="64" y="1270"/>
                        <a:pt x="32" y="1601"/>
                      </a:cubicBezTo>
                      <a:cubicBezTo>
                        <a:pt x="17" y="1695"/>
                        <a:pt x="1" y="1790"/>
                        <a:pt x="1" y="1869"/>
                      </a:cubicBezTo>
                      <a:cubicBezTo>
                        <a:pt x="194" y="1899"/>
                        <a:pt x="387" y="1917"/>
                        <a:pt x="581" y="1917"/>
                      </a:cubicBezTo>
                      <a:cubicBezTo>
                        <a:pt x="687" y="1917"/>
                        <a:pt x="793" y="1911"/>
                        <a:pt x="899" y="1900"/>
                      </a:cubicBezTo>
                      <a:cubicBezTo>
                        <a:pt x="993" y="1900"/>
                        <a:pt x="1072" y="1884"/>
                        <a:pt x="1166" y="1853"/>
                      </a:cubicBezTo>
                      <a:cubicBezTo>
                        <a:pt x="1166" y="1617"/>
                        <a:pt x="1151" y="1365"/>
                        <a:pt x="1119" y="1113"/>
                      </a:cubicBezTo>
                      <a:cubicBezTo>
                        <a:pt x="1072" y="845"/>
                        <a:pt x="1009" y="593"/>
                        <a:pt x="883" y="341"/>
                      </a:cubicBezTo>
                      <a:cubicBezTo>
                        <a:pt x="840" y="241"/>
                        <a:pt x="746" y="1"/>
                        <a:pt x="613"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2" name="Google Shape;2570;p50">
                  <a:extLst>
                    <a:ext uri="{FF2B5EF4-FFF2-40B4-BE49-F238E27FC236}">
                      <a16:creationId xmlns:a16="http://schemas.microsoft.com/office/drawing/2014/main" id="{224141CA-DE77-A7F6-C275-48F06FD7B440}"/>
                    </a:ext>
                  </a:extLst>
                </p:cNvPr>
                <p:cNvSpPr/>
                <p:nvPr/>
              </p:nvSpPr>
              <p:spPr>
                <a:xfrm>
                  <a:off x="1499338" y="1071725"/>
                  <a:ext cx="24425" cy="37600"/>
                </a:xfrm>
                <a:custGeom>
                  <a:avLst/>
                  <a:gdLst/>
                  <a:ahLst/>
                  <a:cxnLst/>
                  <a:rect l="l" t="t" r="r" b="b"/>
                  <a:pathLst>
                    <a:path w="977" h="1504" extrusionOk="0">
                      <a:moveTo>
                        <a:pt x="410" y="1"/>
                      </a:moveTo>
                      <a:cubicBezTo>
                        <a:pt x="331" y="237"/>
                        <a:pt x="252" y="473"/>
                        <a:pt x="158" y="694"/>
                      </a:cubicBezTo>
                      <a:cubicBezTo>
                        <a:pt x="63" y="867"/>
                        <a:pt x="16" y="1072"/>
                        <a:pt x="0" y="1292"/>
                      </a:cubicBezTo>
                      <a:cubicBezTo>
                        <a:pt x="0" y="1455"/>
                        <a:pt x="114" y="1504"/>
                        <a:pt x="247" y="1504"/>
                      </a:cubicBezTo>
                      <a:cubicBezTo>
                        <a:pt x="346" y="1504"/>
                        <a:pt x="455" y="1477"/>
                        <a:pt x="536" y="1450"/>
                      </a:cubicBezTo>
                      <a:cubicBezTo>
                        <a:pt x="693" y="1387"/>
                        <a:pt x="835" y="1308"/>
                        <a:pt x="977" y="1214"/>
                      </a:cubicBezTo>
                      <a:cubicBezTo>
                        <a:pt x="867" y="773"/>
                        <a:pt x="678" y="363"/>
                        <a:pt x="410"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3" name="Google Shape;2571;p50">
                  <a:extLst>
                    <a:ext uri="{FF2B5EF4-FFF2-40B4-BE49-F238E27FC236}">
                      <a16:creationId xmlns:a16="http://schemas.microsoft.com/office/drawing/2014/main" id="{78747D41-FC7E-8930-CC4A-90BA3B553038}"/>
                    </a:ext>
                  </a:extLst>
                </p:cNvPr>
                <p:cNvSpPr/>
                <p:nvPr/>
              </p:nvSpPr>
              <p:spPr>
                <a:xfrm>
                  <a:off x="1456413" y="1034325"/>
                  <a:ext cx="38600" cy="65800"/>
                </a:xfrm>
                <a:custGeom>
                  <a:avLst/>
                  <a:gdLst/>
                  <a:ahLst/>
                  <a:cxnLst/>
                  <a:rect l="l" t="t" r="r" b="b"/>
                  <a:pathLst>
                    <a:path w="1544" h="2632" extrusionOk="0">
                      <a:moveTo>
                        <a:pt x="378" y="0"/>
                      </a:moveTo>
                      <a:cubicBezTo>
                        <a:pt x="237" y="489"/>
                        <a:pt x="126" y="977"/>
                        <a:pt x="63" y="1481"/>
                      </a:cubicBezTo>
                      <a:cubicBezTo>
                        <a:pt x="16" y="1702"/>
                        <a:pt x="0" y="1938"/>
                        <a:pt x="0" y="2190"/>
                      </a:cubicBezTo>
                      <a:cubicBezTo>
                        <a:pt x="0" y="2300"/>
                        <a:pt x="16" y="2426"/>
                        <a:pt x="63" y="2536"/>
                      </a:cubicBezTo>
                      <a:cubicBezTo>
                        <a:pt x="98" y="2605"/>
                        <a:pt x="150" y="2631"/>
                        <a:pt x="209" y="2631"/>
                      </a:cubicBezTo>
                      <a:cubicBezTo>
                        <a:pt x="258" y="2631"/>
                        <a:pt x="312" y="2612"/>
                        <a:pt x="363" y="2584"/>
                      </a:cubicBezTo>
                      <a:cubicBezTo>
                        <a:pt x="520" y="2458"/>
                        <a:pt x="662" y="2316"/>
                        <a:pt x="756" y="2143"/>
                      </a:cubicBezTo>
                      <a:cubicBezTo>
                        <a:pt x="867" y="1969"/>
                        <a:pt x="977" y="1796"/>
                        <a:pt x="1087" y="1623"/>
                      </a:cubicBezTo>
                      <a:cubicBezTo>
                        <a:pt x="1245" y="1387"/>
                        <a:pt x="1386" y="1135"/>
                        <a:pt x="1528" y="898"/>
                      </a:cubicBezTo>
                      <a:lnTo>
                        <a:pt x="1544" y="851"/>
                      </a:lnTo>
                      <a:cubicBezTo>
                        <a:pt x="1308" y="615"/>
                        <a:pt x="1040" y="410"/>
                        <a:pt x="772" y="237"/>
                      </a:cubicBezTo>
                      <a:cubicBezTo>
                        <a:pt x="646" y="158"/>
                        <a:pt x="520" y="79"/>
                        <a:pt x="378"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7" name="Google Shape;2572;p50">
                <a:extLst>
                  <a:ext uri="{FF2B5EF4-FFF2-40B4-BE49-F238E27FC236}">
                    <a16:creationId xmlns:a16="http://schemas.microsoft.com/office/drawing/2014/main" id="{C182DB8A-7FF7-8F79-FE08-43099C97B669}"/>
                  </a:ext>
                </a:extLst>
              </p:cNvPr>
              <p:cNvSpPr/>
              <p:nvPr/>
            </p:nvSpPr>
            <p:spPr>
              <a:xfrm>
                <a:off x="1201138" y="4226613"/>
                <a:ext cx="87825" cy="102125"/>
              </a:xfrm>
              <a:custGeom>
                <a:avLst/>
                <a:gdLst/>
                <a:ahLst/>
                <a:cxnLst/>
                <a:rect l="l" t="t" r="r" b="b"/>
                <a:pathLst>
                  <a:path w="3513" h="4085" extrusionOk="0">
                    <a:moveTo>
                      <a:pt x="2984" y="1"/>
                    </a:moveTo>
                    <a:cubicBezTo>
                      <a:pt x="2938" y="1"/>
                      <a:pt x="2893" y="6"/>
                      <a:pt x="2851" y="18"/>
                    </a:cubicBezTo>
                    <a:cubicBezTo>
                      <a:pt x="1386" y="254"/>
                      <a:pt x="173" y="1325"/>
                      <a:pt x="32" y="2885"/>
                    </a:cubicBezTo>
                    <a:cubicBezTo>
                      <a:pt x="0" y="3121"/>
                      <a:pt x="47" y="3373"/>
                      <a:pt x="173" y="3594"/>
                    </a:cubicBezTo>
                    <a:cubicBezTo>
                      <a:pt x="397" y="3918"/>
                      <a:pt x="888" y="4084"/>
                      <a:pt x="1386" y="4084"/>
                    </a:cubicBezTo>
                    <a:cubicBezTo>
                      <a:pt x="1977" y="4084"/>
                      <a:pt x="2577" y="3851"/>
                      <a:pt x="2757" y="3373"/>
                    </a:cubicBezTo>
                    <a:cubicBezTo>
                      <a:pt x="2930" y="2885"/>
                      <a:pt x="2583" y="2318"/>
                      <a:pt x="2725" y="1814"/>
                    </a:cubicBezTo>
                    <a:cubicBezTo>
                      <a:pt x="2804" y="1593"/>
                      <a:pt x="2930" y="1388"/>
                      <a:pt x="3103" y="1231"/>
                    </a:cubicBezTo>
                    <a:cubicBezTo>
                      <a:pt x="3261" y="1058"/>
                      <a:pt x="3387" y="853"/>
                      <a:pt x="3450" y="632"/>
                    </a:cubicBezTo>
                    <a:cubicBezTo>
                      <a:pt x="3513" y="412"/>
                      <a:pt x="3434" y="191"/>
                      <a:pt x="3261" y="65"/>
                    </a:cubicBezTo>
                    <a:cubicBezTo>
                      <a:pt x="3245" y="50"/>
                      <a:pt x="3229" y="50"/>
                      <a:pt x="3213" y="34"/>
                    </a:cubicBezTo>
                    <a:cubicBezTo>
                      <a:pt x="3136" y="14"/>
                      <a:pt x="3058" y="1"/>
                      <a:pt x="2984"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8" name="Google Shape;2573;p50">
                <a:extLst>
                  <a:ext uri="{FF2B5EF4-FFF2-40B4-BE49-F238E27FC236}">
                    <a16:creationId xmlns:a16="http://schemas.microsoft.com/office/drawing/2014/main" id="{F8A9974A-6C18-C308-BD9D-7908BFA5791F}"/>
                  </a:ext>
                </a:extLst>
              </p:cNvPr>
              <p:cNvSpPr/>
              <p:nvPr/>
            </p:nvSpPr>
            <p:spPr>
              <a:xfrm>
                <a:off x="1300363" y="4253563"/>
                <a:ext cx="84700" cy="90375"/>
              </a:xfrm>
              <a:custGeom>
                <a:avLst/>
                <a:gdLst/>
                <a:ahLst/>
                <a:cxnLst/>
                <a:rect l="l" t="t" r="r" b="b"/>
                <a:pathLst>
                  <a:path w="3388" h="3615" extrusionOk="0">
                    <a:moveTo>
                      <a:pt x="2479" y="0"/>
                    </a:moveTo>
                    <a:cubicBezTo>
                      <a:pt x="1817" y="0"/>
                      <a:pt x="1115" y="490"/>
                      <a:pt x="694" y="940"/>
                    </a:cubicBezTo>
                    <a:cubicBezTo>
                      <a:pt x="347" y="1319"/>
                      <a:pt x="1" y="1823"/>
                      <a:pt x="1" y="2358"/>
                    </a:cubicBezTo>
                    <a:cubicBezTo>
                      <a:pt x="1" y="3143"/>
                      <a:pt x="863" y="3614"/>
                      <a:pt x="1611" y="3614"/>
                    </a:cubicBezTo>
                    <a:cubicBezTo>
                      <a:pt x="1854" y="3614"/>
                      <a:pt x="2084" y="3565"/>
                      <a:pt x="2269" y="3461"/>
                    </a:cubicBezTo>
                    <a:cubicBezTo>
                      <a:pt x="2789" y="3177"/>
                      <a:pt x="2552" y="2736"/>
                      <a:pt x="2489" y="2279"/>
                    </a:cubicBezTo>
                    <a:cubicBezTo>
                      <a:pt x="2442" y="1775"/>
                      <a:pt x="2631" y="1271"/>
                      <a:pt x="3009" y="925"/>
                    </a:cubicBezTo>
                    <a:cubicBezTo>
                      <a:pt x="3387" y="578"/>
                      <a:pt x="3056" y="58"/>
                      <a:pt x="2647" y="11"/>
                    </a:cubicBezTo>
                    <a:cubicBezTo>
                      <a:pt x="2591" y="4"/>
                      <a:pt x="2535" y="0"/>
                      <a:pt x="2479"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9" name="Google Shape;2574;p50">
                <a:extLst>
                  <a:ext uri="{FF2B5EF4-FFF2-40B4-BE49-F238E27FC236}">
                    <a16:creationId xmlns:a16="http://schemas.microsoft.com/office/drawing/2014/main" id="{689C6811-F5FA-7FC9-51BA-BBAA3CDD17E5}"/>
                  </a:ext>
                </a:extLst>
              </p:cNvPr>
              <p:cNvSpPr/>
              <p:nvPr/>
            </p:nvSpPr>
            <p:spPr>
              <a:xfrm>
                <a:off x="1401963" y="4275113"/>
                <a:ext cx="75625" cy="97850"/>
              </a:xfrm>
              <a:custGeom>
                <a:avLst/>
                <a:gdLst/>
                <a:ahLst/>
                <a:cxnLst/>
                <a:rect l="l" t="t" r="r" b="b"/>
                <a:pathLst>
                  <a:path w="3025" h="3914" extrusionOk="0">
                    <a:moveTo>
                      <a:pt x="1730" y="1"/>
                    </a:moveTo>
                    <a:cubicBezTo>
                      <a:pt x="1313" y="1"/>
                      <a:pt x="1138" y="707"/>
                      <a:pt x="1024" y="1087"/>
                    </a:cubicBezTo>
                    <a:cubicBezTo>
                      <a:pt x="914" y="1512"/>
                      <a:pt x="709" y="1906"/>
                      <a:pt x="442" y="2268"/>
                    </a:cubicBezTo>
                    <a:cubicBezTo>
                      <a:pt x="268" y="2488"/>
                      <a:pt x="48" y="2709"/>
                      <a:pt x="32" y="3008"/>
                    </a:cubicBezTo>
                    <a:cubicBezTo>
                      <a:pt x="0" y="3449"/>
                      <a:pt x="442" y="3796"/>
                      <a:pt x="867" y="3875"/>
                    </a:cubicBezTo>
                    <a:cubicBezTo>
                      <a:pt x="990" y="3901"/>
                      <a:pt x="1116" y="3914"/>
                      <a:pt x="1242" y="3914"/>
                    </a:cubicBezTo>
                    <a:cubicBezTo>
                      <a:pt x="1566" y="3914"/>
                      <a:pt x="1891" y="3829"/>
                      <a:pt x="2174" y="3670"/>
                    </a:cubicBezTo>
                    <a:cubicBezTo>
                      <a:pt x="2568" y="3434"/>
                      <a:pt x="2852" y="3056"/>
                      <a:pt x="2962" y="2599"/>
                    </a:cubicBezTo>
                    <a:cubicBezTo>
                      <a:pt x="3025" y="2315"/>
                      <a:pt x="3025" y="2016"/>
                      <a:pt x="2946" y="1717"/>
                    </a:cubicBezTo>
                    <a:cubicBezTo>
                      <a:pt x="2836" y="1339"/>
                      <a:pt x="2678" y="961"/>
                      <a:pt x="2458" y="614"/>
                    </a:cubicBezTo>
                    <a:cubicBezTo>
                      <a:pt x="2363" y="425"/>
                      <a:pt x="2237" y="267"/>
                      <a:pt x="2080" y="141"/>
                    </a:cubicBezTo>
                    <a:cubicBezTo>
                      <a:pt x="1947" y="43"/>
                      <a:pt x="1831" y="1"/>
                      <a:pt x="1730"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0" name="Google Shape;2575;p50">
                <a:extLst>
                  <a:ext uri="{FF2B5EF4-FFF2-40B4-BE49-F238E27FC236}">
                    <a16:creationId xmlns:a16="http://schemas.microsoft.com/office/drawing/2014/main" id="{CAE5C956-E0B6-2D2B-6FD3-8DF999C8CB58}"/>
                  </a:ext>
                </a:extLst>
              </p:cNvPr>
              <p:cNvSpPr/>
              <p:nvPr/>
            </p:nvSpPr>
            <p:spPr>
              <a:xfrm>
                <a:off x="1868438" y="4245300"/>
                <a:ext cx="87850" cy="102100"/>
              </a:xfrm>
              <a:custGeom>
                <a:avLst/>
                <a:gdLst/>
                <a:ahLst/>
                <a:cxnLst/>
                <a:rect l="l" t="t" r="r" b="b"/>
                <a:pathLst>
                  <a:path w="3514" h="4084" extrusionOk="0">
                    <a:moveTo>
                      <a:pt x="509" y="0"/>
                    </a:moveTo>
                    <a:cubicBezTo>
                      <a:pt x="442" y="0"/>
                      <a:pt x="376" y="12"/>
                      <a:pt x="316" y="38"/>
                    </a:cubicBezTo>
                    <a:cubicBezTo>
                      <a:pt x="300" y="38"/>
                      <a:pt x="284" y="54"/>
                      <a:pt x="268" y="69"/>
                    </a:cubicBezTo>
                    <a:cubicBezTo>
                      <a:pt x="79" y="195"/>
                      <a:pt x="1" y="416"/>
                      <a:pt x="64" y="637"/>
                    </a:cubicBezTo>
                    <a:cubicBezTo>
                      <a:pt x="127" y="857"/>
                      <a:pt x="253" y="1062"/>
                      <a:pt x="410" y="1219"/>
                    </a:cubicBezTo>
                    <a:cubicBezTo>
                      <a:pt x="583" y="1393"/>
                      <a:pt x="709" y="1597"/>
                      <a:pt x="788" y="1818"/>
                    </a:cubicBezTo>
                    <a:cubicBezTo>
                      <a:pt x="930" y="2322"/>
                      <a:pt x="583" y="2889"/>
                      <a:pt x="757" y="3377"/>
                    </a:cubicBezTo>
                    <a:cubicBezTo>
                      <a:pt x="937" y="3849"/>
                      <a:pt x="1543" y="4083"/>
                      <a:pt x="2139" y="4083"/>
                    </a:cubicBezTo>
                    <a:cubicBezTo>
                      <a:pt x="2636" y="4083"/>
                      <a:pt x="3126" y="3920"/>
                      <a:pt x="3356" y="3598"/>
                    </a:cubicBezTo>
                    <a:cubicBezTo>
                      <a:pt x="3466" y="3377"/>
                      <a:pt x="3513" y="3125"/>
                      <a:pt x="3482" y="2889"/>
                    </a:cubicBezTo>
                    <a:cubicBezTo>
                      <a:pt x="3340" y="1314"/>
                      <a:pt x="2127" y="258"/>
                      <a:pt x="678" y="22"/>
                    </a:cubicBezTo>
                    <a:cubicBezTo>
                      <a:pt x="621" y="8"/>
                      <a:pt x="565" y="0"/>
                      <a:pt x="509"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1" name="Google Shape;2576;p50">
                <a:extLst>
                  <a:ext uri="{FF2B5EF4-FFF2-40B4-BE49-F238E27FC236}">
                    <a16:creationId xmlns:a16="http://schemas.microsoft.com/office/drawing/2014/main" id="{7F2BC108-E24E-D124-F97C-12AE76F8F5D5}"/>
                  </a:ext>
                </a:extLst>
              </p:cNvPr>
              <p:cNvSpPr/>
              <p:nvPr/>
            </p:nvSpPr>
            <p:spPr>
              <a:xfrm>
                <a:off x="1778288" y="4251025"/>
                <a:ext cx="84575" cy="90650"/>
              </a:xfrm>
              <a:custGeom>
                <a:avLst/>
                <a:gdLst/>
                <a:ahLst/>
                <a:cxnLst/>
                <a:rect l="l" t="t" r="r" b="b"/>
                <a:pathLst>
                  <a:path w="3383" h="3626" extrusionOk="0">
                    <a:moveTo>
                      <a:pt x="880" y="1"/>
                    </a:moveTo>
                    <a:cubicBezTo>
                      <a:pt x="833" y="1"/>
                      <a:pt x="786" y="3"/>
                      <a:pt x="740" y="9"/>
                    </a:cubicBezTo>
                    <a:cubicBezTo>
                      <a:pt x="315" y="56"/>
                      <a:pt x="0" y="591"/>
                      <a:pt x="362" y="938"/>
                    </a:cubicBezTo>
                    <a:cubicBezTo>
                      <a:pt x="740" y="1284"/>
                      <a:pt x="929" y="1788"/>
                      <a:pt x="882" y="2308"/>
                    </a:cubicBezTo>
                    <a:cubicBezTo>
                      <a:pt x="835" y="2749"/>
                      <a:pt x="583" y="3190"/>
                      <a:pt x="1103" y="3474"/>
                    </a:cubicBezTo>
                    <a:cubicBezTo>
                      <a:pt x="1285" y="3577"/>
                      <a:pt x="1513" y="3625"/>
                      <a:pt x="1753" y="3625"/>
                    </a:cubicBezTo>
                    <a:cubicBezTo>
                      <a:pt x="2507" y="3625"/>
                      <a:pt x="3383" y="3148"/>
                      <a:pt x="3371" y="2371"/>
                    </a:cubicBezTo>
                    <a:cubicBezTo>
                      <a:pt x="3371" y="1836"/>
                      <a:pt x="3024" y="1332"/>
                      <a:pt x="2678" y="954"/>
                    </a:cubicBezTo>
                    <a:cubicBezTo>
                      <a:pt x="2251" y="498"/>
                      <a:pt x="1537" y="1"/>
                      <a:pt x="880"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2" name="Google Shape;2577;p50">
                <a:extLst>
                  <a:ext uri="{FF2B5EF4-FFF2-40B4-BE49-F238E27FC236}">
                    <a16:creationId xmlns:a16="http://schemas.microsoft.com/office/drawing/2014/main" id="{5D82C112-6650-AF62-97E7-5C559D6CB4E5}"/>
                  </a:ext>
                </a:extLst>
              </p:cNvPr>
              <p:cNvSpPr/>
              <p:nvPr/>
            </p:nvSpPr>
            <p:spPr>
              <a:xfrm>
                <a:off x="1797963" y="4257925"/>
                <a:ext cx="64900" cy="83750"/>
              </a:xfrm>
              <a:custGeom>
                <a:avLst/>
                <a:gdLst/>
                <a:ahLst/>
                <a:cxnLst/>
                <a:rect l="l" t="t" r="r" b="b"/>
                <a:pathLst>
                  <a:path w="2596" h="3350" extrusionOk="0">
                    <a:moveTo>
                      <a:pt x="1024" y="0"/>
                    </a:moveTo>
                    <a:lnTo>
                      <a:pt x="1024" y="0"/>
                    </a:lnTo>
                    <a:cubicBezTo>
                      <a:pt x="1245" y="252"/>
                      <a:pt x="1418" y="536"/>
                      <a:pt x="1576" y="835"/>
                    </a:cubicBezTo>
                    <a:cubicBezTo>
                      <a:pt x="1922" y="1528"/>
                      <a:pt x="1875" y="2300"/>
                      <a:pt x="1135" y="2678"/>
                    </a:cubicBezTo>
                    <a:cubicBezTo>
                      <a:pt x="947" y="2789"/>
                      <a:pt x="736" y="2844"/>
                      <a:pt x="525" y="2844"/>
                    </a:cubicBezTo>
                    <a:cubicBezTo>
                      <a:pt x="346" y="2844"/>
                      <a:pt x="167" y="2805"/>
                      <a:pt x="1" y="2725"/>
                    </a:cubicBezTo>
                    <a:lnTo>
                      <a:pt x="1" y="2725"/>
                    </a:lnTo>
                    <a:cubicBezTo>
                      <a:pt x="1" y="2930"/>
                      <a:pt x="127" y="3119"/>
                      <a:pt x="316" y="3198"/>
                    </a:cubicBezTo>
                    <a:cubicBezTo>
                      <a:pt x="502" y="3301"/>
                      <a:pt x="732" y="3349"/>
                      <a:pt x="973" y="3349"/>
                    </a:cubicBezTo>
                    <a:cubicBezTo>
                      <a:pt x="1729" y="3349"/>
                      <a:pt x="2596" y="2872"/>
                      <a:pt x="2584" y="2095"/>
                    </a:cubicBezTo>
                    <a:cubicBezTo>
                      <a:pt x="2584" y="1560"/>
                      <a:pt x="2237" y="1056"/>
                      <a:pt x="1891" y="678"/>
                    </a:cubicBezTo>
                    <a:cubicBezTo>
                      <a:pt x="1639" y="410"/>
                      <a:pt x="1339" y="174"/>
                      <a:pt x="1024"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3" name="Google Shape;2578;p50">
                <a:extLst>
                  <a:ext uri="{FF2B5EF4-FFF2-40B4-BE49-F238E27FC236}">
                    <a16:creationId xmlns:a16="http://schemas.microsoft.com/office/drawing/2014/main" id="{C3488C5C-242B-D981-1AAF-8B081F124D77}"/>
                  </a:ext>
                </a:extLst>
              </p:cNvPr>
              <p:cNvSpPr/>
              <p:nvPr/>
            </p:nvSpPr>
            <p:spPr>
              <a:xfrm>
                <a:off x="1685338" y="4272925"/>
                <a:ext cx="76025" cy="97925"/>
              </a:xfrm>
              <a:custGeom>
                <a:avLst/>
                <a:gdLst/>
                <a:ahLst/>
                <a:cxnLst/>
                <a:rect l="l" t="t" r="r" b="b"/>
                <a:pathLst>
                  <a:path w="3041" h="3917" extrusionOk="0">
                    <a:moveTo>
                      <a:pt x="1295" y="0"/>
                    </a:moveTo>
                    <a:cubicBezTo>
                      <a:pt x="1194" y="0"/>
                      <a:pt x="1078" y="42"/>
                      <a:pt x="946" y="141"/>
                    </a:cubicBezTo>
                    <a:cubicBezTo>
                      <a:pt x="788" y="267"/>
                      <a:pt x="662" y="440"/>
                      <a:pt x="568" y="613"/>
                    </a:cubicBezTo>
                    <a:cubicBezTo>
                      <a:pt x="347" y="960"/>
                      <a:pt x="190" y="1338"/>
                      <a:pt x="79" y="1732"/>
                    </a:cubicBezTo>
                    <a:cubicBezTo>
                      <a:pt x="16" y="2015"/>
                      <a:pt x="1" y="2314"/>
                      <a:pt x="64" y="2598"/>
                    </a:cubicBezTo>
                    <a:cubicBezTo>
                      <a:pt x="174" y="3055"/>
                      <a:pt x="457" y="3449"/>
                      <a:pt x="851" y="3685"/>
                    </a:cubicBezTo>
                    <a:cubicBezTo>
                      <a:pt x="1127" y="3839"/>
                      <a:pt x="1441" y="3916"/>
                      <a:pt x="1756" y="3916"/>
                    </a:cubicBezTo>
                    <a:cubicBezTo>
                      <a:pt x="1891" y="3916"/>
                      <a:pt x="2026" y="3902"/>
                      <a:pt x="2159" y="3874"/>
                    </a:cubicBezTo>
                    <a:cubicBezTo>
                      <a:pt x="2584" y="3779"/>
                      <a:pt x="3041" y="3449"/>
                      <a:pt x="2993" y="3007"/>
                    </a:cubicBezTo>
                    <a:cubicBezTo>
                      <a:pt x="2978" y="2724"/>
                      <a:pt x="2773" y="2488"/>
                      <a:pt x="2584" y="2267"/>
                    </a:cubicBezTo>
                    <a:cubicBezTo>
                      <a:pt x="2316" y="1921"/>
                      <a:pt x="2111" y="1511"/>
                      <a:pt x="2001" y="1102"/>
                    </a:cubicBezTo>
                    <a:cubicBezTo>
                      <a:pt x="1887" y="709"/>
                      <a:pt x="1712" y="0"/>
                      <a:pt x="1295"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4" name="Google Shape;2579;p50">
                <a:extLst>
                  <a:ext uri="{FF2B5EF4-FFF2-40B4-BE49-F238E27FC236}">
                    <a16:creationId xmlns:a16="http://schemas.microsoft.com/office/drawing/2014/main" id="{7B59C96F-920E-BD6E-B669-F49AB6036383}"/>
                  </a:ext>
                </a:extLst>
              </p:cNvPr>
              <p:cNvSpPr/>
              <p:nvPr/>
            </p:nvSpPr>
            <p:spPr>
              <a:xfrm>
                <a:off x="1685738" y="4324475"/>
                <a:ext cx="75625" cy="46375"/>
              </a:xfrm>
              <a:custGeom>
                <a:avLst/>
                <a:gdLst/>
                <a:ahLst/>
                <a:cxnLst/>
                <a:rect l="l" t="t" r="r" b="b"/>
                <a:pathLst>
                  <a:path w="3025" h="1855" extrusionOk="0">
                    <a:moveTo>
                      <a:pt x="16" y="0"/>
                    </a:moveTo>
                    <a:lnTo>
                      <a:pt x="16" y="0"/>
                    </a:lnTo>
                    <a:cubicBezTo>
                      <a:pt x="0" y="189"/>
                      <a:pt x="16" y="363"/>
                      <a:pt x="48" y="536"/>
                    </a:cubicBezTo>
                    <a:cubicBezTo>
                      <a:pt x="158" y="993"/>
                      <a:pt x="441" y="1387"/>
                      <a:pt x="835" y="1623"/>
                    </a:cubicBezTo>
                    <a:cubicBezTo>
                      <a:pt x="1111" y="1777"/>
                      <a:pt x="1425" y="1854"/>
                      <a:pt x="1740" y="1854"/>
                    </a:cubicBezTo>
                    <a:cubicBezTo>
                      <a:pt x="1875" y="1854"/>
                      <a:pt x="2010" y="1840"/>
                      <a:pt x="2143" y="1812"/>
                    </a:cubicBezTo>
                    <a:cubicBezTo>
                      <a:pt x="2568" y="1717"/>
                      <a:pt x="3025" y="1387"/>
                      <a:pt x="2977" y="945"/>
                    </a:cubicBezTo>
                    <a:cubicBezTo>
                      <a:pt x="2962" y="662"/>
                      <a:pt x="2757" y="426"/>
                      <a:pt x="2568" y="205"/>
                    </a:cubicBezTo>
                    <a:cubicBezTo>
                      <a:pt x="2552" y="189"/>
                      <a:pt x="2536" y="158"/>
                      <a:pt x="2536" y="142"/>
                    </a:cubicBezTo>
                    <a:cubicBezTo>
                      <a:pt x="2521" y="221"/>
                      <a:pt x="2505" y="315"/>
                      <a:pt x="2489" y="394"/>
                    </a:cubicBezTo>
                    <a:cubicBezTo>
                      <a:pt x="2319" y="890"/>
                      <a:pt x="1792" y="1029"/>
                      <a:pt x="1321" y="1029"/>
                    </a:cubicBezTo>
                    <a:cubicBezTo>
                      <a:pt x="1269" y="1029"/>
                      <a:pt x="1217" y="1027"/>
                      <a:pt x="1166" y="1024"/>
                    </a:cubicBezTo>
                    <a:cubicBezTo>
                      <a:pt x="552" y="961"/>
                      <a:pt x="189" y="536"/>
                      <a:pt x="16" y="0"/>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2" name="Google Shape;2580;p50">
              <a:extLst>
                <a:ext uri="{FF2B5EF4-FFF2-40B4-BE49-F238E27FC236}">
                  <a16:creationId xmlns:a16="http://schemas.microsoft.com/office/drawing/2014/main" id="{86ED9474-D4A2-496E-33F4-14B6FE1B8DDB}"/>
                </a:ext>
              </a:extLst>
            </p:cNvPr>
            <p:cNvSpPr/>
            <p:nvPr/>
          </p:nvSpPr>
          <p:spPr>
            <a:xfrm rot="7227933">
              <a:off x="7921830" y="2700889"/>
              <a:ext cx="177508" cy="126112"/>
            </a:xfrm>
            <a:prstGeom prst="ellipse">
              <a:avLst/>
            </a:pr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0" name="Google Shape;2108;p43">
            <a:extLst>
              <a:ext uri="{FF2B5EF4-FFF2-40B4-BE49-F238E27FC236}">
                <a16:creationId xmlns:a16="http://schemas.microsoft.com/office/drawing/2014/main" id="{91DA0638-3D1F-7FF0-E3D3-ABD32E89072A}"/>
              </a:ext>
            </a:extLst>
          </p:cNvPr>
          <p:cNvGrpSpPr/>
          <p:nvPr/>
        </p:nvGrpSpPr>
        <p:grpSpPr>
          <a:xfrm rot="1162836">
            <a:off x="453778" y="3923081"/>
            <a:ext cx="954426" cy="1029412"/>
            <a:chOff x="3261138" y="441025"/>
            <a:chExt cx="708075" cy="873700"/>
          </a:xfrm>
        </p:grpSpPr>
        <p:sp>
          <p:nvSpPr>
            <p:cNvPr id="501" name="Google Shape;2109;p43">
              <a:extLst>
                <a:ext uri="{FF2B5EF4-FFF2-40B4-BE49-F238E27FC236}">
                  <a16:creationId xmlns:a16="http://schemas.microsoft.com/office/drawing/2014/main" id="{95D106C8-3A6B-5745-9E80-F3A8296338B6}"/>
                </a:ext>
              </a:extLst>
            </p:cNvPr>
            <p:cNvSpPr/>
            <p:nvPr/>
          </p:nvSpPr>
          <p:spPr>
            <a:xfrm>
              <a:off x="3306438" y="441025"/>
              <a:ext cx="177225" cy="227150"/>
            </a:xfrm>
            <a:custGeom>
              <a:avLst/>
              <a:gdLst/>
              <a:ahLst/>
              <a:cxnLst/>
              <a:rect l="l" t="t" r="r" b="b"/>
              <a:pathLst>
                <a:path w="7089" h="9086" extrusionOk="0">
                  <a:moveTo>
                    <a:pt x="1296" y="1"/>
                  </a:moveTo>
                  <a:cubicBezTo>
                    <a:pt x="1115" y="1"/>
                    <a:pt x="938" y="39"/>
                    <a:pt x="788" y="121"/>
                  </a:cubicBezTo>
                  <a:cubicBezTo>
                    <a:pt x="237" y="420"/>
                    <a:pt x="0" y="1113"/>
                    <a:pt x="126" y="1743"/>
                  </a:cubicBezTo>
                  <a:cubicBezTo>
                    <a:pt x="189" y="2042"/>
                    <a:pt x="347" y="2326"/>
                    <a:pt x="552" y="2547"/>
                  </a:cubicBezTo>
                  <a:cubicBezTo>
                    <a:pt x="772" y="2783"/>
                    <a:pt x="1119" y="2783"/>
                    <a:pt x="1339" y="3019"/>
                  </a:cubicBezTo>
                  <a:cubicBezTo>
                    <a:pt x="1623" y="3318"/>
                    <a:pt x="2757" y="6043"/>
                    <a:pt x="3356" y="6862"/>
                  </a:cubicBezTo>
                  <a:cubicBezTo>
                    <a:pt x="3870" y="7548"/>
                    <a:pt x="5114" y="9085"/>
                    <a:pt x="6180" y="9085"/>
                  </a:cubicBezTo>
                  <a:cubicBezTo>
                    <a:pt x="6387" y="9085"/>
                    <a:pt x="6587" y="9027"/>
                    <a:pt x="6774" y="8894"/>
                  </a:cubicBezTo>
                  <a:cubicBezTo>
                    <a:pt x="7089" y="8705"/>
                    <a:pt x="7041" y="8233"/>
                    <a:pt x="6695" y="8138"/>
                  </a:cubicBezTo>
                  <a:cubicBezTo>
                    <a:pt x="5545" y="7792"/>
                    <a:pt x="4726" y="6910"/>
                    <a:pt x="4033" y="5965"/>
                  </a:cubicBezTo>
                  <a:cubicBezTo>
                    <a:pt x="3497" y="5240"/>
                    <a:pt x="2946" y="4437"/>
                    <a:pt x="2647" y="3539"/>
                  </a:cubicBezTo>
                  <a:cubicBezTo>
                    <a:pt x="2489" y="3082"/>
                    <a:pt x="2410" y="2610"/>
                    <a:pt x="2410" y="2121"/>
                  </a:cubicBezTo>
                  <a:cubicBezTo>
                    <a:pt x="2410" y="1664"/>
                    <a:pt x="2647" y="1160"/>
                    <a:pt x="2473" y="719"/>
                  </a:cubicBezTo>
                  <a:cubicBezTo>
                    <a:pt x="2302" y="273"/>
                    <a:pt x="1780" y="1"/>
                    <a:pt x="1296"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2" name="Google Shape;2110;p43">
              <a:extLst>
                <a:ext uri="{FF2B5EF4-FFF2-40B4-BE49-F238E27FC236}">
                  <a16:creationId xmlns:a16="http://schemas.microsoft.com/office/drawing/2014/main" id="{9431175E-E84C-1876-0ADC-DC0798D5884F}"/>
                </a:ext>
              </a:extLst>
            </p:cNvPr>
            <p:cNvSpPr/>
            <p:nvPr/>
          </p:nvSpPr>
          <p:spPr>
            <a:xfrm>
              <a:off x="3752688" y="458475"/>
              <a:ext cx="145650" cy="171275"/>
            </a:xfrm>
            <a:custGeom>
              <a:avLst/>
              <a:gdLst/>
              <a:ahLst/>
              <a:cxnLst/>
              <a:rect l="l" t="t" r="r" b="b"/>
              <a:pathLst>
                <a:path w="5826" h="6851" extrusionOk="0">
                  <a:moveTo>
                    <a:pt x="4342" y="1"/>
                  </a:moveTo>
                  <a:cubicBezTo>
                    <a:pt x="4036" y="1"/>
                    <a:pt x="3719" y="102"/>
                    <a:pt x="3431" y="321"/>
                  </a:cubicBezTo>
                  <a:cubicBezTo>
                    <a:pt x="3084" y="588"/>
                    <a:pt x="2801" y="966"/>
                    <a:pt x="2659" y="1392"/>
                  </a:cubicBezTo>
                  <a:cubicBezTo>
                    <a:pt x="2517" y="1896"/>
                    <a:pt x="2769" y="2384"/>
                    <a:pt x="2722" y="2888"/>
                  </a:cubicBezTo>
                  <a:cubicBezTo>
                    <a:pt x="2706" y="3298"/>
                    <a:pt x="2297" y="3644"/>
                    <a:pt x="2092" y="3959"/>
                  </a:cubicBezTo>
                  <a:cubicBezTo>
                    <a:pt x="1572" y="4700"/>
                    <a:pt x="974" y="5393"/>
                    <a:pt x="344" y="6023"/>
                  </a:cubicBezTo>
                  <a:cubicBezTo>
                    <a:pt x="1" y="6365"/>
                    <a:pt x="324" y="6851"/>
                    <a:pt x="692" y="6851"/>
                  </a:cubicBezTo>
                  <a:cubicBezTo>
                    <a:pt x="797" y="6851"/>
                    <a:pt x="907" y="6811"/>
                    <a:pt x="1005" y="6716"/>
                  </a:cubicBezTo>
                  <a:cubicBezTo>
                    <a:pt x="1698" y="6070"/>
                    <a:pt x="2328" y="5345"/>
                    <a:pt x="2880" y="4589"/>
                  </a:cubicBezTo>
                  <a:cubicBezTo>
                    <a:pt x="3069" y="4322"/>
                    <a:pt x="3415" y="3518"/>
                    <a:pt x="3762" y="3471"/>
                  </a:cubicBezTo>
                  <a:cubicBezTo>
                    <a:pt x="3785" y="3466"/>
                    <a:pt x="3808" y="3464"/>
                    <a:pt x="3830" y="3464"/>
                  </a:cubicBezTo>
                  <a:cubicBezTo>
                    <a:pt x="3885" y="3464"/>
                    <a:pt x="3938" y="3476"/>
                    <a:pt x="3982" y="3487"/>
                  </a:cubicBezTo>
                  <a:cubicBezTo>
                    <a:pt x="4054" y="3498"/>
                    <a:pt x="4124" y="3504"/>
                    <a:pt x="4193" y="3504"/>
                  </a:cubicBezTo>
                  <a:cubicBezTo>
                    <a:pt x="5068" y="3504"/>
                    <a:pt x="5736" y="2614"/>
                    <a:pt x="5809" y="1738"/>
                  </a:cubicBezTo>
                  <a:cubicBezTo>
                    <a:pt x="5825" y="1581"/>
                    <a:pt x="5809" y="1407"/>
                    <a:pt x="5778" y="1250"/>
                  </a:cubicBezTo>
                  <a:cubicBezTo>
                    <a:pt x="5616" y="474"/>
                    <a:pt x="5005" y="1"/>
                    <a:pt x="4342" y="1"/>
                  </a:cubicBezTo>
                  <a:close/>
                </a:path>
              </a:pathLst>
            </a:custGeom>
            <a:solidFill>
              <a:srgbClr val="FF9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3" name="Google Shape;2111;p43">
              <a:extLst>
                <a:ext uri="{FF2B5EF4-FFF2-40B4-BE49-F238E27FC236}">
                  <a16:creationId xmlns:a16="http://schemas.microsoft.com/office/drawing/2014/main" id="{7FD976D6-6A66-45D2-466F-9B36E77FB736}"/>
                </a:ext>
              </a:extLst>
            </p:cNvPr>
            <p:cNvSpPr/>
            <p:nvPr/>
          </p:nvSpPr>
          <p:spPr>
            <a:xfrm>
              <a:off x="3695888" y="838800"/>
              <a:ext cx="66200" cy="101550"/>
            </a:xfrm>
            <a:custGeom>
              <a:avLst/>
              <a:gdLst/>
              <a:ahLst/>
              <a:cxnLst/>
              <a:rect l="l" t="t" r="r" b="b"/>
              <a:pathLst>
                <a:path w="2648" h="4062" extrusionOk="0">
                  <a:moveTo>
                    <a:pt x="1515" y="1"/>
                  </a:moveTo>
                  <a:cubicBezTo>
                    <a:pt x="1253" y="1"/>
                    <a:pt x="985" y="48"/>
                    <a:pt x="804" y="103"/>
                  </a:cubicBezTo>
                  <a:cubicBezTo>
                    <a:pt x="1" y="355"/>
                    <a:pt x="363" y="1537"/>
                    <a:pt x="458" y="2151"/>
                  </a:cubicBezTo>
                  <a:cubicBezTo>
                    <a:pt x="519" y="2685"/>
                    <a:pt x="713" y="4061"/>
                    <a:pt x="1469" y="4061"/>
                  </a:cubicBezTo>
                  <a:cubicBezTo>
                    <a:pt x="1494" y="4061"/>
                    <a:pt x="1519" y="4060"/>
                    <a:pt x="1544" y="4057"/>
                  </a:cubicBezTo>
                  <a:cubicBezTo>
                    <a:pt x="1985" y="4010"/>
                    <a:pt x="2064" y="3474"/>
                    <a:pt x="2143" y="3127"/>
                  </a:cubicBezTo>
                  <a:cubicBezTo>
                    <a:pt x="2348" y="2308"/>
                    <a:pt x="2647" y="1222"/>
                    <a:pt x="2316" y="387"/>
                  </a:cubicBezTo>
                  <a:cubicBezTo>
                    <a:pt x="2285" y="308"/>
                    <a:pt x="2237" y="229"/>
                    <a:pt x="2190" y="182"/>
                  </a:cubicBezTo>
                  <a:cubicBezTo>
                    <a:pt x="2033" y="48"/>
                    <a:pt x="1777" y="1"/>
                    <a:pt x="1515"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4" name="Google Shape;2112;p43">
              <a:extLst>
                <a:ext uri="{FF2B5EF4-FFF2-40B4-BE49-F238E27FC236}">
                  <a16:creationId xmlns:a16="http://schemas.microsoft.com/office/drawing/2014/main" id="{39319C3F-6EC3-67D2-E88E-9E970893835B}"/>
                </a:ext>
              </a:extLst>
            </p:cNvPr>
            <p:cNvSpPr/>
            <p:nvPr/>
          </p:nvSpPr>
          <p:spPr>
            <a:xfrm>
              <a:off x="3761663" y="843375"/>
              <a:ext cx="43725" cy="100150"/>
            </a:xfrm>
            <a:custGeom>
              <a:avLst/>
              <a:gdLst/>
              <a:ahLst/>
              <a:cxnLst/>
              <a:rect l="l" t="t" r="r" b="b"/>
              <a:pathLst>
                <a:path w="1749" h="4006" extrusionOk="0">
                  <a:moveTo>
                    <a:pt x="965" y="1"/>
                  </a:moveTo>
                  <a:cubicBezTo>
                    <a:pt x="780" y="1"/>
                    <a:pt x="594" y="47"/>
                    <a:pt x="457" y="125"/>
                  </a:cubicBezTo>
                  <a:cubicBezTo>
                    <a:pt x="0" y="361"/>
                    <a:pt x="126" y="1023"/>
                    <a:pt x="174" y="1432"/>
                  </a:cubicBezTo>
                  <a:cubicBezTo>
                    <a:pt x="202" y="1728"/>
                    <a:pt x="520" y="4006"/>
                    <a:pt x="1061" y="4006"/>
                  </a:cubicBezTo>
                  <a:cubicBezTo>
                    <a:pt x="1125" y="4006"/>
                    <a:pt x="1191" y="3975"/>
                    <a:pt x="1260" y="3905"/>
                  </a:cubicBezTo>
                  <a:cubicBezTo>
                    <a:pt x="1607" y="3559"/>
                    <a:pt x="1623" y="2976"/>
                    <a:pt x="1654" y="2519"/>
                  </a:cubicBezTo>
                  <a:cubicBezTo>
                    <a:pt x="1686" y="2141"/>
                    <a:pt x="1701" y="1763"/>
                    <a:pt x="1701" y="1401"/>
                  </a:cubicBezTo>
                  <a:cubicBezTo>
                    <a:pt x="1717" y="1369"/>
                    <a:pt x="1717" y="1338"/>
                    <a:pt x="1717" y="1306"/>
                  </a:cubicBezTo>
                  <a:cubicBezTo>
                    <a:pt x="1717" y="991"/>
                    <a:pt x="1749" y="582"/>
                    <a:pt x="1607" y="314"/>
                  </a:cubicBezTo>
                  <a:cubicBezTo>
                    <a:pt x="1487" y="92"/>
                    <a:pt x="1226" y="1"/>
                    <a:pt x="965" y="1"/>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5" name="Google Shape;2113;p43">
              <a:extLst>
                <a:ext uri="{FF2B5EF4-FFF2-40B4-BE49-F238E27FC236}">
                  <a16:creationId xmlns:a16="http://schemas.microsoft.com/office/drawing/2014/main" id="{317C9DF6-67DC-BC6A-1C46-3A2DA0D7A0E3}"/>
                </a:ext>
              </a:extLst>
            </p:cNvPr>
            <p:cNvSpPr/>
            <p:nvPr/>
          </p:nvSpPr>
          <p:spPr>
            <a:xfrm>
              <a:off x="3811663" y="839450"/>
              <a:ext cx="47275" cy="99100"/>
            </a:xfrm>
            <a:custGeom>
              <a:avLst/>
              <a:gdLst/>
              <a:ahLst/>
              <a:cxnLst/>
              <a:rect l="l" t="t" r="r" b="b"/>
              <a:pathLst>
                <a:path w="1891" h="3964" extrusionOk="0">
                  <a:moveTo>
                    <a:pt x="1028" y="0"/>
                  </a:moveTo>
                  <a:cubicBezTo>
                    <a:pt x="959" y="0"/>
                    <a:pt x="889" y="10"/>
                    <a:pt x="820" y="30"/>
                  </a:cubicBezTo>
                  <a:cubicBezTo>
                    <a:pt x="521" y="93"/>
                    <a:pt x="253" y="282"/>
                    <a:pt x="111" y="550"/>
                  </a:cubicBezTo>
                  <a:cubicBezTo>
                    <a:pt x="1" y="865"/>
                    <a:pt x="158" y="1259"/>
                    <a:pt x="190" y="1574"/>
                  </a:cubicBezTo>
                  <a:cubicBezTo>
                    <a:pt x="269" y="2172"/>
                    <a:pt x="174" y="3464"/>
                    <a:pt x="741" y="3858"/>
                  </a:cubicBezTo>
                  <a:cubicBezTo>
                    <a:pt x="847" y="3931"/>
                    <a:pt x="941" y="3964"/>
                    <a:pt x="1026" y="3964"/>
                  </a:cubicBezTo>
                  <a:cubicBezTo>
                    <a:pt x="1614" y="3964"/>
                    <a:pt x="1737" y="2402"/>
                    <a:pt x="1765" y="2030"/>
                  </a:cubicBezTo>
                  <a:cubicBezTo>
                    <a:pt x="1812" y="1542"/>
                    <a:pt x="1891" y="991"/>
                    <a:pt x="1718" y="502"/>
                  </a:cubicBezTo>
                  <a:cubicBezTo>
                    <a:pt x="1628" y="193"/>
                    <a:pt x="1337" y="0"/>
                    <a:pt x="1028"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6" name="Google Shape;2114;p43">
              <a:extLst>
                <a:ext uri="{FF2B5EF4-FFF2-40B4-BE49-F238E27FC236}">
                  <a16:creationId xmlns:a16="http://schemas.microsoft.com/office/drawing/2014/main" id="{CE2AA55F-73F1-F66E-5978-7931056C0C4B}"/>
                </a:ext>
              </a:extLst>
            </p:cNvPr>
            <p:cNvSpPr/>
            <p:nvPr/>
          </p:nvSpPr>
          <p:spPr>
            <a:xfrm>
              <a:off x="3868763" y="833475"/>
              <a:ext cx="55150" cy="102475"/>
            </a:xfrm>
            <a:custGeom>
              <a:avLst/>
              <a:gdLst/>
              <a:ahLst/>
              <a:cxnLst/>
              <a:rect l="l" t="t" r="r" b="b"/>
              <a:pathLst>
                <a:path w="2206" h="4099" extrusionOk="0">
                  <a:moveTo>
                    <a:pt x="1117" y="0"/>
                  </a:moveTo>
                  <a:cubicBezTo>
                    <a:pt x="1007" y="0"/>
                    <a:pt x="895" y="12"/>
                    <a:pt x="788" y="33"/>
                  </a:cubicBezTo>
                  <a:cubicBezTo>
                    <a:pt x="1" y="190"/>
                    <a:pt x="221" y="946"/>
                    <a:pt x="268" y="1561"/>
                  </a:cubicBezTo>
                  <a:cubicBezTo>
                    <a:pt x="316" y="2128"/>
                    <a:pt x="426" y="2695"/>
                    <a:pt x="505" y="3262"/>
                  </a:cubicBezTo>
                  <a:cubicBezTo>
                    <a:pt x="536" y="3482"/>
                    <a:pt x="599" y="4049"/>
                    <a:pt x="914" y="4049"/>
                  </a:cubicBezTo>
                  <a:cubicBezTo>
                    <a:pt x="967" y="4082"/>
                    <a:pt x="1028" y="4098"/>
                    <a:pt x="1090" y="4098"/>
                  </a:cubicBezTo>
                  <a:cubicBezTo>
                    <a:pt x="1177" y="4098"/>
                    <a:pt x="1266" y="4066"/>
                    <a:pt x="1340" y="4002"/>
                  </a:cubicBezTo>
                  <a:cubicBezTo>
                    <a:pt x="2017" y="3277"/>
                    <a:pt x="2206" y="1781"/>
                    <a:pt x="2111" y="820"/>
                  </a:cubicBezTo>
                  <a:lnTo>
                    <a:pt x="2111" y="757"/>
                  </a:lnTo>
                  <a:cubicBezTo>
                    <a:pt x="2048" y="208"/>
                    <a:pt x="1590" y="0"/>
                    <a:pt x="1117" y="0"/>
                  </a:cubicBezTo>
                  <a:close/>
                </a:path>
              </a:pathLst>
            </a:custGeom>
            <a:solidFill>
              <a:srgbClr val="B789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7" name="Google Shape;2115;p43">
              <a:extLst>
                <a:ext uri="{FF2B5EF4-FFF2-40B4-BE49-F238E27FC236}">
                  <a16:creationId xmlns:a16="http://schemas.microsoft.com/office/drawing/2014/main" id="{23826223-8862-B28E-4A04-BA9A8A98AF40}"/>
                </a:ext>
              </a:extLst>
            </p:cNvPr>
            <p:cNvSpPr/>
            <p:nvPr/>
          </p:nvSpPr>
          <p:spPr>
            <a:xfrm>
              <a:off x="3261138" y="552325"/>
              <a:ext cx="708075" cy="762400"/>
            </a:xfrm>
            <a:custGeom>
              <a:avLst/>
              <a:gdLst/>
              <a:ahLst/>
              <a:cxnLst/>
              <a:rect l="l" t="t" r="r" b="b"/>
              <a:pathLst>
                <a:path w="28323" h="30496" extrusionOk="0">
                  <a:moveTo>
                    <a:pt x="14288" y="30464"/>
                  </a:moveTo>
                  <a:cubicBezTo>
                    <a:pt x="16461" y="30480"/>
                    <a:pt x="18635" y="30086"/>
                    <a:pt x="20651" y="29283"/>
                  </a:cubicBezTo>
                  <a:cubicBezTo>
                    <a:pt x="22699" y="28448"/>
                    <a:pt x="24573" y="27125"/>
                    <a:pt x="25849" y="25266"/>
                  </a:cubicBezTo>
                  <a:cubicBezTo>
                    <a:pt x="26653" y="24085"/>
                    <a:pt x="27220" y="22746"/>
                    <a:pt x="27503" y="21328"/>
                  </a:cubicBezTo>
                  <a:cubicBezTo>
                    <a:pt x="27692" y="20430"/>
                    <a:pt x="28322" y="18099"/>
                    <a:pt x="26889" y="17910"/>
                  </a:cubicBezTo>
                  <a:cubicBezTo>
                    <a:pt x="26857" y="17910"/>
                    <a:pt x="26826" y="17910"/>
                    <a:pt x="26794" y="17910"/>
                  </a:cubicBezTo>
                  <a:cubicBezTo>
                    <a:pt x="23754" y="17910"/>
                    <a:pt x="20714" y="17926"/>
                    <a:pt x="17659" y="17816"/>
                  </a:cubicBezTo>
                  <a:cubicBezTo>
                    <a:pt x="17422" y="17800"/>
                    <a:pt x="17186" y="17831"/>
                    <a:pt x="16950" y="17910"/>
                  </a:cubicBezTo>
                  <a:cubicBezTo>
                    <a:pt x="16587" y="18052"/>
                    <a:pt x="16351" y="18446"/>
                    <a:pt x="16241" y="18839"/>
                  </a:cubicBezTo>
                  <a:cubicBezTo>
                    <a:pt x="15973" y="19737"/>
                    <a:pt x="15816" y="21596"/>
                    <a:pt x="14571" y="21596"/>
                  </a:cubicBezTo>
                  <a:cubicBezTo>
                    <a:pt x="14051" y="21580"/>
                    <a:pt x="12492" y="21517"/>
                    <a:pt x="12492" y="17217"/>
                  </a:cubicBezTo>
                  <a:cubicBezTo>
                    <a:pt x="12492" y="16051"/>
                    <a:pt x="12555" y="14886"/>
                    <a:pt x="12571" y="13720"/>
                  </a:cubicBezTo>
                  <a:cubicBezTo>
                    <a:pt x="12587" y="12649"/>
                    <a:pt x="12634" y="11531"/>
                    <a:pt x="12933" y="10491"/>
                  </a:cubicBezTo>
                  <a:cubicBezTo>
                    <a:pt x="13311" y="9199"/>
                    <a:pt x="13973" y="8617"/>
                    <a:pt x="15075" y="8617"/>
                  </a:cubicBezTo>
                  <a:cubicBezTo>
                    <a:pt x="15879" y="8617"/>
                    <a:pt x="16115" y="9136"/>
                    <a:pt x="16414" y="10586"/>
                  </a:cubicBezTo>
                  <a:cubicBezTo>
                    <a:pt x="16572" y="11468"/>
                    <a:pt x="16808" y="12554"/>
                    <a:pt x="17816" y="12554"/>
                  </a:cubicBezTo>
                  <a:cubicBezTo>
                    <a:pt x="19627" y="12554"/>
                    <a:pt x="21455" y="12570"/>
                    <a:pt x="23266" y="12602"/>
                  </a:cubicBezTo>
                  <a:cubicBezTo>
                    <a:pt x="24400" y="12617"/>
                    <a:pt x="25629" y="12649"/>
                    <a:pt x="26747" y="12413"/>
                  </a:cubicBezTo>
                  <a:cubicBezTo>
                    <a:pt x="27062" y="12350"/>
                    <a:pt x="27456" y="12239"/>
                    <a:pt x="27582" y="11893"/>
                  </a:cubicBezTo>
                  <a:cubicBezTo>
                    <a:pt x="27629" y="11735"/>
                    <a:pt x="27661" y="11562"/>
                    <a:pt x="27645" y="11389"/>
                  </a:cubicBezTo>
                  <a:cubicBezTo>
                    <a:pt x="27535" y="9042"/>
                    <a:pt x="27078" y="6648"/>
                    <a:pt x="25771" y="4694"/>
                  </a:cubicBezTo>
                  <a:cubicBezTo>
                    <a:pt x="24573" y="2915"/>
                    <a:pt x="22794" y="1670"/>
                    <a:pt x="20825" y="946"/>
                  </a:cubicBezTo>
                  <a:cubicBezTo>
                    <a:pt x="18997" y="316"/>
                    <a:pt x="17060" y="0"/>
                    <a:pt x="15123" y="32"/>
                  </a:cubicBezTo>
                  <a:cubicBezTo>
                    <a:pt x="11452" y="32"/>
                    <a:pt x="4837" y="993"/>
                    <a:pt x="1671" y="7467"/>
                  </a:cubicBezTo>
                  <a:cubicBezTo>
                    <a:pt x="1088" y="8774"/>
                    <a:pt x="694" y="10144"/>
                    <a:pt x="489" y="11562"/>
                  </a:cubicBezTo>
                  <a:cubicBezTo>
                    <a:pt x="1" y="14460"/>
                    <a:pt x="127" y="17422"/>
                    <a:pt x="836" y="20289"/>
                  </a:cubicBezTo>
                  <a:cubicBezTo>
                    <a:pt x="1356" y="22368"/>
                    <a:pt x="2253" y="24400"/>
                    <a:pt x="3624" y="26054"/>
                  </a:cubicBezTo>
                  <a:cubicBezTo>
                    <a:pt x="4915" y="27582"/>
                    <a:pt x="6569" y="28763"/>
                    <a:pt x="8460" y="29487"/>
                  </a:cubicBezTo>
                  <a:cubicBezTo>
                    <a:pt x="10318" y="30165"/>
                    <a:pt x="12303" y="30496"/>
                    <a:pt x="14288" y="30464"/>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8" name="Google Shape;2116;p43">
              <a:extLst>
                <a:ext uri="{FF2B5EF4-FFF2-40B4-BE49-F238E27FC236}">
                  <a16:creationId xmlns:a16="http://schemas.microsoft.com/office/drawing/2014/main" id="{16D07803-1DEC-795D-2B0A-276E32B3EFA2}"/>
                </a:ext>
              </a:extLst>
            </p:cNvPr>
            <p:cNvSpPr/>
            <p:nvPr/>
          </p:nvSpPr>
          <p:spPr>
            <a:xfrm>
              <a:off x="3630513" y="752825"/>
              <a:ext cx="322150" cy="114450"/>
            </a:xfrm>
            <a:custGeom>
              <a:avLst/>
              <a:gdLst/>
              <a:ahLst/>
              <a:cxnLst/>
              <a:rect l="l" t="t" r="r" b="b"/>
              <a:pathLst>
                <a:path w="12886" h="4578" extrusionOk="0">
                  <a:moveTo>
                    <a:pt x="1856" y="0"/>
                  </a:moveTo>
                  <a:cubicBezTo>
                    <a:pt x="1500" y="0"/>
                    <a:pt x="1146" y="46"/>
                    <a:pt x="804" y="156"/>
                  </a:cubicBezTo>
                  <a:cubicBezTo>
                    <a:pt x="505" y="250"/>
                    <a:pt x="237" y="408"/>
                    <a:pt x="1" y="612"/>
                  </a:cubicBezTo>
                  <a:cubicBezTo>
                    <a:pt x="95" y="597"/>
                    <a:pt x="190" y="597"/>
                    <a:pt x="300" y="597"/>
                  </a:cubicBezTo>
                  <a:cubicBezTo>
                    <a:pt x="1104" y="597"/>
                    <a:pt x="1340" y="1101"/>
                    <a:pt x="1639" y="2566"/>
                  </a:cubicBezTo>
                  <a:cubicBezTo>
                    <a:pt x="1797" y="3432"/>
                    <a:pt x="2033" y="4519"/>
                    <a:pt x="3041" y="4519"/>
                  </a:cubicBezTo>
                  <a:cubicBezTo>
                    <a:pt x="4852" y="4519"/>
                    <a:pt x="6680" y="4550"/>
                    <a:pt x="8491" y="4566"/>
                  </a:cubicBezTo>
                  <a:cubicBezTo>
                    <a:pt x="8841" y="4571"/>
                    <a:pt x="9200" y="4577"/>
                    <a:pt x="9561" y="4577"/>
                  </a:cubicBezTo>
                  <a:cubicBezTo>
                    <a:pt x="10373" y="4577"/>
                    <a:pt x="11199" y="4545"/>
                    <a:pt x="11972" y="4393"/>
                  </a:cubicBezTo>
                  <a:cubicBezTo>
                    <a:pt x="12287" y="4330"/>
                    <a:pt x="12681" y="4204"/>
                    <a:pt x="12807" y="3873"/>
                  </a:cubicBezTo>
                  <a:cubicBezTo>
                    <a:pt x="12854" y="3700"/>
                    <a:pt x="12886" y="3526"/>
                    <a:pt x="12870" y="3369"/>
                  </a:cubicBezTo>
                  <a:lnTo>
                    <a:pt x="12870" y="3274"/>
                  </a:lnTo>
                  <a:cubicBezTo>
                    <a:pt x="12578" y="3295"/>
                    <a:pt x="12284" y="3305"/>
                    <a:pt x="11991" y="3305"/>
                  </a:cubicBezTo>
                  <a:cubicBezTo>
                    <a:pt x="10926" y="3305"/>
                    <a:pt x="9863" y="3171"/>
                    <a:pt x="8838" y="2912"/>
                  </a:cubicBezTo>
                  <a:cubicBezTo>
                    <a:pt x="7136" y="2455"/>
                    <a:pt x="5876" y="1179"/>
                    <a:pt x="4254" y="534"/>
                  </a:cubicBezTo>
                  <a:cubicBezTo>
                    <a:pt x="3517" y="248"/>
                    <a:pt x="2680" y="0"/>
                    <a:pt x="185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9" name="Google Shape;2117;p43">
              <a:extLst>
                <a:ext uri="{FF2B5EF4-FFF2-40B4-BE49-F238E27FC236}">
                  <a16:creationId xmlns:a16="http://schemas.microsoft.com/office/drawing/2014/main" id="{71828EC8-AD0C-95E7-08FE-A95E51E5A46B}"/>
                </a:ext>
              </a:extLst>
            </p:cNvPr>
            <p:cNvSpPr/>
            <p:nvPr/>
          </p:nvSpPr>
          <p:spPr>
            <a:xfrm>
              <a:off x="3330863" y="676600"/>
              <a:ext cx="221725" cy="277775"/>
            </a:xfrm>
            <a:custGeom>
              <a:avLst/>
              <a:gdLst/>
              <a:ahLst/>
              <a:cxnLst/>
              <a:rect l="l" t="t" r="r" b="b"/>
              <a:pathLst>
                <a:path w="8869" h="11111" extrusionOk="0">
                  <a:moveTo>
                    <a:pt x="5084" y="0"/>
                  </a:moveTo>
                  <a:cubicBezTo>
                    <a:pt x="3756" y="0"/>
                    <a:pt x="2388" y="792"/>
                    <a:pt x="1607" y="1834"/>
                  </a:cubicBezTo>
                  <a:cubicBezTo>
                    <a:pt x="110" y="3819"/>
                    <a:pt x="0" y="6890"/>
                    <a:pt x="1087" y="9080"/>
                  </a:cubicBezTo>
                  <a:cubicBezTo>
                    <a:pt x="1544" y="10009"/>
                    <a:pt x="2300" y="10828"/>
                    <a:pt x="3308" y="11049"/>
                  </a:cubicBezTo>
                  <a:cubicBezTo>
                    <a:pt x="3509" y="11091"/>
                    <a:pt x="3705" y="11111"/>
                    <a:pt x="3894" y="11111"/>
                  </a:cubicBezTo>
                  <a:cubicBezTo>
                    <a:pt x="5696" y="11111"/>
                    <a:pt x="6980" y="9321"/>
                    <a:pt x="7592" y="7725"/>
                  </a:cubicBezTo>
                  <a:cubicBezTo>
                    <a:pt x="8474" y="5410"/>
                    <a:pt x="8868" y="684"/>
                    <a:pt x="5671" y="54"/>
                  </a:cubicBezTo>
                  <a:cubicBezTo>
                    <a:pt x="5477" y="18"/>
                    <a:pt x="5281" y="0"/>
                    <a:pt x="5084"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0" name="Google Shape;2118;p43">
              <a:extLst>
                <a:ext uri="{FF2B5EF4-FFF2-40B4-BE49-F238E27FC236}">
                  <a16:creationId xmlns:a16="http://schemas.microsoft.com/office/drawing/2014/main" id="{E1943083-4F3B-CE63-B876-D549FF4F1B0F}"/>
                </a:ext>
              </a:extLst>
            </p:cNvPr>
            <p:cNvSpPr/>
            <p:nvPr/>
          </p:nvSpPr>
          <p:spPr>
            <a:xfrm>
              <a:off x="3388338" y="719950"/>
              <a:ext cx="121325" cy="190975"/>
            </a:xfrm>
            <a:custGeom>
              <a:avLst/>
              <a:gdLst/>
              <a:ahLst/>
              <a:cxnLst/>
              <a:rect l="l" t="t" r="r" b="b"/>
              <a:pathLst>
                <a:path w="4853" h="7639" extrusionOk="0">
                  <a:moveTo>
                    <a:pt x="2395" y="0"/>
                  </a:moveTo>
                  <a:cubicBezTo>
                    <a:pt x="2166" y="0"/>
                    <a:pt x="1924" y="46"/>
                    <a:pt x="1670" y="147"/>
                  </a:cubicBezTo>
                  <a:cubicBezTo>
                    <a:pt x="914" y="447"/>
                    <a:pt x="237" y="1203"/>
                    <a:pt x="143" y="2038"/>
                  </a:cubicBezTo>
                  <a:cubicBezTo>
                    <a:pt x="1" y="3329"/>
                    <a:pt x="2096" y="3313"/>
                    <a:pt x="1025" y="4826"/>
                  </a:cubicBezTo>
                  <a:cubicBezTo>
                    <a:pt x="788" y="5093"/>
                    <a:pt x="599" y="5393"/>
                    <a:pt x="458" y="5708"/>
                  </a:cubicBezTo>
                  <a:cubicBezTo>
                    <a:pt x="269" y="6228"/>
                    <a:pt x="410" y="6795"/>
                    <a:pt x="788" y="7173"/>
                  </a:cubicBezTo>
                  <a:cubicBezTo>
                    <a:pt x="1137" y="7502"/>
                    <a:pt x="1495" y="7638"/>
                    <a:pt x="1845" y="7638"/>
                  </a:cubicBezTo>
                  <a:cubicBezTo>
                    <a:pt x="2921" y="7638"/>
                    <a:pt x="3917" y="6347"/>
                    <a:pt x="4285" y="5361"/>
                  </a:cubicBezTo>
                  <a:cubicBezTo>
                    <a:pt x="4647" y="4353"/>
                    <a:pt x="4852" y="3061"/>
                    <a:pt x="4553" y="2022"/>
                  </a:cubicBezTo>
                  <a:cubicBezTo>
                    <a:pt x="4229" y="974"/>
                    <a:pt x="3449" y="0"/>
                    <a:pt x="2395"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1" name="Google Shape;2119;p43">
              <a:extLst>
                <a:ext uri="{FF2B5EF4-FFF2-40B4-BE49-F238E27FC236}">
                  <a16:creationId xmlns:a16="http://schemas.microsoft.com/office/drawing/2014/main" id="{CE8DE7B7-11FB-BF7D-4531-DA69F191581C}"/>
                </a:ext>
              </a:extLst>
            </p:cNvPr>
            <p:cNvSpPr/>
            <p:nvPr/>
          </p:nvSpPr>
          <p:spPr>
            <a:xfrm>
              <a:off x="3428388" y="750900"/>
              <a:ext cx="66300" cy="123525"/>
            </a:xfrm>
            <a:custGeom>
              <a:avLst/>
              <a:gdLst/>
              <a:ahLst/>
              <a:cxnLst/>
              <a:rect l="l" t="t" r="r" b="b"/>
              <a:pathLst>
                <a:path w="2652" h="4941" extrusionOk="0">
                  <a:moveTo>
                    <a:pt x="735" y="0"/>
                  </a:moveTo>
                  <a:cubicBezTo>
                    <a:pt x="340" y="0"/>
                    <a:pt x="1" y="441"/>
                    <a:pt x="100" y="863"/>
                  </a:cubicBezTo>
                  <a:cubicBezTo>
                    <a:pt x="194" y="1319"/>
                    <a:pt x="305" y="1776"/>
                    <a:pt x="383" y="2217"/>
                  </a:cubicBezTo>
                  <a:cubicBezTo>
                    <a:pt x="446" y="2548"/>
                    <a:pt x="494" y="2863"/>
                    <a:pt x="494" y="3178"/>
                  </a:cubicBezTo>
                  <a:cubicBezTo>
                    <a:pt x="478" y="3651"/>
                    <a:pt x="194" y="4202"/>
                    <a:pt x="541" y="4627"/>
                  </a:cubicBezTo>
                  <a:cubicBezTo>
                    <a:pt x="708" y="4820"/>
                    <a:pt x="943" y="4940"/>
                    <a:pt x="1173" y="4940"/>
                  </a:cubicBezTo>
                  <a:cubicBezTo>
                    <a:pt x="1356" y="4940"/>
                    <a:pt x="1536" y="4865"/>
                    <a:pt x="1675" y="4690"/>
                  </a:cubicBezTo>
                  <a:cubicBezTo>
                    <a:pt x="2652" y="3509"/>
                    <a:pt x="2289" y="973"/>
                    <a:pt x="1061" y="107"/>
                  </a:cubicBezTo>
                  <a:cubicBezTo>
                    <a:pt x="953" y="33"/>
                    <a:pt x="842" y="0"/>
                    <a:pt x="735"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2" name="Google Shape;2120;p43">
              <a:extLst>
                <a:ext uri="{FF2B5EF4-FFF2-40B4-BE49-F238E27FC236}">
                  <a16:creationId xmlns:a16="http://schemas.microsoft.com/office/drawing/2014/main" id="{F48ACD32-B762-1107-5948-2316EF289F01}"/>
                </a:ext>
              </a:extLst>
            </p:cNvPr>
            <p:cNvSpPr/>
            <p:nvPr/>
          </p:nvSpPr>
          <p:spPr>
            <a:xfrm>
              <a:off x="3261138" y="552725"/>
              <a:ext cx="565125" cy="761275"/>
            </a:xfrm>
            <a:custGeom>
              <a:avLst/>
              <a:gdLst/>
              <a:ahLst/>
              <a:cxnLst/>
              <a:rect l="l" t="t" r="r" b="b"/>
              <a:pathLst>
                <a:path w="22605" h="30451" extrusionOk="0">
                  <a:moveTo>
                    <a:pt x="15012" y="0"/>
                  </a:moveTo>
                  <a:cubicBezTo>
                    <a:pt x="11326" y="16"/>
                    <a:pt x="4805" y="1024"/>
                    <a:pt x="1671" y="7435"/>
                  </a:cubicBezTo>
                  <a:cubicBezTo>
                    <a:pt x="1088" y="8742"/>
                    <a:pt x="694" y="10113"/>
                    <a:pt x="489" y="11530"/>
                  </a:cubicBezTo>
                  <a:cubicBezTo>
                    <a:pt x="1" y="14429"/>
                    <a:pt x="111" y="17406"/>
                    <a:pt x="836" y="20273"/>
                  </a:cubicBezTo>
                  <a:cubicBezTo>
                    <a:pt x="1356" y="22352"/>
                    <a:pt x="2253" y="24384"/>
                    <a:pt x="3624" y="26038"/>
                  </a:cubicBezTo>
                  <a:cubicBezTo>
                    <a:pt x="4915" y="27566"/>
                    <a:pt x="6569" y="28747"/>
                    <a:pt x="8460" y="29471"/>
                  </a:cubicBezTo>
                  <a:cubicBezTo>
                    <a:pt x="10237" y="30119"/>
                    <a:pt x="12130" y="30450"/>
                    <a:pt x="14029" y="30450"/>
                  </a:cubicBezTo>
                  <a:cubicBezTo>
                    <a:pt x="14115" y="30450"/>
                    <a:pt x="14201" y="30449"/>
                    <a:pt x="14288" y="30448"/>
                  </a:cubicBezTo>
                  <a:cubicBezTo>
                    <a:pt x="14330" y="30448"/>
                    <a:pt x="14372" y="30448"/>
                    <a:pt x="14414" y="30448"/>
                  </a:cubicBezTo>
                  <a:cubicBezTo>
                    <a:pt x="16560" y="30448"/>
                    <a:pt x="18674" y="30055"/>
                    <a:pt x="20651" y="29267"/>
                  </a:cubicBezTo>
                  <a:cubicBezTo>
                    <a:pt x="21329" y="28999"/>
                    <a:pt x="21990" y="28668"/>
                    <a:pt x="22605" y="28290"/>
                  </a:cubicBezTo>
                  <a:cubicBezTo>
                    <a:pt x="22384" y="28070"/>
                    <a:pt x="22132" y="27912"/>
                    <a:pt x="21848" y="27786"/>
                  </a:cubicBezTo>
                  <a:cubicBezTo>
                    <a:pt x="21202" y="27494"/>
                    <a:pt x="20489" y="27412"/>
                    <a:pt x="19764" y="27412"/>
                  </a:cubicBezTo>
                  <a:cubicBezTo>
                    <a:pt x="19005" y="27412"/>
                    <a:pt x="18234" y="27502"/>
                    <a:pt x="17517" y="27534"/>
                  </a:cubicBezTo>
                  <a:cubicBezTo>
                    <a:pt x="16971" y="27558"/>
                    <a:pt x="16422" y="27571"/>
                    <a:pt x="15874" y="27571"/>
                  </a:cubicBezTo>
                  <a:cubicBezTo>
                    <a:pt x="15000" y="27571"/>
                    <a:pt x="14126" y="27539"/>
                    <a:pt x="13264" y="27471"/>
                  </a:cubicBezTo>
                  <a:cubicBezTo>
                    <a:pt x="10035" y="27235"/>
                    <a:pt x="7058" y="26463"/>
                    <a:pt x="5372" y="23376"/>
                  </a:cubicBezTo>
                  <a:cubicBezTo>
                    <a:pt x="3970" y="20824"/>
                    <a:pt x="3829" y="17705"/>
                    <a:pt x="4159" y="14854"/>
                  </a:cubicBezTo>
                  <a:cubicBezTo>
                    <a:pt x="4600" y="11105"/>
                    <a:pt x="5924" y="7514"/>
                    <a:pt x="8255" y="4584"/>
                  </a:cubicBezTo>
                  <a:cubicBezTo>
                    <a:pt x="9594" y="2914"/>
                    <a:pt x="11279" y="1371"/>
                    <a:pt x="13248" y="552"/>
                  </a:cubicBezTo>
                  <a:cubicBezTo>
                    <a:pt x="13815" y="315"/>
                    <a:pt x="14414" y="126"/>
                    <a:pt x="15012"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810" name="Picture 809">
            <a:extLst>
              <a:ext uri="{FF2B5EF4-FFF2-40B4-BE49-F238E27FC236}">
                <a16:creationId xmlns:a16="http://schemas.microsoft.com/office/drawing/2014/main" id="{BFA079C2-2925-DE9E-7E06-272C2C6BE8D9}"/>
              </a:ext>
            </a:extLst>
          </p:cNvPr>
          <p:cNvPicPr>
            <a:picLocks noChangeAspect="1"/>
          </p:cNvPicPr>
          <p:nvPr/>
        </p:nvPicPr>
        <p:blipFill>
          <a:blip r:embed="rId2"/>
          <a:stretch>
            <a:fillRect/>
          </a:stretch>
        </p:blipFill>
        <p:spPr>
          <a:xfrm>
            <a:off x="7734445" y="604007"/>
            <a:ext cx="875281" cy="832410"/>
          </a:xfrm>
          <a:prstGeom prst="rect">
            <a:avLst/>
          </a:prstGeom>
        </p:spPr>
      </p:pic>
      <p:pic>
        <p:nvPicPr>
          <p:cNvPr id="811" name="Picture 810">
            <a:extLst>
              <a:ext uri="{FF2B5EF4-FFF2-40B4-BE49-F238E27FC236}">
                <a16:creationId xmlns:a16="http://schemas.microsoft.com/office/drawing/2014/main" id="{031B9066-956C-D0E6-173A-5FD2FEA36E81}"/>
              </a:ext>
            </a:extLst>
          </p:cNvPr>
          <p:cNvPicPr>
            <a:picLocks noChangeAspect="1"/>
          </p:cNvPicPr>
          <p:nvPr/>
        </p:nvPicPr>
        <p:blipFill>
          <a:blip r:embed="rId2"/>
          <a:stretch>
            <a:fillRect/>
          </a:stretch>
        </p:blipFill>
        <p:spPr>
          <a:xfrm>
            <a:off x="328364" y="1947643"/>
            <a:ext cx="875281" cy="832410"/>
          </a:xfrm>
          <a:prstGeom prst="rect">
            <a:avLst/>
          </a:prstGeom>
        </p:spPr>
      </p:pic>
      <p:pic>
        <p:nvPicPr>
          <p:cNvPr id="812" name="Picture 811">
            <a:extLst>
              <a:ext uri="{FF2B5EF4-FFF2-40B4-BE49-F238E27FC236}">
                <a16:creationId xmlns:a16="http://schemas.microsoft.com/office/drawing/2014/main" id="{0527C528-5EB6-B258-A2A1-7156CD0918AB}"/>
              </a:ext>
            </a:extLst>
          </p:cNvPr>
          <p:cNvPicPr>
            <a:picLocks noChangeAspect="1"/>
          </p:cNvPicPr>
          <p:nvPr/>
        </p:nvPicPr>
        <p:blipFill>
          <a:blip r:embed="rId2"/>
          <a:stretch>
            <a:fillRect/>
          </a:stretch>
        </p:blipFill>
        <p:spPr>
          <a:xfrm>
            <a:off x="2249163" y="4144719"/>
            <a:ext cx="875281" cy="832410"/>
          </a:xfrm>
          <a:prstGeom prst="rect">
            <a:avLst/>
          </a:prstGeom>
        </p:spPr>
      </p:pic>
      <p:pic>
        <p:nvPicPr>
          <p:cNvPr id="813" name="Picture 812">
            <a:extLst>
              <a:ext uri="{FF2B5EF4-FFF2-40B4-BE49-F238E27FC236}">
                <a16:creationId xmlns:a16="http://schemas.microsoft.com/office/drawing/2014/main" id="{8D7AA361-5F23-F154-D5DD-4D6AB458916F}"/>
              </a:ext>
            </a:extLst>
          </p:cNvPr>
          <p:cNvPicPr>
            <a:picLocks noChangeAspect="1"/>
          </p:cNvPicPr>
          <p:nvPr/>
        </p:nvPicPr>
        <p:blipFill>
          <a:blip r:embed="rId2"/>
          <a:stretch>
            <a:fillRect/>
          </a:stretch>
        </p:blipFill>
        <p:spPr>
          <a:xfrm>
            <a:off x="2584443" y="166753"/>
            <a:ext cx="875281" cy="832410"/>
          </a:xfrm>
          <a:prstGeom prst="rect">
            <a:avLst/>
          </a:prstGeom>
        </p:spPr>
      </p:pic>
    </p:spTree>
    <p:extLst>
      <p:ext uri="{BB962C8B-B14F-4D97-AF65-F5344CB8AC3E}">
        <p14:creationId xmlns:p14="http://schemas.microsoft.com/office/powerpoint/2010/main" val="27156555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p:cTn id="7" dur="500" fill="hold"/>
                                            <p:tgtEl>
                                              <p:spTgt spid="295"/>
                                            </p:tgtEl>
                                            <p:attrNameLst>
                                              <p:attrName>ppt_w</p:attrName>
                                            </p:attrNameLst>
                                          </p:cBhvr>
                                          <p:tavLst>
                                            <p:tav tm="0">
                                              <p:val>
                                                <p:fltVal val="0"/>
                                              </p:val>
                                            </p:tav>
                                            <p:tav tm="100000">
                                              <p:val>
                                                <p:strVal val="#ppt_w"/>
                                              </p:val>
                                            </p:tav>
                                          </p:tavLst>
                                        </p:anim>
                                        <p:anim calcmode="lin" valueType="num">
                                          <p:cBhvr>
                                            <p:cTn id="8" dur="500" fill="hold"/>
                                            <p:tgtEl>
                                              <p:spTgt spid="295"/>
                                            </p:tgtEl>
                                            <p:attrNameLst>
                                              <p:attrName>ppt_h</p:attrName>
                                            </p:attrNameLst>
                                          </p:cBhvr>
                                          <p:tavLst>
                                            <p:tav tm="0">
                                              <p:val>
                                                <p:fltVal val="0"/>
                                              </p:val>
                                            </p:tav>
                                            <p:tav tm="100000">
                                              <p:val>
                                                <p:strVal val="#ppt_h"/>
                                              </p:val>
                                            </p:tav>
                                          </p:tavLst>
                                        </p:anim>
                                        <p:animEffect transition="in" filter="fade">
                                          <p:cBhvr>
                                            <p:cTn id="9" dur="500"/>
                                            <p:tgtEl>
                                              <p:spTgt spid="29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4"/>
                                            </p:tgtEl>
                                            <p:attrNameLst>
                                              <p:attrName>style.visibility</p:attrName>
                                            </p:attrNameLst>
                                          </p:cBhvr>
                                          <p:to>
                                            <p:strVal val="visible"/>
                                          </p:to>
                                        </p:set>
                                        <p:anim calcmode="lin" valueType="num">
                                          <p:cBhvr>
                                            <p:cTn id="12" dur="500" fill="hold"/>
                                            <p:tgtEl>
                                              <p:spTgt spid="294"/>
                                            </p:tgtEl>
                                            <p:attrNameLst>
                                              <p:attrName>ppt_w</p:attrName>
                                            </p:attrNameLst>
                                          </p:cBhvr>
                                          <p:tavLst>
                                            <p:tav tm="0">
                                              <p:val>
                                                <p:fltVal val="0"/>
                                              </p:val>
                                            </p:tav>
                                            <p:tav tm="100000">
                                              <p:val>
                                                <p:strVal val="#ppt_w"/>
                                              </p:val>
                                            </p:tav>
                                          </p:tavLst>
                                        </p:anim>
                                        <p:anim calcmode="lin" valueType="num">
                                          <p:cBhvr>
                                            <p:cTn id="13" dur="500" fill="hold"/>
                                            <p:tgtEl>
                                              <p:spTgt spid="294"/>
                                            </p:tgtEl>
                                            <p:attrNameLst>
                                              <p:attrName>ppt_h</p:attrName>
                                            </p:attrNameLst>
                                          </p:cBhvr>
                                          <p:tavLst>
                                            <p:tav tm="0">
                                              <p:val>
                                                <p:fltVal val="0"/>
                                              </p:val>
                                            </p:tav>
                                            <p:tav tm="100000">
                                              <p:val>
                                                <p:strVal val="#ppt_h"/>
                                              </p:val>
                                            </p:tav>
                                          </p:tavLst>
                                        </p:anim>
                                        <p:animEffect transition="in" filter="fade">
                                          <p:cBhvr>
                                            <p:cTn id="14" dur="500"/>
                                            <p:tgtEl>
                                              <p:spTgt spid="29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36000">
                                      <p:stCondLst>
                                        <p:cond delay="0"/>
                                      </p:stCondLst>
                                      <p:childTnLst>
                                        <p:set>
                                          <p:cBhvr>
                                            <p:cTn id="18" dur="1" fill="hold">
                                              <p:stCondLst>
                                                <p:cond delay="0"/>
                                              </p:stCondLst>
                                            </p:cTn>
                                            <p:tgtEl>
                                              <p:spTgt spid="296"/>
                                            </p:tgtEl>
                                            <p:attrNameLst>
                                              <p:attrName>style.visibility</p:attrName>
                                            </p:attrNameLst>
                                          </p:cBhvr>
                                          <p:to>
                                            <p:strVal val="visible"/>
                                          </p:to>
                                        </p:set>
                                        <p:anim calcmode="lin" valueType="num" p14:bounceEnd="36000">
                                          <p:cBhvr additive="base">
                                            <p:cTn id="19" dur="500" fill="hold"/>
                                            <p:tgtEl>
                                              <p:spTgt spid="296"/>
                                            </p:tgtEl>
                                            <p:attrNameLst>
                                              <p:attrName>ppt_x</p:attrName>
                                            </p:attrNameLst>
                                          </p:cBhvr>
                                          <p:tavLst>
                                            <p:tav tm="0">
                                              <p:val>
                                                <p:strVal val="#ppt_x"/>
                                              </p:val>
                                            </p:tav>
                                            <p:tav tm="100000">
                                              <p:val>
                                                <p:strVal val="#ppt_x"/>
                                              </p:val>
                                            </p:tav>
                                          </p:tavLst>
                                        </p:anim>
                                        <p:anim calcmode="lin" valueType="num" p14:bounceEnd="36000">
                                          <p:cBhvr additive="base">
                                            <p:cTn id="20" dur="500" fill="hold"/>
                                            <p:tgtEl>
                                              <p:spTgt spid="296"/>
                                            </p:tgtEl>
                                            <p:attrNameLst>
                                              <p:attrName>ppt_y</p:attrName>
                                            </p:attrNameLst>
                                          </p:cBhvr>
                                          <p:tavLst>
                                            <p:tav tm="0">
                                              <p:val>
                                                <p:strVal val="1+#ppt_h/2"/>
                                              </p:val>
                                            </p:tav>
                                            <p:tav tm="100000">
                                              <p:val>
                                                <p:strVal val="#ppt_y"/>
                                              </p:val>
                                            </p:tav>
                                          </p:tavLst>
                                        </p:anim>
                                      </p:childTnLst>
                                    </p:cTn>
                                  </p:par>
                                  <p:par>
                                    <p:cTn id="21" presetID="32" presetClass="emph" presetSubtype="0" repeatCount="5000" fill="hold" nodeType="withEffect">
                                      <p:stCondLst>
                                        <p:cond delay="0"/>
                                      </p:stCondLst>
                                      <p:childTnLst>
                                        <p:animRot by="120000">
                                          <p:cBhvr>
                                            <p:cTn id="22" dur="100" fill="hold">
                                              <p:stCondLst>
                                                <p:cond delay="0"/>
                                              </p:stCondLst>
                                            </p:cTn>
                                            <p:tgtEl>
                                              <p:spTgt spid="296"/>
                                            </p:tgtEl>
                                            <p:attrNameLst>
                                              <p:attrName>r</p:attrName>
                                            </p:attrNameLst>
                                          </p:cBhvr>
                                        </p:animRot>
                                        <p:animRot by="-240000">
                                          <p:cBhvr>
                                            <p:cTn id="23" dur="200" fill="hold">
                                              <p:stCondLst>
                                                <p:cond delay="200"/>
                                              </p:stCondLst>
                                            </p:cTn>
                                            <p:tgtEl>
                                              <p:spTgt spid="296"/>
                                            </p:tgtEl>
                                            <p:attrNameLst>
                                              <p:attrName>r</p:attrName>
                                            </p:attrNameLst>
                                          </p:cBhvr>
                                        </p:animRot>
                                        <p:animRot by="240000">
                                          <p:cBhvr>
                                            <p:cTn id="24" dur="200" fill="hold">
                                              <p:stCondLst>
                                                <p:cond delay="400"/>
                                              </p:stCondLst>
                                            </p:cTn>
                                            <p:tgtEl>
                                              <p:spTgt spid="296"/>
                                            </p:tgtEl>
                                            <p:attrNameLst>
                                              <p:attrName>r</p:attrName>
                                            </p:attrNameLst>
                                          </p:cBhvr>
                                        </p:animRot>
                                        <p:animRot by="-240000">
                                          <p:cBhvr>
                                            <p:cTn id="25" dur="200" fill="hold">
                                              <p:stCondLst>
                                                <p:cond delay="600"/>
                                              </p:stCondLst>
                                            </p:cTn>
                                            <p:tgtEl>
                                              <p:spTgt spid="296"/>
                                            </p:tgtEl>
                                            <p:attrNameLst>
                                              <p:attrName>r</p:attrName>
                                            </p:attrNameLst>
                                          </p:cBhvr>
                                        </p:animRot>
                                        <p:animRot by="120000">
                                          <p:cBhvr>
                                            <p:cTn id="26" dur="200" fill="hold">
                                              <p:stCondLst>
                                                <p:cond delay="800"/>
                                              </p:stCondLst>
                                            </p:cTn>
                                            <p:tgtEl>
                                              <p:spTgt spid="2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p:bldP spid="2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p:cTn id="7" dur="500" fill="hold"/>
                                            <p:tgtEl>
                                              <p:spTgt spid="295"/>
                                            </p:tgtEl>
                                            <p:attrNameLst>
                                              <p:attrName>ppt_w</p:attrName>
                                            </p:attrNameLst>
                                          </p:cBhvr>
                                          <p:tavLst>
                                            <p:tav tm="0">
                                              <p:val>
                                                <p:fltVal val="0"/>
                                              </p:val>
                                            </p:tav>
                                            <p:tav tm="100000">
                                              <p:val>
                                                <p:strVal val="#ppt_w"/>
                                              </p:val>
                                            </p:tav>
                                          </p:tavLst>
                                        </p:anim>
                                        <p:anim calcmode="lin" valueType="num">
                                          <p:cBhvr>
                                            <p:cTn id="8" dur="500" fill="hold"/>
                                            <p:tgtEl>
                                              <p:spTgt spid="295"/>
                                            </p:tgtEl>
                                            <p:attrNameLst>
                                              <p:attrName>ppt_h</p:attrName>
                                            </p:attrNameLst>
                                          </p:cBhvr>
                                          <p:tavLst>
                                            <p:tav tm="0">
                                              <p:val>
                                                <p:fltVal val="0"/>
                                              </p:val>
                                            </p:tav>
                                            <p:tav tm="100000">
                                              <p:val>
                                                <p:strVal val="#ppt_h"/>
                                              </p:val>
                                            </p:tav>
                                          </p:tavLst>
                                        </p:anim>
                                        <p:animEffect transition="in" filter="fade">
                                          <p:cBhvr>
                                            <p:cTn id="9" dur="500"/>
                                            <p:tgtEl>
                                              <p:spTgt spid="29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4"/>
                                            </p:tgtEl>
                                            <p:attrNameLst>
                                              <p:attrName>style.visibility</p:attrName>
                                            </p:attrNameLst>
                                          </p:cBhvr>
                                          <p:to>
                                            <p:strVal val="visible"/>
                                          </p:to>
                                        </p:set>
                                        <p:anim calcmode="lin" valueType="num">
                                          <p:cBhvr>
                                            <p:cTn id="12" dur="500" fill="hold"/>
                                            <p:tgtEl>
                                              <p:spTgt spid="294"/>
                                            </p:tgtEl>
                                            <p:attrNameLst>
                                              <p:attrName>ppt_w</p:attrName>
                                            </p:attrNameLst>
                                          </p:cBhvr>
                                          <p:tavLst>
                                            <p:tav tm="0">
                                              <p:val>
                                                <p:fltVal val="0"/>
                                              </p:val>
                                            </p:tav>
                                            <p:tav tm="100000">
                                              <p:val>
                                                <p:strVal val="#ppt_w"/>
                                              </p:val>
                                            </p:tav>
                                          </p:tavLst>
                                        </p:anim>
                                        <p:anim calcmode="lin" valueType="num">
                                          <p:cBhvr>
                                            <p:cTn id="13" dur="500" fill="hold"/>
                                            <p:tgtEl>
                                              <p:spTgt spid="294"/>
                                            </p:tgtEl>
                                            <p:attrNameLst>
                                              <p:attrName>ppt_h</p:attrName>
                                            </p:attrNameLst>
                                          </p:cBhvr>
                                          <p:tavLst>
                                            <p:tav tm="0">
                                              <p:val>
                                                <p:fltVal val="0"/>
                                              </p:val>
                                            </p:tav>
                                            <p:tav tm="100000">
                                              <p:val>
                                                <p:strVal val="#ppt_h"/>
                                              </p:val>
                                            </p:tav>
                                          </p:tavLst>
                                        </p:anim>
                                        <p:animEffect transition="in" filter="fade">
                                          <p:cBhvr>
                                            <p:cTn id="14" dur="500"/>
                                            <p:tgtEl>
                                              <p:spTgt spid="29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6"/>
                                            </p:tgtEl>
                                            <p:attrNameLst>
                                              <p:attrName>style.visibility</p:attrName>
                                            </p:attrNameLst>
                                          </p:cBhvr>
                                          <p:to>
                                            <p:strVal val="visible"/>
                                          </p:to>
                                        </p:set>
                                        <p:anim calcmode="lin" valueType="num">
                                          <p:cBhvr additive="base">
                                            <p:cTn id="19" dur="500" fill="hold"/>
                                            <p:tgtEl>
                                              <p:spTgt spid="296"/>
                                            </p:tgtEl>
                                            <p:attrNameLst>
                                              <p:attrName>ppt_x</p:attrName>
                                            </p:attrNameLst>
                                          </p:cBhvr>
                                          <p:tavLst>
                                            <p:tav tm="0">
                                              <p:val>
                                                <p:strVal val="#ppt_x"/>
                                              </p:val>
                                            </p:tav>
                                            <p:tav tm="100000">
                                              <p:val>
                                                <p:strVal val="#ppt_x"/>
                                              </p:val>
                                            </p:tav>
                                          </p:tavLst>
                                        </p:anim>
                                        <p:anim calcmode="lin" valueType="num">
                                          <p:cBhvr additive="base">
                                            <p:cTn id="20" dur="500" fill="hold"/>
                                            <p:tgtEl>
                                              <p:spTgt spid="296"/>
                                            </p:tgtEl>
                                            <p:attrNameLst>
                                              <p:attrName>ppt_y</p:attrName>
                                            </p:attrNameLst>
                                          </p:cBhvr>
                                          <p:tavLst>
                                            <p:tav tm="0">
                                              <p:val>
                                                <p:strVal val="1+#ppt_h/2"/>
                                              </p:val>
                                            </p:tav>
                                            <p:tav tm="100000">
                                              <p:val>
                                                <p:strVal val="#ppt_y"/>
                                              </p:val>
                                            </p:tav>
                                          </p:tavLst>
                                        </p:anim>
                                      </p:childTnLst>
                                    </p:cTn>
                                  </p:par>
                                  <p:par>
                                    <p:cTn id="21" presetID="32" presetClass="emph" presetSubtype="0" repeatCount="5000" fill="hold" nodeType="withEffect">
                                      <p:stCondLst>
                                        <p:cond delay="0"/>
                                      </p:stCondLst>
                                      <p:childTnLst>
                                        <p:animRot by="120000">
                                          <p:cBhvr>
                                            <p:cTn id="22" dur="100" fill="hold">
                                              <p:stCondLst>
                                                <p:cond delay="0"/>
                                              </p:stCondLst>
                                            </p:cTn>
                                            <p:tgtEl>
                                              <p:spTgt spid="296"/>
                                            </p:tgtEl>
                                            <p:attrNameLst>
                                              <p:attrName>r</p:attrName>
                                            </p:attrNameLst>
                                          </p:cBhvr>
                                        </p:animRot>
                                        <p:animRot by="-240000">
                                          <p:cBhvr>
                                            <p:cTn id="23" dur="200" fill="hold">
                                              <p:stCondLst>
                                                <p:cond delay="200"/>
                                              </p:stCondLst>
                                            </p:cTn>
                                            <p:tgtEl>
                                              <p:spTgt spid="296"/>
                                            </p:tgtEl>
                                            <p:attrNameLst>
                                              <p:attrName>r</p:attrName>
                                            </p:attrNameLst>
                                          </p:cBhvr>
                                        </p:animRot>
                                        <p:animRot by="240000">
                                          <p:cBhvr>
                                            <p:cTn id="24" dur="200" fill="hold">
                                              <p:stCondLst>
                                                <p:cond delay="400"/>
                                              </p:stCondLst>
                                            </p:cTn>
                                            <p:tgtEl>
                                              <p:spTgt spid="296"/>
                                            </p:tgtEl>
                                            <p:attrNameLst>
                                              <p:attrName>r</p:attrName>
                                            </p:attrNameLst>
                                          </p:cBhvr>
                                        </p:animRot>
                                        <p:animRot by="-240000">
                                          <p:cBhvr>
                                            <p:cTn id="25" dur="200" fill="hold">
                                              <p:stCondLst>
                                                <p:cond delay="600"/>
                                              </p:stCondLst>
                                            </p:cTn>
                                            <p:tgtEl>
                                              <p:spTgt spid="296"/>
                                            </p:tgtEl>
                                            <p:attrNameLst>
                                              <p:attrName>r</p:attrName>
                                            </p:attrNameLst>
                                          </p:cBhvr>
                                        </p:animRot>
                                        <p:animRot by="120000">
                                          <p:cBhvr>
                                            <p:cTn id="26" dur="200" fill="hold">
                                              <p:stCondLst>
                                                <p:cond delay="800"/>
                                              </p:stCondLst>
                                            </p:cTn>
                                            <p:tgtEl>
                                              <p:spTgt spid="2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animBg="1"/>
          <p:bldP spid="29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DE13219-7C35-DB35-E622-3BE954F40C76}"/>
              </a:ext>
            </a:extLst>
          </p:cNvPr>
          <p:cNvSpPr/>
          <p:nvPr/>
        </p:nvSpPr>
        <p:spPr>
          <a:xfrm>
            <a:off x="318782" y="209725"/>
            <a:ext cx="8456102" cy="847288"/>
          </a:xfrm>
          <a:prstGeom prst="roundRect">
            <a:avLst/>
          </a:prstGeom>
          <a:solidFill>
            <a:srgbClr val="FFFFFF"/>
          </a:solidFill>
          <a:ln w="381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6" name="TextBox 5">
            <a:extLst>
              <a:ext uri="{FF2B5EF4-FFF2-40B4-BE49-F238E27FC236}">
                <a16:creationId xmlns:a16="http://schemas.microsoft.com/office/drawing/2014/main" id="{8227AAF2-D496-CC42-4651-294739702F80}"/>
              </a:ext>
            </a:extLst>
          </p:cNvPr>
          <p:cNvSpPr txBox="1"/>
          <p:nvPr/>
        </p:nvSpPr>
        <p:spPr>
          <a:xfrm>
            <a:off x="327170" y="209725"/>
            <a:ext cx="8623883" cy="830997"/>
          </a:xfrm>
          <a:prstGeom prst="rect">
            <a:avLst/>
          </a:prstGeom>
          <a:noFill/>
        </p:spPr>
        <p:txBody>
          <a:bodyPr wrap="square" rtlCol="0">
            <a:spAutoFit/>
          </a:bodyPr>
          <a:lstStyle/>
          <a:p>
            <a:r>
              <a:rPr lang="en-US" sz="2400" dirty="0" err="1">
                <a:solidFill>
                  <a:srgbClr val="212121"/>
                </a:solidFill>
                <a:latin typeface="#9Slide07 IcielKoni" pitchFamily="2" charset="0"/>
              </a:rPr>
              <a:t>Em</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hãy</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chọn</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những</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câu</a:t>
            </a:r>
            <a:r>
              <a:rPr lang="en-US" sz="2400" dirty="0">
                <a:solidFill>
                  <a:srgbClr val="212121"/>
                </a:solidFill>
                <a:latin typeface="#9Slide07 IcielKoni" pitchFamily="2" charset="0"/>
              </a:rPr>
              <a:t> ca </a:t>
            </a:r>
            <a:r>
              <a:rPr lang="en-US" sz="2400" dirty="0" err="1">
                <a:solidFill>
                  <a:srgbClr val="212121"/>
                </a:solidFill>
                <a:latin typeface="#9Slide07 IcielKoni" pitchFamily="2" charset="0"/>
              </a:rPr>
              <a:t>dao</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tục</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ngữ</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thành</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ngữ</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nói</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về</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truyền</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thống</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đoàn</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kết</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của</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dân</a:t>
            </a:r>
            <a:r>
              <a:rPr lang="en-US" sz="2400" dirty="0">
                <a:solidFill>
                  <a:srgbClr val="212121"/>
                </a:solidFill>
                <a:latin typeface="#9Slide07 IcielKoni" pitchFamily="2" charset="0"/>
              </a:rPr>
              <a:t> </a:t>
            </a:r>
            <a:r>
              <a:rPr lang="en-US" sz="2400" dirty="0" err="1">
                <a:solidFill>
                  <a:srgbClr val="212121"/>
                </a:solidFill>
                <a:latin typeface="#9Slide07 IcielKoni" pitchFamily="2" charset="0"/>
              </a:rPr>
              <a:t>tộc</a:t>
            </a:r>
            <a:r>
              <a:rPr lang="en-US" sz="2400" dirty="0">
                <a:solidFill>
                  <a:srgbClr val="212121"/>
                </a:solidFill>
                <a:latin typeface="#9Slide07 IcielKoni" pitchFamily="2" charset="0"/>
              </a:rPr>
              <a:t>.</a:t>
            </a:r>
          </a:p>
        </p:txBody>
      </p:sp>
      <p:grpSp>
        <p:nvGrpSpPr>
          <p:cNvPr id="7" name="Group 6">
            <a:extLst>
              <a:ext uri="{FF2B5EF4-FFF2-40B4-BE49-F238E27FC236}">
                <a16:creationId xmlns:a16="http://schemas.microsoft.com/office/drawing/2014/main" id="{870DDDE4-560D-54E3-CE9E-6489BF8E4032}"/>
              </a:ext>
            </a:extLst>
          </p:cNvPr>
          <p:cNvGrpSpPr/>
          <p:nvPr/>
        </p:nvGrpSpPr>
        <p:grpSpPr>
          <a:xfrm>
            <a:off x="142613" y="1275127"/>
            <a:ext cx="4370664" cy="620785"/>
            <a:chOff x="260059" y="1325461"/>
            <a:chExt cx="4370664" cy="620785"/>
          </a:xfrm>
        </p:grpSpPr>
        <p:grpSp>
          <p:nvGrpSpPr>
            <p:cNvPr id="8" name="Group 7">
              <a:extLst>
                <a:ext uri="{FF2B5EF4-FFF2-40B4-BE49-F238E27FC236}">
                  <a16:creationId xmlns:a16="http://schemas.microsoft.com/office/drawing/2014/main" id="{675FE67B-878A-35FB-95D9-FEDD3ECDAC0F}"/>
                </a:ext>
              </a:extLst>
            </p:cNvPr>
            <p:cNvGrpSpPr/>
            <p:nvPr/>
          </p:nvGrpSpPr>
          <p:grpSpPr>
            <a:xfrm>
              <a:off x="260059" y="1325461"/>
              <a:ext cx="4370664" cy="620785"/>
              <a:chOff x="260059" y="1325461"/>
              <a:chExt cx="4370664" cy="620785"/>
            </a:xfrm>
          </p:grpSpPr>
          <p:sp>
            <p:nvSpPr>
              <p:cNvPr id="10" name="Rectangle: Rounded Corners 9">
                <a:extLst>
                  <a:ext uri="{FF2B5EF4-FFF2-40B4-BE49-F238E27FC236}">
                    <a16:creationId xmlns:a16="http://schemas.microsoft.com/office/drawing/2014/main" id="{CB185007-4FF7-1F91-C89B-094D81F11523}"/>
                  </a:ext>
                </a:extLst>
              </p:cNvPr>
              <p:cNvSpPr/>
              <p:nvPr/>
            </p:nvSpPr>
            <p:spPr>
              <a:xfrm>
                <a:off x="260059" y="1325461"/>
                <a:ext cx="4311941" cy="620785"/>
              </a:xfrm>
              <a:prstGeom prst="roundRect">
                <a:avLst/>
              </a:prstGeom>
              <a:solidFill>
                <a:srgbClr val="FFFFFF"/>
              </a:solidFill>
              <a:ln w="12700" cap="flat" cmpd="sng" algn="ctr">
                <a:solidFill>
                  <a:srgbClr val="B789F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11" name="TextBox 10">
                <a:extLst>
                  <a:ext uri="{FF2B5EF4-FFF2-40B4-BE49-F238E27FC236}">
                    <a16:creationId xmlns:a16="http://schemas.microsoft.com/office/drawing/2014/main" id="{972BEB8A-CB6B-DD5D-88C3-E60C30AF1A6D}"/>
                  </a:ext>
                </a:extLst>
              </p:cNvPr>
              <p:cNvSpPr txBox="1"/>
              <p:nvPr/>
            </p:nvSpPr>
            <p:spPr>
              <a:xfrm>
                <a:off x="813732" y="1417739"/>
                <a:ext cx="38169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Gà</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chớ</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hoài</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đá</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nhau</a:t>
                </a: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9" name="Oval 8">
              <a:extLst>
                <a:ext uri="{FF2B5EF4-FFF2-40B4-BE49-F238E27FC236}">
                  <a16:creationId xmlns:a16="http://schemas.microsoft.com/office/drawing/2014/main" id="{296AEBFA-2819-656A-BE26-BD73A558137F}"/>
                </a:ext>
              </a:extLst>
            </p:cNvPr>
            <p:cNvSpPr/>
            <p:nvPr/>
          </p:nvSpPr>
          <p:spPr>
            <a:xfrm>
              <a:off x="327170" y="1392572"/>
              <a:ext cx="457200" cy="457200"/>
            </a:xfrm>
            <a:prstGeom prst="ellipse">
              <a:avLst/>
            </a:prstGeom>
            <a:solidFill>
              <a:srgbClr val="B789FD"/>
            </a:solidFill>
            <a:ln w="25400" cap="flat" cmpd="sng" algn="ctr">
              <a:solidFill>
                <a:srgbClr val="B789F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6E5"/>
                  </a:solidFill>
                  <a:effectLst/>
                  <a:uLnTx/>
                  <a:uFillTx/>
                  <a:latin typeface="iCiel Cadena" panose="02000503000000020004" pitchFamily="50" charset="0"/>
                  <a:ea typeface="+mn-ea"/>
                  <a:cs typeface="+mn-cs"/>
                </a:rPr>
                <a:t>1</a:t>
              </a:r>
            </a:p>
          </p:txBody>
        </p:sp>
      </p:grpSp>
      <p:grpSp>
        <p:nvGrpSpPr>
          <p:cNvPr id="12" name="Group 11">
            <a:extLst>
              <a:ext uri="{FF2B5EF4-FFF2-40B4-BE49-F238E27FC236}">
                <a16:creationId xmlns:a16="http://schemas.microsoft.com/office/drawing/2014/main" id="{8EEBF29F-CE7D-6260-2B88-EA3D9867CAE2}"/>
              </a:ext>
            </a:extLst>
          </p:cNvPr>
          <p:cNvGrpSpPr/>
          <p:nvPr/>
        </p:nvGrpSpPr>
        <p:grpSpPr>
          <a:xfrm>
            <a:off x="144011" y="2107035"/>
            <a:ext cx="4370664" cy="620785"/>
            <a:chOff x="260059" y="1325461"/>
            <a:chExt cx="4370664" cy="620785"/>
          </a:xfrm>
        </p:grpSpPr>
        <p:grpSp>
          <p:nvGrpSpPr>
            <p:cNvPr id="13" name="Group 12">
              <a:extLst>
                <a:ext uri="{FF2B5EF4-FFF2-40B4-BE49-F238E27FC236}">
                  <a16:creationId xmlns:a16="http://schemas.microsoft.com/office/drawing/2014/main" id="{7BDE61B4-697F-3A04-73DA-618737A61AF7}"/>
                </a:ext>
              </a:extLst>
            </p:cNvPr>
            <p:cNvGrpSpPr/>
            <p:nvPr/>
          </p:nvGrpSpPr>
          <p:grpSpPr>
            <a:xfrm>
              <a:off x="260059" y="1325461"/>
              <a:ext cx="4370664" cy="620785"/>
              <a:chOff x="260059" y="1325461"/>
              <a:chExt cx="4370664" cy="620785"/>
            </a:xfrm>
          </p:grpSpPr>
          <p:sp>
            <p:nvSpPr>
              <p:cNvPr id="15" name="Rectangle: Rounded Corners 14">
                <a:extLst>
                  <a:ext uri="{FF2B5EF4-FFF2-40B4-BE49-F238E27FC236}">
                    <a16:creationId xmlns:a16="http://schemas.microsoft.com/office/drawing/2014/main" id="{0E566AEC-7E47-3776-6527-DA06FE627018}"/>
                  </a:ext>
                </a:extLst>
              </p:cNvPr>
              <p:cNvSpPr/>
              <p:nvPr/>
            </p:nvSpPr>
            <p:spPr>
              <a:xfrm>
                <a:off x="260059" y="1325461"/>
                <a:ext cx="4311941" cy="620785"/>
              </a:xfrm>
              <a:prstGeom prst="roundRect">
                <a:avLst/>
              </a:prstGeom>
              <a:solidFill>
                <a:srgbClr val="FFFFFF"/>
              </a:solidFill>
              <a:ln w="12700" cap="flat" cmpd="sng" algn="ctr">
                <a:solidFill>
                  <a:srgbClr val="FF3A6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16" name="TextBox 15">
                <a:extLst>
                  <a:ext uri="{FF2B5EF4-FFF2-40B4-BE49-F238E27FC236}">
                    <a16:creationId xmlns:a16="http://schemas.microsoft.com/office/drawing/2014/main" id="{EC9517F7-498F-F6E8-AA97-5F522385B130}"/>
                  </a:ext>
                </a:extLst>
              </p:cNvPr>
              <p:cNvSpPr txBox="1"/>
              <p:nvPr/>
            </p:nvSpPr>
            <p:spPr>
              <a:xfrm>
                <a:off x="813732" y="1417739"/>
                <a:ext cx="38169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con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ngựa</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đau</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tàu</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bỏ</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cỏ</a:t>
                </a: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14" name="Oval 13">
              <a:extLst>
                <a:ext uri="{FF2B5EF4-FFF2-40B4-BE49-F238E27FC236}">
                  <a16:creationId xmlns:a16="http://schemas.microsoft.com/office/drawing/2014/main" id="{4DC1C333-402F-C913-4862-F7D39507D908}"/>
                </a:ext>
              </a:extLst>
            </p:cNvPr>
            <p:cNvSpPr/>
            <p:nvPr/>
          </p:nvSpPr>
          <p:spPr>
            <a:xfrm>
              <a:off x="327170" y="1392572"/>
              <a:ext cx="457200" cy="457200"/>
            </a:xfrm>
            <a:prstGeom prst="ellipse">
              <a:avLst/>
            </a:prstGeom>
            <a:solidFill>
              <a:srgbClr val="FF3A6D">
                <a:lumMod val="60000"/>
                <a:lumOff val="40000"/>
              </a:srgbClr>
            </a:solidFill>
            <a:ln w="25400" cap="flat" cmpd="sng" algn="ctr">
              <a:solidFill>
                <a:srgbClr val="FF3A6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6E5"/>
                  </a:solidFill>
                  <a:effectLst/>
                  <a:uLnTx/>
                  <a:uFillTx/>
                  <a:latin typeface="iCiel Cadena" panose="02000503000000020004" pitchFamily="50" charset="0"/>
                  <a:ea typeface="+mn-ea"/>
                  <a:cs typeface="+mn-cs"/>
                </a:rPr>
                <a:t>2</a:t>
              </a:r>
            </a:p>
          </p:txBody>
        </p:sp>
      </p:grpSp>
      <p:grpSp>
        <p:nvGrpSpPr>
          <p:cNvPr id="17" name="Group 16">
            <a:extLst>
              <a:ext uri="{FF2B5EF4-FFF2-40B4-BE49-F238E27FC236}">
                <a16:creationId xmlns:a16="http://schemas.microsoft.com/office/drawing/2014/main" id="{17C1EB99-E60F-2F28-9FDD-3A2DE894361A}"/>
              </a:ext>
            </a:extLst>
          </p:cNvPr>
          <p:cNvGrpSpPr/>
          <p:nvPr/>
        </p:nvGrpSpPr>
        <p:grpSpPr>
          <a:xfrm>
            <a:off x="162188" y="2938944"/>
            <a:ext cx="4370664" cy="620785"/>
            <a:chOff x="260059" y="1325461"/>
            <a:chExt cx="4370664" cy="620785"/>
          </a:xfrm>
        </p:grpSpPr>
        <p:grpSp>
          <p:nvGrpSpPr>
            <p:cNvPr id="18" name="Group 17">
              <a:extLst>
                <a:ext uri="{FF2B5EF4-FFF2-40B4-BE49-F238E27FC236}">
                  <a16:creationId xmlns:a16="http://schemas.microsoft.com/office/drawing/2014/main" id="{17C8F938-32E1-CC1B-5C0B-2772EEEC171F}"/>
                </a:ext>
              </a:extLst>
            </p:cNvPr>
            <p:cNvGrpSpPr/>
            <p:nvPr/>
          </p:nvGrpSpPr>
          <p:grpSpPr>
            <a:xfrm>
              <a:off x="260059" y="1325461"/>
              <a:ext cx="4370664" cy="620785"/>
              <a:chOff x="260059" y="1325461"/>
              <a:chExt cx="4370664" cy="620785"/>
            </a:xfrm>
          </p:grpSpPr>
          <p:sp>
            <p:nvSpPr>
              <p:cNvPr id="20" name="Rectangle: Rounded Corners 19">
                <a:extLst>
                  <a:ext uri="{FF2B5EF4-FFF2-40B4-BE49-F238E27FC236}">
                    <a16:creationId xmlns:a16="http://schemas.microsoft.com/office/drawing/2014/main" id="{98D2E5F1-4443-3ED6-777E-B8F465E247DA}"/>
                  </a:ext>
                </a:extLst>
              </p:cNvPr>
              <p:cNvSpPr/>
              <p:nvPr/>
            </p:nvSpPr>
            <p:spPr>
              <a:xfrm>
                <a:off x="260059" y="1325461"/>
                <a:ext cx="4311941" cy="620785"/>
              </a:xfrm>
              <a:prstGeom prst="roundRect">
                <a:avLst/>
              </a:prstGeom>
              <a:solidFill>
                <a:srgbClr val="FFFFFF"/>
              </a:solidFill>
              <a:ln w="12700" cap="flat" cmpd="sng" algn="ctr">
                <a:solidFill>
                  <a:srgbClr val="679E2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21" name="TextBox 20">
                <a:extLst>
                  <a:ext uri="{FF2B5EF4-FFF2-40B4-BE49-F238E27FC236}">
                    <a16:creationId xmlns:a16="http://schemas.microsoft.com/office/drawing/2014/main" id="{0E4E7CC5-D4F2-1A04-4640-11E3983EA876}"/>
                  </a:ext>
                </a:extLst>
              </p:cNvPr>
              <p:cNvSpPr txBox="1"/>
              <p:nvPr/>
            </p:nvSpPr>
            <p:spPr>
              <a:xfrm>
                <a:off x="813732" y="1417739"/>
                <a:ext cx="38169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nhớ</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nguồn</a:t>
                </a: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19" name="Oval 18">
              <a:extLst>
                <a:ext uri="{FF2B5EF4-FFF2-40B4-BE49-F238E27FC236}">
                  <a16:creationId xmlns:a16="http://schemas.microsoft.com/office/drawing/2014/main" id="{B403B7FB-1C98-7EFE-65C8-E9043807AC42}"/>
                </a:ext>
              </a:extLst>
            </p:cNvPr>
            <p:cNvSpPr/>
            <p:nvPr/>
          </p:nvSpPr>
          <p:spPr>
            <a:xfrm>
              <a:off x="327170" y="1392572"/>
              <a:ext cx="457200" cy="457200"/>
            </a:xfrm>
            <a:prstGeom prst="ellipse">
              <a:avLst/>
            </a:prstGeom>
            <a:solidFill>
              <a:srgbClr val="92D050"/>
            </a:solidFill>
            <a:ln w="25400" cap="flat" cmpd="sng" algn="ctr">
              <a:solidFill>
                <a:srgbClr val="679E2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6E5"/>
                  </a:solidFill>
                  <a:effectLst/>
                  <a:uLnTx/>
                  <a:uFillTx/>
                  <a:latin typeface="iCiel Cadena" panose="02000503000000020004" pitchFamily="50" charset="0"/>
                  <a:ea typeface="+mn-ea"/>
                  <a:cs typeface="+mn-cs"/>
                </a:rPr>
                <a:t>3</a:t>
              </a:r>
            </a:p>
          </p:txBody>
        </p:sp>
      </p:grpSp>
      <p:grpSp>
        <p:nvGrpSpPr>
          <p:cNvPr id="22" name="Group 21">
            <a:extLst>
              <a:ext uri="{FF2B5EF4-FFF2-40B4-BE49-F238E27FC236}">
                <a16:creationId xmlns:a16="http://schemas.microsoft.com/office/drawing/2014/main" id="{67F1BBF0-52F2-AD40-DAD8-5ABC50418BEF}"/>
              </a:ext>
            </a:extLst>
          </p:cNvPr>
          <p:cNvGrpSpPr/>
          <p:nvPr/>
        </p:nvGrpSpPr>
        <p:grpSpPr>
          <a:xfrm>
            <a:off x="163586" y="3695351"/>
            <a:ext cx="4370664" cy="620785"/>
            <a:chOff x="260059" y="1325461"/>
            <a:chExt cx="4370664" cy="620785"/>
          </a:xfrm>
        </p:grpSpPr>
        <p:grpSp>
          <p:nvGrpSpPr>
            <p:cNvPr id="23" name="Group 22">
              <a:extLst>
                <a:ext uri="{FF2B5EF4-FFF2-40B4-BE49-F238E27FC236}">
                  <a16:creationId xmlns:a16="http://schemas.microsoft.com/office/drawing/2014/main" id="{91720062-AF83-8B33-5960-08C1BA776286}"/>
                </a:ext>
              </a:extLst>
            </p:cNvPr>
            <p:cNvGrpSpPr/>
            <p:nvPr/>
          </p:nvGrpSpPr>
          <p:grpSpPr>
            <a:xfrm>
              <a:off x="260059" y="1325461"/>
              <a:ext cx="4370664" cy="620785"/>
              <a:chOff x="260059" y="1325461"/>
              <a:chExt cx="4370664" cy="620785"/>
            </a:xfrm>
          </p:grpSpPr>
          <p:sp>
            <p:nvSpPr>
              <p:cNvPr id="25" name="Rectangle: Rounded Corners 24">
                <a:extLst>
                  <a:ext uri="{FF2B5EF4-FFF2-40B4-BE49-F238E27FC236}">
                    <a16:creationId xmlns:a16="http://schemas.microsoft.com/office/drawing/2014/main" id="{8401CA43-754C-AFFA-D958-132360C18E01}"/>
                  </a:ext>
                </a:extLst>
              </p:cNvPr>
              <p:cNvSpPr/>
              <p:nvPr/>
            </p:nvSpPr>
            <p:spPr>
              <a:xfrm>
                <a:off x="260059" y="1325461"/>
                <a:ext cx="4311941" cy="620785"/>
              </a:xfrm>
              <a:prstGeom prst="roundRect">
                <a:avLst/>
              </a:prstGeom>
              <a:solidFill>
                <a:srgbClr val="FFFFFF"/>
              </a:solidFill>
              <a:ln w="12700" cap="flat" cmpd="sng" algn="ctr">
                <a:solidFill>
                  <a:srgbClr val="FF91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26" name="TextBox 25">
                <a:extLst>
                  <a:ext uri="{FF2B5EF4-FFF2-40B4-BE49-F238E27FC236}">
                    <a16:creationId xmlns:a16="http://schemas.microsoft.com/office/drawing/2014/main" id="{EC66CFCC-C883-C001-F26C-8F938C2B20E3}"/>
                  </a:ext>
                </a:extLst>
              </p:cNvPr>
              <p:cNvSpPr txBox="1"/>
              <p:nvPr/>
            </p:nvSpPr>
            <p:spPr>
              <a:xfrm>
                <a:off x="813732" y="1417739"/>
                <a:ext cx="38169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Môi</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hở</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răng</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lạnh</a:t>
                </a: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24" name="Oval 23">
              <a:extLst>
                <a:ext uri="{FF2B5EF4-FFF2-40B4-BE49-F238E27FC236}">
                  <a16:creationId xmlns:a16="http://schemas.microsoft.com/office/drawing/2014/main" id="{DD41429F-37DE-481C-41D2-2E9E6F57678F}"/>
                </a:ext>
              </a:extLst>
            </p:cNvPr>
            <p:cNvSpPr/>
            <p:nvPr/>
          </p:nvSpPr>
          <p:spPr>
            <a:xfrm>
              <a:off x="327170" y="1392572"/>
              <a:ext cx="457200" cy="457200"/>
            </a:xfrm>
            <a:prstGeom prst="ellipse">
              <a:avLst/>
            </a:prstGeom>
            <a:solidFill>
              <a:srgbClr val="FF911B"/>
            </a:solidFill>
            <a:ln w="25400" cap="flat" cmpd="sng" algn="ctr">
              <a:solidFill>
                <a:srgbClr val="FF911B">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6E5"/>
                  </a:solidFill>
                  <a:effectLst/>
                  <a:uLnTx/>
                  <a:uFillTx/>
                  <a:latin typeface="iCiel Cadena" panose="02000503000000020004" pitchFamily="50" charset="0"/>
                  <a:ea typeface="+mn-ea"/>
                  <a:cs typeface="+mn-cs"/>
                </a:rPr>
                <a:t>4</a:t>
              </a:r>
            </a:p>
          </p:txBody>
        </p:sp>
      </p:grpSp>
      <p:grpSp>
        <p:nvGrpSpPr>
          <p:cNvPr id="27" name="Group 26">
            <a:extLst>
              <a:ext uri="{FF2B5EF4-FFF2-40B4-BE49-F238E27FC236}">
                <a16:creationId xmlns:a16="http://schemas.microsoft.com/office/drawing/2014/main" id="{9CF54EDA-39CE-2ADF-D104-E4C973D50280}"/>
              </a:ext>
            </a:extLst>
          </p:cNvPr>
          <p:cNvGrpSpPr/>
          <p:nvPr/>
        </p:nvGrpSpPr>
        <p:grpSpPr>
          <a:xfrm>
            <a:off x="164984" y="4438825"/>
            <a:ext cx="4490906" cy="620785"/>
            <a:chOff x="260059" y="1325461"/>
            <a:chExt cx="4490906" cy="620785"/>
          </a:xfrm>
        </p:grpSpPr>
        <p:grpSp>
          <p:nvGrpSpPr>
            <p:cNvPr id="28" name="Group 27">
              <a:extLst>
                <a:ext uri="{FF2B5EF4-FFF2-40B4-BE49-F238E27FC236}">
                  <a16:creationId xmlns:a16="http://schemas.microsoft.com/office/drawing/2014/main" id="{053B1BA7-FE39-FBCC-3BBE-C08B6AFB9FB8}"/>
                </a:ext>
              </a:extLst>
            </p:cNvPr>
            <p:cNvGrpSpPr/>
            <p:nvPr/>
          </p:nvGrpSpPr>
          <p:grpSpPr>
            <a:xfrm>
              <a:off x="260059" y="1325461"/>
              <a:ext cx="4490906" cy="620785"/>
              <a:chOff x="260059" y="1325461"/>
              <a:chExt cx="4490906" cy="620785"/>
            </a:xfrm>
          </p:grpSpPr>
          <p:sp>
            <p:nvSpPr>
              <p:cNvPr id="30" name="Rectangle: Rounded Corners 29">
                <a:extLst>
                  <a:ext uri="{FF2B5EF4-FFF2-40B4-BE49-F238E27FC236}">
                    <a16:creationId xmlns:a16="http://schemas.microsoft.com/office/drawing/2014/main" id="{E58B3BED-91ED-3AC7-2F7E-1E29D3F260BE}"/>
                  </a:ext>
                </a:extLst>
              </p:cNvPr>
              <p:cNvSpPr/>
              <p:nvPr/>
            </p:nvSpPr>
            <p:spPr>
              <a:xfrm>
                <a:off x="260059" y="1325461"/>
                <a:ext cx="4311941" cy="620785"/>
              </a:xfrm>
              <a:prstGeom prst="roundRect">
                <a:avLst/>
              </a:prstGeom>
              <a:solidFill>
                <a:srgbClr val="FFFFFF"/>
              </a:solidFill>
              <a:ln w="127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31" name="TextBox 30">
                <a:extLst>
                  <a:ext uri="{FF2B5EF4-FFF2-40B4-BE49-F238E27FC236}">
                    <a16:creationId xmlns:a16="http://schemas.microsoft.com/office/drawing/2014/main" id="{82479859-ECF2-961E-A0DE-0971AA1D57E2}"/>
                  </a:ext>
                </a:extLst>
              </p:cNvPr>
              <p:cNvSpPr txBox="1"/>
              <p:nvPr/>
            </p:nvSpPr>
            <p:spPr>
              <a:xfrm>
                <a:off x="763398" y="1417739"/>
                <a:ext cx="3987567" cy="3847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Ăn</a:t>
                </a:r>
                <a:r>
                  <a:rPr kumimoji="0" lang="en-US" sz="19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sz="19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bát</a:t>
                </a:r>
                <a:r>
                  <a:rPr kumimoji="0" lang="en-US" sz="19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cháo</a:t>
                </a:r>
                <a:r>
                  <a:rPr kumimoji="0" lang="en-US" sz="19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chạy</a:t>
                </a:r>
                <a:r>
                  <a:rPr kumimoji="0" lang="en-US" sz="19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ba</a:t>
                </a:r>
                <a:r>
                  <a:rPr kumimoji="0" lang="en-US" sz="19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quãng</a:t>
                </a:r>
                <a:r>
                  <a:rPr kumimoji="0" lang="en-US" sz="19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19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đồng</a:t>
                </a:r>
                <a:endParaRPr kumimoji="0" lang="en-US" sz="19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29" name="Oval 28">
              <a:extLst>
                <a:ext uri="{FF2B5EF4-FFF2-40B4-BE49-F238E27FC236}">
                  <a16:creationId xmlns:a16="http://schemas.microsoft.com/office/drawing/2014/main" id="{C7C33800-9FC0-E95B-F43A-E4420A269481}"/>
                </a:ext>
              </a:extLst>
            </p:cNvPr>
            <p:cNvSpPr/>
            <p:nvPr/>
          </p:nvSpPr>
          <p:spPr>
            <a:xfrm>
              <a:off x="327170" y="1392572"/>
              <a:ext cx="457200" cy="457200"/>
            </a:xfrm>
            <a:prstGeom prst="ellipse">
              <a:avLst/>
            </a:prstGeom>
            <a:solidFill>
              <a:srgbClr val="159BFF"/>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6E5"/>
                  </a:solidFill>
                  <a:effectLst/>
                  <a:uLnTx/>
                  <a:uFillTx/>
                  <a:latin typeface="iCiel Cadena" panose="02000503000000020004" pitchFamily="50" charset="0"/>
                  <a:ea typeface="+mn-ea"/>
                  <a:cs typeface="+mn-cs"/>
                </a:rPr>
                <a:t>5</a:t>
              </a:r>
            </a:p>
          </p:txBody>
        </p:sp>
      </p:grpSp>
      <p:grpSp>
        <p:nvGrpSpPr>
          <p:cNvPr id="32" name="Group 31">
            <a:extLst>
              <a:ext uri="{FF2B5EF4-FFF2-40B4-BE49-F238E27FC236}">
                <a16:creationId xmlns:a16="http://schemas.microsoft.com/office/drawing/2014/main" id="{D0F8666D-E220-BD85-0ECB-C96E5C674F3F}"/>
              </a:ext>
            </a:extLst>
          </p:cNvPr>
          <p:cNvGrpSpPr/>
          <p:nvPr/>
        </p:nvGrpSpPr>
        <p:grpSpPr>
          <a:xfrm>
            <a:off x="4629324" y="1276525"/>
            <a:ext cx="4506287" cy="1466675"/>
            <a:chOff x="181760" y="1325461"/>
            <a:chExt cx="4506287" cy="1466675"/>
          </a:xfrm>
        </p:grpSpPr>
        <p:grpSp>
          <p:nvGrpSpPr>
            <p:cNvPr id="33" name="Group 32">
              <a:extLst>
                <a:ext uri="{FF2B5EF4-FFF2-40B4-BE49-F238E27FC236}">
                  <a16:creationId xmlns:a16="http://schemas.microsoft.com/office/drawing/2014/main" id="{EABB1085-3446-8CE9-1B11-69925F5AF811}"/>
                </a:ext>
              </a:extLst>
            </p:cNvPr>
            <p:cNvGrpSpPr/>
            <p:nvPr/>
          </p:nvGrpSpPr>
          <p:grpSpPr>
            <a:xfrm>
              <a:off x="181760" y="1325461"/>
              <a:ext cx="4506287" cy="1466675"/>
              <a:chOff x="181760" y="1325461"/>
              <a:chExt cx="4506287" cy="1466675"/>
            </a:xfrm>
          </p:grpSpPr>
          <p:sp>
            <p:nvSpPr>
              <p:cNvPr id="35" name="Rectangle: Rounded Corners 34">
                <a:extLst>
                  <a:ext uri="{FF2B5EF4-FFF2-40B4-BE49-F238E27FC236}">
                    <a16:creationId xmlns:a16="http://schemas.microsoft.com/office/drawing/2014/main" id="{CFD4F700-7C2E-0801-3126-B37197333CB7}"/>
                  </a:ext>
                </a:extLst>
              </p:cNvPr>
              <p:cNvSpPr/>
              <p:nvPr/>
            </p:nvSpPr>
            <p:spPr>
              <a:xfrm>
                <a:off x="260059" y="1325461"/>
                <a:ext cx="4311941" cy="1466675"/>
              </a:xfrm>
              <a:prstGeom prst="roundRect">
                <a:avLst>
                  <a:gd name="adj" fmla="val 9057"/>
                </a:avLst>
              </a:prstGeom>
              <a:solidFill>
                <a:srgbClr val="FFFFFF"/>
              </a:solidFill>
              <a:ln w="12700" cap="flat" cmpd="sng" algn="ctr">
                <a:solidFill>
                  <a:srgbClr val="B789F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36" name="TextBox 35">
                <a:extLst>
                  <a:ext uri="{FF2B5EF4-FFF2-40B4-BE49-F238E27FC236}">
                    <a16:creationId xmlns:a16="http://schemas.microsoft.com/office/drawing/2014/main" id="{2CCC1340-59E5-D219-4951-5F031EF8C87F}"/>
                  </a:ext>
                </a:extLst>
              </p:cNvPr>
              <p:cNvSpPr txBox="1"/>
              <p:nvPr/>
            </p:nvSpPr>
            <p:spPr>
              <a:xfrm>
                <a:off x="181760" y="1605023"/>
                <a:ext cx="4506287"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Nhiễu</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điều</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phủ</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lấy</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giá</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gương</a:t>
                </a: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phải</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thương</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nhau</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34" name="Oval 33">
              <a:extLst>
                <a:ext uri="{FF2B5EF4-FFF2-40B4-BE49-F238E27FC236}">
                  <a16:creationId xmlns:a16="http://schemas.microsoft.com/office/drawing/2014/main" id="{2CEF8CCD-FA09-2CED-806D-B4085411F712}"/>
                </a:ext>
              </a:extLst>
            </p:cNvPr>
            <p:cNvSpPr/>
            <p:nvPr/>
          </p:nvSpPr>
          <p:spPr>
            <a:xfrm>
              <a:off x="327170" y="1392572"/>
              <a:ext cx="457200" cy="457200"/>
            </a:xfrm>
            <a:prstGeom prst="ellipse">
              <a:avLst/>
            </a:prstGeom>
            <a:solidFill>
              <a:srgbClr val="B789FD"/>
            </a:solidFill>
            <a:ln w="25400" cap="flat" cmpd="sng" algn="ctr">
              <a:solidFill>
                <a:srgbClr val="B789F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6E5"/>
                  </a:solidFill>
                  <a:effectLst/>
                  <a:uLnTx/>
                  <a:uFillTx/>
                  <a:latin typeface="iCiel Cadena" panose="02000503000000020004" pitchFamily="50" charset="0"/>
                  <a:ea typeface="+mn-ea"/>
                  <a:cs typeface="+mn-cs"/>
                </a:rPr>
                <a:t>6</a:t>
              </a:r>
            </a:p>
          </p:txBody>
        </p:sp>
      </p:grpSp>
      <p:grpSp>
        <p:nvGrpSpPr>
          <p:cNvPr id="37" name="Group 36">
            <a:extLst>
              <a:ext uri="{FF2B5EF4-FFF2-40B4-BE49-F238E27FC236}">
                <a16:creationId xmlns:a16="http://schemas.microsoft.com/office/drawing/2014/main" id="{9F8D70A3-33C8-4A79-013D-0A19DE434105}"/>
              </a:ext>
            </a:extLst>
          </p:cNvPr>
          <p:cNvGrpSpPr/>
          <p:nvPr/>
        </p:nvGrpSpPr>
        <p:grpSpPr>
          <a:xfrm>
            <a:off x="4727198" y="2940342"/>
            <a:ext cx="4370664" cy="620785"/>
            <a:chOff x="260059" y="1325461"/>
            <a:chExt cx="4370664" cy="620785"/>
          </a:xfrm>
        </p:grpSpPr>
        <p:grpSp>
          <p:nvGrpSpPr>
            <p:cNvPr id="38" name="Group 37">
              <a:extLst>
                <a:ext uri="{FF2B5EF4-FFF2-40B4-BE49-F238E27FC236}">
                  <a16:creationId xmlns:a16="http://schemas.microsoft.com/office/drawing/2014/main" id="{3754419B-7EEF-D134-14CD-1A96E021694F}"/>
                </a:ext>
              </a:extLst>
            </p:cNvPr>
            <p:cNvGrpSpPr/>
            <p:nvPr/>
          </p:nvGrpSpPr>
          <p:grpSpPr>
            <a:xfrm>
              <a:off x="260059" y="1325461"/>
              <a:ext cx="4370664" cy="620785"/>
              <a:chOff x="260059" y="1325461"/>
              <a:chExt cx="4370664" cy="620785"/>
            </a:xfrm>
          </p:grpSpPr>
          <p:sp>
            <p:nvSpPr>
              <p:cNvPr id="40" name="Rectangle: Rounded Corners 39">
                <a:extLst>
                  <a:ext uri="{FF2B5EF4-FFF2-40B4-BE49-F238E27FC236}">
                    <a16:creationId xmlns:a16="http://schemas.microsoft.com/office/drawing/2014/main" id="{908CF9CC-687C-03A4-DD8E-866071094466}"/>
                  </a:ext>
                </a:extLst>
              </p:cNvPr>
              <p:cNvSpPr/>
              <p:nvPr/>
            </p:nvSpPr>
            <p:spPr>
              <a:xfrm>
                <a:off x="260059" y="1325461"/>
                <a:ext cx="4311941" cy="620785"/>
              </a:xfrm>
              <a:prstGeom prst="roundRect">
                <a:avLst/>
              </a:prstGeom>
              <a:solidFill>
                <a:srgbClr val="FFFFFF"/>
              </a:solidFill>
              <a:ln w="12700" cap="flat" cmpd="sng" algn="ctr">
                <a:solidFill>
                  <a:srgbClr val="679E2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41" name="TextBox 40">
                <a:extLst>
                  <a:ext uri="{FF2B5EF4-FFF2-40B4-BE49-F238E27FC236}">
                    <a16:creationId xmlns:a16="http://schemas.microsoft.com/office/drawing/2014/main" id="{283A196C-1B51-2314-1D08-E50F4AE6FA37}"/>
                  </a:ext>
                </a:extLst>
              </p:cNvPr>
              <p:cNvSpPr txBox="1"/>
              <p:nvPr/>
            </p:nvSpPr>
            <p:spPr>
              <a:xfrm>
                <a:off x="813732" y="1417739"/>
                <a:ext cx="381699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Già</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néo</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đứt</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dây</a:t>
                </a: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39" name="Oval 38">
              <a:extLst>
                <a:ext uri="{FF2B5EF4-FFF2-40B4-BE49-F238E27FC236}">
                  <a16:creationId xmlns:a16="http://schemas.microsoft.com/office/drawing/2014/main" id="{B871AA06-5B07-8622-712B-F99E9624F6D7}"/>
                </a:ext>
              </a:extLst>
            </p:cNvPr>
            <p:cNvSpPr/>
            <p:nvPr/>
          </p:nvSpPr>
          <p:spPr>
            <a:xfrm>
              <a:off x="327170" y="1392572"/>
              <a:ext cx="457200" cy="457200"/>
            </a:xfrm>
            <a:prstGeom prst="ellipse">
              <a:avLst/>
            </a:prstGeom>
            <a:solidFill>
              <a:srgbClr val="92D050"/>
            </a:solidFill>
            <a:ln w="25400" cap="flat" cmpd="sng" algn="ctr">
              <a:solidFill>
                <a:srgbClr val="679E2A"/>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6E5"/>
                  </a:solidFill>
                  <a:effectLst/>
                  <a:uLnTx/>
                  <a:uFillTx/>
                  <a:latin typeface="iCiel Cadena" panose="02000503000000020004" pitchFamily="50" charset="0"/>
                  <a:ea typeface="+mn-ea"/>
                  <a:cs typeface="+mn-cs"/>
                </a:rPr>
                <a:t>7</a:t>
              </a:r>
            </a:p>
          </p:txBody>
        </p:sp>
      </p:grpSp>
      <p:grpSp>
        <p:nvGrpSpPr>
          <p:cNvPr id="42" name="Group 41">
            <a:extLst>
              <a:ext uri="{FF2B5EF4-FFF2-40B4-BE49-F238E27FC236}">
                <a16:creationId xmlns:a16="http://schemas.microsoft.com/office/drawing/2014/main" id="{B192A31F-092E-6805-C026-1D2B7A2B63BF}"/>
              </a:ext>
            </a:extLst>
          </p:cNvPr>
          <p:cNvGrpSpPr/>
          <p:nvPr/>
        </p:nvGrpSpPr>
        <p:grpSpPr>
          <a:xfrm>
            <a:off x="4728596" y="3696749"/>
            <a:ext cx="4311941" cy="1370201"/>
            <a:chOff x="260059" y="1325461"/>
            <a:chExt cx="4311941" cy="1370201"/>
          </a:xfrm>
        </p:grpSpPr>
        <p:grpSp>
          <p:nvGrpSpPr>
            <p:cNvPr id="43" name="Group 42">
              <a:extLst>
                <a:ext uri="{FF2B5EF4-FFF2-40B4-BE49-F238E27FC236}">
                  <a16:creationId xmlns:a16="http://schemas.microsoft.com/office/drawing/2014/main" id="{BD84E6F9-4930-260C-E2E4-3B0A26908F75}"/>
                </a:ext>
              </a:extLst>
            </p:cNvPr>
            <p:cNvGrpSpPr/>
            <p:nvPr/>
          </p:nvGrpSpPr>
          <p:grpSpPr>
            <a:xfrm>
              <a:off x="260059" y="1325461"/>
              <a:ext cx="4311941" cy="1370201"/>
              <a:chOff x="260059" y="1325461"/>
              <a:chExt cx="4311941" cy="1370201"/>
            </a:xfrm>
          </p:grpSpPr>
          <p:sp>
            <p:nvSpPr>
              <p:cNvPr id="45" name="Rectangle: Rounded Corners 44">
                <a:extLst>
                  <a:ext uri="{FF2B5EF4-FFF2-40B4-BE49-F238E27FC236}">
                    <a16:creationId xmlns:a16="http://schemas.microsoft.com/office/drawing/2014/main" id="{581C0D3E-3FA0-BC84-9449-904C820DEFFE}"/>
                  </a:ext>
                </a:extLst>
              </p:cNvPr>
              <p:cNvSpPr/>
              <p:nvPr/>
            </p:nvSpPr>
            <p:spPr>
              <a:xfrm>
                <a:off x="260059" y="1325461"/>
                <a:ext cx="4311941" cy="1370201"/>
              </a:xfrm>
              <a:prstGeom prst="roundRect">
                <a:avLst>
                  <a:gd name="adj" fmla="val 6871"/>
                </a:avLst>
              </a:prstGeom>
              <a:solidFill>
                <a:srgbClr val="FFFFFF"/>
              </a:solidFill>
              <a:ln w="12700" cap="flat" cmpd="sng" algn="ctr">
                <a:solidFill>
                  <a:srgbClr val="FF911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sp>
            <p:nvSpPr>
              <p:cNvPr id="46" name="TextBox 45">
                <a:extLst>
                  <a:ext uri="{FF2B5EF4-FFF2-40B4-BE49-F238E27FC236}">
                    <a16:creationId xmlns:a16="http://schemas.microsoft.com/office/drawing/2014/main" id="{0F985A8A-0D02-7761-532C-16CD6F070F14}"/>
                  </a:ext>
                </a:extLst>
              </p:cNvPr>
              <p:cNvSpPr txBox="1"/>
              <p:nvPr/>
            </p:nvSpPr>
            <p:spPr>
              <a:xfrm>
                <a:off x="654341" y="1652631"/>
                <a:ext cx="3816991"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cây</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làm</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chẳng</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nên</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non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Ba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cây</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chụm</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lại</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nên</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hòn</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núi</a:t>
                </a:r>
                <a:r>
                  <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cao</a:t>
                </a:r>
                <a:endParaRPr kumimoji="0" lang="en-US"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sp>
          <p:nvSpPr>
            <p:cNvPr id="44" name="Oval 43">
              <a:extLst>
                <a:ext uri="{FF2B5EF4-FFF2-40B4-BE49-F238E27FC236}">
                  <a16:creationId xmlns:a16="http://schemas.microsoft.com/office/drawing/2014/main" id="{C3B0EFE4-2EC9-46C5-49ED-F102C5826634}"/>
                </a:ext>
              </a:extLst>
            </p:cNvPr>
            <p:cNvSpPr/>
            <p:nvPr/>
          </p:nvSpPr>
          <p:spPr>
            <a:xfrm>
              <a:off x="327170" y="1392572"/>
              <a:ext cx="457200" cy="457200"/>
            </a:xfrm>
            <a:prstGeom prst="ellipse">
              <a:avLst/>
            </a:prstGeom>
            <a:solidFill>
              <a:srgbClr val="FF911B"/>
            </a:solidFill>
            <a:ln w="25400" cap="flat" cmpd="sng" algn="ctr">
              <a:solidFill>
                <a:srgbClr val="FF911B">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6E5"/>
                  </a:solidFill>
                  <a:effectLst/>
                  <a:uLnTx/>
                  <a:uFillTx/>
                  <a:latin typeface="iCiel Cadena" panose="02000503000000020004" pitchFamily="50" charset="0"/>
                  <a:ea typeface="+mn-ea"/>
                  <a:cs typeface="+mn-cs"/>
                </a:rPr>
                <a:t>8</a:t>
              </a:r>
            </a:p>
          </p:txBody>
        </p:sp>
      </p:grpSp>
      <p:pic>
        <p:nvPicPr>
          <p:cNvPr id="47" name="Picture 46">
            <a:extLst>
              <a:ext uri="{FF2B5EF4-FFF2-40B4-BE49-F238E27FC236}">
                <a16:creationId xmlns:a16="http://schemas.microsoft.com/office/drawing/2014/main" id="{5018AC70-024B-E051-B782-2A1A55368496}"/>
              </a:ext>
            </a:extLst>
          </p:cNvPr>
          <p:cNvPicPr>
            <a:picLocks noChangeAspect="1"/>
          </p:cNvPicPr>
          <p:nvPr/>
        </p:nvPicPr>
        <p:blipFill rotWithShape="1">
          <a:blip r:embed="rId5"/>
          <a:srcRect t="25607" r="50000" b="32803"/>
          <a:stretch/>
        </p:blipFill>
        <p:spPr>
          <a:xfrm>
            <a:off x="3773998" y="2959006"/>
            <a:ext cx="675715" cy="562062"/>
          </a:xfrm>
          <a:prstGeom prst="rect">
            <a:avLst/>
          </a:prstGeom>
        </p:spPr>
      </p:pic>
      <p:pic>
        <p:nvPicPr>
          <p:cNvPr id="48" name="Picture 47">
            <a:extLst>
              <a:ext uri="{FF2B5EF4-FFF2-40B4-BE49-F238E27FC236}">
                <a16:creationId xmlns:a16="http://schemas.microsoft.com/office/drawing/2014/main" id="{5D13BBE6-179E-AF54-168E-B96EE1CDB332}"/>
              </a:ext>
            </a:extLst>
          </p:cNvPr>
          <p:cNvPicPr>
            <a:picLocks noChangeAspect="1"/>
          </p:cNvPicPr>
          <p:nvPr/>
        </p:nvPicPr>
        <p:blipFill rotWithShape="1">
          <a:blip r:embed="rId5"/>
          <a:srcRect l="48603" t="24954" r="1397" b="33455"/>
          <a:stretch/>
        </p:blipFill>
        <p:spPr>
          <a:xfrm>
            <a:off x="4122977" y="1263312"/>
            <a:ext cx="675715" cy="562062"/>
          </a:xfrm>
          <a:prstGeom prst="rect">
            <a:avLst/>
          </a:prstGeom>
        </p:spPr>
      </p:pic>
      <p:pic>
        <p:nvPicPr>
          <p:cNvPr id="49" name="Tieng-yeah-tre-con-www_nhacchuongvui_com">
            <a:hlinkClick r:id="" action="ppaction://media"/>
            <a:extLst>
              <a:ext uri="{FF2B5EF4-FFF2-40B4-BE49-F238E27FC236}">
                <a16:creationId xmlns:a16="http://schemas.microsoft.com/office/drawing/2014/main" id="{870F9F7E-AE65-0C12-EDC7-4C039111D9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4940" y="-820420"/>
            <a:ext cx="406400" cy="406400"/>
          </a:xfrm>
          <a:prstGeom prst="rect">
            <a:avLst/>
          </a:prstGeom>
        </p:spPr>
      </p:pic>
      <p:pic>
        <p:nvPicPr>
          <p:cNvPr id="50" name="Picture 49">
            <a:extLst>
              <a:ext uri="{FF2B5EF4-FFF2-40B4-BE49-F238E27FC236}">
                <a16:creationId xmlns:a16="http://schemas.microsoft.com/office/drawing/2014/main" id="{DFB3EB6D-4382-2C98-1F34-438274143839}"/>
              </a:ext>
            </a:extLst>
          </p:cNvPr>
          <p:cNvPicPr>
            <a:picLocks noChangeAspect="1"/>
          </p:cNvPicPr>
          <p:nvPr/>
        </p:nvPicPr>
        <p:blipFill rotWithShape="1">
          <a:blip r:embed="rId5"/>
          <a:srcRect l="48603" t="24954" r="1397" b="33455"/>
          <a:stretch/>
        </p:blipFill>
        <p:spPr>
          <a:xfrm>
            <a:off x="4092497" y="2116368"/>
            <a:ext cx="675715" cy="562062"/>
          </a:xfrm>
          <a:prstGeom prst="rect">
            <a:avLst/>
          </a:prstGeom>
        </p:spPr>
      </p:pic>
      <p:pic>
        <p:nvPicPr>
          <p:cNvPr id="51" name="Tieng-yeah-tre-con-www_nhacchuongvui_com">
            <a:hlinkClick r:id="" action="ppaction://media"/>
            <a:extLst>
              <a:ext uri="{FF2B5EF4-FFF2-40B4-BE49-F238E27FC236}">
                <a16:creationId xmlns:a16="http://schemas.microsoft.com/office/drawing/2014/main" id="{90D9CF14-2E05-2D23-ED49-03276DB62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1640" y="-496570"/>
            <a:ext cx="406400" cy="406400"/>
          </a:xfrm>
          <a:prstGeom prst="rect">
            <a:avLst/>
          </a:prstGeom>
        </p:spPr>
      </p:pic>
      <p:pic>
        <p:nvPicPr>
          <p:cNvPr id="52" name="Picture 51">
            <a:extLst>
              <a:ext uri="{FF2B5EF4-FFF2-40B4-BE49-F238E27FC236}">
                <a16:creationId xmlns:a16="http://schemas.microsoft.com/office/drawing/2014/main" id="{C3AB9E04-D5CE-EB1D-6299-C856DB34D559}"/>
              </a:ext>
            </a:extLst>
          </p:cNvPr>
          <p:cNvPicPr>
            <a:picLocks noChangeAspect="1"/>
          </p:cNvPicPr>
          <p:nvPr/>
        </p:nvPicPr>
        <p:blipFill rotWithShape="1">
          <a:blip r:embed="rId5"/>
          <a:srcRect l="48603" t="24954" r="1397" b="33455"/>
          <a:stretch/>
        </p:blipFill>
        <p:spPr>
          <a:xfrm>
            <a:off x="4039157" y="3743238"/>
            <a:ext cx="675715" cy="562062"/>
          </a:xfrm>
          <a:prstGeom prst="rect">
            <a:avLst/>
          </a:prstGeom>
        </p:spPr>
      </p:pic>
      <p:pic>
        <p:nvPicPr>
          <p:cNvPr id="53" name="Tieng-yeah-tre-con-www_nhacchuongvui_com">
            <a:hlinkClick r:id="" action="ppaction://media"/>
            <a:extLst>
              <a:ext uri="{FF2B5EF4-FFF2-40B4-BE49-F238E27FC236}">
                <a16:creationId xmlns:a16="http://schemas.microsoft.com/office/drawing/2014/main" id="{D35ACA33-CBB9-60BD-A1F8-F7AC25357D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22390" y="-607060"/>
            <a:ext cx="406400" cy="406400"/>
          </a:xfrm>
          <a:prstGeom prst="rect">
            <a:avLst/>
          </a:prstGeom>
        </p:spPr>
      </p:pic>
      <p:pic>
        <p:nvPicPr>
          <p:cNvPr id="54" name="Picture 53">
            <a:extLst>
              <a:ext uri="{FF2B5EF4-FFF2-40B4-BE49-F238E27FC236}">
                <a16:creationId xmlns:a16="http://schemas.microsoft.com/office/drawing/2014/main" id="{012CFF45-85C8-FFCE-E0D4-DABD4DF7A0AA}"/>
              </a:ext>
            </a:extLst>
          </p:cNvPr>
          <p:cNvPicPr>
            <a:picLocks noChangeAspect="1"/>
          </p:cNvPicPr>
          <p:nvPr/>
        </p:nvPicPr>
        <p:blipFill rotWithShape="1">
          <a:blip r:embed="rId5"/>
          <a:srcRect l="48603" t="24954" r="1397" b="33455"/>
          <a:stretch/>
        </p:blipFill>
        <p:spPr>
          <a:xfrm>
            <a:off x="8433995" y="1278168"/>
            <a:ext cx="675715" cy="562062"/>
          </a:xfrm>
          <a:prstGeom prst="rect">
            <a:avLst/>
          </a:prstGeom>
        </p:spPr>
      </p:pic>
      <p:pic>
        <p:nvPicPr>
          <p:cNvPr id="55" name="Tieng-yeah-tre-con-www_nhacchuongvui_com">
            <a:hlinkClick r:id="" action="ppaction://media"/>
            <a:extLst>
              <a:ext uri="{FF2B5EF4-FFF2-40B4-BE49-F238E27FC236}">
                <a16:creationId xmlns:a16="http://schemas.microsoft.com/office/drawing/2014/main" id="{B61D3DDF-4A31-9E2E-3E1B-12ED199D7C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42430" y="-767080"/>
            <a:ext cx="406400" cy="406400"/>
          </a:xfrm>
          <a:prstGeom prst="rect">
            <a:avLst/>
          </a:prstGeom>
        </p:spPr>
      </p:pic>
      <p:pic>
        <p:nvPicPr>
          <p:cNvPr id="56" name="Picture 55">
            <a:extLst>
              <a:ext uri="{FF2B5EF4-FFF2-40B4-BE49-F238E27FC236}">
                <a16:creationId xmlns:a16="http://schemas.microsoft.com/office/drawing/2014/main" id="{3D933FB2-8A8A-C769-FBC8-E4310B27F649}"/>
              </a:ext>
            </a:extLst>
          </p:cNvPr>
          <p:cNvPicPr>
            <a:picLocks noChangeAspect="1"/>
          </p:cNvPicPr>
          <p:nvPr/>
        </p:nvPicPr>
        <p:blipFill rotWithShape="1">
          <a:blip r:embed="rId5"/>
          <a:srcRect l="48603" t="24954" r="1397" b="33455"/>
          <a:stretch/>
        </p:blipFill>
        <p:spPr>
          <a:xfrm>
            <a:off x="8445425" y="3697518"/>
            <a:ext cx="675715" cy="562062"/>
          </a:xfrm>
          <a:prstGeom prst="rect">
            <a:avLst/>
          </a:prstGeom>
        </p:spPr>
      </p:pic>
      <p:pic>
        <p:nvPicPr>
          <p:cNvPr id="57" name="Tieng-yeah-tre-con-www_nhacchuongvui_com">
            <a:hlinkClick r:id="" action="ppaction://media"/>
            <a:extLst>
              <a:ext uri="{FF2B5EF4-FFF2-40B4-BE49-F238E27FC236}">
                <a16:creationId xmlns:a16="http://schemas.microsoft.com/office/drawing/2014/main" id="{BD02ACA5-EA33-D4FF-FDB7-0FA478D403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6260" y="-580390"/>
            <a:ext cx="406400" cy="406400"/>
          </a:xfrm>
          <a:prstGeom prst="rect">
            <a:avLst/>
          </a:prstGeom>
        </p:spPr>
      </p:pic>
      <p:pic>
        <p:nvPicPr>
          <p:cNvPr id="58" name="Picture 57">
            <a:extLst>
              <a:ext uri="{FF2B5EF4-FFF2-40B4-BE49-F238E27FC236}">
                <a16:creationId xmlns:a16="http://schemas.microsoft.com/office/drawing/2014/main" id="{EA7E96FD-66B9-D2D2-7DC0-F558E0DB4269}"/>
              </a:ext>
            </a:extLst>
          </p:cNvPr>
          <p:cNvPicPr>
            <a:picLocks noChangeAspect="1"/>
          </p:cNvPicPr>
          <p:nvPr/>
        </p:nvPicPr>
        <p:blipFill rotWithShape="1">
          <a:blip r:embed="rId5"/>
          <a:srcRect t="25607" r="50000" b="32803"/>
          <a:stretch/>
        </p:blipFill>
        <p:spPr>
          <a:xfrm>
            <a:off x="3896285" y="4460146"/>
            <a:ext cx="675715" cy="562062"/>
          </a:xfrm>
          <a:prstGeom prst="rect">
            <a:avLst/>
          </a:prstGeom>
        </p:spPr>
      </p:pic>
      <p:pic>
        <p:nvPicPr>
          <p:cNvPr id="59" name="Picture 58">
            <a:extLst>
              <a:ext uri="{FF2B5EF4-FFF2-40B4-BE49-F238E27FC236}">
                <a16:creationId xmlns:a16="http://schemas.microsoft.com/office/drawing/2014/main" id="{54F8AFA3-AEE8-8438-4502-EB3152503B35}"/>
              </a:ext>
            </a:extLst>
          </p:cNvPr>
          <p:cNvPicPr>
            <a:picLocks noChangeAspect="1"/>
          </p:cNvPicPr>
          <p:nvPr/>
        </p:nvPicPr>
        <p:blipFill rotWithShape="1">
          <a:blip r:embed="rId5"/>
          <a:srcRect t="25607" r="50000" b="32803"/>
          <a:stretch/>
        </p:blipFill>
        <p:spPr>
          <a:xfrm>
            <a:off x="8323505" y="2955196"/>
            <a:ext cx="675715" cy="562062"/>
          </a:xfrm>
          <a:prstGeom prst="rect">
            <a:avLst/>
          </a:prstGeom>
        </p:spPr>
      </p:pic>
    </p:spTree>
    <p:extLst>
      <p:ext uri="{BB962C8B-B14F-4D97-AF65-F5344CB8AC3E}">
        <p14:creationId xmlns:p14="http://schemas.microsoft.com/office/powerpoint/2010/main" val="8015025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53" presetClass="entr" presetSubtype="16"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fltVal val="0"/>
                                          </p:val>
                                        </p:tav>
                                        <p:tav tm="100000">
                                          <p:val>
                                            <p:strVal val="#ppt_w"/>
                                          </p:val>
                                        </p:tav>
                                      </p:tavLst>
                                    </p:anim>
                                    <p:anim calcmode="lin" valueType="num">
                                      <p:cBhvr>
                                        <p:cTn id="48" dur="500" fill="hold"/>
                                        <p:tgtEl>
                                          <p:spTgt spid="42"/>
                                        </p:tgtEl>
                                        <p:attrNameLst>
                                          <p:attrName>ppt_h</p:attrName>
                                        </p:attrNameLst>
                                      </p:cBhvr>
                                      <p:tavLst>
                                        <p:tav tm="0">
                                          <p:val>
                                            <p:fltVal val="0"/>
                                          </p:val>
                                        </p:tav>
                                        <p:tav tm="100000">
                                          <p:val>
                                            <p:strVal val="#ppt_h"/>
                                          </p:val>
                                        </p:tav>
                                      </p:tavLst>
                                    </p:anim>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49"/>
                </p:tgtEl>
              </p:cMediaNode>
            </p:audio>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Effect transition="in" filter="fade">
                                      <p:cBhvr>
                                        <p:cTn id="58" dur="500"/>
                                        <p:tgtEl>
                                          <p:spTgt spid="48"/>
                                        </p:tgtEl>
                                      </p:cBhvr>
                                    </p:animEffect>
                                  </p:childTnLst>
                                </p:cTn>
                              </p:par>
                              <p:par>
                                <p:cTn id="59" presetID="1" presetClass="mediacall" presetSubtype="0" fill="hold" nodeType="withEffect">
                                  <p:stCondLst>
                                    <p:cond delay="0"/>
                                  </p:stCondLst>
                                  <p:childTnLst>
                                    <p:cmd type="call" cmd="playFrom(0.0)">
                                      <p:cBhvr>
                                        <p:cTn id="60" dur="4414" fill="hold"/>
                                        <p:tgtEl>
                                          <p:spTgt spid="49"/>
                                        </p:tgtEl>
                                      </p:cBhvr>
                                    </p:cmd>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anim calcmode="lin" valueType="num">
                                      <p:cBhvr>
                                        <p:cTn id="66" dur="500" fill="hold"/>
                                        <p:tgtEl>
                                          <p:spTgt spid="50"/>
                                        </p:tgtEl>
                                        <p:attrNameLst>
                                          <p:attrName>ppt_w</p:attrName>
                                        </p:attrNameLst>
                                      </p:cBhvr>
                                      <p:tavLst>
                                        <p:tav tm="0">
                                          <p:val>
                                            <p:fltVal val="0"/>
                                          </p:val>
                                        </p:tav>
                                        <p:tav tm="100000">
                                          <p:val>
                                            <p:strVal val="#ppt_w"/>
                                          </p:val>
                                        </p:tav>
                                      </p:tavLst>
                                    </p:anim>
                                    <p:anim calcmode="lin" valueType="num">
                                      <p:cBhvr>
                                        <p:cTn id="67" dur="500" fill="hold"/>
                                        <p:tgtEl>
                                          <p:spTgt spid="50"/>
                                        </p:tgtEl>
                                        <p:attrNameLst>
                                          <p:attrName>ppt_h</p:attrName>
                                        </p:attrNameLst>
                                      </p:cBhvr>
                                      <p:tavLst>
                                        <p:tav tm="0">
                                          <p:val>
                                            <p:fltVal val="0"/>
                                          </p:val>
                                        </p:tav>
                                        <p:tav tm="100000">
                                          <p:val>
                                            <p:strVal val="#ppt_h"/>
                                          </p:val>
                                        </p:tav>
                                      </p:tavLst>
                                    </p:anim>
                                    <p:animEffect transition="in" filter="fade">
                                      <p:cBhvr>
                                        <p:cTn id="68" dur="500"/>
                                        <p:tgtEl>
                                          <p:spTgt spid="50"/>
                                        </p:tgtEl>
                                      </p:cBhvr>
                                    </p:animEffect>
                                  </p:childTnLst>
                                </p:cTn>
                              </p:par>
                              <p:par>
                                <p:cTn id="69" presetID="1" presetClass="mediacall" presetSubtype="0" fill="hold" nodeType="withEffect">
                                  <p:stCondLst>
                                    <p:cond delay="0"/>
                                  </p:stCondLst>
                                  <p:childTnLst>
                                    <p:cmd type="call" cmd="playFrom(0.0)">
                                      <p:cBhvr>
                                        <p:cTn id="70" dur="4414" fill="hold"/>
                                        <p:tgtEl>
                                          <p:spTgt spid="51"/>
                                        </p:tgtEl>
                                      </p:cBhvr>
                                    </p:cmd>
                                  </p:childTnLst>
                                </p:cTn>
                              </p:par>
                            </p:childTnLst>
                          </p:cTn>
                        </p:par>
                      </p:childTnLst>
                    </p:cTn>
                  </p:par>
                </p:childTnLst>
              </p:cTn>
              <p:nextCondLst>
                <p:cond evt="onClick" delay="0">
                  <p:tgtEl>
                    <p:spTgt spid="12"/>
                  </p:tgtEl>
                </p:cond>
              </p:nextCondLst>
            </p:seq>
            <p:audio>
              <p:cMediaNode vol="80000">
                <p:cTn id="71" fill="hold" display="0">
                  <p:stCondLst>
                    <p:cond delay="indefinite"/>
                  </p:stCondLst>
                  <p:endCondLst>
                    <p:cond evt="onStopAudio" delay="0">
                      <p:tgtEl>
                        <p:sldTgt/>
                      </p:tgtEl>
                    </p:cond>
                  </p:endCondLst>
                </p:cTn>
                <p:tgtEl>
                  <p:spTgt spid="51"/>
                </p:tgtEl>
              </p:cMediaNode>
            </p:audio>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2"/>
                                        </p:tgtEl>
                                        <p:attrNameLst>
                                          <p:attrName>style.visibility</p:attrName>
                                        </p:attrNameLst>
                                      </p:cBhvr>
                                      <p:to>
                                        <p:strVal val="visible"/>
                                      </p:to>
                                    </p:set>
                                    <p:anim calcmode="lin" valueType="num">
                                      <p:cBhvr>
                                        <p:cTn id="77" dur="500" fill="hold"/>
                                        <p:tgtEl>
                                          <p:spTgt spid="52"/>
                                        </p:tgtEl>
                                        <p:attrNameLst>
                                          <p:attrName>ppt_w</p:attrName>
                                        </p:attrNameLst>
                                      </p:cBhvr>
                                      <p:tavLst>
                                        <p:tav tm="0">
                                          <p:val>
                                            <p:fltVal val="0"/>
                                          </p:val>
                                        </p:tav>
                                        <p:tav tm="100000">
                                          <p:val>
                                            <p:strVal val="#ppt_w"/>
                                          </p:val>
                                        </p:tav>
                                      </p:tavLst>
                                    </p:anim>
                                    <p:anim calcmode="lin" valueType="num">
                                      <p:cBhvr>
                                        <p:cTn id="78" dur="500" fill="hold"/>
                                        <p:tgtEl>
                                          <p:spTgt spid="52"/>
                                        </p:tgtEl>
                                        <p:attrNameLst>
                                          <p:attrName>ppt_h</p:attrName>
                                        </p:attrNameLst>
                                      </p:cBhvr>
                                      <p:tavLst>
                                        <p:tav tm="0">
                                          <p:val>
                                            <p:fltVal val="0"/>
                                          </p:val>
                                        </p:tav>
                                        <p:tav tm="100000">
                                          <p:val>
                                            <p:strVal val="#ppt_h"/>
                                          </p:val>
                                        </p:tav>
                                      </p:tavLst>
                                    </p:anim>
                                    <p:animEffect transition="in" filter="fade">
                                      <p:cBhvr>
                                        <p:cTn id="79" dur="500"/>
                                        <p:tgtEl>
                                          <p:spTgt spid="52"/>
                                        </p:tgtEl>
                                      </p:cBhvr>
                                    </p:animEffect>
                                  </p:childTnLst>
                                </p:cTn>
                              </p:par>
                              <p:par>
                                <p:cTn id="80" presetID="1" presetClass="mediacall" presetSubtype="0" fill="hold" nodeType="withEffect">
                                  <p:stCondLst>
                                    <p:cond delay="0"/>
                                  </p:stCondLst>
                                  <p:childTnLst>
                                    <p:cmd type="call" cmd="playFrom(0.0)">
                                      <p:cBhvr>
                                        <p:cTn id="81" dur="4414" fill="hold"/>
                                        <p:tgtEl>
                                          <p:spTgt spid="53"/>
                                        </p:tgtEl>
                                      </p:cBhvr>
                                    </p:cmd>
                                  </p:childTnLst>
                                </p:cTn>
                              </p:par>
                            </p:childTnLst>
                          </p:cTn>
                        </p:par>
                      </p:childTnLst>
                    </p:cTn>
                  </p:par>
                </p:childTnLst>
              </p:cTn>
              <p:nextCondLst>
                <p:cond evt="onClick" delay="0">
                  <p:tgtEl>
                    <p:spTgt spid="22"/>
                  </p:tgtEl>
                </p:cond>
              </p:nextCondLst>
            </p:seq>
            <p:audio>
              <p:cMediaNode vol="80000">
                <p:cTn id="82" fill="hold" display="0">
                  <p:stCondLst>
                    <p:cond delay="indefinite"/>
                  </p:stCondLst>
                  <p:endCondLst>
                    <p:cond evt="onStopAudio" delay="0">
                      <p:tgtEl>
                        <p:sldTgt/>
                      </p:tgtEl>
                    </p:cond>
                  </p:endCondLst>
                </p:cTn>
                <p:tgtEl>
                  <p:spTgt spid="53"/>
                </p:tgtEl>
              </p:cMediaNode>
            </p:audio>
            <p:seq concurrent="1" nextAc="seek">
              <p:cTn id="83" restart="whenNotActive" fill="hold" evtFilter="cancelBubble" nodeType="interactiveSeq">
                <p:stCondLst>
                  <p:cond evt="onClick" delay="0">
                    <p:tgtEl>
                      <p:spTgt spid="32"/>
                    </p:tgtEl>
                  </p:cond>
                </p:stCondLst>
                <p:endSync evt="end" delay="0">
                  <p:rtn val="all"/>
                </p:endSync>
                <p:childTnLst>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p:cTn id="88" dur="500" fill="hold"/>
                                        <p:tgtEl>
                                          <p:spTgt spid="54"/>
                                        </p:tgtEl>
                                        <p:attrNameLst>
                                          <p:attrName>ppt_w</p:attrName>
                                        </p:attrNameLst>
                                      </p:cBhvr>
                                      <p:tavLst>
                                        <p:tav tm="0">
                                          <p:val>
                                            <p:fltVal val="0"/>
                                          </p:val>
                                        </p:tav>
                                        <p:tav tm="100000">
                                          <p:val>
                                            <p:strVal val="#ppt_w"/>
                                          </p:val>
                                        </p:tav>
                                      </p:tavLst>
                                    </p:anim>
                                    <p:anim calcmode="lin" valueType="num">
                                      <p:cBhvr>
                                        <p:cTn id="89" dur="500" fill="hold"/>
                                        <p:tgtEl>
                                          <p:spTgt spid="54"/>
                                        </p:tgtEl>
                                        <p:attrNameLst>
                                          <p:attrName>ppt_h</p:attrName>
                                        </p:attrNameLst>
                                      </p:cBhvr>
                                      <p:tavLst>
                                        <p:tav tm="0">
                                          <p:val>
                                            <p:fltVal val="0"/>
                                          </p:val>
                                        </p:tav>
                                        <p:tav tm="100000">
                                          <p:val>
                                            <p:strVal val="#ppt_h"/>
                                          </p:val>
                                        </p:tav>
                                      </p:tavLst>
                                    </p:anim>
                                    <p:animEffect transition="in" filter="fade">
                                      <p:cBhvr>
                                        <p:cTn id="90" dur="500"/>
                                        <p:tgtEl>
                                          <p:spTgt spid="54"/>
                                        </p:tgtEl>
                                      </p:cBhvr>
                                    </p:animEffect>
                                  </p:childTnLst>
                                </p:cTn>
                              </p:par>
                              <p:par>
                                <p:cTn id="91" presetID="1" presetClass="mediacall" presetSubtype="0" fill="hold" nodeType="withEffect">
                                  <p:stCondLst>
                                    <p:cond delay="0"/>
                                  </p:stCondLst>
                                  <p:childTnLst>
                                    <p:cmd type="call" cmd="playFrom(0.0)">
                                      <p:cBhvr>
                                        <p:cTn id="92" dur="4414" fill="hold"/>
                                        <p:tgtEl>
                                          <p:spTgt spid="55"/>
                                        </p:tgtEl>
                                      </p:cBhvr>
                                    </p:cmd>
                                  </p:childTnLst>
                                </p:cTn>
                              </p:par>
                            </p:childTnLst>
                          </p:cTn>
                        </p:par>
                      </p:childTnLst>
                    </p:cTn>
                  </p:par>
                </p:childTnLst>
              </p:cTn>
              <p:nextCondLst>
                <p:cond evt="onClick" delay="0">
                  <p:tgtEl>
                    <p:spTgt spid="32"/>
                  </p:tgtEl>
                </p:cond>
              </p:nextCondLst>
            </p:seq>
            <p:audio>
              <p:cMediaNode vol="80000">
                <p:cTn id="93" fill="hold" display="0">
                  <p:stCondLst>
                    <p:cond delay="indefinite"/>
                  </p:stCondLst>
                  <p:endCondLst>
                    <p:cond evt="onStopAudio" delay="0">
                      <p:tgtEl>
                        <p:sldTgt/>
                      </p:tgtEl>
                    </p:cond>
                  </p:endCondLst>
                </p:cTn>
                <p:tgtEl>
                  <p:spTgt spid="55"/>
                </p:tgtEl>
              </p:cMediaNode>
            </p:audio>
            <p:seq concurrent="1" nextAc="seek">
              <p:cTn id="94" restart="whenNotActive" fill="hold" evtFilter="cancelBubble" nodeType="interactiveSeq">
                <p:stCondLst>
                  <p:cond evt="onClick" delay="0">
                    <p:tgtEl>
                      <p:spTgt spid="42"/>
                    </p:tgtEl>
                  </p:cond>
                </p:stCondLst>
                <p:endSync evt="end" delay="0">
                  <p:rtn val="all"/>
                </p:endSync>
                <p:childTnLst>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p:cTn id="99" dur="500" fill="hold"/>
                                        <p:tgtEl>
                                          <p:spTgt spid="56"/>
                                        </p:tgtEl>
                                        <p:attrNameLst>
                                          <p:attrName>ppt_w</p:attrName>
                                        </p:attrNameLst>
                                      </p:cBhvr>
                                      <p:tavLst>
                                        <p:tav tm="0">
                                          <p:val>
                                            <p:fltVal val="0"/>
                                          </p:val>
                                        </p:tav>
                                        <p:tav tm="100000">
                                          <p:val>
                                            <p:strVal val="#ppt_w"/>
                                          </p:val>
                                        </p:tav>
                                      </p:tavLst>
                                    </p:anim>
                                    <p:anim calcmode="lin" valueType="num">
                                      <p:cBhvr>
                                        <p:cTn id="100" dur="500" fill="hold"/>
                                        <p:tgtEl>
                                          <p:spTgt spid="56"/>
                                        </p:tgtEl>
                                        <p:attrNameLst>
                                          <p:attrName>ppt_h</p:attrName>
                                        </p:attrNameLst>
                                      </p:cBhvr>
                                      <p:tavLst>
                                        <p:tav tm="0">
                                          <p:val>
                                            <p:fltVal val="0"/>
                                          </p:val>
                                        </p:tav>
                                        <p:tav tm="100000">
                                          <p:val>
                                            <p:strVal val="#ppt_h"/>
                                          </p:val>
                                        </p:tav>
                                      </p:tavLst>
                                    </p:anim>
                                    <p:animEffect transition="in" filter="fade">
                                      <p:cBhvr>
                                        <p:cTn id="101" dur="500"/>
                                        <p:tgtEl>
                                          <p:spTgt spid="56"/>
                                        </p:tgtEl>
                                      </p:cBhvr>
                                    </p:animEffect>
                                  </p:childTnLst>
                                </p:cTn>
                              </p:par>
                              <p:par>
                                <p:cTn id="102" presetID="1" presetClass="mediacall" presetSubtype="0" fill="hold" nodeType="withEffect">
                                  <p:stCondLst>
                                    <p:cond delay="0"/>
                                  </p:stCondLst>
                                  <p:childTnLst>
                                    <p:cmd type="call" cmd="playFrom(0.0)">
                                      <p:cBhvr>
                                        <p:cTn id="103" dur="4414" fill="hold"/>
                                        <p:tgtEl>
                                          <p:spTgt spid="57"/>
                                        </p:tgtEl>
                                      </p:cBhvr>
                                    </p:cmd>
                                  </p:childTnLst>
                                </p:cTn>
                              </p:par>
                            </p:childTnLst>
                          </p:cTn>
                        </p:par>
                      </p:childTnLst>
                    </p:cTn>
                  </p:par>
                </p:childTnLst>
              </p:cTn>
              <p:nextCondLst>
                <p:cond evt="onClick" delay="0">
                  <p:tgtEl>
                    <p:spTgt spid="42"/>
                  </p:tgtEl>
                </p:cond>
              </p:nextCondLst>
            </p:seq>
            <p:audio>
              <p:cMediaNode vol="80000">
                <p:cTn id="104" fill="hold" display="0">
                  <p:stCondLst>
                    <p:cond delay="indefinite"/>
                  </p:stCondLst>
                  <p:endCondLst>
                    <p:cond evt="onStopAudio" delay="0">
                      <p:tgtEl>
                        <p:sldTgt/>
                      </p:tgtEl>
                    </p:cond>
                  </p:endCondLst>
                </p:cTn>
                <p:tgtEl>
                  <p:spTgt spid="57"/>
                </p:tgtEl>
              </p:cMediaNode>
            </p:audio>
            <p:seq concurrent="1" nextAc="seek">
              <p:cTn id="105" restart="whenNotActive" fill="hold" evtFilter="cancelBubble" nodeType="interactiveSeq">
                <p:stCondLst>
                  <p:cond evt="onClick" delay="0">
                    <p:tgtEl>
                      <p:spTgt spid="17"/>
                    </p:tgtEl>
                  </p:cond>
                </p:stCondLst>
                <p:endSync evt="end" delay="0">
                  <p:rtn val="all"/>
                </p:endSync>
                <p:childTnLst>
                  <p:par>
                    <p:cTn id="106" fill="hold">
                      <p:stCondLst>
                        <p:cond delay="0"/>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47"/>
                                        </p:tgtEl>
                                        <p:attrNameLst>
                                          <p:attrName>style.visibility</p:attrName>
                                        </p:attrNameLst>
                                      </p:cBhvr>
                                      <p:to>
                                        <p:strVal val="visible"/>
                                      </p:to>
                                    </p:set>
                                    <p:anim calcmode="lin" valueType="num">
                                      <p:cBhvr>
                                        <p:cTn id="110" dur="500" fill="hold"/>
                                        <p:tgtEl>
                                          <p:spTgt spid="47"/>
                                        </p:tgtEl>
                                        <p:attrNameLst>
                                          <p:attrName>ppt_w</p:attrName>
                                        </p:attrNameLst>
                                      </p:cBhvr>
                                      <p:tavLst>
                                        <p:tav tm="0">
                                          <p:val>
                                            <p:fltVal val="0"/>
                                          </p:val>
                                        </p:tav>
                                        <p:tav tm="100000">
                                          <p:val>
                                            <p:strVal val="#ppt_w"/>
                                          </p:val>
                                        </p:tav>
                                      </p:tavLst>
                                    </p:anim>
                                    <p:anim calcmode="lin" valueType="num">
                                      <p:cBhvr>
                                        <p:cTn id="111" dur="500" fill="hold"/>
                                        <p:tgtEl>
                                          <p:spTgt spid="47"/>
                                        </p:tgtEl>
                                        <p:attrNameLst>
                                          <p:attrName>ppt_h</p:attrName>
                                        </p:attrNameLst>
                                      </p:cBhvr>
                                      <p:tavLst>
                                        <p:tav tm="0">
                                          <p:val>
                                            <p:fltVal val="0"/>
                                          </p:val>
                                        </p:tav>
                                        <p:tav tm="100000">
                                          <p:val>
                                            <p:strVal val="#ppt_h"/>
                                          </p:val>
                                        </p:tav>
                                      </p:tavLst>
                                    </p:anim>
                                    <p:animEffect transition="in" filter="fade">
                                      <p:cBhvr>
                                        <p:cTn id="112" dur="500"/>
                                        <p:tgtEl>
                                          <p:spTgt spid="47"/>
                                        </p:tgtEl>
                                      </p:cBhvr>
                                    </p:animEffect>
                                  </p:childTnLst>
                                  <p:subTnLst>
                                    <p:audio>
                                      <p:cMediaNode>
                                        <p:cTn display="0" masterRel="sameClick">
                                          <p:stCondLst>
                                            <p:cond evt="begin" delay="0">
                                              <p:tn val="10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seq concurrent="1" nextAc="seek">
              <p:cTn id="113" restart="whenNotActive" fill="hold" evtFilter="cancelBubble" nodeType="interactiveSeq">
                <p:stCondLst>
                  <p:cond evt="onClick" delay="0">
                    <p:tgtEl>
                      <p:spTgt spid="27"/>
                    </p:tgtEl>
                  </p:cond>
                </p:stCondLst>
                <p:endSync evt="end" delay="0">
                  <p:rtn val="all"/>
                </p:endSync>
                <p:childTnLst>
                  <p:par>
                    <p:cTn id="114" fill="hold">
                      <p:stCondLst>
                        <p:cond delay="0"/>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58"/>
                                        </p:tgtEl>
                                        <p:attrNameLst>
                                          <p:attrName>style.visibility</p:attrName>
                                        </p:attrNameLst>
                                      </p:cBhvr>
                                      <p:to>
                                        <p:strVal val="visible"/>
                                      </p:to>
                                    </p:set>
                                    <p:anim calcmode="lin" valueType="num">
                                      <p:cBhvr>
                                        <p:cTn id="118" dur="500" fill="hold"/>
                                        <p:tgtEl>
                                          <p:spTgt spid="58"/>
                                        </p:tgtEl>
                                        <p:attrNameLst>
                                          <p:attrName>ppt_w</p:attrName>
                                        </p:attrNameLst>
                                      </p:cBhvr>
                                      <p:tavLst>
                                        <p:tav tm="0">
                                          <p:val>
                                            <p:fltVal val="0"/>
                                          </p:val>
                                        </p:tav>
                                        <p:tav tm="100000">
                                          <p:val>
                                            <p:strVal val="#ppt_w"/>
                                          </p:val>
                                        </p:tav>
                                      </p:tavLst>
                                    </p:anim>
                                    <p:anim calcmode="lin" valueType="num">
                                      <p:cBhvr>
                                        <p:cTn id="119" dur="500" fill="hold"/>
                                        <p:tgtEl>
                                          <p:spTgt spid="58"/>
                                        </p:tgtEl>
                                        <p:attrNameLst>
                                          <p:attrName>ppt_h</p:attrName>
                                        </p:attrNameLst>
                                      </p:cBhvr>
                                      <p:tavLst>
                                        <p:tav tm="0">
                                          <p:val>
                                            <p:fltVal val="0"/>
                                          </p:val>
                                        </p:tav>
                                        <p:tav tm="100000">
                                          <p:val>
                                            <p:strVal val="#ppt_h"/>
                                          </p:val>
                                        </p:tav>
                                      </p:tavLst>
                                    </p:anim>
                                    <p:animEffect transition="in" filter="fade">
                                      <p:cBhvr>
                                        <p:cTn id="120" dur="500"/>
                                        <p:tgtEl>
                                          <p:spTgt spid="58"/>
                                        </p:tgtEl>
                                      </p:cBhvr>
                                    </p:animEffect>
                                  </p:childTnLst>
                                  <p:subTnLst>
                                    <p:audio>
                                      <p:cMediaNode>
                                        <p:cTn display="0" masterRel="sameClick">
                                          <p:stCondLst>
                                            <p:cond evt="begin" delay="0">
                                              <p:tn val="116"/>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37"/>
                    </p:tgtEl>
                  </p:cond>
                </p:stCondLst>
                <p:endSync evt="end" delay="0">
                  <p:rtn val="all"/>
                </p:endSync>
                <p:childTnLst>
                  <p:par>
                    <p:cTn id="122" fill="hold">
                      <p:stCondLst>
                        <p:cond delay="0"/>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59"/>
                                        </p:tgtEl>
                                        <p:attrNameLst>
                                          <p:attrName>style.visibility</p:attrName>
                                        </p:attrNameLst>
                                      </p:cBhvr>
                                      <p:to>
                                        <p:strVal val="visible"/>
                                      </p:to>
                                    </p:set>
                                    <p:anim calcmode="lin" valueType="num">
                                      <p:cBhvr>
                                        <p:cTn id="126" dur="500" fill="hold"/>
                                        <p:tgtEl>
                                          <p:spTgt spid="59"/>
                                        </p:tgtEl>
                                        <p:attrNameLst>
                                          <p:attrName>ppt_w</p:attrName>
                                        </p:attrNameLst>
                                      </p:cBhvr>
                                      <p:tavLst>
                                        <p:tav tm="0">
                                          <p:val>
                                            <p:fltVal val="0"/>
                                          </p:val>
                                        </p:tav>
                                        <p:tav tm="100000">
                                          <p:val>
                                            <p:strVal val="#ppt_w"/>
                                          </p:val>
                                        </p:tav>
                                      </p:tavLst>
                                    </p:anim>
                                    <p:anim calcmode="lin" valueType="num">
                                      <p:cBhvr>
                                        <p:cTn id="127" dur="500" fill="hold"/>
                                        <p:tgtEl>
                                          <p:spTgt spid="59"/>
                                        </p:tgtEl>
                                        <p:attrNameLst>
                                          <p:attrName>ppt_h</p:attrName>
                                        </p:attrNameLst>
                                      </p:cBhvr>
                                      <p:tavLst>
                                        <p:tav tm="0">
                                          <p:val>
                                            <p:fltVal val="0"/>
                                          </p:val>
                                        </p:tav>
                                        <p:tav tm="100000">
                                          <p:val>
                                            <p:strVal val="#ppt_h"/>
                                          </p:val>
                                        </p:tav>
                                      </p:tavLst>
                                    </p:anim>
                                    <p:animEffect transition="in" filter="fade">
                                      <p:cBhvr>
                                        <p:cTn id="128" dur="500"/>
                                        <p:tgtEl>
                                          <p:spTgt spid="59"/>
                                        </p:tgtEl>
                                      </p:cBhvr>
                                    </p:animEffect>
                                  </p:childTnLst>
                                  <p:subTnLst>
                                    <p:audio>
                                      <p:cMediaNode>
                                        <p:cTn display="0" masterRel="sameClick">
                                          <p:stCondLst>
                                            <p:cond evt="begin" delay="0">
                                              <p:tn val="124"/>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37"/>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30E0E398-4055-057F-C4F2-4F75148647F9}"/>
              </a:ext>
            </a:extLst>
          </p:cNvPr>
          <p:cNvSpPr/>
          <p:nvPr/>
        </p:nvSpPr>
        <p:spPr>
          <a:xfrm>
            <a:off x="549479" y="407391"/>
            <a:ext cx="8045042" cy="4328718"/>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pic>
        <p:nvPicPr>
          <p:cNvPr id="6" name="Picture 5">
            <a:extLst>
              <a:ext uri="{FF2B5EF4-FFF2-40B4-BE49-F238E27FC236}">
                <a16:creationId xmlns:a16="http://schemas.microsoft.com/office/drawing/2014/main" id="{150D0365-8E88-97F4-F8EA-80ABE877456F}"/>
              </a:ext>
            </a:extLst>
          </p:cNvPr>
          <p:cNvPicPr>
            <a:picLocks noChangeAspect="1"/>
          </p:cNvPicPr>
          <p:nvPr/>
        </p:nvPicPr>
        <p:blipFill rotWithShape="1">
          <a:blip r:embed="rId2"/>
          <a:srcRect l="5388" t="4861" r="1705" b="2757"/>
          <a:stretch/>
        </p:blipFill>
        <p:spPr>
          <a:xfrm>
            <a:off x="3439486" y="1778467"/>
            <a:ext cx="4605686" cy="2676087"/>
          </a:xfrm>
          <a:prstGeom prst="rect">
            <a:avLst/>
          </a:prstGeom>
        </p:spPr>
      </p:pic>
      <p:grpSp>
        <p:nvGrpSpPr>
          <p:cNvPr id="7" name="Group 6">
            <a:extLst>
              <a:ext uri="{FF2B5EF4-FFF2-40B4-BE49-F238E27FC236}">
                <a16:creationId xmlns:a16="http://schemas.microsoft.com/office/drawing/2014/main" id="{D09471FC-E259-3C9B-CD26-E9CC76996D64}"/>
              </a:ext>
            </a:extLst>
          </p:cNvPr>
          <p:cNvGrpSpPr/>
          <p:nvPr/>
        </p:nvGrpSpPr>
        <p:grpSpPr>
          <a:xfrm>
            <a:off x="2686319" y="60017"/>
            <a:ext cx="3613815" cy="1741273"/>
            <a:chOff x="4922406" y="630468"/>
            <a:chExt cx="2226384" cy="1741273"/>
          </a:xfrm>
        </p:grpSpPr>
        <p:sp>
          <p:nvSpPr>
            <p:cNvPr id="8" name="TextBox 7">
              <a:extLst>
                <a:ext uri="{FF2B5EF4-FFF2-40B4-BE49-F238E27FC236}">
                  <a16:creationId xmlns:a16="http://schemas.microsoft.com/office/drawing/2014/main" id="{304C73B4-AAF6-A8CE-856C-6B6686AEA64C}"/>
                </a:ext>
              </a:extLst>
            </p:cNvPr>
            <p:cNvSpPr txBox="1"/>
            <p:nvPr/>
          </p:nvSpPr>
          <p:spPr>
            <a:xfrm>
              <a:off x="4922406" y="1263745"/>
              <a:ext cx="2143692" cy="1107996"/>
            </a:xfrm>
            <a:prstGeom prst="rect">
              <a:avLst/>
            </a:prstGeom>
            <a:noFill/>
          </p:spPr>
          <p:txBody>
            <a:bodyPr wrap="square" rtlCol="0">
              <a:spAutoFit/>
            </a:bodyPr>
            <a:lstStyle/>
            <a:p>
              <a:r>
                <a:rPr lang="en-US" sz="6600" dirty="0">
                  <a:ln w="38100">
                    <a:noFill/>
                  </a:ln>
                  <a:solidFill>
                    <a:srgbClr val="0070C0"/>
                  </a:solidFill>
                  <a:latin typeface="iCiel Pony" panose="02000000000000000000" pitchFamily="2" charset="0"/>
                </a:rPr>
                <a:t>DẶN DÒ</a:t>
              </a:r>
            </a:p>
          </p:txBody>
        </p:sp>
        <p:sp>
          <p:nvSpPr>
            <p:cNvPr id="9" name="TextBox 8">
              <a:extLst>
                <a:ext uri="{FF2B5EF4-FFF2-40B4-BE49-F238E27FC236}">
                  <a16:creationId xmlns:a16="http://schemas.microsoft.com/office/drawing/2014/main" id="{B0E884BB-571F-4BC9-B7C3-B837CD597C9C}"/>
                </a:ext>
              </a:extLst>
            </p:cNvPr>
            <p:cNvSpPr txBox="1"/>
            <p:nvPr/>
          </p:nvSpPr>
          <p:spPr>
            <a:xfrm>
              <a:off x="4958584" y="1243626"/>
              <a:ext cx="2190206" cy="1107996"/>
            </a:xfrm>
            <a:prstGeom prst="rect">
              <a:avLst/>
            </a:prstGeom>
            <a:noFill/>
          </p:spPr>
          <p:txBody>
            <a:bodyPr wrap="square" rtlCol="0">
              <a:spAutoFit/>
            </a:bodyPr>
            <a:lstStyle/>
            <a:p>
              <a:r>
                <a:rPr lang="en-US" sz="6600" dirty="0">
                  <a:ln w="38100">
                    <a:noFill/>
                  </a:ln>
                  <a:solidFill>
                    <a:srgbClr val="5DBAFF"/>
                  </a:solidFill>
                  <a:latin typeface="iCiel Pony" panose="02000000000000000000" pitchFamily="2" charset="0"/>
                </a:rPr>
                <a:t>DẶN DÒ</a:t>
              </a:r>
            </a:p>
          </p:txBody>
        </p:sp>
        <p:sp>
          <p:nvSpPr>
            <p:cNvPr id="10" name="Google Shape;1088;p35">
              <a:extLst>
                <a:ext uri="{FF2B5EF4-FFF2-40B4-BE49-F238E27FC236}">
                  <a16:creationId xmlns:a16="http://schemas.microsoft.com/office/drawing/2014/main" id="{54B06EB0-2752-C44D-5E19-98186625831D}"/>
                </a:ext>
              </a:extLst>
            </p:cNvPr>
            <p:cNvSpPr txBox="1">
              <a:spLocks/>
            </p:cNvSpPr>
            <p:nvPr/>
          </p:nvSpPr>
          <p:spPr>
            <a:xfrm>
              <a:off x="5570733" y="630468"/>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sz="4400" dirty="0">
                <a:solidFill>
                  <a:srgbClr val="FFFFFF"/>
                </a:solidFill>
                <a:latin typeface="iCiel Cadena" panose="02000503000000020004" pitchFamily="50" charset="0"/>
              </a:endParaRPr>
            </a:p>
          </p:txBody>
        </p:sp>
      </p:grpSp>
      <p:sp>
        <p:nvSpPr>
          <p:cNvPr id="11" name="TextBox 10">
            <a:extLst>
              <a:ext uri="{FF2B5EF4-FFF2-40B4-BE49-F238E27FC236}">
                <a16:creationId xmlns:a16="http://schemas.microsoft.com/office/drawing/2014/main" id="{58903892-4E0D-8FEF-50E8-042268840C30}"/>
              </a:ext>
            </a:extLst>
          </p:cNvPr>
          <p:cNvSpPr txBox="1"/>
          <p:nvPr/>
        </p:nvSpPr>
        <p:spPr>
          <a:xfrm>
            <a:off x="713064" y="1744910"/>
            <a:ext cx="5989740" cy="523220"/>
          </a:xfrm>
          <a:prstGeom prst="rect">
            <a:avLst/>
          </a:prstGeom>
          <a:noFill/>
        </p:spPr>
        <p:txBody>
          <a:bodyPr wrap="square" rtlCol="0">
            <a:spAutoFit/>
          </a:bodyPr>
          <a:lstStyle/>
          <a:p>
            <a:pPr marL="457200" indent="-457200">
              <a:buFont typeface="Courier New" panose="02070309020205020404" pitchFamily="49" charset="0"/>
              <a:buChar char="o"/>
            </a:pPr>
            <a:r>
              <a:rPr lang="en-US" sz="2800" dirty="0" err="1">
                <a:latin typeface="UTM Avo" panose="02040603050506020204" pitchFamily="18" charset="0"/>
                <a:cs typeface="Times New Roman" panose="02020603050405020304" pitchFamily="18" charset="0"/>
              </a:rPr>
              <a:t>Chuẩn</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bị</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trước</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bài</a:t>
            </a:r>
            <a:r>
              <a:rPr lang="en-US" sz="2800" dirty="0">
                <a:latin typeface="UTM Avo" panose="02040603050506020204" pitchFamily="18" charset="0"/>
                <a:cs typeface="Times New Roman" panose="02020603050405020304" pitchFamily="18" charset="0"/>
              </a:rPr>
              <a:t> </a:t>
            </a:r>
            <a:r>
              <a:rPr lang="en-US" sz="2800" dirty="0" err="1">
                <a:latin typeface="UTM Avo" panose="02040603050506020204" pitchFamily="18" charset="0"/>
                <a:cs typeface="Times New Roman" panose="02020603050405020304" pitchFamily="18" charset="0"/>
              </a:rPr>
              <a:t>mới</a:t>
            </a:r>
            <a:endParaRPr lang="en-US" sz="2800" dirty="0">
              <a:latin typeface="UTM Avo" panose="02040603050506020204" pitchFamily="18" charset="0"/>
              <a:cs typeface="Times New Roman" panose="02020603050405020304" pitchFamily="18" charset="0"/>
            </a:endParaRPr>
          </a:p>
        </p:txBody>
      </p:sp>
      <p:grpSp>
        <p:nvGrpSpPr>
          <p:cNvPr id="44" name="Google Shape;1022;p58">
            <a:extLst>
              <a:ext uri="{FF2B5EF4-FFF2-40B4-BE49-F238E27FC236}">
                <a16:creationId xmlns:a16="http://schemas.microsoft.com/office/drawing/2014/main" id="{3E893868-8192-461C-A1FF-1AA2131E8517}"/>
              </a:ext>
            </a:extLst>
          </p:cNvPr>
          <p:cNvGrpSpPr/>
          <p:nvPr/>
        </p:nvGrpSpPr>
        <p:grpSpPr>
          <a:xfrm>
            <a:off x="1647335" y="2542360"/>
            <a:ext cx="1371037" cy="1749065"/>
            <a:chOff x="942672" y="2911732"/>
            <a:chExt cx="1312499" cy="1674387"/>
          </a:xfrm>
        </p:grpSpPr>
        <p:sp>
          <p:nvSpPr>
            <p:cNvPr id="45" name="Google Shape;1023;p58">
              <a:extLst>
                <a:ext uri="{FF2B5EF4-FFF2-40B4-BE49-F238E27FC236}">
                  <a16:creationId xmlns:a16="http://schemas.microsoft.com/office/drawing/2014/main" id="{5C3A9A8E-0774-4279-9112-08DBD0E4E249}"/>
                </a:ext>
              </a:extLst>
            </p:cNvPr>
            <p:cNvSpPr/>
            <p:nvPr/>
          </p:nvSpPr>
          <p:spPr>
            <a:xfrm>
              <a:off x="1502544" y="3390681"/>
              <a:ext cx="250282" cy="481646"/>
            </a:xfrm>
            <a:custGeom>
              <a:avLst/>
              <a:gdLst/>
              <a:ahLst/>
              <a:cxnLst/>
              <a:rect l="l" t="t" r="r" b="b"/>
              <a:pathLst>
                <a:path w="9274" h="17847" extrusionOk="0">
                  <a:moveTo>
                    <a:pt x="9007" y="1"/>
                  </a:moveTo>
                  <a:lnTo>
                    <a:pt x="9007" y="1"/>
                  </a:lnTo>
                  <a:cubicBezTo>
                    <a:pt x="7206" y="2702"/>
                    <a:pt x="4671" y="4837"/>
                    <a:pt x="1668" y="6105"/>
                  </a:cubicBezTo>
                  <a:cubicBezTo>
                    <a:pt x="935" y="12143"/>
                    <a:pt x="1" y="17713"/>
                    <a:pt x="1" y="17713"/>
                  </a:cubicBezTo>
                  <a:lnTo>
                    <a:pt x="8206" y="17847"/>
                  </a:lnTo>
                  <a:cubicBezTo>
                    <a:pt x="8206" y="17847"/>
                    <a:pt x="9274" y="8307"/>
                    <a:pt x="9007" y="1"/>
                  </a:cubicBezTo>
                  <a:close/>
                </a:path>
              </a:pathLst>
            </a:custGeom>
            <a:solidFill>
              <a:srgbClr val="96D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24;p58">
              <a:extLst>
                <a:ext uri="{FF2B5EF4-FFF2-40B4-BE49-F238E27FC236}">
                  <a16:creationId xmlns:a16="http://schemas.microsoft.com/office/drawing/2014/main" id="{39B1F417-7330-0430-B26B-9B0B95E69E0F}"/>
                </a:ext>
              </a:extLst>
            </p:cNvPr>
            <p:cNvSpPr/>
            <p:nvPr/>
          </p:nvSpPr>
          <p:spPr>
            <a:xfrm>
              <a:off x="1547560" y="2911732"/>
              <a:ext cx="198061" cy="651312"/>
            </a:xfrm>
            <a:custGeom>
              <a:avLst/>
              <a:gdLst/>
              <a:ahLst/>
              <a:cxnLst/>
              <a:rect l="l" t="t" r="r" b="b"/>
              <a:pathLst>
                <a:path w="7339" h="23886" extrusionOk="0">
                  <a:moveTo>
                    <a:pt x="3492" y="0"/>
                  </a:moveTo>
                  <a:cubicBezTo>
                    <a:pt x="3418" y="0"/>
                    <a:pt x="3344" y="12"/>
                    <a:pt x="3269" y="35"/>
                  </a:cubicBezTo>
                  <a:cubicBezTo>
                    <a:pt x="1702" y="535"/>
                    <a:pt x="1301" y="6606"/>
                    <a:pt x="901" y="14445"/>
                  </a:cubicBezTo>
                  <a:cubicBezTo>
                    <a:pt x="768" y="17214"/>
                    <a:pt x="434" y="20616"/>
                    <a:pt x="0" y="23885"/>
                  </a:cubicBezTo>
                  <a:cubicBezTo>
                    <a:pt x="2969" y="22584"/>
                    <a:pt x="5538" y="20449"/>
                    <a:pt x="7339" y="17748"/>
                  </a:cubicBezTo>
                  <a:cubicBezTo>
                    <a:pt x="7049" y="9716"/>
                    <a:pt x="5636" y="0"/>
                    <a:pt x="3492" y="0"/>
                  </a:cubicBezTo>
                  <a:close/>
                </a:path>
              </a:pathLst>
            </a:custGeom>
            <a:solidFill>
              <a:srgbClr val="97DD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025;p58">
              <a:extLst>
                <a:ext uri="{FF2B5EF4-FFF2-40B4-BE49-F238E27FC236}">
                  <a16:creationId xmlns:a16="http://schemas.microsoft.com/office/drawing/2014/main" id="{CE3B29B3-9D1D-5628-498A-9FBE9EEE7437}"/>
                </a:ext>
              </a:extLst>
            </p:cNvPr>
            <p:cNvSpPr/>
            <p:nvPr/>
          </p:nvSpPr>
          <p:spPr>
            <a:xfrm>
              <a:off x="1070447" y="3423983"/>
              <a:ext cx="460920" cy="470851"/>
            </a:xfrm>
            <a:custGeom>
              <a:avLst/>
              <a:gdLst/>
              <a:ahLst/>
              <a:cxnLst/>
              <a:rect l="l" t="t" r="r" b="b"/>
              <a:pathLst>
                <a:path w="17079" h="17447" extrusionOk="0">
                  <a:moveTo>
                    <a:pt x="0" y="1"/>
                  </a:moveTo>
                  <a:cubicBezTo>
                    <a:pt x="1835" y="7906"/>
                    <a:pt x="6538" y="17447"/>
                    <a:pt x="6538" y="17447"/>
                  </a:cubicBezTo>
                  <a:lnTo>
                    <a:pt x="17079" y="16513"/>
                  </a:lnTo>
                  <a:cubicBezTo>
                    <a:pt x="15778" y="14978"/>
                    <a:pt x="13510" y="11042"/>
                    <a:pt x="11175" y="6639"/>
                  </a:cubicBezTo>
                  <a:cubicBezTo>
                    <a:pt x="6938" y="5405"/>
                    <a:pt x="3069" y="3136"/>
                    <a:pt x="0" y="1"/>
                  </a:cubicBezTo>
                  <a:close/>
                </a:path>
              </a:pathLst>
            </a:custGeom>
            <a:solidFill>
              <a:srgbClr val="96D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026;p58">
              <a:extLst>
                <a:ext uri="{FF2B5EF4-FFF2-40B4-BE49-F238E27FC236}">
                  <a16:creationId xmlns:a16="http://schemas.microsoft.com/office/drawing/2014/main" id="{254C0158-1102-C5BB-C984-9FA8F07395F8}"/>
                </a:ext>
              </a:extLst>
            </p:cNvPr>
            <p:cNvSpPr/>
            <p:nvPr/>
          </p:nvSpPr>
          <p:spPr>
            <a:xfrm>
              <a:off x="1048972" y="3092926"/>
              <a:ext cx="323067" cy="513818"/>
            </a:xfrm>
            <a:custGeom>
              <a:avLst/>
              <a:gdLst/>
              <a:ahLst/>
              <a:cxnLst/>
              <a:rect l="l" t="t" r="r" b="b"/>
              <a:pathLst>
                <a:path w="11971" h="18906" extrusionOk="0">
                  <a:moveTo>
                    <a:pt x="1796" y="1"/>
                  </a:moveTo>
                  <a:cubicBezTo>
                    <a:pt x="799" y="1"/>
                    <a:pt x="0" y="2130"/>
                    <a:pt x="62" y="7097"/>
                  </a:cubicBezTo>
                  <a:cubicBezTo>
                    <a:pt x="96" y="8832"/>
                    <a:pt x="362" y="10567"/>
                    <a:pt x="796" y="12268"/>
                  </a:cubicBezTo>
                  <a:cubicBezTo>
                    <a:pt x="3865" y="15403"/>
                    <a:pt x="7734" y="17672"/>
                    <a:pt x="11971" y="18906"/>
                  </a:cubicBezTo>
                  <a:cubicBezTo>
                    <a:pt x="8402" y="12234"/>
                    <a:pt x="4632" y="4496"/>
                    <a:pt x="3698" y="2227"/>
                  </a:cubicBezTo>
                  <a:cubicBezTo>
                    <a:pt x="3091" y="797"/>
                    <a:pt x="2406" y="1"/>
                    <a:pt x="1796" y="1"/>
                  </a:cubicBezTo>
                  <a:close/>
                </a:path>
              </a:pathLst>
            </a:custGeom>
            <a:solidFill>
              <a:srgbClr val="97DD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027;p58">
              <a:extLst>
                <a:ext uri="{FF2B5EF4-FFF2-40B4-BE49-F238E27FC236}">
                  <a16:creationId xmlns:a16="http://schemas.microsoft.com/office/drawing/2014/main" id="{F2C9BD3B-3CE7-2A64-DC1F-3E717A6BAD6D}"/>
                </a:ext>
              </a:extLst>
            </p:cNvPr>
            <p:cNvSpPr/>
            <p:nvPr/>
          </p:nvSpPr>
          <p:spPr>
            <a:xfrm>
              <a:off x="1235503" y="2980147"/>
              <a:ext cx="423704" cy="721133"/>
            </a:xfrm>
            <a:custGeom>
              <a:avLst/>
              <a:gdLst/>
              <a:ahLst/>
              <a:cxnLst/>
              <a:rect l="l" t="t" r="r" b="b"/>
              <a:pathLst>
                <a:path w="15700" h="26721" extrusionOk="0">
                  <a:moveTo>
                    <a:pt x="1737" y="0"/>
                  </a:moveTo>
                  <a:cubicBezTo>
                    <a:pt x="566" y="0"/>
                    <a:pt x="0" y="2864"/>
                    <a:pt x="789" y="8408"/>
                  </a:cubicBezTo>
                  <a:cubicBezTo>
                    <a:pt x="1323" y="11610"/>
                    <a:pt x="2057" y="14779"/>
                    <a:pt x="2991" y="17881"/>
                  </a:cubicBezTo>
                  <a:cubicBezTo>
                    <a:pt x="6526" y="21751"/>
                    <a:pt x="10863" y="24753"/>
                    <a:pt x="15700" y="26721"/>
                  </a:cubicBezTo>
                  <a:cubicBezTo>
                    <a:pt x="11363" y="18448"/>
                    <a:pt x="5392" y="4872"/>
                    <a:pt x="3758" y="2003"/>
                  </a:cubicBezTo>
                  <a:cubicBezTo>
                    <a:pt x="3000" y="661"/>
                    <a:pt x="2299" y="0"/>
                    <a:pt x="1737" y="0"/>
                  </a:cubicBezTo>
                  <a:close/>
                </a:path>
              </a:pathLst>
            </a:custGeom>
            <a:solidFill>
              <a:srgbClr val="7DCC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028;p58">
              <a:extLst>
                <a:ext uri="{FF2B5EF4-FFF2-40B4-BE49-F238E27FC236}">
                  <a16:creationId xmlns:a16="http://schemas.microsoft.com/office/drawing/2014/main" id="{C4494C66-8767-0E53-93C9-70F89C60DBCC}"/>
                </a:ext>
              </a:extLst>
            </p:cNvPr>
            <p:cNvSpPr/>
            <p:nvPr/>
          </p:nvSpPr>
          <p:spPr>
            <a:xfrm>
              <a:off x="1316195" y="3462710"/>
              <a:ext cx="460947" cy="414123"/>
            </a:xfrm>
            <a:custGeom>
              <a:avLst/>
              <a:gdLst/>
              <a:ahLst/>
              <a:cxnLst/>
              <a:rect l="l" t="t" r="r" b="b"/>
              <a:pathLst>
                <a:path w="17080" h="15345" extrusionOk="0">
                  <a:moveTo>
                    <a:pt x="1" y="0"/>
                  </a:moveTo>
                  <a:lnTo>
                    <a:pt x="1" y="0"/>
                  </a:lnTo>
                  <a:cubicBezTo>
                    <a:pt x="2102" y="7506"/>
                    <a:pt x="4837" y="15178"/>
                    <a:pt x="4837" y="15178"/>
                  </a:cubicBezTo>
                  <a:lnTo>
                    <a:pt x="17079" y="15344"/>
                  </a:lnTo>
                  <a:cubicBezTo>
                    <a:pt x="16279" y="15144"/>
                    <a:pt x="14644" y="12509"/>
                    <a:pt x="12710" y="8840"/>
                  </a:cubicBezTo>
                  <a:cubicBezTo>
                    <a:pt x="7873" y="6872"/>
                    <a:pt x="3536" y="3870"/>
                    <a:pt x="1" y="0"/>
                  </a:cubicBezTo>
                  <a:close/>
                </a:path>
              </a:pathLst>
            </a:custGeom>
            <a:solidFill>
              <a:srgbClr val="81C1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029;p58">
              <a:extLst>
                <a:ext uri="{FF2B5EF4-FFF2-40B4-BE49-F238E27FC236}">
                  <a16:creationId xmlns:a16="http://schemas.microsoft.com/office/drawing/2014/main" id="{7CB27284-36E2-C9CA-3D8E-DD732B9FD112}"/>
                </a:ext>
              </a:extLst>
            </p:cNvPr>
            <p:cNvSpPr/>
            <p:nvPr/>
          </p:nvSpPr>
          <p:spPr>
            <a:xfrm>
              <a:off x="1580862" y="3382585"/>
              <a:ext cx="385328" cy="494249"/>
            </a:xfrm>
            <a:custGeom>
              <a:avLst/>
              <a:gdLst/>
              <a:ahLst/>
              <a:cxnLst/>
              <a:rect l="l" t="t" r="r" b="b"/>
              <a:pathLst>
                <a:path w="14278" h="18314" extrusionOk="0">
                  <a:moveTo>
                    <a:pt x="14277" y="0"/>
                  </a:moveTo>
                  <a:lnTo>
                    <a:pt x="14277" y="0"/>
                  </a:lnTo>
                  <a:cubicBezTo>
                    <a:pt x="11275" y="5805"/>
                    <a:pt x="7506" y="11375"/>
                    <a:pt x="1769" y="14144"/>
                  </a:cubicBezTo>
                  <a:cubicBezTo>
                    <a:pt x="734" y="16546"/>
                    <a:pt x="1" y="18147"/>
                    <a:pt x="1" y="18147"/>
                  </a:cubicBezTo>
                  <a:lnTo>
                    <a:pt x="9241" y="18313"/>
                  </a:lnTo>
                  <a:cubicBezTo>
                    <a:pt x="9241" y="18313"/>
                    <a:pt x="12743" y="8073"/>
                    <a:pt x="14111" y="968"/>
                  </a:cubicBezTo>
                  <a:cubicBezTo>
                    <a:pt x="14177" y="634"/>
                    <a:pt x="14211" y="301"/>
                    <a:pt x="14277" y="0"/>
                  </a:cubicBezTo>
                  <a:close/>
                </a:path>
              </a:pathLst>
            </a:custGeom>
            <a:solidFill>
              <a:srgbClr val="81C1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030;p58">
              <a:extLst>
                <a:ext uri="{FF2B5EF4-FFF2-40B4-BE49-F238E27FC236}">
                  <a16:creationId xmlns:a16="http://schemas.microsoft.com/office/drawing/2014/main" id="{34A73C9E-4898-1E33-537C-256F7E3A3054}"/>
                </a:ext>
              </a:extLst>
            </p:cNvPr>
            <p:cNvSpPr/>
            <p:nvPr/>
          </p:nvSpPr>
          <p:spPr>
            <a:xfrm>
              <a:off x="1628572" y="3048579"/>
              <a:ext cx="368217" cy="721145"/>
            </a:xfrm>
            <a:custGeom>
              <a:avLst/>
              <a:gdLst/>
              <a:ahLst/>
              <a:cxnLst/>
              <a:rect l="l" t="t" r="r" b="b"/>
              <a:pathLst>
                <a:path w="13644" h="26520" extrusionOk="0">
                  <a:moveTo>
                    <a:pt x="11442" y="1"/>
                  </a:moveTo>
                  <a:cubicBezTo>
                    <a:pt x="10008" y="1"/>
                    <a:pt x="9741" y="1635"/>
                    <a:pt x="7940" y="7106"/>
                  </a:cubicBezTo>
                  <a:cubicBezTo>
                    <a:pt x="6672" y="10975"/>
                    <a:pt x="2436" y="20882"/>
                    <a:pt x="1" y="26520"/>
                  </a:cubicBezTo>
                  <a:cubicBezTo>
                    <a:pt x="5738" y="23751"/>
                    <a:pt x="9507" y="18181"/>
                    <a:pt x="12509" y="12343"/>
                  </a:cubicBezTo>
                  <a:cubicBezTo>
                    <a:pt x="13644" y="5672"/>
                    <a:pt x="12810" y="1"/>
                    <a:pt x="11442" y="1"/>
                  </a:cubicBezTo>
                  <a:close/>
                </a:path>
              </a:pathLst>
            </a:custGeom>
            <a:solidFill>
              <a:srgbClr val="7DCC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31;p58">
              <a:extLst>
                <a:ext uri="{FF2B5EF4-FFF2-40B4-BE49-F238E27FC236}">
                  <a16:creationId xmlns:a16="http://schemas.microsoft.com/office/drawing/2014/main" id="{970184DB-329D-2E0D-C289-90B007ABA519}"/>
                </a:ext>
              </a:extLst>
            </p:cNvPr>
            <p:cNvSpPr/>
            <p:nvPr/>
          </p:nvSpPr>
          <p:spPr>
            <a:xfrm>
              <a:off x="1850930" y="3236186"/>
              <a:ext cx="384437" cy="533859"/>
            </a:xfrm>
            <a:custGeom>
              <a:avLst/>
              <a:gdLst/>
              <a:ahLst/>
              <a:cxnLst/>
              <a:rect l="l" t="t" r="r" b="b"/>
              <a:pathLst>
                <a:path w="14245" h="19736" extrusionOk="0">
                  <a:moveTo>
                    <a:pt x="13850" y="0"/>
                  </a:moveTo>
                  <a:cubicBezTo>
                    <a:pt x="13062" y="0"/>
                    <a:pt x="11751" y="1442"/>
                    <a:pt x="9874" y="4858"/>
                  </a:cubicBezTo>
                  <a:cubicBezTo>
                    <a:pt x="7773" y="8628"/>
                    <a:pt x="3036" y="15433"/>
                    <a:pt x="1" y="19736"/>
                  </a:cubicBezTo>
                  <a:cubicBezTo>
                    <a:pt x="7206" y="16000"/>
                    <a:pt x="11476" y="8427"/>
                    <a:pt x="14244" y="155"/>
                  </a:cubicBezTo>
                  <a:cubicBezTo>
                    <a:pt x="14132" y="53"/>
                    <a:pt x="14000" y="0"/>
                    <a:pt x="13850" y="0"/>
                  </a:cubicBezTo>
                  <a:close/>
                </a:path>
              </a:pathLst>
            </a:custGeom>
            <a:solidFill>
              <a:srgbClr val="97DD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32;p58">
              <a:extLst>
                <a:ext uri="{FF2B5EF4-FFF2-40B4-BE49-F238E27FC236}">
                  <a16:creationId xmlns:a16="http://schemas.microsoft.com/office/drawing/2014/main" id="{A03E4FAD-C109-81A6-AC17-9EB031A186FB}"/>
                </a:ext>
              </a:extLst>
            </p:cNvPr>
            <p:cNvSpPr/>
            <p:nvPr/>
          </p:nvSpPr>
          <p:spPr>
            <a:xfrm>
              <a:off x="1774416" y="3240333"/>
              <a:ext cx="480755" cy="661707"/>
            </a:xfrm>
            <a:custGeom>
              <a:avLst/>
              <a:gdLst/>
              <a:ahLst/>
              <a:cxnLst/>
              <a:rect l="l" t="t" r="r" b="b"/>
              <a:pathLst>
                <a:path w="17814" h="24519" extrusionOk="0">
                  <a:moveTo>
                    <a:pt x="17079" y="1"/>
                  </a:moveTo>
                  <a:cubicBezTo>
                    <a:pt x="14311" y="8273"/>
                    <a:pt x="10041" y="15846"/>
                    <a:pt x="2836" y="19582"/>
                  </a:cubicBezTo>
                  <a:cubicBezTo>
                    <a:pt x="1168" y="21917"/>
                    <a:pt x="0" y="23551"/>
                    <a:pt x="0" y="23551"/>
                  </a:cubicBezTo>
                  <a:lnTo>
                    <a:pt x="7606" y="24518"/>
                  </a:lnTo>
                  <a:cubicBezTo>
                    <a:pt x="9207" y="22550"/>
                    <a:pt x="17813" y="5038"/>
                    <a:pt x="17613" y="1902"/>
                  </a:cubicBezTo>
                  <a:cubicBezTo>
                    <a:pt x="17580" y="935"/>
                    <a:pt x="17413" y="268"/>
                    <a:pt x="17079" y="1"/>
                  </a:cubicBezTo>
                  <a:close/>
                </a:path>
              </a:pathLst>
            </a:custGeom>
            <a:solidFill>
              <a:srgbClr val="96D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33;p58">
              <a:extLst>
                <a:ext uri="{FF2B5EF4-FFF2-40B4-BE49-F238E27FC236}">
                  <a16:creationId xmlns:a16="http://schemas.microsoft.com/office/drawing/2014/main" id="{1868589B-ADB2-ABB3-183A-F1A02BB4B289}"/>
                </a:ext>
              </a:extLst>
            </p:cNvPr>
            <p:cNvSpPr/>
            <p:nvPr/>
          </p:nvSpPr>
          <p:spPr>
            <a:xfrm>
              <a:off x="1342292" y="4162173"/>
              <a:ext cx="620308" cy="423947"/>
            </a:xfrm>
            <a:custGeom>
              <a:avLst/>
              <a:gdLst/>
              <a:ahLst/>
              <a:cxnLst/>
              <a:rect l="l" t="t" r="r" b="b"/>
              <a:pathLst>
                <a:path w="22985" h="15709" extrusionOk="0">
                  <a:moveTo>
                    <a:pt x="22984" y="1"/>
                  </a:moveTo>
                  <a:lnTo>
                    <a:pt x="22984" y="1"/>
                  </a:lnTo>
                  <a:cubicBezTo>
                    <a:pt x="13811" y="2603"/>
                    <a:pt x="5505" y="7273"/>
                    <a:pt x="1" y="14811"/>
                  </a:cubicBezTo>
                  <a:cubicBezTo>
                    <a:pt x="2381" y="15199"/>
                    <a:pt x="6365" y="15709"/>
                    <a:pt x="10686" y="15709"/>
                  </a:cubicBezTo>
                  <a:cubicBezTo>
                    <a:pt x="14176" y="15709"/>
                    <a:pt x="17886" y="15376"/>
                    <a:pt x="21149" y="14378"/>
                  </a:cubicBezTo>
                  <a:lnTo>
                    <a:pt x="22984" y="1"/>
                  </a:lnTo>
                  <a:close/>
                </a:path>
              </a:pathLst>
            </a:custGeom>
            <a:solidFill>
              <a:srgbClr val="E898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034;p58">
              <a:extLst>
                <a:ext uri="{FF2B5EF4-FFF2-40B4-BE49-F238E27FC236}">
                  <a16:creationId xmlns:a16="http://schemas.microsoft.com/office/drawing/2014/main" id="{6890583B-7AF5-6DE9-548A-B7327486127E}"/>
                </a:ext>
              </a:extLst>
            </p:cNvPr>
            <p:cNvSpPr/>
            <p:nvPr/>
          </p:nvSpPr>
          <p:spPr>
            <a:xfrm>
              <a:off x="1191054" y="4059404"/>
              <a:ext cx="780532" cy="502507"/>
            </a:xfrm>
            <a:custGeom>
              <a:avLst/>
              <a:gdLst/>
              <a:ahLst/>
              <a:cxnLst/>
              <a:rect l="l" t="t" r="r" b="b"/>
              <a:pathLst>
                <a:path w="28922" h="18620" extrusionOk="0">
                  <a:moveTo>
                    <a:pt x="13783" y="1"/>
                  </a:moveTo>
                  <a:cubicBezTo>
                    <a:pt x="9547" y="1"/>
                    <a:pt x="4787" y="321"/>
                    <a:pt x="1" y="1274"/>
                  </a:cubicBezTo>
                  <a:lnTo>
                    <a:pt x="3337" y="18186"/>
                  </a:lnTo>
                  <a:cubicBezTo>
                    <a:pt x="3337" y="18186"/>
                    <a:pt x="4171" y="18386"/>
                    <a:pt x="5605" y="18619"/>
                  </a:cubicBezTo>
                  <a:cubicBezTo>
                    <a:pt x="11109" y="11081"/>
                    <a:pt x="19415" y="6411"/>
                    <a:pt x="28588" y="3809"/>
                  </a:cubicBezTo>
                  <a:lnTo>
                    <a:pt x="28922" y="1340"/>
                  </a:lnTo>
                  <a:cubicBezTo>
                    <a:pt x="28922" y="1340"/>
                    <a:pt x="22450" y="1"/>
                    <a:pt x="13783" y="1"/>
                  </a:cubicBezTo>
                  <a:close/>
                </a:path>
              </a:pathLst>
            </a:custGeom>
            <a:solidFill>
              <a:srgbClr val="DB86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035;p58">
              <a:extLst>
                <a:ext uri="{FF2B5EF4-FFF2-40B4-BE49-F238E27FC236}">
                  <a16:creationId xmlns:a16="http://schemas.microsoft.com/office/drawing/2014/main" id="{39C6F90C-06FE-AC99-9BF9-B8DF17C4F437}"/>
                </a:ext>
              </a:extLst>
            </p:cNvPr>
            <p:cNvSpPr/>
            <p:nvPr/>
          </p:nvSpPr>
          <p:spPr>
            <a:xfrm>
              <a:off x="1352197" y="4134267"/>
              <a:ext cx="146785" cy="105575"/>
            </a:xfrm>
            <a:custGeom>
              <a:avLst/>
              <a:gdLst/>
              <a:ahLst/>
              <a:cxnLst/>
              <a:rect l="l" t="t" r="r" b="b"/>
              <a:pathLst>
                <a:path w="5439" h="3912" extrusionOk="0">
                  <a:moveTo>
                    <a:pt x="2569" y="1"/>
                  </a:moveTo>
                  <a:cubicBezTo>
                    <a:pt x="1402" y="1"/>
                    <a:pt x="1" y="601"/>
                    <a:pt x="1" y="3436"/>
                  </a:cubicBezTo>
                  <a:cubicBezTo>
                    <a:pt x="1" y="3753"/>
                    <a:pt x="234" y="3912"/>
                    <a:pt x="468" y="3912"/>
                  </a:cubicBezTo>
                  <a:cubicBezTo>
                    <a:pt x="701" y="3912"/>
                    <a:pt x="935" y="3753"/>
                    <a:pt x="935" y="3436"/>
                  </a:cubicBezTo>
                  <a:cubicBezTo>
                    <a:pt x="935" y="1201"/>
                    <a:pt x="1869" y="935"/>
                    <a:pt x="2603" y="935"/>
                  </a:cubicBezTo>
                  <a:cubicBezTo>
                    <a:pt x="4304" y="935"/>
                    <a:pt x="4504" y="2703"/>
                    <a:pt x="4504" y="3436"/>
                  </a:cubicBezTo>
                  <a:cubicBezTo>
                    <a:pt x="4504" y="3703"/>
                    <a:pt x="4704" y="3903"/>
                    <a:pt x="4971" y="3903"/>
                  </a:cubicBezTo>
                  <a:cubicBezTo>
                    <a:pt x="5205" y="3903"/>
                    <a:pt x="5438" y="3703"/>
                    <a:pt x="5438" y="3436"/>
                  </a:cubicBezTo>
                  <a:cubicBezTo>
                    <a:pt x="5438" y="1335"/>
                    <a:pt x="4337" y="1"/>
                    <a:pt x="2569"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036;p58">
              <a:extLst>
                <a:ext uri="{FF2B5EF4-FFF2-40B4-BE49-F238E27FC236}">
                  <a16:creationId xmlns:a16="http://schemas.microsoft.com/office/drawing/2014/main" id="{F7B3B46A-2CCA-C9AF-E562-9B1133CBD674}"/>
                </a:ext>
              </a:extLst>
            </p:cNvPr>
            <p:cNvSpPr/>
            <p:nvPr/>
          </p:nvSpPr>
          <p:spPr>
            <a:xfrm>
              <a:off x="1716798" y="4134267"/>
              <a:ext cx="146758" cy="105575"/>
            </a:xfrm>
            <a:custGeom>
              <a:avLst/>
              <a:gdLst/>
              <a:ahLst/>
              <a:cxnLst/>
              <a:rect l="l" t="t" r="r" b="b"/>
              <a:pathLst>
                <a:path w="5438" h="3912" extrusionOk="0">
                  <a:moveTo>
                    <a:pt x="2836" y="1"/>
                  </a:moveTo>
                  <a:cubicBezTo>
                    <a:pt x="1068" y="1"/>
                    <a:pt x="1" y="1335"/>
                    <a:pt x="1" y="3436"/>
                  </a:cubicBezTo>
                  <a:cubicBezTo>
                    <a:pt x="1" y="3753"/>
                    <a:pt x="234" y="3912"/>
                    <a:pt x="468" y="3912"/>
                  </a:cubicBezTo>
                  <a:cubicBezTo>
                    <a:pt x="701" y="3912"/>
                    <a:pt x="935" y="3753"/>
                    <a:pt x="935" y="3436"/>
                  </a:cubicBezTo>
                  <a:cubicBezTo>
                    <a:pt x="935" y="2703"/>
                    <a:pt x="1101" y="935"/>
                    <a:pt x="2836" y="935"/>
                  </a:cubicBezTo>
                  <a:cubicBezTo>
                    <a:pt x="3536" y="935"/>
                    <a:pt x="4504" y="1201"/>
                    <a:pt x="4504" y="3436"/>
                  </a:cubicBezTo>
                  <a:cubicBezTo>
                    <a:pt x="4504" y="3703"/>
                    <a:pt x="4704" y="3903"/>
                    <a:pt x="4971" y="3903"/>
                  </a:cubicBezTo>
                  <a:cubicBezTo>
                    <a:pt x="5204" y="3903"/>
                    <a:pt x="5438" y="3703"/>
                    <a:pt x="5438" y="3436"/>
                  </a:cubicBezTo>
                  <a:cubicBezTo>
                    <a:pt x="5438" y="601"/>
                    <a:pt x="4003" y="1"/>
                    <a:pt x="2836"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037;p58">
              <a:extLst>
                <a:ext uri="{FF2B5EF4-FFF2-40B4-BE49-F238E27FC236}">
                  <a16:creationId xmlns:a16="http://schemas.microsoft.com/office/drawing/2014/main" id="{DE302356-EBD6-A58E-AB24-66EBC4BFDA3C}"/>
                </a:ext>
              </a:extLst>
            </p:cNvPr>
            <p:cNvSpPr/>
            <p:nvPr/>
          </p:nvSpPr>
          <p:spPr>
            <a:xfrm>
              <a:off x="1537655" y="4216201"/>
              <a:ext cx="151265" cy="114346"/>
            </a:xfrm>
            <a:custGeom>
              <a:avLst/>
              <a:gdLst/>
              <a:ahLst/>
              <a:cxnLst/>
              <a:rect l="l" t="t" r="r" b="b"/>
              <a:pathLst>
                <a:path w="5605" h="4237" extrusionOk="0">
                  <a:moveTo>
                    <a:pt x="134" y="0"/>
                  </a:moveTo>
                  <a:cubicBezTo>
                    <a:pt x="134" y="0"/>
                    <a:pt x="0" y="4236"/>
                    <a:pt x="2802" y="4236"/>
                  </a:cubicBezTo>
                  <a:cubicBezTo>
                    <a:pt x="5604" y="4236"/>
                    <a:pt x="5471" y="0"/>
                    <a:pt x="5471"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0" name="Google Shape;1038;p58">
              <a:extLst>
                <a:ext uri="{FF2B5EF4-FFF2-40B4-BE49-F238E27FC236}">
                  <a16:creationId xmlns:a16="http://schemas.microsoft.com/office/drawing/2014/main" id="{B933B38C-9407-B5C1-F2AA-DC1F61A6C4DB}"/>
                </a:ext>
              </a:extLst>
            </p:cNvPr>
            <p:cNvGrpSpPr/>
            <p:nvPr/>
          </p:nvGrpSpPr>
          <p:grpSpPr>
            <a:xfrm flipH="1">
              <a:off x="942672" y="3392395"/>
              <a:ext cx="387855" cy="537190"/>
              <a:chOff x="1601875" y="3441178"/>
              <a:chExt cx="445350" cy="616822"/>
            </a:xfrm>
          </p:grpSpPr>
          <p:sp>
            <p:nvSpPr>
              <p:cNvPr id="62" name="Google Shape;1039;p58">
                <a:extLst>
                  <a:ext uri="{FF2B5EF4-FFF2-40B4-BE49-F238E27FC236}">
                    <a16:creationId xmlns:a16="http://schemas.microsoft.com/office/drawing/2014/main" id="{61A96FD0-9BC8-532D-BB53-ECFB23EC0B0A}"/>
                  </a:ext>
                </a:extLst>
              </p:cNvPr>
              <p:cNvSpPr/>
              <p:nvPr/>
            </p:nvSpPr>
            <p:spPr>
              <a:xfrm>
                <a:off x="1665424" y="3441178"/>
                <a:ext cx="363461" cy="503219"/>
              </a:xfrm>
              <a:custGeom>
                <a:avLst/>
                <a:gdLst/>
                <a:ahLst/>
                <a:cxnLst/>
                <a:rect l="l" t="t" r="r" b="b"/>
                <a:pathLst>
                  <a:path w="14245" h="19736" extrusionOk="0">
                    <a:moveTo>
                      <a:pt x="13850" y="0"/>
                    </a:moveTo>
                    <a:cubicBezTo>
                      <a:pt x="13062" y="0"/>
                      <a:pt x="11751" y="1442"/>
                      <a:pt x="9874" y="4858"/>
                    </a:cubicBezTo>
                    <a:cubicBezTo>
                      <a:pt x="7773" y="8628"/>
                      <a:pt x="3036" y="15433"/>
                      <a:pt x="1" y="19736"/>
                    </a:cubicBezTo>
                    <a:cubicBezTo>
                      <a:pt x="7206" y="16000"/>
                      <a:pt x="11476" y="8427"/>
                      <a:pt x="14244" y="155"/>
                    </a:cubicBezTo>
                    <a:cubicBezTo>
                      <a:pt x="14132" y="53"/>
                      <a:pt x="14000" y="0"/>
                      <a:pt x="13850" y="0"/>
                    </a:cubicBezTo>
                    <a:close/>
                  </a:path>
                </a:pathLst>
              </a:custGeom>
              <a:solidFill>
                <a:srgbClr val="7DCC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040;p58">
                <a:extLst>
                  <a:ext uri="{FF2B5EF4-FFF2-40B4-BE49-F238E27FC236}">
                    <a16:creationId xmlns:a16="http://schemas.microsoft.com/office/drawing/2014/main" id="{1F920929-C768-4C4B-A25F-2B1644A88854}"/>
                  </a:ext>
                </a:extLst>
              </p:cNvPr>
              <p:cNvSpPr/>
              <p:nvPr/>
            </p:nvSpPr>
            <p:spPr>
              <a:xfrm>
                <a:off x="1601875" y="3445025"/>
                <a:ext cx="445350" cy="612975"/>
              </a:xfrm>
              <a:custGeom>
                <a:avLst/>
                <a:gdLst/>
                <a:ahLst/>
                <a:cxnLst/>
                <a:rect l="l" t="t" r="r" b="b"/>
                <a:pathLst>
                  <a:path w="17814" h="24519" extrusionOk="0">
                    <a:moveTo>
                      <a:pt x="17079" y="1"/>
                    </a:moveTo>
                    <a:cubicBezTo>
                      <a:pt x="14311" y="8273"/>
                      <a:pt x="10041" y="15846"/>
                      <a:pt x="2836" y="19582"/>
                    </a:cubicBezTo>
                    <a:cubicBezTo>
                      <a:pt x="1168" y="21917"/>
                      <a:pt x="0" y="23551"/>
                      <a:pt x="0" y="23551"/>
                    </a:cubicBezTo>
                    <a:lnTo>
                      <a:pt x="7606" y="24518"/>
                    </a:lnTo>
                    <a:cubicBezTo>
                      <a:pt x="9207" y="22550"/>
                      <a:pt x="17813" y="5038"/>
                      <a:pt x="17613" y="1902"/>
                    </a:cubicBezTo>
                    <a:cubicBezTo>
                      <a:pt x="17580" y="935"/>
                      <a:pt x="17413" y="268"/>
                      <a:pt x="17079" y="1"/>
                    </a:cubicBezTo>
                    <a:close/>
                  </a:path>
                </a:pathLst>
              </a:custGeom>
              <a:solidFill>
                <a:srgbClr val="81C1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1" name="Google Shape;1041;p58">
              <a:extLst>
                <a:ext uri="{FF2B5EF4-FFF2-40B4-BE49-F238E27FC236}">
                  <a16:creationId xmlns:a16="http://schemas.microsoft.com/office/drawing/2014/main" id="{E58F0864-4B2E-56AE-1045-4BACE9488FBA}"/>
                </a:ext>
              </a:extLst>
            </p:cNvPr>
            <p:cNvSpPr/>
            <p:nvPr/>
          </p:nvSpPr>
          <p:spPr>
            <a:xfrm>
              <a:off x="1091147" y="3868710"/>
              <a:ext cx="960566" cy="231391"/>
            </a:xfrm>
            <a:custGeom>
              <a:avLst/>
              <a:gdLst/>
              <a:ahLst/>
              <a:cxnLst/>
              <a:rect l="l" t="t" r="r" b="b"/>
              <a:pathLst>
                <a:path w="35593" h="8574" extrusionOk="0">
                  <a:moveTo>
                    <a:pt x="18626" y="1"/>
                  </a:moveTo>
                  <a:cubicBezTo>
                    <a:pt x="17854" y="1"/>
                    <a:pt x="17083" y="12"/>
                    <a:pt x="16312" y="34"/>
                  </a:cubicBezTo>
                  <a:cubicBezTo>
                    <a:pt x="11509" y="100"/>
                    <a:pt x="6772" y="667"/>
                    <a:pt x="2068" y="1701"/>
                  </a:cubicBezTo>
                  <a:cubicBezTo>
                    <a:pt x="2068" y="1701"/>
                    <a:pt x="0" y="4103"/>
                    <a:pt x="2102" y="8573"/>
                  </a:cubicBezTo>
                  <a:cubicBezTo>
                    <a:pt x="2102" y="8573"/>
                    <a:pt x="9944" y="7268"/>
                    <a:pt x="19195" y="7268"/>
                  </a:cubicBezTo>
                  <a:cubicBezTo>
                    <a:pt x="23821" y="7268"/>
                    <a:pt x="28799" y="7595"/>
                    <a:pt x="33324" y="8573"/>
                  </a:cubicBezTo>
                  <a:cubicBezTo>
                    <a:pt x="33324" y="8573"/>
                    <a:pt x="35592" y="5538"/>
                    <a:pt x="33791" y="1401"/>
                  </a:cubicBezTo>
                  <a:cubicBezTo>
                    <a:pt x="28782" y="475"/>
                    <a:pt x="23698" y="1"/>
                    <a:pt x="18626" y="1"/>
                  </a:cubicBezTo>
                  <a:close/>
                </a:path>
              </a:pathLst>
            </a:custGeom>
            <a:solidFill>
              <a:srgbClr val="E898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0219910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CE5322DC-8AC4-CF54-ADDF-B6027067A469}"/>
              </a:ext>
            </a:extLst>
          </p:cNvPr>
          <p:cNvSpPr/>
          <p:nvPr/>
        </p:nvSpPr>
        <p:spPr>
          <a:xfrm>
            <a:off x="549479" y="407391"/>
            <a:ext cx="8045042" cy="4328718"/>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rgbClr val="FF911B"/>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pic>
        <p:nvPicPr>
          <p:cNvPr id="6" name="Picture 5">
            <a:extLst>
              <a:ext uri="{FF2B5EF4-FFF2-40B4-BE49-F238E27FC236}">
                <a16:creationId xmlns:a16="http://schemas.microsoft.com/office/drawing/2014/main" id="{6640A9DC-1FBF-3237-95EF-BFAB56BBF082}"/>
              </a:ext>
            </a:extLst>
          </p:cNvPr>
          <p:cNvPicPr>
            <a:picLocks noChangeAspect="1"/>
          </p:cNvPicPr>
          <p:nvPr/>
        </p:nvPicPr>
        <p:blipFill rotWithShape="1">
          <a:blip r:embed="rId2"/>
          <a:srcRect l="3405" t="6313" r="3937" b="6875"/>
          <a:stretch/>
        </p:blipFill>
        <p:spPr>
          <a:xfrm>
            <a:off x="1837190" y="1385514"/>
            <a:ext cx="5654180" cy="3136152"/>
          </a:xfrm>
          <a:prstGeom prst="rect">
            <a:avLst/>
          </a:prstGeom>
        </p:spPr>
      </p:pic>
      <p:grpSp>
        <p:nvGrpSpPr>
          <p:cNvPr id="7" name="Group 6">
            <a:extLst>
              <a:ext uri="{FF2B5EF4-FFF2-40B4-BE49-F238E27FC236}">
                <a16:creationId xmlns:a16="http://schemas.microsoft.com/office/drawing/2014/main" id="{40C66720-923A-6F9F-0D1E-674933F2E3CE}"/>
              </a:ext>
            </a:extLst>
          </p:cNvPr>
          <p:cNvGrpSpPr/>
          <p:nvPr/>
        </p:nvGrpSpPr>
        <p:grpSpPr>
          <a:xfrm>
            <a:off x="788563" y="60017"/>
            <a:ext cx="8355438" cy="1514662"/>
            <a:chOff x="3753244" y="630468"/>
            <a:chExt cx="5147583" cy="1514662"/>
          </a:xfrm>
        </p:grpSpPr>
        <p:sp>
          <p:nvSpPr>
            <p:cNvPr id="8" name="TextBox 7">
              <a:extLst>
                <a:ext uri="{FF2B5EF4-FFF2-40B4-BE49-F238E27FC236}">
                  <a16:creationId xmlns:a16="http://schemas.microsoft.com/office/drawing/2014/main" id="{2BA42274-9547-E9F7-FE06-C7B62165207E}"/>
                </a:ext>
              </a:extLst>
            </p:cNvPr>
            <p:cNvSpPr txBox="1"/>
            <p:nvPr/>
          </p:nvSpPr>
          <p:spPr>
            <a:xfrm>
              <a:off x="3753244" y="1221800"/>
              <a:ext cx="5147583" cy="923330"/>
            </a:xfrm>
            <a:prstGeom prst="rect">
              <a:avLst/>
            </a:prstGeom>
            <a:noFill/>
          </p:spPr>
          <p:txBody>
            <a:bodyPr wrap="square" rtlCol="0">
              <a:spAutoFit/>
            </a:bodyPr>
            <a:lstStyle/>
            <a:p>
              <a:r>
                <a:rPr lang="en-US" sz="5400" dirty="0">
                  <a:ln w="19050">
                    <a:solidFill>
                      <a:srgbClr val="FFDAA5">
                        <a:lumMod val="10000"/>
                      </a:srgbClr>
                    </a:solidFill>
                  </a:ln>
                  <a:solidFill>
                    <a:srgbClr val="92D050"/>
                  </a:solidFill>
                  <a:latin typeface="iCiel Pony" panose="02000000000000000000" pitchFamily="2" charset="0"/>
                </a:rPr>
                <a:t>CHÚC CÁC EM HỌC TỐT</a:t>
              </a:r>
            </a:p>
          </p:txBody>
        </p:sp>
        <p:sp>
          <p:nvSpPr>
            <p:cNvPr id="9" name="Google Shape;1088;p35">
              <a:extLst>
                <a:ext uri="{FF2B5EF4-FFF2-40B4-BE49-F238E27FC236}">
                  <a16:creationId xmlns:a16="http://schemas.microsoft.com/office/drawing/2014/main" id="{10CB7545-EDA3-9E94-4055-7E94508BCD2F}"/>
                </a:ext>
              </a:extLst>
            </p:cNvPr>
            <p:cNvSpPr txBox="1">
              <a:spLocks/>
            </p:cNvSpPr>
            <p:nvPr/>
          </p:nvSpPr>
          <p:spPr>
            <a:xfrm>
              <a:off x="5570733" y="630468"/>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sz="4400" dirty="0">
                <a:solidFill>
                  <a:srgbClr val="FFFFFF"/>
                </a:solidFill>
                <a:latin typeface="iCiel Cadena" panose="02000503000000020004" pitchFamily="50" charset="0"/>
              </a:endParaRPr>
            </a:p>
          </p:txBody>
        </p:sp>
      </p:grpSp>
    </p:spTree>
    <p:extLst>
      <p:ext uri="{BB962C8B-B14F-4D97-AF65-F5344CB8AC3E}">
        <p14:creationId xmlns:p14="http://schemas.microsoft.com/office/powerpoint/2010/main" val="371582867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1"/>
        <p:cNvGrpSpPr/>
        <p:nvPr/>
      </p:nvGrpSpPr>
      <p:grpSpPr>
        <a:xfrm>
          <a:off x="0" y="0"/>
          <a:ext cx="0" cy="0"/>
          <a:chOff x="0" y="0"/>
          <a:chExt cx="0" cy="0"/>
        </a:xfrm>
      </p:grpSpPr>
      <p:sp>
        <p:nvSpPr>
          <p:cNvPr id="2" name="Oval 1">
            <a:extLst>
              <a:ext uri="{FF2B5EF4-FFF2-40B4-BE49-F238E27FC236}">
                <a16:creationId xmlns:a16="http://schemas.microsoft.com/office/drawing/2014/main" id="{683AF964-FFE6-08EA-BCEE-533CAB7B00A9}"/>
              </a:ext>
            </a:extLst>
          </p:cNvPr>
          <p:cNvSpPr/>
          <p:nvPr/>
        </p:nvSpPr>
        <p:spPr>
          <a:xfrm>
            <a:off x="-365760" y="1445109"/>
            <a:ext cx="5740796" cy="6110121"/>
          </a:xfrm>
          <a:prstGeom prst="ellipse">
            <a:avLst/>
          </a:prstGeom>
          <a:solidFill>
            <a:srgbClr val="7E4E24">
              <a:lumMod val="20000"/>
              <a:lumOff val="80000"/>
              <a:alpha val="58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pic>
        <p:nvPicPr>
          <p:cNvPr id="4" name="Picture 3">
            <a:extLst>
              <a:ext uri="{FF2B5EF4-FFF2-40B4-BE49-F238E27FC236}">
                <a16:creationId xmlns:a16="http://schemas.microsoft.com/office/drawing/2014/main" id="{ADE9CA78-0918-0C48-42E6-F4A8680A58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75" b="95563" l="10000" r="96500">
                        <a14:foregroundMark x1="45594" y1="13375" x2="51938" y2="9875"/>
                        <a14:foregroundMark x1="51938" y1="9875" x2="51938" y2="6188"/>
                        <a14:foregroundMark x1="66344" y1="57750" x2="79906" y2="76125"/>
                        <a14:foregroundMark x1="90188" y1="92250" x2="60719" y2="88000"/>
                        <a14:foregroundMark x1="60719" y1="88000" x2="55219" y2="89500"/>
                        <a14:foregroundMark x1="55219" y1="89500" x2="55219" y2="89500"/>
                        <a14:foregroundMark x1="59188" y1="78688" x2="33125" y2="88438"/>
                        <a14:foregroundMark x1="33125" y1="88438" x2="25406" y2="81938"/>
                        <a14:foregroundMark x1="25406" y1="81938" x2="21656" y2="72000"/>
                        <a14:foregroundMark x1="21656" y1="72000" x2="19281" y2="55000"/>
                        <a14:foregroundMark x1="19813" y1="39438" x2="22844" y2="60500"/>
                        <a14:foregroundMark x1="20469" y1="78125" x2="24625" y2="90125"/>
                        <a14:foregroundMark x1="24625" y1="90125" x2="55625" y2="96000"/>
                        <a14:foregroundMark x1="55625" y1="96000" x2="89719" y2="94563"/>
                        <a14:foregroundMark x1="89719" y1="94563" x2="96500" y2="95563"/>
                        <a14:foregroundMark x1="61187" y1="49313" x2="68438" y2="63625"/>
                        <a14:foregroundMark x1="67438" y1="46063" x2="79656" y2="79875"/>
                        <a14:foregroundMark x1="79656" y1="79875" x2="80094" y2="80500"/>
                        <a14:foregroundMark x1="48250" y1="4188" x2="47344" y2="875"/>
                        <a14:foregroundMark x1="56688" y1="26438" x2="56437" y2="32500"/>
                        <a14:backgroundMark x1="15969" y1="31000" x2="18813" y2="46063"/>
                        <a14:backgroundMark x1="59281" y1="4375" x2="64906" y2="11188"/>
                        <a14:backgroundMark x1="64906" y1="11188" x2="65219" y2="13375"/>
                        <a14:backgroundMark x1="61938" y1="27313" x2="64406" y2="23250"/>
                        <a14:backgroundMark x1="37625" y1="41000" x2="34094" y2="42938"/>
                        <a14:backgroundMark x1="38219" y1="42188" x2="36281" y2="43688"/>
                        <a14:backgroundMark x1="57781" y1="27625" x2="57656" y2="36625"/>
                      </a14:backgroundRemoval>
                    </a14:imgEffect>
                  </a14:imgLayer>
                </a14:imgProps>
              </a:ext>
            </a:extLst>
          </a:blip>
          <a:stretch>
            <a:fillRect/>
          </a:stretch>
        </p:blipFill>
        <p:spPr>
          <a:xfrm>
            <a:off x="-997660" y="1771650"/>
            <a:ext cx="6743699" cy="3371850"/>
          </a:xfrm>
          <a:prstGeom prst="rect">
            <a:avLst/>
          </a:prstGeom>
        </p:spPr>
      </p:pic>
      <p:pic>
        <p:nvPicPr>
          <p:cNvPr id="6" name="Picture 5">
            <a:extLst>
              <a:ext uri="{FF2B5EF4-FFF2-40B4-BE49-F238E27FC236}">
                <a16:creationId xmlns:a16="http://schemas.microsoft.com/office/drawing/2014/main" id="{0887A7B5-8F15-30E1-08C4-DF92E65912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81" b="97143" l="5667" r="94667">
                        <a14:foregroundMark x1="11333" y1="18333" x2="8167" y2="70476"/>
                        <a14:foregroundMark x1="93333" y1="23810" x2="90167" y2="84048"/>
                        <a14:foregroundMark x1="90167" y1="84048" x2="90000" y2="84762"/>
                        <a14:foregroundMark x1="88833" y1="9762" x2="90000" y2="39048"/>
                        <a14:foregroundMark x1="94833" y1="7619" x2="86833" y2="75238"/>
                        <a14:foregroundMark x1="5833" y1="66905" x2="8000" y2="87143"/>
                        <a14:foregroundMark x1="90167" y1="91429" x2="91000" y2="97143"/>
                      </a14:backgroundRemoval>
                    </a14:imgEffect>
                  </a14:imgLayer>
                </a14:imgProps>
              </a:ext>
            </a:extLst>
          </a:blip>
          <a:stretch>
            <a:fillRect/>
          </a:stretch>
        </p:blipFill>
        <p:spPr>
          <a:xfrm rot="5400000">
            <a:off x="4600196" y="801848"/>
            <a:ext cx="5345652" cy="3741956"/>
          </a:xfrm>
          <a:prstGeom prst="rect">
            <a:avLst/>
          </a:prstGeom>
        </p:spPr>
      </p:pic>
      <p:grpSp>
        <p:nvGrpSpPr>
          <p:cNvPr id="8" name="Group 7">
            <a:extLst>
              <a:ext uri="{FF2B5EF4-FFF2-40B4-BE49-F238E27FC236}">
                <a16:creationId xmlns:a16="http://schemas.microsoft.com/office/drawing/2014/main" id="{AE1BE5A6-4BAA-F2D3-AFAD-A2470C057BFD}"/>
              </a:ext>
            </a:extLst>
          </p:cNvPr>
          <p:cNvGrpSpPr/>
          <p:nvPr/>
        </p:nvGrpSpPr>
        <p:grpSpPr>
          <a:xfrm>
            <a:off x="5454101" y="768756"/>
            <a:ext cx="3590489" cy="3834588"/>
            <a:chOff x="662729" y="1444304"/>
            <a:chExt cx="2845267" cy="3834588"/>
          </a:xfrm>
        </p:grpSpPr>
        <p:sp>
          <p:nvSpPr>
            <p:cNvPr id="10" name="TextBox 9">
              <a:extLst>
                <a:ext uri="{FF2B5EF4-FFF2-40B4-BE49-F238E27FC236}">
                  <a16:creationId xmlns:a16="http://schemas.microsoft.com/office/drawing/2014/main" id="{0F2B58DA-9444-F459-784A-BBED79AC5653}"/>
                </a:ext>
              </a:extLst>
            </p:cNvPr>
            <p:cNvSpPr txBox="1"/>
            <p:nvPr/>
          </p:nvSpPr>
          <p:spPr>
            <a:xfrm>
              <a:off x="662729" y="1493240"/>
              <a:ext cx="2793535" cy="3785652"/>
            </a:xfrm>
            <a:prstGeom prst="rect">
              <a:avLst/>
            </a:prstGeom>
            <a:noFill/>
          </p:spPr>
          <p:txBody>
            <a:bodyPr wrap="square" rtlCol="0">
              <a:spAutoFit/>
            </a:bodyPr>
            <a:lstStyle/>
            <a:p>
              <a:pPr algn="ctr"/>
              <a:r>
                <a:rPr lang="en-US" sz="8000" b="1" dirty="0">
                  <a:solidFill>
                    <a:srgbClr val="7E4E24">
                      <a:lumMod val="50000"/>
                    </a:srgbClr>
                  </a:solidFill>
                  <a:effectLst>
                    <a:outerShdw blurRad="38100" dist="38100" dir="2700000" algn="tl">
                      <a:srgbClr val="000000">
                        <a:alpha val="43137"/>
                      </a:srgbClr>
                    </a:outerShdw>
                  </a:effectLst>
                  <a:latin typeface="UTM Staccato " panose="02040603050506020204" pitchFamily="18" charset="0"/>
                </a:rPr>
                <a:t>VÌ MUÔN DÂN</a:t>
              </a:r>
            </a:p>
          </p:txBody>
        </p:sp>
        <p:sp>
          <p:nvSpPr>
            <p:cNvPr id="11" name="TextBox 10">
              <a:extLst>
                <a:ext uri="{FF2B5EF4-FFF2-40B4-BE49-F238E27FC236}">
                  <a16:creationId xmlns:a16="http://schemas.microsoft.com/office/drawing/2014/main" id="{7F4C3C43-53B2-E468-CDBF-848CAB26A3C2}"/>
                </a:ext>
              </a:extLst>
            </p:cNvPr>
            <p:cNvSpPr txBox="1"/>
            <p:nvPr/>
          </p:nvSpPr>
          <p:spPr>
            <a:xfrm>
              <a:off x="714461" y="1444304"/>
              <a:ext cx="2793535" cy="3785652"/>
            </a:xfrm>
            <a:prstGeom prst="rect">
              <a:avLst/>
            </a:prstGeom>
            <a:noFill/>
          </p:spPr>
          <p:txBody>
            <a:bodyPr wrap="square" rtlCol="0">
              <a:spAutoFit/>
            </a:bodyPr>
            <a:lstStyle/>
            <a:p>
              <a:pPr algn="ctr"/>
              <a:r>
                <a:rPr lang="en-US" sz="8000" b="1" dirty="0">
                  <a:solidFill>
                    <a:srgbClr val="7E4E24">
                      <a:lumMod val="20000"/>
                      <a:lumOff val="80000"/>
                    </a:srgbClr>
                  </a:solidFill>
                  <a:effectLst>
                    <a:outerShdw blurRad="38100" dist="38100" dir="2700000" algn="tl">
                      <a:srgbClr val="000000">
                        <a:alpha val="43137"/>
                      </a:srgbClr>
                    </a:outerShdw>
                  </a:effectLst>
                  <a:latin typeface="UTM Staccato " panose="02040603050506020204" pitchFamily="18" charset="0"/>
                </a:rPr>
                <a:t>VÌ MUÔN DÂN</a:t>
              </a:r>
            </a:p>
          </p:txBody>
        </p:sp>
      </p:grpSp>
      <p:sp>
        <p:nvSpPr>
          <p:cNvPr id="12" name="TextBox 11">
            <a:extLst>
              <a:ext uri="{FF2B5EF4-FFF2-40B4-BE49-F238E27FC236}">
                <a16:creationId xmlns:a16="http://schemas.microsoft.com/office/drawing/2014/main" id="{19CCDD15-13D6-1E20-7B7B-394CB3504CFF}"/>
              </a:ext>
            </a:extLst>
          </p:cNvPr>
          <p:cNvSpPr txBox="1"/>
          <p:nvPr/>
        </p:nvSpPr>
        <p:spPr>
          <a:xfrm>
            <a:off x="814675" y="445770"/>
            <a:ext cx="3597305" cy="1015663"/>
          </a:xfrm>
          <a:prstGeom prst="rect">
            <a:avLst/>
          </a:prstGeom>
          <a:noFill/>
        </p:spPr>
        <p:txBody>
          <a:bodyPr wrap="square" rtlCol="0">
            <a:spAutoFit/>
          </a:bodyPr>
          <a:lstStyle/>
          <a:p>
            <a:pPr algn="ctr"/>
            <a:r>
              <a:rPr lang="en-US" sz="6000" dirty="0" err="1">
                <a:solidFill>
                  <a:srgbClr val="FFFFFF"/>
                </a:solidFill>
                <a:latin typeface="UTM Habano" panose="02040603050506020204" pitchFamily="18" charset="0"/>
              </a:rPr>
              <a:t>Kể</a:t>
            </a:r>
            <a:r>
              <a:rPr lang="en-US" sz="6000" dirty="0">
                <a:solidFill>
                  <a:srgbClr val="FFFFFF"/>
                </a:solidFill>
                <a:latin typeface="UTM Habano" panose="02040603050506020204" pitchFamily="18" charset="0"/>
              </a:rPr>
              <a:t> </a:t>
            </a:r>
            <a:r>
              <a:rPr lang="en-US" sz="6000" dirty="0" err="1">
                <a:solidFill>
                  <a:srgbClr val="FFFFFF"/>
                </a:solidFill>
                <a:latin typeface="UTM Habano" panose="02040603050506020204" pitchFamily="18" charset="0"/>
              </a:rPr>
              <a:t>chuyện</a:t>
            </a:r>
            <a:endParaRPr lang="en-US" sz="6000" dirty="0">
              <a:solidFill>
                <a:srgbClr val="FFFFFF"/>
              </a:solidFill>
              <a:latin typeface="UTM Habano" panose="0204060305050602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9"/>
        <p:cNvGrpSpPr/>
        <p:nvPr/>
      </p:nvGrpSpPr>
      <p:grpSpPr>
        <a:xfrm>
          <a:off x="0" y="0"/>
          <a:ext cx="0" cy="0"/>
          <a:chOff x="0" y="0"/>
          <a:chExt cx="0" cy="0"/>
        </a:xfrm>
      </p:grpSpPr>
      <p:sp>
        <p:nvSpPr>
          <p:cNvPr id="2" name="Google Shape;2983;p65">
            <a:extLst>
              <a:ext uri="{FF2B5EF4-FFF2-40B4-BE49-F238E27FC236}">
                <a16:creationId xmlns:a16="http://schemas.microsoft.com/office/drawing/2014/main" id="{7665FEF8-494D-74E8-D5F1-E57C7D04F0EB}"/>
              </a:ext>
            </a:extLst>
          </p:cNvPr>
          <p:cNvSpPr/>
          <p:nvPr/>
        </p:nvSpPr>
        <p:spPr>
          <a:xfrm>
            <a:off x="3859616" y="1186222"/>
            <a:ext cx="2442623" cy="3310263"/>
          </a:xfrm>
          <a:prstGeom prst="roundRect">
            <a:avLst>
              <a:gd name="adj" fmla="val 16667"/>
            </a:avLst>
          </a:prstGeom>
          <a:solidFill>
            <a:srgbClr val="F4EFEF"/>
          </a:solidFill>
          <a:ln>
            <a:solidFill>
              <a:srgbClr val="EE7B94">
                <a:lumMod val="75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2984;p65">
            <a:extLst>
              <a:ext uri="{FF2B5EF4-FFF2-40B4-BE49-F238E27FC236}">
                <a16:creationId xmlns:a16="http://schemas.microsoft.com/office/drawing/2014/main" id="{AFA8DD35-7011-1642-90A3-FD19AF42333D}"/>
              </a:ext>
            </a:extLst>
          </p:cNvPr>
          <p:cNvSpPr/>
          <p:nvPr/>
        </p:nvSpPr>
        <p:spPr>
          <a:xfrm>
            <a:off x="3646798" y="566051"/>
            <a:ext cx="1041600" cy="1041600"/>
          </a:xfrm>
          <a:prstGeom prst="roundRect">
            <a:avLst>
              <a:gd name="adj" fmla="val 16667"/>
            </a:avLst>
          </a:prstGeom>
          <a:solidFill>
            <a:srgbClr val="79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2985;p65">
            <a:extLst>
              <a:ext uri="{FF2B5EF4-FFF2-40B4-BE49-F238E27FC236}">
                <a16:creationId xmlns:a16="http://schemas.microsoft.com/office/drawing/2014/main" id="{DE793938-EE18-D503-EB34-B2D2514DA4DA}"/>
              </a:ext>
            </a:extLst>
          </p:cNvPr>
          <p:cNvGrpSpPr/>
          <p:nvPr/>
        </p:nvGrpSpPr>
        <p:grpSpPr>
          <a:xfrm>
            <a:off x="3824110" y="620766"/>
            <a:ext cx="686983" cy="932195"/>
            <a:chOff x="2187450" y="1805725"/>
            <a:chExt cx="353350" cy="479475"/>
          </a:xfrm>
        </p:grpSpPr>
        <p:sp>
          <p:nvSpPr>
            <p:cNvPr id="5" name="Google Shape;2986;p65">
              <a:extLst>
                <a:ext uri="{FF2B5EF4-FFF2-40B4-BE49-F238E27FC236}">
                  <a16:creationId xmlns:a16="http://schemas.microsoft.com/office/drawing/2014/main" id="{DC8E2754-E918-3648-F9C2-33EE84FCFD9C}"/>
                </a:ext>
              </a:extLst>
            </p:cNvPr>
            <p:cNvSpPr/>
            <p:nvPr/>
          </p:nvSpPr>
          <p:spPr>
            <a:xfrm>
              <a:off x="2364225" y="2045475"/>
              <a:ext cx="160850" cy="184325"/>
            </a:xfrm>
            <a:custGeom>
              <a:avLst/>
              <a:gdLst/>
              <a:ahLst/>
              <a:cxnLst/>
              <a:rect l="l" t="t" r="r" b="b"/>
              <a:pathLst>
                <a:path w="6434" h="7373" extrusionOk="0">
                  <a:moveTo>
                    <a:pt x="1" y="0"/>
                  </a:moveTo>
                  <a:lnTo>
                    <a:pt x="1" y="7372"/>
                  </a:lnTo>
                  <a:cubicBezTo>
                    <a:pt x="2300" y="7372"/>
                    <a:pt x="4601" y="6663"/>
                    <a:pt x="6017" y="5245"/>
                  </a:cubicBezTo>
                  <a:cubicBezTo>
                    <a:pt x="6431" y="4830"/>
                    <a:pt x="6431" y="4159"/>
                    <a:pt x="6017" y="3746"/>
                  </a:cubicBezTo>
                  <a:cubicBezTo>
                    <a:pt x="5607" y="3330"/>
                    <a:pt x="5607" y="2661"/>
                    <a:pt x="6020" y="2247"/>
                  </a:cubicBezTo>
                  <a:cubicBezTo>
                    <a:pt x="6434" y="1833"/>
                    <a:pt x="6434" y="1161"/>
                    <a:pt x="6020" y="750"/>
                  </a:cubicBezTo>
                  <a:lnTo>
                    <a:pt x="5270" y="0"/>
                  </a:lnTo>
                  <a:close/>
                </a:path>
              </a:pathLst>
            </a:custGeom>
            <a:solidFill>
              <a:srgbClr val="EFED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987;p65">
              <a:extLst>
                <a:ext uri="{FF2B5EF4-FFF2-40B4-BE49-F238E27FC236}">
                  <a16:creationId xmlns:a16="http://schemas.microsoft.com/office/drawing/2014/main" id="{51D2A2D7-2DE5-1994-A158-8CB7928562C4}"/>
                </a:ext>
              </a:extLst>
            </p:cNvPr>
            <p:cNvSpPr/>
            <p:nvPr/>
          </p:nvSpPr>
          <p:spPr>
            <a:xfrm>
              <a:off x="2203500" y="2045400"/>
              <a:ext cx="160825" cy="184350"/>
            </a:xfrm>
            <a:custGeom>
              <a:avLst/>
              <a:gdLst/>
              <a:ahLst/>
              <a:cxnLst/>
              <a:rect l="l" t="t" r="r" b="b"/>
              <a:pathLst>
                <a:path w="6433" h="7374" extrusionOk="0">
                  <a:moveTo>
                    <a:pt x="1162" y="0"/>
                  </a:moveTo>
                  <a:lnTo>
                    <a:pt x="1162" y="3"/>
                  </a:lnTo>
                  <a:lnTo>
                    <a:pt x="415" y="750"/>
                  </a:lnTo>
                  <a:cubicBezTo>
                    <a:pt x="1" y="1164"/>
                    <a:pt x="1" y="1836"/>
                    <a:pt x="415" y="2250"/>
                  </a:cubicBezTo>
                  <a:cubicBezTo>
                    <a:pt x="826" y="2664"/>
                    <a:pt x="826" y="3333"/>
                    <a:pt x="415" y="3747"/>
                  </a:cubicBezTo>
                  <a:cubicBezTo>
                    <a:pt x="2" y="4162"/>
                    <a:pt x="2" y="4830"/>
                    <a:pt x="415" y="5245"/>
                  </a:cubicBezTo>
                  <a:cubicBezTo>
                    <a:pt x="1834" y="6663"/>
                    <a:pt x="4132" y="7374"/>
                    <a:pt x="6433" y="7374"/>
                  </a:cubicBezTo>
                  <a:lnTo>
                    <a:pt x="6433" y="0"/>
                  </a:lnTo>
                  <a:close/>
                </a:path>
              </a:pathLst>
            </a:custGeom>
            <a:solidFill>
              <a:srgbClr val="D4D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988;p65">
              <a:extLst>
                <a:ext uri="{FF2B5EF4-FFF2-40B4-BE49-F238E27FC236}">
                  <a16:creationId xmlns:a16="http://schemas.microsoft.com/office/drawing/2014/main" id="{8602C9F6-2350-2F37-A218-25452312E554}"/>
                </a:ext>
              </a:extLst>
            </p:cNvPr>
            <p:cNvSpPr/>
            <p:nvPr/>
          </p:nvSpPr>
          <p:spPr>
            <a:xfrm>
              <a:off x="2358625" y="1815725"/>
              <a:ext cx="33400" cy="50325"/>
            </a:xfrm>
            <a:custGeom>
              <a:avLst/>
              <a:gdLst/>
              <a:ahLst/>
              <a:cxnLst/>
              <a:rect l="l" t="t" r="r" b="b"/>
              <a:pathLst>
                <a:path w="1336" h="2013" extrusionOk="0">
                  <a:moveTo>
                    <a:pt x="1" y="0"/>
                  </a:moveTo>
                  <a:lnTo>
                    <a:pt x="1" y="2013"/>
                  </a:lnTo>
                  <a:lnTo>
                    <a:pt x="709" y="2013"/>
                  </a:lnTo>
                  <a:cubicBezTo>
                    <a:pt x="1079" y="1829"/>
                    <a:pt x="1335" y="1447"/>
                    <a:pt x="1335" y="1007"/>
                  </a:cubicBezTo>
                  <a:cubicBezTo>
                    <a:pt x="1335" y="565"/>
                    <a:pt x="1079" y="183"/>
                    <a:pt x="709" y="0"/>
                  </a:cubicBezTo>
                  <a:close/>
                </a:path>
              </a:pathLst>
            </a:custGeom>
            <a:solidFill>
              <a:srgbClr val="FFC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989;p65">
              <a:extLst>
                <a:ext uri="{FF2B5EF4-FFF2-40B4-BE49-F238E27FC236}">
                  <a16:creationId xmlns:a16="http://schemas.microsoft.com/office/drawing/2014/main" id="{44FF885D-A65D-74CD-796D-696E139F4443}"/>
                </a:ext>
              </a:extLst>
            </p:cNvPr>
            <p:cNvSpPr/>
            <p:nvPr/>
          </p:nvSpPr>
          <p:spPr>
            <a:xfrm>
              <a:off x="2336050" y="1812725"/>
              <a:ext cx="40550" cy="56200"/>
            </a:xfrm>
            <a:custGeom>
              <a:avLst/>
              <a:gdLst/>
              <a:ahLst/>
              <a:cxnLst/>
              <a:rect l="l" t="t" r="r" b="b"/>
              <a:pathLst>
                <a:path w="1622" h="2248" extrusionOk="0">
                  <a:moveTo>
                    <a:pt x="1123" y="1"/>
                  </a:moveTo>
                  <a:cubicBezTo>
                    <a:pt x="502" y="1"/>
                    <a:pt x="0" y="504"/>
                    <a:pt x="0" y="1125"/>
                  </a:cubicBezTo>
                  <a:cubicBezTo>
                    <a:pt x="0" y="1746"/>
                    <a:pt x="502" y="2248"/>
                    <a:pt x="1123" y="2248"/>
                  </a:cubicBezTo>
                  <a:cubicBezTo>
                    <a:pt x="1304" y="2248"/>
                    <a:pt x="1473" y="2207"/>
                    <a:pt x="1621" y="2131"/>
                  </a:cubicBezTo>
                  <a:cubicBezTo>
                    <a:pt x="1250" y="1947"/>
                    <a:pt x="997" y="1565"/>
                    <a:pt x="997" y="1125"/>
                  </a:cubicBezTo>
                  <a:cubicBezTo>
                    <a:pt x="997" y="683"/>
                    <a:pt x="1252" y="301"/>
                    <a:pt x="1621" y="117"/>
                  </a:cubicBezTo>
                  <a:cubicBezTo>
                    <a:pt x="1473" y="44"/>
                    <a:pt x="1302" y="1"/>
                    <a:pt x="1123" y="1"/>
                  </a:cubicBezTo>
                  <a:close/>
                </a:path>
              </a:pathLst>
            </a:custGeom>
            <a:solidFill>
              <a:srgbClr val="FFA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990;p65">
              <a:extLst>
                <a:ext uri="{FF2B5EF4-FFF2-40B4-BE49-F238E27FC236}">
                  <a16:creationId xmlns:a16="http://schemas.microsoft.com/office/drawing/2014/main" id="{2E0229CE-8ADC-CD08-7D9D-76E4A73485A1}"/>
                </a:ext>
              </a:extLst>
            </p:cNvPr>
            <p:cNvSpPr/>
            <p:nvPr/>
          </p:nvSpPr>
          <p:spPr>
            <a:xfrm>
              <a:off x="2301875" y="2231925"/>
              <a:ext cx="133325" cy="46150"/>
            </a:xfrm>
            <a:custGeom>
              <a:avLst/>
              <a:gdLst/>
              <a:ahLst/>
              <a:cxnLst/>
              <a:rect l="l" t="t" r="r" b="b"/>
              <a:pathLst>
                <a:path w="5333" h="1846" extrusionOk="0">
                  <a:moveTo>
                    <a:pt x="0" y="0"/>
                  </a:moveTo>
                  <a:lnTo>
                    <a:pt x="0" y="1845"/>
                  </a:lnTo>
                  <a:lnTo>
                    <a:pt x="5332" y="1845"/>
                  </a:lnTo>
                  <a:lnTo>
                    <a:pt x="5332" y="0"/>
                  </a:lnTo>
                  <a:close/>
                </a:path>
              </a:pathLst>
            </a:custGeom>
            <a:solidFill>
              <a:srgbClr val="FF80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991;p65">
              <a:extLst>
                <a:ext uri="{FF2B5EF4-FFF2-40B4-BE49-F238E27FC236}">
                  <a16:creationId xmlns:a16="http://schemas.microsoft.com/office/drawing/2014/main" id="{E3F038DC-7894-F118-474F-94EACF587D97}"/>
                </a:ext>
              </a:extLst>
            </p:cNvPr>
            <p:cNvSpPr/>
            <p:nvPr/>
          </p:nvSpPr>
          <p:spPr>
            <a:xfrm>
              <a:off x="2322425" y="2164700"/>
              <a:ext cx="155100" cy="113400"/>
            </a:xfrm>
            <a:custGeom>
              <a:avLst/>
              <a:gdLst/>
              <a:ahLst/>
              <a:cxnLst/>
              <a:rect l="l" t="t" r="r" b="b"/>
              <a:pathLst>
                <a:path w="6204" h="4536" extrusionOk="0">
                  <a:moveTo>
                    <a:pt x="1668" y="0"/>
                  </a:moveTo>
                  <a:cubicBezTo>
                    <a:pt x="1080" y="0"/>
                    <a:pt x="518" y="112"/>
                    <a:pt x="1" y="318"/>
                  </a:cubicBezTo>
                  <a:lnTo>
                    <a:pt x="1" y="2687"/>
                  </a:lnTo>
                  <a:cubicBezTo>
                    <a:pt x="1196" y="3847"/>
                    <a:pt x="2817" y="4536"/>
                    <a:pt x="4520" y="4536"/>
                  </a:cubicBezTo>
                  <a:lnTo>
                    <a:pt x="6201" y="4536"/>
                  </a:lnTo>
                  <a:cubicBezTo>
                    <a:pt x="6204" y="2586"/>
                    <a:pt x="4961" y="894"/>
                    <a:pt x="3193" y="262"/>
                  </a:cubicBezTo>
                  <a:cubicBezTo>
                    <a:pt x="3099" y="227"/>
                    <a:pt x="3001" y="196"/>
                    <a:pt x="2903" y="170"/>
                  </a:cubicBezTo>
                  <a:cubicBezTo>
                    <a:pt x="2510" y="58"/>
                    <a:pt x="2096" y="0"/>
                    <a:pt x="1668" y="0"/>
                  </a:cubicBezTo>
                  <a:close/>
                </a:path>
              </a:pathLst>
            </a:custGeom>
            <a:solidFill>
              <a:srgbClr val="F056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992;p65">
              <a:extLst>
                <a:ext uri="{FF2B5EF4-FFF2-40B4-BE49-F238E27FC236}">
                  <a16:creationId xmlns:a16="http://schemas.microsoft.com/office/drawing/2014/main" id="{24F46F65-C38B-4210-DE35-5E3E25DAD4DD}"/>
                </a:ext>
              </a:extLst>
            </p:cNvPr>
            <p:cNvSpPr/>
            <p:nvPr/>
          </p:nvSpPr>
          <p:spPr>
            <a:xfrm>
              <a:off x="2291700" y="2164775"/>
              <a:ext cx="103275" cy="67175"/>
            </a:xfrm>
            <a:custGeom>
              <a:avLst/>
              <a:gdLst/>
              <a:ahLst/>
              <a:cxnLst/>
              <a:rect l="l" t="t" r="r" b="b"/>
              <a:pathLst>
                <a:path w="4131" h="2687" extrusionOk="0">
                  <a:moveTo>
                    <a:pt x="2895" y="0"/>
                  </a:moveTo>
                  <a:cubicBezTo>
                    <a:pt x="1796" y="0"/>
                    <a:pt x="786" y="393"/>
                    <a:pt x="1" y="1048"/>
                  </a:cubicBezTo>
                  <a:cubicBezTo>
                    <a:pt x="323" y="1661"/>
                    <a:pt x="740" y="2214"/>
                    <a:pt x="1228" y="2686"/>
                  </a:cubicBezTo>
                  <a:cubicBezTo>
                    <a:pt x="1770" y="1477"/>
                    <a:pt x="2828" y="542"/>
                    <a:pt x="4130" y="170"/>
                  </a:cubicBezTo>
                  <a:cubicBezTo>
                    <a:pt x="3738" y="60"/>
                    <a:pt x="3323" y="0"/>
                    <a:pt x="2895" y="0"/>
                  </a:cubicBezTo>
                  <a:close/>
                </a:path>
              </a:pathLst>
            </a:custGeom>
            <a:solidFill>
              <a:srgbClr val="F056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993;p65">
              <a:extLst>
                <a:ext uri="{FF2B5EF4-FFF2-40B4-BE49-F238E27FC236}">
                  <a16:creationId xmlns:a16="http://schemas.microsoft.com/office/drawing/2014/main" id="{2BA03FDF-923A-1902-02A5-CDA43BE6F8FF}"/>
                </a:ext>
              </a:extLst>
            </p:cNvPr>
            <p:cNvSpPr/>
            <p:nvPr/>
          </p:nvSpPr>
          <p:spPr>
            <a:xfrm>
              <a:off x="2250725" y="2190850"/>
              <a:ext cx="71700" cy="87225"/>
            </a:xfrm>
            <a:custGeom>
              <a:avLst/>
              <a:gdLst/>
              <a:ahLst/>
              <a:cxnLst/>
              <a:rect l="l" t="t" r="r" b="b"/>
              <a:pathLst>
                <a:path w="2868" h="3489" extrusionOk="0">
                  <a:moveTo>
                    <a:pt x="1640" y="0"/>
                  </a:moveTo>
                  <a:cubicBezTo>
                    <a:pt x="638" y="833"/>
                    <a:pt x="0" y="2086"/>
                    <a:pt x="0" y="3488"/>
                  </a:cubicBezTo>
                  <a:lnTo>
                    <a:pt x="2042" y="3488"/>
                  </a:lnTo>
                  <a:cubicBezTo>
                    <a:pt x="2042" y="2714"/>
                    <a:pt x="2361" y="2079"/>
                    <a:pt x="2867" y="1640"/>
                  </a:cubicBezTo>
                  <a:cubicBezTo>
                    <a:pt x="2379" y="1166"/>
                    <a:pt x="1962" y="615"/>
                    <a:pt x="1640" y="0"/>
                  </a:cubicBezTo>
                  <a:close/>
                </a:path>
              </a:pathLst>
            </a:custGeom>
            <a:solidFill>
              <a:srgbClr val="FF80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994;p65">
              <a:extLst>
                <a:ext uri="{FF2B5EF4-FFF2-40B4-BE49-F238E27FC236}">
                  <a16:creationId xmlns:a16="http://schemas.microsoft.com/office/drawing/2014/main" id="{F8536819-82E9-5BB8-8C54-73CC660C0E8E}"/>
                </a:ext>
              </a:extLst>
            </p:cNvPr>
            <p:cNvSpPr/>
            <p:nvPr/>
          </p:nvSpPr>
          <p:spPr>
            <a:xfrm>
              <a:off x="2194375" y="2007075"/>
              <a:ext cx="67650" cy="67600"/>
            </a:xfrm>
            <a:custGeom>
              <a:avLst/>
              <a:gdLst/>
              <a:ahLst/>
              <a:cxnLst/>
              <a:rect l="l" t="t" r="r" b="b"/>
              <a:pathLst>
                <a:path w="2706" h="2704" extrusionOk="0">
                  <a:moveTo>
                    <a:pt x="1352" y="1"/>
                  </a:moveTo>
                  <a:cubicBezTo>
                    <a:pt x="607" y="1"/>
                    <a:pt x="1" y="605"/>
                    <a:pt x="1" y="1352"/>
                  </a:cubicBezTo>
                  <a:cubicBezTo>
                    <a:pt x="1" y="2098"/>
                    <a:pt x="607" y="2703"/>
                    <a:pt x="1352" y="2703"/>
                  </a:cubicBezTo>
                  <a:cubicBezTo>
                    <a:pt x="2099" y="2703"/>
                    <a:pt x="2705" y="2098"/>
                    <a:pt x="2705" y="1352"/>
                  </a:cubicBezTo>
                  <a:cubicBezTo>
                    <a:pt x="2705" y="605"/>
                    <a:pt x="2099" y="1"/>
                    <a:pt x="1352" y="1"/>
                  </a:cubicBezTo>
                  <a:close/>
                </a:path>
              </a:pathLst>
            </a:custGeom>
            <a:solidFill>
              <a:srgbClr val="FFBD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995;p65">
              <a:extLst>
                <a:ext uri="{FF2B5EF4-FFF2-40B4-BE49-F238E27FC236}">
                  <a16:creationId xmlns:a16="http://schemas.microsoft.com/office/drawing/2014/main" id="{6EC6B9B0-2AD9-DDAE-698F-AE7190D556CE}"/>
                </a:ext>
              </a:extLst>
            </p:cNvPr>
            <p:cNvSpPr/>
            <p:nvPr/>
          </p:nvSpPr>
          <p:spPr>
            <a:xfrm>
              <a:off x="2466200" y="2007075"/>
              <a:ext cx="67575" cy="67600"/>
            </a:xfrm>
            <a:custGeom>
              <a:avLst/>
              <a:gdLst/>
              <a:ahLst/>
              <a:cxnLst/>
              <a:rect l="l" t="t" r="r" b="b"/>
              <a:pathLst>
                <a:path w="2703" h="2704" extrusionOk="0">
                  <a:moveTo>
                    <a:pt x="1352" y="1"/>
                  </a:moveTo>
                  <a:cubicBezTo>
                    <a:pt x="605" y="1"/>
                    <a:pt x="0" y="605"/>
                    <a:pt x="0" y="1352"/>
                  </a:cubicBezTo>
                  <a:cubicBezTo>
                    <a:pt x="0" y="2098"/>
                    <a:pt x="605" y="2703"/>
                    <a:pt x="1352" y="2703"/>
                  </a:cubicBezTo>
                  <a:cubicBezTo>
                    <a:pt x="2097" y="2703"/>
                    <a:pt x="2703" y="2098"/>
                    <a:pt x="2703" y="1352"/>
                  </a:cubicBezTo>
                  <a:cubicBezTo>
                    <a:pt x="2703" y="605"/>
                    <a:pt x="2097" y="1"/>
                    <a:pt x="1352" y="1"/>
                  </a:cubicBezTo>
                  <a:close/>
                </a:path>
              </a:pathLst>
            </a:custGeom>
            <a:solidFill>
              <a:srgbClr val="FFBD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996;p65">
              <a:extLst>
                <a:ext uri="{FF2B5EF4-FFF2-40B4-BE49-F238E27FC236}">
                  <a16:creationId xmlns:a16="http://schemas.microsoft.com/office/drawing/2014/main" id="{C071F682-E28E-0D62-F23F-FBF73ED29057}"/>
                </a:ext>
              </a:extLst>
            </p:cNvPr>
            <p:cNvSpPr/>
            <p:nvPr/>
          </p:nvSpPr>
          <p:spPr>
            <a:xfrm>
              <a:off x="2227900" y="1907175"/>
              <a:ext cx="254075" cy="268075"/>
            </a:xfrm>
            <a:custGeom>
              <a:avLst/>
              <a:gdLst/>
              <a:ahLst/>
              <a:cxnLst/>
              <a:rect l="l" t="t" r="r" b="b"/>
              <a:pathLst>
                <a:path w="10163" h="10723" extrusionOk="0">
                  <a:moveTo>
                    <a:pt x="5299" y="1"/>
                  </a:moveTo>
                  <a:cubicBezTo>
                    <a:pt x="4608" y="1"/>
                    <a:pt x="3956" y="317"/>
                    <a:pt x="3530" y="861"/>
                  </a:cubicBezTo>
                  <a:lnTo>
                    <a:pt x="0" y="5362"/>
                  </a:lnTo>
                  <a:lnTo>
                    <a:pt x="3530" y="9861"/>
                  </a:lnTo>
                  <a:cubicBezTo>
                    <a:pt x="3955" y="10404"/>
                    <a:pt x="4607" y="10723"/>
                    <a:pt x="5297" y="10723"/>
                  </a:cubicBezTo>
                  <a:lnTo>
                    <a:pt x="6336" y="10723"/>
                  </a:lnTo>
                  <a:cubicBezTo>
                    <a:pt x="7978" y="10448"/>
                    <a:pt x="9370" y="9437"/>
                    <a:pt x="10163" y="8043"/>
                  </a:cubicBezTo>
                  <a:lnTo>
                    <a:pt x="10163" y="3915"/>
                  </a:lnTo>
                  <a:lnTo>
                    <a:pt x="7926" y="530"/>
                  </a:lnTo>
                  <a:cubicBezTo>
                    <a:pt x="7435" y="277"/>
                    <a:pt x="6902" y="94"/>
                    <a:pt x="6336" y="1"/>
                  </a:cubicBezTo>
                  <a:close/>
                </a:path>
              </a:pathLst>
            </a:custGeom>
            <a:solidFill>
              <a:srgbClr val="FED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997;p65">
              <a:extLst>
                <a:ext uri="{FF2B5EF4-FFF2-40B4-BE49-F238E27FC236}">
                  <a16:creationId xmlns:a16="http://schemas.microsoft.com/office/drawing/2014/main" id="{07E690EC-73DE-7926-5DAC-550DF9D963D3}"/>
                </a:ext>
              </a:extLst>
            </p:cNvPr>
            <p:cNvSpPr/>
            <p:nvPr/>
          </p:nvSpPr>
          <p:spPr>
            <a:xfrm>
              <a:off x="2245875" y="1904925"/>
              <a:ext cx="140775" cy="271800"/>
            </a:xfrm>
            <a:custGeom>
              <a:avLst/>
              <a:gdLst/>
              <a:ahLst/>
              <a:cxnLst/>
              <a:rect l="l" t="t" r="r" b="b"/>
              <a:pathLst>
                <a:path w="5631" h="10872" extrusionOk="0">
                  <a:moveTo>
                    <a:pt x="4728" y="0"/>
                  </a:moveTo>
                  <a:cubicBezTo>
                    <a:pt x="3831" y="0"/>
                    <a:pt x="2984" y="218"/>
                    <a:pt x="2237" y="605"/>
                  </a:cubicBezTo>
                  <a:lnTo>
                    <a:pt x="1" y="3622"/>
                  </a:lnTo>
                  <a:lnTo>
                    <a:pt x="1" y="8118"/>
                  </a:lnTo>
                  <a:cubicBezTo>
                    <a:pt x="934" y="9764"/>
                    <a:pt x="2702" y="10871"/>
                    <a:pt x="4728" y="10871"/>
                  </a:cubicBezTo>
                  <a:cubicBezTo>
                    <a:pt x="5035" y="10871"/>
                    <a:pt x="5336" y="10847"/>
                    <a:pt x="5630" y="10798"/>
                  </a:cubicBezTo>
                  <a:cubicBezTo>
                    <a:pt x="3056" y="10370"/>
                    <a:pt x="1095" y="8132"/>
                    <a:pt x="1095" y="5438"/>
                  </a:cubicBezTo>
                  <a:cubicBezTo>
                    <a:pt x="1095" y="4206"/>
                    <a:pt x="1504" y="3071"/>
                    <a:pt x="2194" y="2159"/>
                  </a:cubicBezTo>
                  <a:cubicBezTo>
                    <a:pt x="3015" y="1076"/>
                    <a:pt x="4231" y="309"/>
                    <a:pt x="5630" y="76"/>
                  </a:cubicBezTo>
                  <a:cubicBezTo>
                    <a:pt x="5336" y="25"/>
                    <a:pt x="5035" y="0"/>
                    <a:pt x="4728" y="0"/>
                  </a:cubicBezTo>
                  <a:close/>
                </a:path>
              </a:pathLst>
            </a:custGeom>
            <a:solidFill>
              <a:srgbClr val="FFBD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998;p65">
              <a:extLst>
                <a:ext uri="{FF2B5EF4-FFF2-40B4-BE49-F238E27FC236}">
                  <a16:creationId xmlns:a16="http://schemas.microsoft.com/office/drawing/2014/main" id="{5F908DBC-095E-FCA5-EE52-E9AA81BA4981}"/>
                </a:ext>
              </a:extLst>
            </p:cNvPr>
            <p:cNvSpPr/>
            <p:nvPr/>
          </p:nvSpPr>
          <p:spPr>
            <a:xfrm>
              <a:off x="2423675" y="1920075"/>
              <a:ext cx="76325" cy="187800"/>
            </a:xfrm>
            <a:custGeom>
              <a:avLst/>
              <a:gdLst/>
              <a:ahLst/>
              <a:cxnLst/>
              <a:rect l="l" t="t" r="r" b="b"/>
              <a:pathLst>
                <a:path w="3053" h="7512" extrusionOk="0">
                  <a:moveTo>
                    <a:pt x="108" y="0"/>
                  </a:moveTo>
                  <a:lnTo>
                    <a:pt x="108" y="0"/>
                  </a:lnTo>
                  <a:cubicBezTo>
                    <a:pt x="226" y="509"/>
                    <a:pt x="273" y="1145"/>
                    <a:pt x="75" y="1890"/>
                  </a:cubicBezTo>
                  <a:cubicBezTo>
                    <a:pt x="0" y="2172"/>
                    <a:pt x="129" y="2547"/>
                    <a:pt x="364" y="2718"/>
                  </a:cubicBezTo>
                  <a:lnTo>
                    <a:pt x="1551" y="3597"/>
                  </a:lnTo>
                  <a:cubicBezTo>
                    <a:pt x="1842" y="3812"/>
                    <a:pt x="2010" y="4153"/>
                    <a:pt x="2008" y="4516"/>
                  </a:cubicBezTo>
                  <a:cubicBezTo>
                    <a:pt x="2002" y="5153"/>
                    <a:pt x="1910" y="5791"/>
                    <a:pt x="1732" y="6410"/>
                  </a:cubicBezTo>
                  <a:cubicBezTo>
                    <a:pt x="1629" y="6760"/>
                    <a:pt x="1752" y="7141"/>
                    <a:pt x="2048" y="7366"/>
                  </a:cubicBezTo>
                  <a:cubicBezTo>
                    <a:pt x="2135" y="7434"/>
                    <a:pt x="2238" y="7484"/>
                    <a:pt x="2345" y="7512"/>
                  </a:cubicBezTo>
                  <a:cubicBezTo>
                    <a:pt x="2795" y="6720"/>
                    <a:pt x="3053" y="5806"/>
                    <a:pt x="3053" y="4831"/>
                  </a:cubicBezTo>
                  <a:cubicBezTo>
                    <a:pt x="3053" y="4366"/>
                    <a:pt x="2993" y="3912"/>
                    <a:pt x="2882" y="3481"/>
                  </a:cubicBezTo>
                  <a:cubicBezTo>
                    <a:pt x="2738" y="2918"/>
                    <a:pt x="2508" y="2392"/>
                    <a:pt x="2203" y="1916"/>
                  </a:cubicBezTo>
                  <a:cubicBezTo>
                    <a:pt x="1687" y="1106"/>
                    <a:pt x="965" y="444"/>
                    <a:pt x="108" y="0"/>
                  </a:cubicBezTo>
                  <a:close/>
                </a:path>
              </a:pathLst>
            </a:custGeom>
            <a:solidFill>
              <a:srgbClr val="EFED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999;p65">
              <a:extLst>
                <a:ext uri="{FF2B5EF4-FFF2-40B4-BE49-F238E27FC236}">
                  <a16:creationId xmlns:a16="http://schemas.microsoft.com/office/drawing/2014/main" id="{3EAA235C-30E5-2578-3F3D-4988E53ABB69}"/>
                </a:ext>
              </a:extLst>
            </p:cNvPr>
            <p:cNvSpPr/>
            <p:nvPr/>
          </p:nvSpPr>
          <p:spPr>
            <a:xfrm>
              <a:off x="2228175" y="1920075"/>
              <a:ext cx="76300" cy="187875"/>
            </a:xfrm>
            <a:custGeom>
              <a:avLst/>
              <a:gdLst/>
              <a:ahLst/>
              <a:cxnLst/>
              <a:rect l="l" t="t" r="r" b="b"/>
              <a:pathLst>
                <a:path w="3052" h="7515" extrusionOk="0">
                  <a:moveTo>
                    <a:pt x="2944" y="0"/>
                  </a:moveTo>
                  <a:lnTo>
                    <a:pt x="2944" y="0"/>
                  </a:lnTo>
                  <a:cubicBezTo>
                    <a:pt x="2086" y="444"/>
                    <a:pt x="1364" y="1106"/>
                    <a:pt x="848" y="1916"/>
                  </a:cubicBezTo>
                  <a:cubicBezTo>
                    <a:pt x="543" y="2395"/>
                    <a:pt x="312" y="2925"/>
                    <a:pt x="167" y="3491"/>
                  </a:cubicBezTo>
                  <a:cubicBezTo>
                    <a:pt x="59" y="3921"/>
                    <a:pt x="0" y="4370"/>
                    <a:pt x="0" y="4832"/>
                  </a:cubicBezTo>
                  <a:cubicBezTo>
                    <a:pt x="0" y="5808"/>
                    <a:pt x="258" y="6722"/>
                    <a:pt x="709" y="7515"/>
                  </a:cubicBezTo>
                  <a:cubicBezTo>
                    <a:pt x="816" y="7484"/>
                    <a:pt x="620" y="7435"/>
                    <a:pt x="709" y="7369"/>
                  </a:cubicBezTo>
                  <a:cubicBezTo>
                    <a:pt x="1003" y="7142"/>
                    <a:pt x="1424" y="6760"/>
                    <a:pt x="1322" y="6412"/>
                  </a:cubicBezTo>
                  <a:cubicBezTo>
                    <a:pt x="1143" y="5791"/>
                    <a:pt x="1051" y="5154"/>
                    <a:pt x="1046" y="4518"/>
                  </a:cubicBezTo>
                  <a:cubicBezTo>
                    <a:pt x="1042" y="4156"/>
                    <a:pt x="1210" y="3814"/>
                    <a:pt x="1502" y="3599"/>
                  </a:cubicBezTo>
                  <a:lnTo>
                    <a:pt x="2689" y="2720"/>
                  </a:lnTo>
                  <a:cubicBezTo>
                    <a:pt x="2922" y="2545"/>
                    <a:pt x="3051" y="2172"/>
                    <a:pt x="2976" y="1890"/>
                  </a:cubicBezTo>
                  <a:cubicBezTo>
                    <a:pt x="2780" y="1145"/>
                    <a:pt x="2826" y="509"/>
                    <a:pt x="2944" y="0"/>
                  </a:cubicBezTo>
                  <a:close/>
                </a:path>
              </a:pathLst>
            </a:custGeom>
            <a:solidFill>
              <a:srgbClr val="D4D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000;p65">
              <a:extLst>
                <a:ext uri="{FF2B5EF4-FFF2-40B4-BE49-F238E27FC236}">
                  <a16:creationId xmlns:a16="http://schemas.microsoft.com/office/drawing/2014/main" id="{F997FC4C-7223-EC7D-64B6-7ED05DD07D2C}"/>
                </a:ext>
              </a:extLst>
            </p:cNvPr>
            <p:cNvSpPr/>
            <p:nvPr/>
          </p:nvSpPr>
          <p:spPr>
            <a:xfrm>
              <a:off x="2307900" y="2095775"/>
              <a:ext cx="112375" cy="112375"/>
            </a:xfrm>
            <a:custGeom>
              <a:avLst/>
              <a:gdLst/>
              <a:ahLst/>
              <a:cxnLst/>
              <a:rect l="l" t="t" r="r" b="b"/>
              <a:pathLst>
                <a:path w="4495" h="4495" extrusionOk="0">
                  <a:moveTo>
                    <a:pt x="1125" y="1"/>
                  </a:moveTo>
                  <a:cubicBezTo>
                    <a:pt x="503" y="1"/>
                    <a:pt x="0" y="465"/>
                    <a:pt x="0" y="1499"/>
                  </a:cubicBezTo>
                  <a:cubicBezTo>
                    <a:pt x="0" y="2572"/>
                    <a:pt x="541" y="3738"/>
                    <a:pt x="1174" y="3738"/>
                  </a:cubicBezTo>
                  <a:cubicBezTo>
                    <a:pt x="1227" y="3738"/>
                    <a:pt x="1281" y="3730"/>
                    <a:pt x="1335" y="3713"/>
                  </a:cubicBezTo>
                  <a:cubicBezTo>
                    <a:pt x="1539" y="4187"/>
                    <a:pt x="1872" y="4495"/>
                    <a:pt x="2247" y="4495"/>
                  </a:cubicBezTo>
                  <a:cubicBezTo>
                    <a:pt x="2623" y="4495"/>
                    <a:pt x="2958" y="4187"/>
                    <a:pt x="3160" y="3713"/>
                  </a:cubicBezTo>
                  <a:cubicBezTo>
                    <a:pt x="3214" y="3730"/>
                    <a:pt x="3268" y="3738"/>
                    <a:pt x="3321" y="3738"/>
                  </a:cubicBezTo>
                  <a:cubicBezTo>
                    <a:pt x="3954" y="3738"/>
                    <a:pt x="4495" y="2575"/>
                    <a:pt x="4495" y="1499"/>
                  </a:cubicBezTo>
                  <a:cubicBezTo>
                    <a:pt x="4495" y="465"/>
                    <a:pt x="3993" y="1"/>
                    <a:pt x="3372" y="1"/>
                  </a:cubicBezTo>
                  <a:close/>
                </a:path>
              </a:pathLst>
            </a:custGeom>
            <a:solidFill>
              <a:srgbClr val="D4D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001;p65">
              <a:extLst>
                <a:ext uri="{FF2B5EF4-FFF2-40B4-BE49-F238E27FC236}">
                  <a16:creationId xmlns:a16="http://schemas.microsoft.com/office/drawing/2014/main" id="{7175E1C5-9CCF-456D-DDAA-FFEDAD127FE1}"/>
                </a:ext>
              </a:extLst>
            </p:cNvPr>
            <p:cNvSpPr/>
            <p:nvPr/>
          </p:nvSpPr>
          <p:spPr>
            <a:xfrm>
              <a:off x="2314175" y="2068825"/>
              <a:ext cx="99825" cy="40900"/>
            </a:xfrm>
            <a:custGeom>
              <a:avLst/>
              <a:gdLst/>
              <a:ahLst/>
              <a:cxnLst/>
              <a:rect l="l" t="t" r="r" b="b"/>
              <a:pathLst>
                <a:path w="3993" h="1636" extrusionOk="0">
                  <a:moveTo>
                    <a:pt x="1415" y="0"/>
                  </a:moveTo>
                  <a:cubicBezTo>
                    <a:pt x="1208" y="0"/>
                    <a:pt x="1021" y="85"/>
                    <a:pt x="886" y="220"/>
                  </a:cubicBezTo>
                  <a:cubicBezTo>
                    <a:pt x="705" y="402"/>
                    <a:pt x="463" y="514"/>
                    <a:pt x="203" y="514"/>
                  </a:cubicBezTo>
                  <a:cubicBezTo>
                    <a:pt x="87" y="514"/>
                    <a:pt x="1" y="622"/>
                    <a:pt x="24" y="734"/>
                  </a:cubicBezTo>
                  <a:cubicBezTo>
                    <a:pt x="125" y="1247"/>
                    <a:pt x="579" y="1635"/>
                    <a:pt x="1124" y="1635"/>
                  </a:cubicBezTo>
                  <a:cubicBezTo>
                    <a:pt x="1476" y="1635"/>
                    <a:pt x="1791" y="1473"/>
                    <a:pt x="1996" y="1217"/>
                  </a:cubicBezTo>
                  <a:cubicBezTo>
                    <a:pt x="2202" y="1473"/>
                    <a:pt x="2516" y="1635"/>
                    <a:pt x="2869" y="1635"/>
                  </a:cubicBezTo>
                  <a:cubicBezTo>
                    <a:pt x="3414" y="1635"/>
                    <a:pt x="3866" y="1247"/>
                    <a:pt x="3969" y="734"/>
                  </a:cubicBezTo>
                  <a:cubicBezTo>
                    <a:pt x="3992" y="618"/>
                    <a:pt x="3906" y="514"/>
                    <a:pt x="3790" y="514"/>
                  </a:cubicBezTo>
                  <a:cubicBezTo>
                    <a:pt x="3530" y="514"/>
                    <a:pt x="3290" y="402"/>
                    <a:pt x="3107" y="220"/>
                  </a:cubicBezTo>
                  <a:cubicBezTo>
                    <a:pt x="2970" y="85"/>
                    <a:pt x="2785" y="0"/>
                    <a:pt x="2578" y="0"/>
                  </a:cubicBezTo>
                  <a:cubicBezTo>
                    <a:pt x="2342" y="0"/>
                    <a:pt x="2133" y="109"/>
                    <a:pt x="1996" y="278"/>
                  </a:cubicBezTo>
                  <a:cubicBezTo>
                    <a:pt x="1858" y="109"/>
                    <a:pt x="1650" y="0"/>
                    <a:pt x="1415" y="0"/>
                  </a:cubicBezTo>
                  <a:close/>
                </a:path>
              </a:pathLst>
            </a:custGeom>
            <a:solidFill>
              <a:srgbClr val="EFED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002;p65">
              <a:extLst>
                <a:ext uri="{FF2B5EF4-FFF2-40B4-BE49-F238E27FC236}">
                  <a16:creationId xmlns:a16="http://schemas.microsoft.com/office/drawing/2014/main" id="{5076087C-DB32-26AD-61B5-B5330FBA040C}"/>
                </a:ext>
              </a:extLst>
            </p:cNvPr>
            <p:cNvSpPr/>
            <p:nvPr/>
          </p:nvSpPr>
          <p:spPr>
            <a:xfrm>
              <a:off x="2318175" y="2212825"/>
              <a:ext cx="24950" cy="37600"/>
            </a:xfrm>
            <a:custGeom>
              <a:avLst/>
              <a:gdLst/>
              <a:ahLst/>
              <a:cxnLst/>
              <a:rect l="l" t="t" r="r" b="b"/>
              <a:pathLst>
                <a:path w="998" h="1504" extrusionOk="0">
                  <a:moveTo>
                    <a:pt x="0" y="0"/>
                  </a:moveTo>
                  <a:lnTo>
                    <a:pt x="0" y="1503"/>
                  </a:lnTo>
                  <a:lnTo>
                    <a:pt x="530" y="1503"/>
                  </a:lnTo>
                  <a:cubicBezTo>
                    <a:pt x="806" y="1365"/>
                    <a:pt x="994" y="1082"/>
                    <a:pt x="994" y="752"/>
                  </a:cubicBezTo>
                  <a:cubicBezTo>
                    <a:pt x="997" y="422"/>
                    <a:pt x="807" y="138"/>
                    <a:pt x="531" y="0"/>
                  </a:cubicBezTo>
                  <a:close/>
                </a:path>
              </a:pathLst>
            </a:custGeom>
            <a:solidFill>
              <a:srgbClr val="FFA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003;p65">
              <a:extLst>
                <a:ext uri="{FF2B5EF4-FFF2-40B4-BE49-F238E27FC236}">
                  <a16:creationId xmlns:a16="http://schemas.microsoft.com/office/drawing/2014/main" id="{C9153C71-585F-DDE4-4A68-41E1DFA5F4A1}"/>
                </a:ext>
              </a:extLst>
            </p:cNvPr>
            <p:cNvSpPr/>
            <p:nvPr/>
          </p:nvSpPr>
          <p:spPr>
            <a:xfrm>
              <a:off x="2301300" y="2210825"/>
              <a:ext cx="30425" cy="42200"/>
            </a:xfrm>
            <a:custGeom>
              <a:avLst/>
              <a:gdLst/>
              <a:ahLst/>
              <a:cxnLst/>
              <a:rect l="l" t="t" r="r" b="b"/>
              <a:pathLst>
                <a:path w="1217" h="1688" extrusionOk="0">
                  <a:moveTo>
                    <a:pt x="844" y="0"/>
                  </a:moveTo>
                  <a:cubicBezTo>
                    <a:pt x="378" y="0"/>
                    <a:pt x="0" y="379"/>
                    <a:pt x="0" y="844"/>
                  </a:cubicBezTo>
                  <a:cubicBezTo>
                    <a:pt x="0" y="1310"/>
                    <a:pt x="378" y="1688"/>
                    <a:pt x="844" y="1688"/>
                  </a:cubicBezTo>
                  <a:cubicBezTo>
                    <a:pt x="978" y="1688"/>
                    <a:pt x="1105" y="1655"/>
                    <a:pt x="1217" y="1600"/>
                  </a:cubicBezTo>
                  <a:cubicBezTo>
                    <a:pt x="941" y="1461"/>
                    <a:pt x="749" y="1174"/>
                    <a:pt x="749" y="844"/>
                  </a:cubicBezTo>
                  <a:cubicBezTo>
                    <a:pt x="749" y="513"/>
                    <a:pt x="939" y="227"/>
                    <a:pt x="1217" y="89"/>
                  </a:cubicBezTo>
                  <a:cubicBezTo>
                    <a:pt x="1105" y="34"/>
                    <a:pt x="978" y="0"/>
                    <a:pt x="844" y="0"/>
                  </a:cubicBezTo>
                  <a:close/>
                </a:path>
              </a:pathLst>
            </a:custGeom>
            <a:solidFill>
              <a:srgbClr val="FFA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004;p65">
              <a:extLst>
                <a:ext uri="{FF2B5EF4-FFF2-40B4-BE49-F238E27FC236}">
                  <a16:creationId xmlns:a16="http://schemas.microsoft.com/office/drawing/2014/main" id="{0D202AE7-4420-9B41-DB6A-7524F99838C5}"/>
                </a:ext>
              </a:extLst>
            </p:cNvPr>
            <p:cNvSpPr/>
            <p:nvPr/>
          </p:nvSpPr>
          <p:spPr>
            <a:xfrm>
              <a:off x="2345100" y="1839800"/>
              <a:ext cx="113475" cy="84200"/>
            </a:xfrm>
            <a:custGeom>
              <a:avLst/>
              <a:gdLst/>
              <a:ahLst/>
              <a:cxnLst/>
              <a:rect l="l" t="t" r="r" b="b"/>
              <a:pathLst>
                <a:path w="4539" h="3368" extrusionOk="0">
                  <a:moveTo>
                    <a:pt x="1872" y="1"/>
                  </a:moveTo>
                  <a:lnTo>
                    <a:pt x="0" y="189"/>
                  </a:lnTo>
                  <a:lnTo>
                    <a:pt x="0" y="3291"/>
                  </a:lnTo>
                  <a:lnTo>
                    <a:pt x="4539" y="3368"/>
                  </a:lnTo>
                  <a:lnTo>
                    <a:pt x="4539" y="3368"/>
                  </a:lnTo>
                  <a:lnTo>
                    <a:pt x="4065" y="910"/>
                  </a:lnTo>
                  <a:cubicBezTo>
                    <a:pt x="3964" y="383"/>
                    <a:pt x="3502" y="1"/>
                    <a:pt x="2962" y="1"/>
                  </a:cubicBezTo>
                  <a:close/>
                </a:path>
              </a:pathLst>
            </a:custGeom>
            <a:solidFill>
              <a:srgbClr val="79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005;p65">
              <a:extLst>
                <a:ext uri="{FF2B5EF4-FFF2-40B4-BE49-F238E27FC236}">
                  <a16:creationId xmlns:a16="http://schemas.microsoft.com/office/drawing/2014/main" id="{7B29784E-9EB7-9EBB-E88A-745FAB33F76E}"/>
                </a:ext>
              </a:extLst>
            </p:cNvPr>
            <p:cNvSpPr/>
            <p:nvPr/>
          </p:nvSpPr>
          <p:spPr>
            <a:xfrm>
              <a:off x="2274950" y="1839050"/>
              <a:ext cx="117475" cy="82425"/>
            </a:xfrm>
            <a:custGeom>
              <a:avLst/>
              <a:gdLst/>
              <a:ahLst/>
              <a:cxnLst/>
              <a:rect l="l" t="t" r="r" b="b"/>
              <a:pathLst>
                <a:path w="4699" h="3297" extrusionOk="0">
                  <a:moveTo>
                    <a:pt x="1662" y="0"/>
                  </a:moveTo>
                  <a:lnTo>
                    <a:pt x="1662" y="3"/>
                  </a:lnTo>
                  <a:cubicBezTo>
                    <a:pt x="1142" y="3"/>
                    <a:pt x="691" y="359"/>
                    <a:pt x="568" y="864"/>
                  </a:cubicBezTo>
                  <a:lnTo>
                    <a:pt x="1" y="3226"/>
                  </a:lnTo>
                  <a:lnTo>
                    <a:pt x="3573" y="3296"/>
                  </a:lnTo>
                  <a:lnTo>
                    <a:pt x="3573" y="1293"/>
                  </a:lnTo>
                  <a:cubicBezTo>
                    <a:pt x="3573" y="641"/>
                    <a:pt x="4055" y="91"/>
                    <a:pt x="4699" y="0"/>
                  </a:cubicBezTo>
                  <a:close/>
                </a:path>
              </a:pathLst>
            </a:custGeom>
            <a:solidFill>
              <a:srgbClr val="4265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006;p65">
              <a:extLst>
                <a:ext uri="{FF2B5EF4-FFF2-40B4-BE49-F238E27FC236}">
                  <a16:creationId xmlns:a16="http://schemas.microsoft.com/office/drawing/2014/main" id="{79596813-5F8D-092F-BD62-165781AC9804}"/>
                </a:ext>
              </a:extLst>
            </p:cNvPr>
            <p:cNvSpPr/>
            <p:nvPr/>
          </p:nvSpPr>
          <p:spPr>
            <a:xfrm>
              <a:off x="2345275" y="1871975"/>
              <a:ext cx="150475" cy="135125"/>
            </a:xfrm>
            <a:custGeom>
              <a:avLst/>
              <a:gdLst/>
              <a:ahLst/>
              <a:cxnLst/>
              <a:rect l="l" t="t" r="r" b="b"/>
              <a:pathLst>
                <a:path w="6019" h="5405" extrusionOk="0">
                  <a:moveTo>
                    <a:pt x="751" y="1"/>
                  </a:moveTo>
                  <a:lnTo>
                    <a:pt x="1" y="1478"/>
                  </a:lnTo>
                  <a:lnTo>
                    <a:pt x="751" y="2998"/>
                  </a:lnTo>
                  <a:cubicBezTo>
                    <a:pt x="2774" y="2998"/>
                    <a:pt x="4695" y="3875"/>
                    <a:pt x="6018" y="5405"/>
                  </a:cubicBezTo>
                  <a:lnTo>
                    <a:pt x="5408" y="2240"/>
                  </a:lnTo>
                  <a:cubicBezTo>
                    <a:pt x="5336" y="1864"/>
                    <a:pt x="5123" y="1532"/>
                    <a:pt x="4811" y="1306"/>
                  </a:cubicBezTo>
                  <a:cubicBezTo>
                    <a:pt x="3638" y="465"/>
                    <a:pt x="2222" y="1"/>
                    <a:pt x="751" y="1"/>
                  </a:cubicBezTo>
                  <a:close/>
                </a:path>
              </a:pathLst>
            </a:custGeom>
            <a:solidFill>
              <a:srgbClr val="FFC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007;p65">
              <a:extLst>
                <a:ext uri="{FF2B5EF4-FFF2-40B4-BE49-F238E27FC236}">
                  <a16:creationId xmlns:a16="http://schemas.microsoft.com/office/drawing/2014/main" id="{AB7C5079-8A7F-5900-4533-77C60D276C93}"/>
                </a:ext>
              </a:extLst>
            </p:cNvPr>
            <p:cNvSpPr/>
            <p:nvPr/>
          </p:nvSpPr>
          <p:spPr>
            <a:xfrm>
              <a:off x="2232575" y="1872025"/>
              <a:ext cx="131725" cy="135350"/>
            </a:xfrm>
            <a:custGeom>
              <a:avLst/>
              <a:gdLst/>
              <a:ahLst/>
              <a:cxnLst/>
              <a:rect l="l" t="t" r="r" b="b"/>
              <a:pathLst>
                <a:path w="5269" h="5414" extrusionOk="0">
                  <a:moveTo>
                    <a:pt x="5267" y="0"/>
                  </a:moveTo>
                  <a:cubicBezTo>
                    <a:pt x="3889" y="2"/>
                    <a:pt x="2561" y="411"/>
                    <a:pt x="1435" y="1155"/>
                  </a:cubicBezTo>
                  <a:cubicBezTo>
                    <a:pt x="1120" y="1362"/>
                    <a:pt x="898" y="1684"/>
                    <a:pt x="811" y="2050"/>
                  </a:cubicBezTo>
                  <a:lnTo>
                    <a:pt x="1" y="5413"/>
                  </a:lnTo>
                  <a:cubicBezTo>
                    <a:pt x="1323" y="3881"/>
                    <a:pt x="3243" y="2999"/>
                    <a:pt x="5267" y="2998"/>
                  </a:cubicBezTo>
                  <a:lnTo>
                    <a:pt x="5268" y="2998"/>
                  </a:lnTo>
                  <a:lnTo>
                    <a:pt x="5268" y="0"/>
                  </a:lnTo>
                  <a:close/>
                </a:path>
              </a:pathLst>
            </a:custGeom>
            <a:solidFill>
              <a:srgbClr val="FFA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008;p65">
              <a:extLst>
                <a:ext uri="{FF2B5EF4-FFF2-40B4-BE49-F238E27FC236}">
                  <a16:creationId xmlns:a16="http://schemas.microsoft.com/office/drawing/2014/main" id="{5E57E772-F94F-4737-22BB-242CD4E8D5D7}"/>
                </a:ext>
              </a:extLst>
            </p:cNvPr>
            <p:cNvSpPr/>
            <p:nvPr/>
          </p:nvSpPr>
          <p:spPr>
            <a:xfrm>
              <a:off x="2358625" y="1922075"/>
              <a:ext cx="33400" cy="50375"/>
            </a:xfrm>
            <a:custGeom>
              <a:avLst/>
              <a:gdLst/>
              <a:ahLst/>
              <a:cxnLst/>
              <a:rect l="l" t="t" r="r" b="b"/>
              <a:pathLst>
                <a:path w="1336" h="2015" extrusionOk="0">
                  <a:moveTo>
                    <a:pt x="1" y="0"/>
                  </a:moveTo>
                  <a:lnTo>
                    <a:pt x="1" y="2014"/>
                  </a:lnTo>
                  <a:lnTo>
                    <a:pt x="709" y="2014"/>
                  </a:lnTo>
                  <a:cubicBezTo>
                    <a:pt x="1079" y="1830"/>
                    <a:pt x="1335" y="1448"/>
                    <a:pt x="1335" y="1008"/>
                  </a:cubicBezTo>
                  <a:cubicBezTo>
                    <a:pt x="1335" y="566"/>
                    <a:pt x="1079" y="184"/>
                    <a:pt x="709" y="0"/>
                  </a:cubicBezTo>
                  <a:close/>
                </a:path>
              </a:pathLst>
            </a:custGeom>
            <a:solidFill>
              <a:srgbClr val="F056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009;p65">
              <a:extLst>
                <a:ext uri="{FF2B5EF4-FFF2-40B4-BE49-F238E27FC236}">
                  <a16:creationId xmlns:a16="http://schemas.microsoft.com/office/drawing/2014/main" id="{ACD95717-8CF4-6156-D344-B52D6F0C7AF8}"/>
                </a:ext>
              </a:extLst>
            </p:cNvPr>
            <p:cNvSpPr/>
            <p:nvPr/>
          </p:nvSpPr>
          <p:spPr>
            <a:xfrm>
              <a:off x="2336050" y="1919300"/>
              <a:ext cx="40550" cy="56200"/>
            </a:xfrm>
            <a:custGeom>
              <a:avLst/>
              <a:gdLst/>
              <a:ahLst/>
              <a:cxnLst/>
              <a:rect l="l" t="t" r="r" b="b"/>
              <a:pathLst>
                <a:path w="1622" h="2248" extrusionOk="0">
                  <a:moveTo>
                    <a:pt x="1123" y="1"/>
                  </a:moveTo>
                  <a:cubicBezTo>
                    <a:pt x="502" y="1"/>
                    <a:pt x="0" y="502"/>
                    <a:pt x="0" y="1123"/>
                  </a:cubicBezTo>
                  <a:cubicBezTo>
                    <a:pt x="0" y="1745"/>
                    <a:pt x="502" y="2248"/>
                    <a:pt x="1123" y="2248"/>
                  </a:cubicBezTo>
                  <a:cubicBezTo>
                    <a:pt x="1304" y="2248"/>
                    <a:pt x="1473" y="2205"/>
                    <a:pt x="1621" y="2131"/>
                  </a:cubicBezTo>
                  <a:cubicBezTo>
                    <a:pt x="1250" y="1946"/>
                    <a:pt x="997" y="1565"/>
                    <a:pt x="997" y="1123"/>
                  </a:cubicBezTo>
                  <a:cubicBezTo>
                    <a:pt x="997" y="683"/>
                    <a:pt x="1252" y="301"/>
                    <a:pt x="1621" y="117"/>
                  </a:cubicBezTo>
                  <a:cubicBezTo>
                    <a:pt x="1473" y="42"/>
                    <a:pt x="1302" y="1"/>
                    <a:pt x="1123" y="1"/>
                  </a:cubicBezTo>
                  <a:close/>
                </a:path>
              </a:pathLst>
            </a:custGeom>
            <a:solidFill>
              <a:srgbClr val="F0563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010;p65">
              <a:extLst>
                <a:ext uri="{FF2B5EF4-FFF2-40B4-BE49-F238E27FC236}">
                  <a16:creationId xmlns:a16="http://schemas.microsoft.com/office/drawing/2014/main" id="{59ED2F77-1F71-6450-8C55-9FE458F44564}"/>
                </a:ext>
              </a:extLst>
            </p:cNvPr>
            <p:cNvSpPr/>
            <p:nvPr/>
          </p:nvSpPr>
          <p:spPr>
            <a:xfrm>
              <a:off x="2187450" y="1805725"/>
              <a:ext cx="353350" cy="479475"/>
            </a:xfrm>
            <a:custGeom>
              <a:avLst/>
              <a:gdLst/>
              <a:ahLst/>
              <a:cxnLst/>
              <a:rect l="l" t="t" r="r" b="b"/>
              <a:pathLst>
                <a:path w="14134" h="19179" extrusionOk="0">
                  <a:moveTo>
                    <a:pt x="7065" y="574"/>
                  </a:moveTo>
                  <a:cubicBezTo>
                    <a:pt x="7411" y="574"/>
                    <a:pt x="7708" y="781"/>
                    <a:pt x="7839" y="1080"/>
                  </a:cubicBezTo>
                  <a:lnTo>
                    <a:pt x="6295" y="1080"/>
                  </a:lnTo>
                  <a:cubicBezTo>
                    <a:pt x="6423" y="781"/>
                    <a:pt x="6720" y="574"/>
                    <a:pt x="7065" y="574"/>
                  </a:cubicBezTo>
                  <a:close/>
                  <a:moveTo>
                    <a:pt x="9280" y="1617"/>
                  </a:moveTo>
                  <a:cubicBezTo>
                    <a:pt x="9682" y="1617"/>
                    <a:pt x="10032" y="1905"/>
                    <a:pt x="10109" y="2299"/>
                  </a:cubicBezTo>
                  <a:lnTo>
                    <a:pt x="10264" y="3102"/>
                  </a:lnTo>
                  <a:cubicBezTo>
                    <a:pt x="9274" y="2612"/>
                    <a:pt x="8190" y="2359"/>
                    <a:pt x="7067" y="2359"/>
                  </a:cubicBezTo>
                  <a:cubicBezTo>
                    <a:pt x="6061" y="2361"/>
                    <a:pt x="5073" y="2571"/>
                    <a:pt x="4163" y="2970"/>
                  </a:cubicBezTo>
                  <a:lnTo>
                    <a:pt x="4332" y="2263"/>
                  </a:lnTo>
                  <a:cubicBezTo>
                    <a:pt x="4424" y="1884"/>
                    <a:pt x="4758" y="1617"/>
                    <a:pt x="5150" y="1617"/>
                  </a:cubicBezTo>
                  <a:close/>
                  <a:moveTo>
                    <a:pt x="7065" y="4826"/>
                  </a:moveTo>
                  <a:cubicBezTo>
                    <a:pt x="7535" y="4826"/>
                    <a:pt x="7937" y="5217"/>
                    <a:pt x="7906" y="5725"/>
                  </a:cubicBezTo>
                  <a:cubicBezTo>
                    <a:pt x="7877" y="6163"/>
                    <a:pt x="7510" y="6510"/>
                    <a:pt x="7065" y="6510"/>
                  </a:cubicBezTo>
                  <a:cubicBezTo>
                    <a:pt x="6622" y="6510"/>
                    <a:pt x="6252" y="6163"/>
                    <a:pt x="6226" y="5723"/>
                  </a:cubicBezTo>
                  <a:cubicBezTo>
                    <a:pt x="6193" y="5228"/>
                    <a:pt x="6584" y="4826"/>
                    <a:pt x="7065" y="4826"/>
                  </a:cubicBezTo>
                  <a:close/>
                  <a:moveTo>
                    <a:pt x="12684" y="8349"/>
                  </a:moveTo>
                  <a:cubicBezTo>
                    <a:pt x="13187" y="8435"/>
                    <a:pt x="13571" y="8878"/>
                    <a:pt x="13571" y="9403"/>
                  </a:cubicBezTo>
                  <a:cubicBezTo>
                    <a:pt x="13571" y="9929"/>
                    <a:pt x="13187" y="10374"/>
                    <a:pt x="12684" y="10458"/>
                  </a:cubicBezTo>
                  <a:cubicBezTo>
                    <a:pt x="12816" y="9754"/>
                    <a:pt x="12811" y="9036"/>
                    <a:pt x="12684" y="8349"/>
                  </a:cubicBezTo>
                  <a:close/>
                  <a:moveTo>
                    <a:pt x="1445" y="8349"/>
                  </a:moveTo>
                  <a:cubicBezTo>
                    <a:pt x="1318" y="9038"/>
                    <a:pt x="1313" y="9754"/>
                    <a:pt x="1445" y="10460"/>
                  </a:cubicBezTo>
                  <a:cubicBezTo>
                    <a:pt x="944" y="10374"/>
                    <a:pt x="557" y="9931"/>
                    <a:pt x="557" y="9406"/>
                  </a:cubicBezTo>
                  <a:cubicBezTo>
                    <a:pt x="559" y="8878"/>
                    <a:pt x="944" y="8435"/>
                    <a:pt x="1445" y="8349"/>
                  </a:cubicBezTo>
                  <a:close/>
                  <a:moveTo>
                    <a:pt x="7647" y="10803"/>
                  </a:moveTo>
                  <a:cubicBezTo>
                    <a:pt x="7766" y="10803"/>
                    <a:pt x="7886" y="10849"/>
                    <a:pt x="7978" y="10942"/>
                  </a:cubicBezTo>
                  <a:cubicBezTo>
                    <a:pt x="8190" y="11152"/>
                    <a:pt x="8454" y="11281"/>
                    <a:pt x="8734" y="11311"/>
                  </a:cubicBezTo>
                  <a:cubicBezTo>
                    <a:pt x="8608" y="11676"/>
                    <a:pt x="8274" y="11878"/>
                    <a:pt x="7935" y="11878"/>
                  </a:cubicBezTo>
                  <a:cubicBezTo>
                    <a:pt x="7697" y="11878"/>
                    <a:pt x="7456" y="11778"/>
                    <a:pt x="7285" y="11564"/>
                  </a:cubicBezTo>
                  <a:cubicBezTo>
                    <a:pt x="7228" y="11495"/>
                    <a:pt x="7147" y="11460"/>
                    <a:pt x="7066" y="11460"/>
                  </a:cubicBezTo>
                  <a:cubicBezTo>
                    <a:pt x="6985" y="11460"/>
                    <a:pt x="6904" y="11495"/>
                    <a:pt x="6848" y="11564"/>
                  </a:cubicBezTo>
                  <a:cubicBezTo>
                    <a:pt x="6675" y="11778"/>
                    <a:pt x="6434" y="11879"/>
                    <a:pt x="6195" y="11879"/>
                  </a:cubicBezTo>
                  <a:cubicBezTo>
                    <a:pt x="5857" y="11879"/>
                    <a:pt x="5524" y="11677"/>
                    <a:pt x="5398" y="11311"/>
                  </a:cubicBezTo>
                  <a:cubicBezTo>
                    <a:pt x="5677" y="11282"/>
                    <a:pt x="5943" y="11155"/>
                    <a:pt x="6153" y="10942"/>
                  </a:cubicBezTo>
                  <a:cubicBezTo>
                    <a:pt x="6245" y="10849"/>
                    <a:pt x="6364" y="10803"/>
                    <a:pt x="6484" y="10803"/>
                  </a:cubicBezTo>
                  <a:cubicBezTo>
                    <a:pt x="6619" y="10803"/>
                    <a:pt x="6755" y="10862"/>
                    <a:pt x="6848" y="10978"/>
                  </a:cubicBezTo>
                  <a:cubicBezTo>
                    <a:pt x="6903" y="11048"/>
                    <a:pt x="6984" y="11082"/>
                    <a:pt x="7065" y="11082"/>
                  </a:cubicBezTo>
                  <a:cubicBezTo>
                    <a:pt x="7146" y="11082"/>
                    <a:pt x="7228" y="11048"/>
                    <a:pt x="7285" y="10978"/>
                  </a:cubicBezTo>
                  <a:cubicBezTo>
                    <a:pt x="7377" y="10862"/>
                    <a:pt x="7511" y="10803"/>
                    <a:pt x="7647" y="10803"/>
                  </a:cubicBezTo>
                  <a:close/>
                  <a:moveTo>
                    <a:pt x="8414" y="6067"/>
                  </a:moveTo>
                  <a:cubicBezTo>
                    <a:pt x="8707" y="6128"/>
                    <a:pt x="8997" y="6208"/>
                    <a:pt x="9277" y="6308"/>
                  </a:cubicBezTo>
                  <a:cubicBezTo>
                    <a:pt x="9270" y="6335"/>
                    <a:pt x="9265" y="6363"/>
                    <a:pt x="9257" y="6392"/>
                  </a:cubicBezTo>
                  <a:cubicBezTo>
                    <a:pt x="9150" y="6783"/>
                    <a:pt x="9322" y="7280"/>
                    <a:pt x="9647" y="7519"/>
                  </a:cubicBezTo>
                  <a:lnTo>
                    <a:pt x="10833" y="8397"/>
                  </a:lnTo>
                  <a:cubicBezTo>
                    <a:pt x="11051" y="8556"/>
                    <a:pt x="11176" y="8816"/>
                    <a:pt x="11175" y="9087"/>
                  </a:cubicBezTo>
                  <a:cubicBezTo>
                    <a:pt x="11169" y="9704"/>
                    <a:pt x="11081" y="10317"/>
                    <a:pt x="10909" y="10908"/>
                  </a:cubicBezTo>
                  <a:cubicBezTo>
                    <a:pt x="10767" y="11403"/>
                    <a:pt x="10963" y="11931"/>
                    <a:pt x="11391" y="12212"/>
                  </a:cubicBezTo>
                  <a:cubicBezTo>
                    <a:pt x="10917" y="12940"/>
                    <a:pt x="10258" y="13542"/>
                    <a:pt x="9495" y="13953"/>
                  </a:cubicBezTo>
                  <a:cubicBezTo>
                    <a:pt x="9659" y="13229"/>
                    <a:pt x="9662" y="12284"/>
                    <a:pt x="9158" y="11731"/>
                  </a:cubicBezTo>
                  <a:cubicBezTo>
                    <a:pt x="9233" y="11601"/>
                    <a:pt x="9283" y="11460"/>
                    <a:pt x="9314" y="11314"/>
                  </a:cubicBezTo>
                  <a:cubicBezTo>
                    <a:pt x="9372" y="11026"/>
                    <a:pt x="9152" y="10757"/>
                    <a:pt x="8859" y="10757"/>
                  </a:cubicBezTo>
                  <a:cubicBezTo>
                    <a:pt x="8682" y="10757"/>
                    <a:pt x="8512" y="10682"/>
                    <a:pt x="8375" y="10547"/>
                  </a:cubicBezTo>
                  <a:cubicBezTo>
                    <a:pt x="8173" y="10344"/>
                    <a:pt x="7910" y="10244"/>
                    <a:pt x="7647" y="10244"/>
                  </a:cubicBezTo>
                  <a:cubicBezTo>
                    <a:pt x="7443" y="10244"/>
                    <a:pt x="7239" y="10305"/>
                    <a:pt x="7065" y="10425"/>
                  </a:cubicBezTo>
                  <a:cubicBezTo>
                    <a:pt x="6891" y="10305"/>
                    <a:pt x="6687" y="10244"/>
                    <a:pt x="6483" y="10244"/>
                  </a:cubicBezTo>
                  <a:cubicBezTo>
                    <a:pt x="6221" y="10244"/>
                    <a:pt x="5958" y="10344"/>
                    <a:pt x="5755" y="10547"/>
                  </a:cubicBezTo>
                  <a:cubicBezTo>
                    <a:pt x="5619" y="10682"/>
                    <a:pt x="5449" y="10757"/>
                    <a:pt x="5272" y="10757"/>
                  </a:cubicBezTo>
                  <a:cubicBezTo>
                    <a:pt x="4979" y="10757"/>
                    <a:pt x="4761" y="11026"/>
                    <a:pt x="4817" y="11314"/>
                  </a:cubicBezTo>
                  <a:cubicBezTo>
                    <a:pt x="4844" y="11462"/>
                    <a:pt x="4900" y="11603"/>
                    <a:pt x="4973" y="11731"/>
                  </a:cubicBezTo>
                  <a:cubicBezTo>
                    <a:pt x="4743" y="11983"/>
                    <a:pt x="4536" y="12400"/>
                    <a:pt x="4536" y="13097"/>
                  </a:cubicBezTo>
                  <a:cubicBezTo>
                    <a:pt x="4536" y="13380"/>
                    <a:pt x="4571" y="13672"/>
                    <a:pt x="4636" y="13954"/>
                  </a:cubicBezTo>
                  <a:cubicBezTo>
                    <a:pt x="3850" y="13532"/>
                    <a:pt x="3175" y="12905"/>
                    <a:pt x="2697" y="12146"/>
                  </a:cubicBezTo>
                  <a:cubicBezTo>
                    <a:pt x="2869" y="11975"/>
                    <a:pt x="3369" y="11420"/>
                    <a:pt x="3221" y="10909"/>
                  </a:cubicBezTo>
                  <a:cubicBezTo>
                    <a:pt x="3050" y="10316"/>
                    <a:pt x="2962" y="9705"/>
                    <a:pt x="2956" y="9089"/>
                  </a:cubicBezTo>
                  <a:cubicBezTo>
                    <a:pt x="2955" y="8817"/>
                    <a:pt x="3080" y="8559"/>
                    <a:pt x="3298" y="8398"/>
                  </a:cubicBezTo>
                  <a:lnTo>
                    <a:pt x="4484" y="7521"/>
                  </a:lnTo>
                  <a:cubicBezTo>
                    <a:pt x="4809" y="7282"/>
                    <a:pt x="4981" y="6785"/>
                    <a:pt x="4878" y="6392"/>
                  </a:cubicBezTo>
                  <a:cubicBezTo>
                    <a:pt x="4870" y="6364"/>
                    <a:pt x="4864" y="6335"/>
                    <a:pt x="4857" y="6309"/>
                  </a:cubicBezTo>
                  <a:cubicBezTo>
                    <a:pt x="5139" y="6209"/>
                    <a:pt x="5426" y="6131"/>
                    <a:pt x="5722" y="6070"/>
                  </a:cubicBezTo>
                  <a:cubicBezTo>
                    <a:pt x="5894" y="6653"/>
                    <a:pt x="6437" y="7075"/>
                    <a:pt x="7067" y="7075"/>
                  </a:cubicBezTo>
                  <a:cubicBezTo>
                    <a:pt x="7704" y="7075"/>
                    <a:pt x="8240" y="6648"/>
                    <a:pt x="8414" y="6067"/>
                  </a:cubicBezTo>
                  <a:close/>
                  <a:moveTo>
                    <a:pt x="7062" y="12136"/>
                  </a:moveTo>
                  <a:cubicBezTo>
                    <a:pt x="7317" y="12339"/>
                    <a:pt x="7625" y="12441"/>
                    <a:pt x="7934" y="12441"/>
                  </a:cubicBezTo>
                  <a:cubicBezTo>
                    <a:pt x="8230" y="12441"/>
                    <a:pt x="8528" y="12347"/>
                    <a:pt x="8777" y="12158"/>
                  </a:cubicBezTo>
                  <a:lnTo>
                    <a:pt x="8777" y="12158"/>
                  </a:lnTo>
                  <a:cubicBezTo>
                    <a:pt x="9398" y="12940"/>
                    <a:pt x="8757" y="15056"/>
                    <a:pt x="8143" y="15056"/>
                  </a:cubicBezTo>
                  <a:cubicBezTo>
                    <a:pt x="8116" y="15056"/>
                    <a:pt x="8089" y="15052"/>
                    <a:pt x="8062" y="15043"/>
                  </a:cubicBezTo>
                  <a:cubicBezTo>
                    <a:pt x="8034" y="15034"/>
                    <a:pt x="8005" y="15030"/>
                    <a:pt x="7977" y="15030"/>
                  </a:cubicBezTo>
                  <a:cubicBezTo>
                    <a:pt x="7868" y="15030"/>
                    <a:pt x="7765" y="15095"/>
                    <a:pt x="7719" y="15200"/>
                  </a:cubicBezTo>
                  <a:cubicBezTo>
                    <a:pt x="7555" y="15583"/>
                    <a:pt x="7309" y="15812"/>
                    <a:pt x="7064" y="15812"/>
                  </a:cubicBezTo>
                  <a:cubicBezTo>
                    <a:pt x="6818" y="15812"/>
                    <a:pt x="6573" y="15583"/>
                    <a:pt x="6407" y="15200"/>
                  </a:cubicBezTo>
                  <a:cubicBezTo>
                    <a:pt x="6362" y="15095"/>
                    <a:pt x="6259" y="15030"/>
                    <a:pt x="6150" y="15030"/>
                  </a:cubicBezTo>
                  <a:cubicBezTo>
                    <a:pt x="6122" y="15030"/>
                    <a:pt x="6093" y="15034"/>
                    <a:pt x="6065" y="15043"/>
                  </a:cubicBezTo>
                  <a:cubicBezTo>
                    <a:pt x="6039" y="15052"/>
                    <a:pt x="6012" y="15056"/>
                    <a:pt x="5985" y="15056"/>
                  </a:cubicBezTo>
                  <a:cubicBezTo>
                    <a:pt x="5374" y="15056"/>
                    <a:pt x="4727" y="12947"/>
                    <a:pt x="5346" y="12158"/>
                  </a:cubicBezTo>
                  <a:lnTo>
                    <a:pt x="5346" y="12158"/>
                  </a:lnTo>
                  <a:cubicBezTo>
                    <a:pt x="5596" y="12346"/>
                    <a:pt x="5894" y="12440"/>
                    <a:pt x="6191" y="12440"/>
                  </a:cubicBezTo>
                  <a:cubicBezTo>
                    <a:pt x="6500" y="12440"/>
                    <a:pt x="6808" y="12339"/>
                    <a:pt x="7062" y="12136"/>
                  </a:cubicBezTo>
                  <a:close/>
                  <a:moveTo>
                    <a:pt x="4327" y="6518"/>
                  </a:moveTo>
                  <a:cubicBezTo>
                    <a:pt x="4329" y="6524"/>
                    <a:pt x="4329" y="6530"/>
                    <a:pt x="4330" y="6533"/>
                  </a:cubicBezTo>
                  <a:cubicBezTo>
                    <a:pt x="4376" y="6708"/>
                    <a:pt x="4289" y="6961"/>
                    <a:pt x="4146" y="7067"/>
                  </a:cubicBezTo>
                  <a:lnTo>
                    <a:pt x="2961" y="7944"/>
                  </a:lnTo>
                  <a:cubicBezTo>
                    <a:pt x="2600" y="8211"/>
                    <a:pt x="2387" y="8641"/>
                    <a:pt x="2390" y="9092"/>
                  </a:cubicBezTo>
                  <a:cubicBezTo>
                    <a:pt x="2396" y="9759"/>
                    <a:pt x="2493" y="10422"/>
                    <a:pt x="2678" y="11063"/>
                  </a:cubicBezTo>
                  <a:cubicBezTo>
                    <a:pt x="2714" y="11184"/>
                    <a:pt x="2556" y="11503"/>
                    <a:pt x="2273" y="11770"/>
                  </a:cubicBezTo>
                  <a:cubicBezTo>
                    <a:pt x="2103" y="11932"/>
                    <a:pt x="2069" y="12198"/>
                    <a:pt x="2194" y="12399"/>
                  </a:cubicBezTo>
                  <a:cubicBezTo>
                    <a:pt x="2807" y="13394"/>
                    <a:pt x="3723" y="14187"/>
                    <a:pt x="4792" y="14652"/>
                  </a:cubicBezTo>
                  <a:cubicBezTo>
                    <a:pt x="4183" y="14977"/>
                    <a:pt x="3662" y="15427"/>
                    <a:pt x="3252" y="15957"/>
                  </a:cubicBezTo>
                  <a:cubicBezTo>
                    <a:pt x="2453" y="15618"/>
                    <a:pt x="1778" y="15177"/>
                    <a:pt x="1244" y="14644"/>
                  </a:cubicBezTo>
                  <a:cubicBezTo>
                    <a:pt x="941" y="14341"/>
                    <a:pt x="941" y="13847"/>
                    <a:pt x="1246" y="13542"/>
                  </a:cubicBezTo>
                  <a:cubicBezTo>
                    <a:pt x="1766" y="13017"/>
                    <a:pt x="1766" y="12167"/>
                    <a:pt x="1244" y="11647"/>
                  </a:cubicBezTo>
                  <a:cubicBezTo>
                    <a:pt x="1051" y="11454"/>
                    <a:pt x="976" y="11179"/>
                    <a:pt x="1036" y="10925"/>
                  </a:cubicBezTo>
                  <a:lnTo>
                    <a:pt x="1036" y="10925"/>
                  </a:lnTo>
                  <a:cubicBezTo>
                    <a:pt x="1220" y="10997"/>
                    <a:pt x="1422" y="11036"/>
                    <a:pt x="1630" y="11036"/>
                  </a:cubicBezTo>
                  <a:cubicBezTo>
                    <a:pt x="1696" y="11036"/>
                    <a:pt x="1762" y="11032"/>
                    <a:pt x="1829" y="11024"/>
                  </a:cubicBezTo>
                  <a:cubicBezTo>
                    <a:pt x="1996" y="11003"/>
                    <a:pt x="2109" y="10840"/>
                    <a:pt x="2066" y="10678"/>
                  </a:cubicBezTo>
                  <a:cubicBezTo>
                    <a:pt x="1864" y="9877"/>
                    <a:pt x="1852" y="9024"/>
                    <a:pt x="2051" y="8197"/>
                  </a:cubicBezTo>
                  <a:cubicBezTo>
                    <a:pt x="2685" y="7478"/>
                    <a:pt x="3462" y="6907"/>
                    <a:pt x="4327" y="6518"/>
                  </a:cubicBezTo>
                  <a:close/>
                  <a:moveTo>
                    <a:pt x="9802" y="6515"/>
                  </a:moveTo>
                  <a:cubicBezTo>
                    <a:pt x="10664" y="6901"/>
                    <a:pt x="11440" y="7472"/>
                    <a:pt x="12074" y="8187"/>
                  </a:cubicBezTo>
                  <a:cubicBezTo>
                    <a:pt x="12265" y="8980"/>
                    <a:pt x="12273" y="9836"/>
                    <a:pt x="12060" y="10678"/>
                  </a:cubicBezTo>
                  <a:cubicBezTo>
                    <a:pt x="12018" y="10840"/>
                    <a:pt x="12130" y="11004"/>
                    <a:pt x="12298" y="11024"/>
                  </a:cubicBezTo>
                  <a:cubicBezTo>
                    <a:pt x="12363" y="11032"/>
                    <a:pt x="12429" y="11037"/>
                    <a:pt x="12496" y="11037"/>
                  </a:cubicBezTo>
                  <a:cubicBezTo>
                    <a:pt x="12694" y="11037"/>
                    <a:pt x="12897" y="11000"/>
                    <a:pt x="13092" y="10925"/>
                  </a:cubicBezTo>
                  <a:lnTo>
                    <a:pt x="13092" y="10925"/>
                  </a:lnTo>
                  <a:cubicBezTo>
                    <a:pt x="13152" y="11181"/>
                    <a:pt x="13078" y="11454"/>
                    <a:pt x="12884" y="11649"/>
                  </a:cubicBezTo>
                  <a:cubicBezTo>
                    <a:pt x="12364" y="12175"/>
                    <a:pt x="12364" y="13025"/>
                    <a:pt x="12884" y="13543"/>
                  </a:cubicBezTo>
                  <a:cubicBezTo>
                    <a:pt x="13190" y="13854"/>
                    <a:pt x="13192" y="14339"/>
                    <a:pt x="12885" y="14646"/>
                  </a:cubicBezTo>
                  <a:cubicBezTo>
                    <a:pt x="12351" y="15180"/>
                    <a:pt x="11676" y="15620"/>
                    <a:pt x="10877" y="15959"/>
                  </a:cubicBezTo>
                  <a:cubicBezTo>
                    <a:pt x="10462" y="15422"/>
                    <a:pt x="9935" y="14976"/>
                    <a:pt x="9337" y="14654"/>
                  </a:cubicBezTo>
                  <a:cubicBezTo>
                    <a:pt x="10379" y="14201"/>
                    <a:pt x="11282" y="13433"/>
                    <a:pt x="11894" y="12469"/>
                  </a:cubicBezTo>
                  <a:cubicBezTo>
                    <a:pt x="12045" y="12232"/>
                    <a:pt x="11980" y="11905"/>
                    <a:pt x="11725" y="11756"/>
                  </a:cubicBezTo>
                  <a:cubicBezTo>
                    <a:pt x="11485" y="11616"/>
                    <a:pt x="11371" y="11331"/>
                    <a:pt x="11451" y="11063"/>
                  </a:cubicBezTo>
                  <a:cubicBezTo>
                    <a:pt x="11635" y="10422"/>
                    <a:pt x="11732" y="9759"/>
                    <a:pt x="11738" y="9092"/>
                  </a:cubicBezTo>
                  <a:cubicBezTo>
                    <a:pt x="11742" y="8641"/>
                    <a:pt x="11529" y="8211"/>
                    <a:pt x="11169" y="7944"/>
                  </a:cubicBezTo>
                  <a:lnTo>
                    <a:pt x="9981" y="7067"/>
                  </a:lnTo>
                  <a:cubicBezTo>
                    <a:pt x="9840" y="6961"/>
                    <a:pt x="9751" y="6708"/>
                    <a:pt x="9797" y="6533"/>
                  </a:cubicBezTo>
                  <a:cubicBezTo>
                    <a:pt x="9799" y="6527"/>
                    <a:pt x="9802" y="6522"/>
                    <a:pt x="9802" y="6515"/>
                  </a:cubicBezTo>
                  <a:close/>
                  <a:moveTo>
                    <a:pt x="5398" y="16487"/>
                  </a:moveTo>
                  <a:cubicBezTo>
                    <a:pt x="5708" y="16487"/>
                    <a:pt x="5959" y="16738"/>
                    <a:pt x="5959" y="17048"/>
                  </a:cubicBezTo>
                  <a:cubicBezTo>
                    <a:pt x="5959" y="17359"/>
                    <a:pt x="5708" y="17611"/>
                    <a:pt x="5398" y="17611"/>
                  </a:cubicBezTo>
                  <a:cubicBezTo>
                    <a:pt x="5087" y="17611"/>
                    <a:pt x="4835" y="17359"/>
                    <a:pt x="4835" y="17048"/>
                  </a:cubicBezTo>
                  <a:cubicBezTo>
                    <a:pt x="4835" y="16738"/>
                    <a:pt x="5087" y="16487"/>
                    <a:pt x="5398" y="16487"/>
                  </a:cubicBezTo>
                  <a:close/>
                  <a:moveTo>
                    <a:pt x="4097" y="15847"/>
                  </a:moveTo>
                  <a:cubicBezTo>
                    <a:pt x="4212" y="16040"/>
                    <a:pt x="4337" y="16226"/>
                    <a:pt x="4472" y="16408"/>
                  </a:cubicBezTo>
                  <a:cubicBezTo>
                    <a:pt x="4347" y="16588"/>
                    <a:pt x="4274" y="16807"/>
                    <a:pt x="4274" y="17043"/>
                  </a:cubicBezTo>
                  <a:cubicBezTo>
                    <a:pt x="4274" y="17312"/>
                    <a:pt x="4370" y="17559"/>
                    <a:pt x="4527" y="17752"/>
                  </a:cubicBezTo>
                  <a:cubicBezTo>
                    <a:pt x="4406" y="18021"/>
                    <a:pt x="4334" y="18306"/>
                    <a:pt x="4304" y="18610"/>
                  </a:cubicBezTo>
                  <a:lnTo>
                    <a:pt x="2820" y="18610"/>
                  </a:lnTo>
                  <a:cubicBezTo>
                    <a:pt x="2892" y="17551"/>
                    <a:pt x="3355" y="16571"/>
                    <a:pt x="4097" y="15847"/>
                  </a:cubicBezTo>
                  <a:close/>
                  <a:moveTo>
                    <a:pt x="6061" y="17950"/>
                  </a:moveTo>
                  <a:cubicBezTo>
                    <a:pt x="6435" y="18209"/>
                    <a:pt x="6832" y="18432"/>
                    <a:pt x="7246" y="18610"/>
                  </a:cubicBezTo>
                  <a:lnTo>
                    <a:pt x="4870" y="18610"/>
                  </a:lnTo>
                  <a:cubicBezTo>
                    <a:pt x="4892" y="18429"/>
                    <a:pt x="4933" y="18255"/>
                    <a:pt x="4996" y="18091"/>
                  </a:cubicBezTo>
                  <a:cubicBezTo>
                    <a:pt x="5122" y="18140"/>
                    <a:pt x="5257" y="18166"/>
                    <a:pt x="5400" y="18166"/>
                  </a:cubicBezTo>
                  <a:cubicBezTo>
                    <a:pt x="5647" y="18166"/>
                    <a:pt x="5875" y="18086"/>
                    <a:pt x="6061" y="17950"/>
                  </a:cubicBezTo>
                  <a:close/>
                  <a:moveTo>
                    <a:pt x="7067" y="0"/>
                  </a:moveTo>
                  <a:cubicBezTo>
                    <a:pt x="6410" y="0"/>
                    <a:pt x="5705" y="1082"/>
                    <a:pt x="5705" y="1082"/>
                  </a:cubicBezTo>
                  <a:lnTo>
                    <a:pt x="5153" y="1082"/>
                  </a:lnTo>
                  <a:cubicBezTo>
                    <a:pt x="4501" y="1082"/>
                    <a:pt x="3941" y="1525"/>
                    <a:pt x="3787" y="2158"/>
                  </a:cubicBezTo>
                  <a:lnTo>
                    <a:pt x="3507" y="3321"/>
                  </a:lnTo>
                  <a:cubicBezTo>
                    <a:pt x="3361" y="3404"/>
                    <a:pt x="3217" y="3493"/>
                    <a:pt x="3076" y="3586"/>
                  </a:cubicBezTo>
                  <a:cubicBezTo>
                    <a:pt x="2701" y="3833"/>
                    <a:pt x="2439" y="4211"/>
                    <a:pt x="2333" y="4651"/>
                  </a:cubicBezTo>
                  <a:lnTo>
                    <a:pt x="2220" y="5123"/>
                  </a:lnTo>
                  <a:cubicBezTo>
                    <a:pt x="2188" y="5260"/>
                    <a:pt x="2255" y="5406"/>
                    <a:pt x="2385" y="5458"/>
                  </a:cubicBezTo>
                  <a:cubicBezTo>
                    <a:pt x="2420" y="5472"/>
                    <a:pt x="2456" y="5478"/>
                    <a:pt x="2491" y="5478"/>
                  </a:cubicBezTo>
                  <a:cubicBezTo>
                    <a:pt x="2617" y="5478"/>
                    <a:pt x="2733" y="5392"/>
                    <a:pt x="2763" y="5261"/>
                  </a:cubicBezTo>
                  <a:lnTo>
                    <a:pt x="2879" y="4780"/>
                  </a:lnTo>
                  <a:cubicBezTo>
                    <a:pt x="2953" y="4478"/>
                    <a:pt x="3132" y="4221"/>
                    <a:pt x="3386" y="4053"/>
                  </a:cubicBezTo>
                  <a:cubicBezTo>
                    <a:pt x="4481" y="3327"/>
                    <a:pt x="5754" y="2947"/>
                    <a:pt x="7065" y="2947"/>
                  </a:cubicBezTo>
                  <a:cubicBezTo>
                    <a:pt x="8469" y="2947"/>
                    <a:pt x="9816" y="3379"/>
                    <a:pt x="10955" y="4198"/>
                  </a:cubicBezTo>
                  <a:cubicBezTo>
                    <a:pt x="11209" y="4381"/>
                    <a:pt x="11382" y="4649"/>
                    <a:pt x="11442" y="4956"/>
                  </a:cubicBezTo>
                  <a:lnTo>
                    <a:pt x="11874" y="7208"/>
                  </a:lnTo>
                  <a:cubicBezTo>
                    <a:pt x="10909" y="6352"/>
                    <a:pt x="9728" y="5763"/>
                    <a:pt x="8455" y="5513"/>
                  </a:cubicBezTo>
                  <a:cubicBezTo>
                    <a:pt x="8374" y="4818"/>
                    <a:pt x="7780" y="4275"/>
                    <a:pt x="7062" y="4275"/>
                  </a:cubicBezTo>
                  <a:cubicBezTo>
                    <a:pt x="6358" y="4275"/>
                    <a:pt x="5748" y="4804"/>
                    <a:pt x="5668" y="5516"/>
                  </a:cubicBezTo>
                  <a:cubicBezTo>
                    <a:pt x="4418" y="5761"/>
                    <a:pt x="3255" y="6334"/>
                    <a:pt x="2303" y="7167"/>
                  </a:cubicBezTo>
                  <a:lnTo>
                    <a:pt x="2496" y="6363"/>
                  </a:lnTo>
                  <a:cubicBezTo>
                    <a:pt x="2530" y="6226"/>
                    <a:pt x="2462" y="6081"/>
                    <a:pt x="2332" y="6027"/>
                  </a:cubicBezTo>
                  <a:cubicBezTo>
                    <a:pt x="2297" y="6013"/>
                    <a:pt x="2261" y="6007"/>
                    <a:pt x="2227" y="6007"/>
                  </a:cubicBezTo>
                  <a:cubicBezTo>
                    <a:pt x="2100" y="6007"/>
                    <a:pt x="1985" y="6093"/>
                    <a:pt x="1954" y="6223"/>
                  </a:cubicBezTo>
                  <a:lnTo>
                    <a:pt x="1579" y="7783"/>
                  </a:lnTo>
                  <a:cubicBezTo>
                    <a:pt x="690" y="7812"/>
                    <a:pt x="0" y="8541"/>
                    <a:pt x="0" y="9414"/>
                  </a:cubicBezTo>
                  <a:cubicBezTo>
                    <a:pt x="0" y="9877"/>
                    <a:pt x="200" y="10320"/>
                    <a:pt x="545" y="10629"/>
                  </a:cubicBezTo>
                  <a:cubicBezTo>
                    <a:pt x="359" y="11115"/>
                    <a:pt x="470" y="11670"/>
                    <a:pt x="850" y="12052"/>
                  </a:cubicBezTo>
                  <a:cubicBezTo>
                    <a:pt x="1157" y="12359"/>
                    <a:pt x="1157" y="12842"/>
                    <a:pt x="850" y="13152"/>
                  </a:cubicBezTo>
                  <a:cubicBezTo>
                    <a:pt x="328" y="13673"/>
                    <a:pt x="328" y="14523"/>
                    <a:pt x="850" y="15046"/>
                  </a:cubicBezTo>
                  <a:cubicBezTo>
                    <a:pt x="1410" y="15606"/>
                    <a:pt x="2109" y="16072"/>
                    <a:pt x="2930" y="16434"/>
                  </a:cubicBezTo>
                  <a:cubicBezTo>
                    <a:pt x="2494" y="17166"/>
                    <a:pt x="2249" y="18011"/>
                    <a:pt x="2249" y="18895"/>
                  </a:cubicBezTo>
                  <a:cubicBezTo>
                    <a:pt x="2249" y="19050"/>
                    <a:pt x="2373" y="19179"/>
                    <a:pt x="2531" y="19179"/>
                  </a:cubicBezTo>
                  <a:lnTo>
                    <a:pt x="11603" y="19179"/>
                  </a:lnTo>
                  <a:cubicBezTo>
                    <a:pt x="11758" y="19179"/>
                    <a:pt x="11882" y="19054"/>
                    <a:pt x="11883" y="18899"/>
                  </a:cubicBezTo>
                  <a:cubicBezTo>
                    <a:pt x="11883" y="18510"/>
                    <a:pt x="11837" y="18122"/>
                    <a:pt x="11745" y="17746"/>
                  </a:cubicBezTo>
                  <a:cubicBezTo>
                    <a:pt x="11715" y="17617"/>
                    <a:pt x="11599" y="17530"/>
                    <a:pt x="11471" y="17530"/>
                  </a:cubicBezTo>
                  <a:cubicBezTo>
                    <a:pt x="11428" y="17530"/>
                    <a:pt x="11383" y="17540"/>
                    <a:pt x="11339" y="17562"/>
                  </a:cubicBezTo>
                  <a:cubicBezTo>
                    <a:pt x="11222" y="17622"/>
                    <a:pt x="11166" y="17760"/>
                    <a:pt x="11198" y="17887"/>
                  </a:cubicBezTo>
                  <a:cubicBezTo>
                    <a:pt x="11255" y="18125"/>
                    <a:pt x="11291" y="18366"/>
                    <a:pt x="11308" y="18611"/>
                  </a:cubicBezTo>
                  <a:lnTo>
                    <a:pt x="9926" y="18611"/>
                  </a:lnTo>
                  <a:cubicBezTo>
                    <a:pt x="8690" y="18611"/>
                    <a:pt x="7454" y="18221"/>
                    <a:pt x="6415" y="17513"/>
                  </a:cubicBezTo>
                  <a:cubicBezTo>
                    <a:pt x="6496" y="17339"/>
                    <a:pt x="6533" y="17146"/>
                    <a:pt x="6515" y="16941"/>
                  </a:cubicBezTo>
                  <a:cubicBezTo>
                    <a:pt x="6467" y="16393"/>
                    <a:pt x="6021" y="15954"/>
                    <a:pt x="5472" y="15916"/>
                  </a:cubicBezTo>
                  <a:cubicBezTo>
                    <a:pt x="5444" y="15914"/>
                    <a:pt x="5416" y="15913"/>
                    <a:pt x="5388" y="15913"/>
                  </a:cubicBezTo>
                  <a:cubicBezTo>
                    <a:pt x="5209" y="15913"/>
                    <a:pt x="5040" y="15955"/>
                    <a:pt x="4889" y="16033"/>
                  </a:cubicBezTo>
                  <a:cubicBezTo>
                    <a:pt x="4757" y="15850"/>
                    <a:pt x="4634" y="15663"/>
                    <a:pt x="4524" y="15468"/>
                  </a:cubicBezTo>
                  <a:cubicBezTo>
                    <a:pt x="4712" y="15327"/>
                    <a:pt x="4916" y="15200"/>
                    <a:pt x="5131" y="15091"/>
                  </a:cubicBezTo>
                  <a:cubicBezTo>
                    <a:pt x="5381" y="15427"/>
                    <a:pt x="5677" y="15605"/>
                    <a:pt x="5984" y="15605"/>
                  </a:cubicBezTo>
                  <a:lnTo>
                    <a:pt x="5990" y="15605"/>
                  </a:lnTo>
                  <a:cubicBezTo>
                    <a:pt x="6252" y="16082"/>
                    <a:pt x="6644" y="16361"/>
                    <a:pt x="7065" y="16361"/>
                  </a:cubicBezTo>
                  <a:cubicBezTo>
                    <a:pt x="7487" y="16361"/>
                    <a:pt x="7878" y="16082"/>
                    <a:pt x="8141" y="15605"/>
                  </a:cubicBezTo>
                  <a:lnTo>
                    <a:pt x="8142" y="15605"/>
                  </a:lnTo>
                  <a:cubicBezTo>
                    <a:pt x="8447" y="15605"/>
                    <a:pt x="8744" y="15427"/>
                    <a:pt x="8994" y="15092"/>
                  </a:cubicBezTo>
                  <a:cubicBezTo>
                    <a:pt x="9767" y="15488"/>
                    <a:pt x="10411" y="16118"/>
                    <a:pt x="10822" y="16887"/>
                  </a:cubicBezTo>
                  <a:cubicBezTo>
                    <a:pt x="10872" y="16985"/>
                    <a:pt x="10973" y="17045"/>
                    <a:pt x="11078" y="17045"/>
                  </a:cubicBezTo>
                  <a:cubicBezTo>
                    <a:pt x="11108" y="17045"/>
                    <a:pt x="11138" y="17040"/>
                    <a:pt x="11167" y="17030"/>
                  </a:cubicBezTo>
                  <a:cubicBezTo>
                    <a:pt x="11333" y="16970"/>
                    <a:pt x="11403" y="16783"/>
                    <a:pt x="11322" y="16632"/>
                  </a:cubicBezTo>
                  <a:cubicBezTo>
                    <a:pt x="11284" y="16560"/>
                    <a:pt x="11242" y="16488"/>
                    <a:pt x="11199" y="16418"/>
                  </a:cubicBezTo>
                  <a:cubicBezTo>
                    <a:pt x="12022" y="16056"/>
                    <a:pt x="12723" y="15589"/>
                    <a:pt x="13281" y="15029"/>
                  </a:cubicBezTo>
                  <a:cubicBezTo>
                    <a:pt x="13801" y="14509"/>
                    <a:pt x="13801" y="13661"/>
                    <a:pt x="13281" y="13133"/>
                  </a:cubicBezTo>
                  <a:cubicBezTo>
                    <a:pt x="12974" y="12827"/>
                    <a:pt x="12974" y="12342"/>
                    <a:pt x="13281" y="12032"/>
                  </a:cubicBezTo>
                  <a:cubicBezTo>
                    <a:pt x="13663" y="11652"/>
                    <a:pt x="13775" y="11095"/>
                    <a:pt x="13586" y="10609"/>
                  </a:cubicBezTo>
                  <a:cubicBezTo>
                    <a:pt x="13934" y="10297"/>
                    <a:pt x="14134" y="9854"/>
                    <a:pt x="14134" y="9391"/>
                  </a:cubicBezTo>
                  <a:cubicBezTo>
                    <a:pt x="14134" y="8518"/>
                    <a:pt x="13445" y="7792"/>
                    <a:pt x="12565" y="7760"/>
                  </a:cubicBezTo>
                  <a:lnTo>
                    <a:pt x="11998" y="4823"/>
                  </a:lnTo>
                  <a:cubicBezTo>
                    <a:pt x="11913" y="4375"/>
                    <a:pt x="11661" y="3979"/>
                    <a:pt x="11290" y="3715"/>
                  </a:cubicBezTo>
                  <a:cubicBezTo>
                    <a:pt x="11163" y="3625"/>
                    <a:pt x="11037" y="3539"/>
                    <a:pt x="10906" y="3458"/>
                  </a:cubicBezTo>
                  <a:lnTo>
                    <a:pt x="10662" y="2192"/>
                  </a:lnTo>
                  <a:cubicBezTo>
                    <a:pt x="10537" y="1532"/>
                    <a:pt x="9955" y="1054"/>
                    <a:pt x="9283" y="1054"/>
                  </a:cubicBezTo>
                  <a:lnTo>
                    <a:pt x="8431" y="1054"/>
                  </a:lnTo>
                  <a:cubicBezTo>
                    <a:pt x="8431" y="1054"/>
                    <a:pt x="7725" y="0"/>
                    <a:pt x="7067" y="0"/>
                  </a:cubicBezTo>
                  <a:close/>
                </a:path>
              </a:pathLst>
            </a:custGeom>
            <a:solidFill>
              <a:srgbClr val="2119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011;p65">
              <a:extLst>
                <a:ext uri="{FF2B5EF4-FFF2-40B4-BE49-F238E27FC236}">
                  <a16:creationId xmlns:a16="http://schemas.microsoft.com/office/drawing/2014/main" id="{61627862-B5B5-0437-298E-0250C8634131}"/>
                </a:ext>
              </a:extLst>
            </p:cNvPr>
            <p:cNvSpPr/>
            <p:nvPr/>
          </p:nvSpPr>
          <p:spPr>
            <a:xfrm>
              <a:off x="2298300" y="2048075"/>
              <a:ext cx="14225" cy="25600"/>
            </a:xfrm>
            <a:custGeom>
              <a:avLst/>
              <a:gdLst/>
              <a:ahLst/>
              <a:cxnLst/>
              <a:rect l="l" t="t" r="r" b="b"/>
              <a:pathLst>
                <a:path w="569" h="1024" extrusionOk="0">
                  <a:moveTo>
                    <a:pt x="283" y="1"/>
                  </a:moveTo>
                  <a:cubicBezTo>
                    <a:pt x="262" y="1"/>
                    <a:pt x="240" y="3"/>
                    <a:pt x="217" y="8"/>
                  </a:cubicBezTo>
                  <a:cubicBezTo>
                    <a:pt x="90" y="37"/>
                    <a:pt x="1" y="158"/>
                    <a:pt x="1" y="290"/>
                  </a:cubicBezTo>
                  <a:lnTo>
                    <a:pt x="1" y="734"/>
                  </a:lnTo>
                  <a:cubicBezTo>
                    <a:pt x="1" y="866"/>
                    <a:pt x="90" y="987"/>
                    <a:pt x="217" y="1016"/>
                  </a:cubicBezTo>
                  <a:cubicBezTo>
                    <a:pt x="240" y="1021"/>
                    <a:pt x="262" y="1023"/>
                    <a:pt x="283" y="1023"/>
                  </a:cubicBezTo>
                  <a:cubicBezTo>
                    <a:pt x="441" y="1023"/>
                    <a:pt x="568" y="896"/>
                    <a:pt x="568" y="740"/>
                  </a:cubicBezTo>
                  <a:lnTo>
                    <a:pt x="568" y="284"/>
                  </a:lnTo>
                  <a:cubicBezTo>
                    <a:pt x="568" y="128"/>
                    <a:pt x="441" y="1"/>
                    <a:pt x="283" y="1"/>
                  </a:cubicBezTo>
                  <a:close/>
                </a:path>
              </a:pathLst>
            </a:custGeom>
            <a:solidFill>
              <a:srgbClr val="2119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012;p65">
              <a:extLst>
                <a:ext uri="{FF2B5EF4-FFF2-40B4-BE49-F238E27FC236}">
                  <a16:creationId xmlns:a16="http://schemas.microsoft.com/office/drawing/2014/main" id="{A119B374-75CF-6CEA-FD73-99BDCCBCAFB4}"/>
                </a:ext>
              </a:extLst>
            </p:cNvPr>
            <p:cNvSpPr/>
            <p:nvPr/>
          </p:nvSpPr>
          <p:spPr>
            <a:xfrm>
              <a:off x="2415300" y="2048075"/>
              <a:ext cx="14225" cy="25600"/>
            </a:xfrm>
            <a:custGeom>
              <a:avLst/>
              <a:gdLst/>
              <a:ahLst/>
              <a:cxnLst/>
              <a:rect l="l" t="t" r="r" b="b"/>
              <a:pathLst>
                <a:path w="569" h="1024" extrusionOk="0">
                  <a:moveTo>
                    <a:pt x="286" y="1"/>
                  </a:moveTo>
                  <a:cubicBezTo>
                    <a:pt x="129" y="1"/>
                    <a:pt x="1" y="128"/>
                    <a:pt x="1" y="284"/>
                  </a:cubicBezTo>
                  <a:lnTo>
                    <a:pt x="1" y="734"/>
                  </a:lnTo>
                  <a:cubicBezTo>
                    <a:pt x="1" y="866"/>
                    <a:pt x="90" y="987"/>
                    <a:pt x="219" y="1016"/>
                  </a:cubicBezTo>
                  <a:cubicBezTo>
                    <a:pt x="241" y="1021"/>
                    <a:pt x="263" y="1023"/>
                    <a:pt x="284" y="1023"/>
                  </a:cubicBezTo>
                  <a:cubicBezTo>
                    <a:pt x="441" y="1023"/>
                    <a:pt x="568" y="896"/>
                    <a:pt x="568" y="740"/>
                  </a:cubicBezTo>
                  <a:lnTo>
                    <a:pt x="568" y="290"/>
                  </a:lnTo>
                  <a:cubicBezTo>
                    <a:pt x="568" y="158"/>
                    <a:pt x="481" y="37"/>
                    <a:pt x="352" y="8"/>
                  </a:cubicBezTo>
                  <a:cubicBezTo>
                    <a:pt x="330" y="3"/>
                    <a:pt x="308" y="1"/>
                    <a:pt x="286" y="1"/>
                  </a:cubicBezTo>
                  <a:close/>
                </a:path>
              </a:pathLst>
            </a:custGeom>
            <a:solidFill>
              <a:srgbClr val="2119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 name="Google Shape;3021;p65">
            <a:extLst>
              <a:ext uri="{FF2B5EF4-FFF2-40B4-BE49-F238E27FC236}">
                <a16:creationId xmlns:a16="http://schemas.microsoft.com/office/drawing/2014/main" id="{B20FECDF-981C-BB47-D28A-65FB62B3DDB6}"/>
              </a:ext>
            </a:extLst>
          </p:cNvPr>
          <p:cNvSpPr/>
          <p:nvPr/>
        </p:nvSpPr>
        <p:spPr>
          <a:xfrm>
            <a:off x="6546893" y="1186235"/>
            <a:ext cx="2442623" cy="3310263"/>
          </a:xfrm>
          <a:prstGeom prst="roundRect">
            <a:avLst>
              <a:gd name="adj" fmla="val 16667"/>
            </a:avLst>
          </a:prstGeom>
          <a:solidFill>
            <a:srgbClr val="F4EFEF"/>
          </a:solidFill>
          <a:ln>
            <a:solidFill>
              <a:srgbClr val="EE7B94">
                <a:lumMod val="75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022;p65">
            <a:extLst>
              <a:ext uri="{FF2B5EF4-FFF2-40B4-BE49-F238E27FC236}">
                <a16:creationId xmlns:a16="http://schemas.microsoft.com/office/drawing/2014/main" id="{5DAFF7D2-66F9-E74A-3E3B-260C8295572D}"/>
              </a:ext>
            </a:extLst>
          </p:cNvPr>
          <p:cNvSpPr/>
          <p:nvPr/>
        </p:nvSpPr>
        <p:spPr>
          <a:xfrm>
            <a:off x="6334075" y="566063"/>
            <a:ext cx="1041600" cy="1041600"/>
          </a:xfrm>
          <a:prstGeom prst="roundRect">
            <a:avLst>
              <a:gd name="adj" fmla="val 16667"/>
            </a:avLst>
          </a:prstGeom>
          <a:solidFill>
            <a:srgbClr val="FF80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9" name="Google Shape;3074;p65">
            <a:extLst>
              <a:ext uri="{FF2B5EF4-FFF2-40B4-BE49-F238E27FC236}">
                <a16:creationId xmlns:a16="http://schemas.microsoft.com/office/drawing/2014/main" id="{825F52DC-B426-82A4-9710-322616B3DD4A}"/>
              </a:ext>
            </a:extLst>
          </p:cNvPr>
          <p:cNvGrpSpPr/>
          <p:nvPr/>
        </p:nvGrpSpPr>
        <p:grpSpPr>
          <a:xfrm>
            <a:off x="6435211" y="620757"/>
            <a:ext cx="839322" cy="932212"/>
            <a:chOff x="1105725" y="1806175"/>
            <a:chExt cx="430775" cy="478450"/>
          </a:xfrm>
        </p:grpSpPr>
        <p:sp>
          <p:nvSpPr>
            <p:cNvPr id="40" name="Google Shape;3075;p65">
              <a:extLst>
                <a:ext uri="{FF2B5EF4-FFF2-40B4-BE49-F238E27FC236}">
                  <a16:creationId xmlns:a16="http://schemas.microsoft.com/office/drawing/2014/main" id="{8FF20FF6-5C63-8865-4020-51A91BF6E306}"/>
                </a:ext>
              </a:extLst>
            </p:cNvPr>
            <p:cNvSpPr/>
            <p:nvPr/>
          </p:nvSpPr>
          <p:spPr>
            <a:xfrm>
              <a:off x="1396875" y="2229800"/>
              <a:ext cx="31200" cy="40450"/>
            </a:xfrm>
            <a:custGeom>
              <a:avLst/>
              <a:gdLst/>
              <a:ahLst/>
              <a:cxnLst/>
              <a:rect l="l" t="t" r="r" b="b"/>
              <a:pathLst>
                <a:path w="1248" h="1618" extrusionOk="0">
                  <a:moveTo>
                    <a:pt x="0" y="1"/>
                  </a:moveTo>
                  <a:lnTo>
                    <a:pt x="0" y="1617"/>
                  </a:lnTo>
                  <a:lnTo>
                    <a:pt x="1247" y="1617"/>
                  </a:lnTo>
                  <a:lnTo>
                    <a:pt x="1247" y="1"/>
                  </a:lnTo>
                  <a:close/>
                </a:path>
              </a:pathLst>
            </a:custGeom>
            <a:solidFill>
              <a:srgbClr val="FF8E9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076;p65">
              <a:extLst>
                <a:ext uri="{FF2B5EF4-FFF2-40B4-BE49-F238E27FC236}">
                  <a16:creationId xmlns:a16="http://schemas.microsoft.com/office/drawing/2014/main" id="{F08E10C5-43FD-241A-5F23-B0FC6AD57ACD}"/>
                </a:ext>
              </a:extLst>
            </p:cNvPr>
            <p:cNvSpPr/>
            <p:nvPr/>
          </p:nvSpPr>
          <p:spPr>
            <a:xfrm>
              <a:off x="1113200" y="2026475"/>
              <a:ext cx="189350" cy="160800"/>
            </a:xfrm>
            <a:custGeom>
              <a:avLst/>
              <a:gdLst/>
              <a:ahLst/>
              <a:cxnLst/>
              <a:rect l="l" t="t" r="r" b="b"/>
              <a:pathLst>
                <a:path w="7574" h="6432" extrusionOk="0">
                  <a:moveTo>
                    <a:pt x="1846" y="1"/>
                  </a:moveTo>
                  <a:cubicBezTo>
                    <a:pt x="752" y="1"/>
                    <a:pt x="1" y="1116"/>
                    <a:pt x="421" y="2133"/>
                  </a:cubicBezTo>
                  <a:cubicBezTo>
                    <a:pt x="651" y="2687"/>
                    <a:pt x="1165" y="3033"/>
                    <a:pt x="1723" y="3079"/>
                  </a:cubicBezTo>
                  <a:cubicBezTo>
                    <a:pt x="1550" y="3613"/>
                    <a:pt x="1676" y="4221"/>
                    <a:pt x="2099" y="4644"/>
                  </a:cubicBezTo>
                  <a:cubicBezTo>
                    <a:pt x="2399" y="4945"/>
                    <a:pt x="2792" y="5095"/>
                    <a:pt x="3186" y="5095"/>
                  </a:cubicBezTo>
                  <a:cubicBezTo>
                    <a:pt x="3347" y="5095"/>
                    <a:pt x="3508" y="5070"/>
                    <a:pt x="3664" y="5020"/>
                  </a:cubicBezTo>
                  <a:cubicBezTo>
                    <a:pt x="3731" y="5854"/>
                    <a:pt x="4445" y="6431"/>
                    <a:pt x="5220" y="6431"/>
                  </a:cubicBezTo>
                  <a:cubicBezTo>
                    <a:pt x="5367" y="6431"/>
                    <a:pt x="5516" y="6410"/>
                    <a:pt x="5664" y="6367"/>
                  </a:cubicBezTo>
                  <a:cubicBezTo>
                    <a:pt x="5868" y="6305"/>
                    <a:pt x="6035" y="6212"/>
                    <a:pt x="6201" y="6071"/>
                  </a:cubicBezTo>
                  <a:lnTo>
                    <a:pt x="7574" y="6071"/>
                  </a:lnTo>
                  <a:lnTo>
                    <a:pt x="7574" y="1"/>
                  </a:lnTo>
                  <a:close/>
                </a:path>
              </a:pathLst>
            </a:custGeom>
            <a:solidFill>
              <a:srgbClr val="FF6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077;p65">
              <a:extLst>
                <a:ext uri="{FF2B5EF4-FFF2-40B4-BE49-F238E27FC236}">
                  <a16:creationId xmlns:a16="http://schemas.microsoft.com/office/drawing/2014/main" id="{0842A5F6-8FAD-BD1B-E5CE-A75CC08419FE}"/>
                </a:ext>
              </a:extLst>
            </p:cNvPr>
            <p:cNvSpPr/>
            <p:nvPr/>
          </p:nvSpPr>
          <p:spPr>
            <a:xfrm>
              <a:off x="1340100" y="2026475"/>
              <a:ext cx="189350" cy="160950"/>
            </a:xfrm>
            <a:custGeom>
              <a:avLst/>
              <a:gdLst/>
              <a:ahLst/>
              <a:cxnLst/>
              <a:rect l="l" t="t" r="r" b="b"/>
              <a:pathLst>
                <a:path w="7574" h="6438" extrusionOk="0">
                  <a:moveTo>
                    <a:pt x="1" y="1"/>
                  </a:moveTo>
                  <a:lnTo>
                    <a:pt x="1" y="6071"/>
                  </a:lnTo>
                  <a:lnTo>
                    <a:pt x="1374" y="6071"/>
                  </a:lnTo>
                  <a:cubicBezTo>
                    <a:pt x="1538" y="6212"/>
                    <a:pt x="1713" y="6311"/>
                    <a:pt x="1920" y="6373"/>
                  </a:cubicBezTo>
                  <a:cubicBezTo>
                    <a:pt x="2067" y="6416"/>
                    <a:pt x="2215" y="6437"/>
                    <a:pt x="2361" y="6437"/>
                  </a:cubicBezTo>
                  <a:cubicBezTo>
                    <a:pt x="3137" y="6437"/>
                    <a:pt x="3843" y="5850"/>
                    <a:pt x="3909" y="5020"/>
                  </a:cubicBezTo>
                  <a:cubicBezTo>
                    <a:pt x="4064" y="5070"/>
                    <a:pt x="4226" y="5095"/>
                    <a:pt x="4387" y="5095"/>
                  </a:cubicBezTo>
                  <a:cubicBezTo>
                    <a:pt x="4781" y="5095"/>
                    <a:pt x="5174" y="4945"/>
                    <a:pt x="5474" y="4644"/>
                  </a:cubicBezTo>
                  <a:cubicBezTo>
                    <a:pt x="5897" y="4221"/>
                    <a:pt x="6023" y="3613"/>
                    <a:pt x="5850" y="3079"/>
                  </a:cubicBezTo>
                  <a:cubicBezTo>
                    <a:pt x="6408" y="3036"/>
                    <a:pt x="6922" y="2687"/>
                    <a:pt x="7152" y="2133"/>
                  </a:cubicBezTo>
                  <a:cubicBezTo>
                    <a:pt x="7574" y="1116"/>
                    <a:pt x="6822" y="1"/>
                    <a:pt x="5730" y="1"/>
                  </a:cubicBezTo>
                  <a:close/>
                </a:path>
              </a:pathLst>
            </a:custGeom>
            <a:solidFill>
              <a:srgbClr val="FF8F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078;p65">
              <a:extLst>
                <a:ext uri="{FF2B5EF4-FFF2-40B4-BE49-F238E27FC236}">
                  <a16:creationId xmlns:a16="http://schemas.microsoft.com/office/drawing/2014/main" id="{92EB37B9-6293-DA45-58F9-F5FA04A39F01}"/>
                </a:ext>
              </a:extLst>
            </p:cNvPr>
            <p:cNvSpPr/>
            <p:nvPr/>
          </p:nvSpPr>
          <p:spPr>
            <a:xfrm>
              <a:off x="1283400" y="2164050"/>
              <a:ext cx="151650" cy="113475"/>
            </a:xfrm>
            <a:custGeom>
              <a:avLst/>
              <a:gdLst/>
              <a:ahLst/>
              <a:cxnLst/>
              <a:rect l="l" t="t" r="r" b="b"/>
              <a:pathLst>
                <a:path w="6066" h="4539" extrusionOk="0">
                  <a:moveTo>
                    <a:pt x="1526" y="0"/>
                  </a:moveTo>
                  <a:cubicBezTo>
                    <a:pt x="991" y="0"/>
                    <a:pt x="477" y="92"/>
                    <a:pt x="0" y="262"/>
                  </a:cubicBezTo>
                  <a:lnTo>
                    <a:pt x="0" y="4539"/>
                  </a:lnTo>
                  <a:lnTo>
                    <a:pt x="6065" y="4539"/>
                  </a:lnTo>
                  <a:cubicBezTo>
                    <a:pt x="6064" y="3045"/>
                    <a:pt x="5334" y="1710"/>
                    <a:pt x="4202" y="880"/>
                  </a:cubicBezTo>
                  <a:cubicBezTo>
                    <a:pt x="3376" y="276"/>
                    <a:pt x="2468" y="0"/>
                    <a:pt x="1526" y="0"/>
                  </a:cubicBezTo>
                  <a:close/>
                </a:path>
              </a:pathLst>
            </a:custGeom>
            <a:solidFill>
              <a:srgbClr val="FFD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079;p65">
              <a:extLst>
                <a:ext uri="{FF2B5EF4-FFF2-40B4-BE49-F238E27FC236}">
                  <a16:creationId xmlns:a16="http://schemas.microsoft.com/office/drawing/2014/main" id="{01EB221B-CC33-E12C-B033-9B47E1B27852}"/>
                </a:ext>
              </a:extLst>
            </p:cNvPr>
            <p:cNvSpPr/>
            <p:nvPr/>
          </p:nvSpPr>
          <p:spPr>
            <a:xfrm>
              <a:off x="1274200" y="2205175"/>
              <a:ext cx="122700" cy="72350"/>
            </a:xfrm>
            <a:custGeom>
              <a:avLst/>
              <a:gdLst/>
              <a:ahLst/>
              <a:cxnLst/>
              <a:rect l="l" t="t" r="r" b="b"/>
              <a:pathLst>
                <a:path w="4908" h="2894" extrusionOk="0">
                  <a:moveTo>
                    <a:pt x="0" y="1"/>
                  </a:moveTo>
                  <a:lnTo>
                    <a:pt x="0" y="2894"/>
                  </a:lnTo>
                  <a:lnTo>
                    <a:pt x="4907" y="2894"/>
                  </a:lnTo>
                  <a:cubicBezTo>
                    <a:pt x="4907" y="2317"/>
                    <a:pt x="4879" y="1774"/>
                    <a:pt x="4832" y="1250"/>
                  </a:cubicBezTo>
                  <a:lnTo>
                    <a:pt x="1888" y="1250"/>
                  </a:lnTo>
                  <a:cubicBezTo>
                    <a:pt x="1851" y="1250"/>
                    <a:pt x="1818" y="1246"/>
                    <a:pt x="1781" y="1243"/>
                  </a:cubicBezTo>
                  <a:cubicBezTo>
                    <a:pt x="1313" y="1191"/>
                    <a:pt x="965" y="786"/>
                    <a:pt x="965" y="317"/>
                  </a:cubicBezTo>
                  <a:lnTo>
                    <a:pt x="965" y="1"/>
                  </a:lnTo>
                  <a:close/>
                </a:path>
              </a:pathLst>
            </a:custGeom>
            <a:solidFill>
              <a:srgbClr val="A39F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080;p65">
              <a:extLst>
                <a:ext uri="{FF2B5EF4-FFF2-40B4-BE49-F238E27FC236}">
                  <a16:creationId xmlns:a16="http://schemas.microsoft.com/office/drawing/2014/main" id="{F00B0CD1-7261-658D-E7EC-2C3A3138B335}"/>
                </a:ext>
              </a:extLst>
            </p:cNvPr>
            <p:cNvSpPr/>
            <p:nvPr/>
          </p:nvSpPr>
          <p:spPr>
            <a:xfrm>
              <a:off x="1207925" y="2170750"/>
              <a:ext cx="90375" cy="106775"/>
            </a:xfrm>
            <a:custGeom>
              <a:avLst/>
              <a:gdLst/>
              <a:ahLst/>
              <a:cxnLst/>
              <a:rect l="l" t="t" r="r" b="b"/>
              <a:pathLst>
                <a:path w="3615" h="4271" extrusionOk="0">
                  <a:moveTo>
                    <a:pt x="3011" y="0"/>
                  </a:moveTo>
                  <a:cubicBezTo>
                    <a:pt x="2607" y="146"/>
                    <a:pt x="2214" y="366"/>
                    <a:pt x="1872" y="612"/>
                  </a:cubicBezTo>
                  <a:cubicBezTo>
                    <a:pt x="724" y="1441"/>
                    <a:pt x="0" y="2769"/>
                    <a:pt x="0" y="4271"/>
                  </a:cubicBezTo>
                  <a:lnTo>
                    <a:pt x="2659" y="4271"/>
                  </a:lnTo>
                  <a:cubicBezTo>
                    <a:pt x="2660" y="3188"/>
                    <a:pt x="3015" y="2174"/>
                    <a:pt x="3614" y="1366"/>
                  </a:cubicBezTo>
                  <a:cubicBezTo>
                    <a:pt x="3358" y="1056"/>
                    <a:pt x="3143" y="609"/>
                    <a:pt x="3011" y="0"/>
                  </a:cubicBezTo>
                  <a:close/>
                </a:path>
              </a:pathLst>
            </a:custGeom>
            <a:solidFill>
              <a:srgbClr val="4651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081;p65">
              <a:extLst>
                <a:ext uri="{FF2B5EF4-FFF2-40B4-BE49-F238E27FC236}">
                  <a16:creationId xmlns:a16="http://schemas.microsoft.com/office/drawing/2014/main" id="{4BCEECE2-9C0B-DA1C-F941-547020EBF3F7}"/>
                </a:ext>
              </a:extLst>
            </p:cNvPr>
            <p:cNvSpPr/>
            <p:nvPr/>
          </p:nvSpPr>
          <p:spPr>
            <a:xfrm>
              <a:off x="1151675" y="2006425"/>
              <a:ext cx="67575" cy="67625"/>
            </a:xfrm>
            <a:custGeom>
              <a:avLst/>
              <a:gdLst/>
              <a:ahLst/>
              <a:cxnLst/>
              <a:rect l="l" t="t" r="r" b="b"/>
              <a:pathLst>
                <a:path w="2703" h="2705" extrusionOk="0">
                  <a:moveTo>
                    <a:pt x="1352" y="1"/>
                  </a:moveTo>
                  <a:cubicBezTo>
                    <a:pt x="606" y="1"/>
                    <a:pt x="0" y="605"/>
                    <a:pt x="0" y="1354"/>
                  </a:cubicBezTo>
                  <a:cubicBezTo>
                    <a:pt x="0" y="2101"/>
                    <a:pt x="605" y="2705"/>
                    <a:pt x="1352" y="2705"/>
                  </a:cubicBezTo>
                  <a:cubicBezTo>
                    <a:pt x="2100" y="2705"/>
                    <a:pt x="2703" y="2101"/>
                    <a:pt x="2703" y="1354"/>
                  </a:cubicBezTo>
                  <a:cubicBezTo>
                    <a:pt x="2703" y="663"/>
                    <a:pt x="2188" y="96"/>
                    <a:pt x="1520" y="13"/>
                  </a:cubicBezTo>
                  <a:cubicBezTo>
                    <a:pt x="1465" y="5"/>
                    <a:pt x="1410" y="1"/>
                    <a:pt x="1352" y="1"/>
                  </a:cubicBezTo>
                  <a:close/>
                </a:path>
              </a:pathLst>
            </a:custGeom>
            <a:solidFill>
              <a:srgbClr val="FFCB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082;p65">
              <a:extLst>
                <a:ext uri="{FF2B5EF4-FFF2-40B4-BE49-F238E27FC236}">
                  <a16:creationId xmlns:a16="http://schemas.microsoft.com/office/drawing/2014/main" id="{207AE4F8-76A4-44EE-0574-A485BEC6A3B4}"/>
                </a:ext>
              </a:extLst>
            </p:cNvPr>
            <p:cNvSpPr/>
            <p:nvPr/>
          </p:nvSpPr>
          <p:spPr>
            <a:xfrm>
              <a:off x="1423400" y="2006425"/>
              <a:ext cx="67600" cy="67600"/>
            </a:xfrm>
            <a:custGeom>
              <a:avLst/>
              <a:gdLst/>
              <a:ahLst/>
              <a:cxnLst/>
              <a:rect l="l" t="t" r="r" b="b"/>
              <a:pathLst>
                <a:path w="2704" h="2704" extrusionOk="0">
                  <a:moveTo>
                    <a:pt x="1350" y="1"/>
                  </a:moveTo>
                  <a:cubicBezTo>
                    <a:pt x="1294" y="1"/>
                    <a:pt x="1237" y="5"/>
                    <a:pt x="1183" y="11"/>
                  </a:cubicBezTo>
                  <a:cubicBezTo>
                    <a:pt x="516" y="93"/>
                    <a:pt x="0" y="663"/>
                    <a:pt x="0" y="1350"/>
                  </a:cubicBezTo>
                  <a:cubicBezTo>
                    <a:pt x="0" y="2097"/>
                    <a:pt x="605" y="2703"/>
                    <a:pt x="1352" y="2703"/>
                  </a:cubicBezTo>
                  <a:cubicBezTo>
                    <a:pt x="2100" y="2703"/>
                    <a:pt x="2703" y="2099"/>
                    <a:pt x="2703" y="1350"/>
                  </a:cubicBezTo>
                  <a:cubicBezTo>
                    <a:pt x="2703" y="603"/>
                    <a:pt x="2096" y="1"/>
                    <a:pt x="1350" y="1"/>
                  </a:cubicBezTo>
                  <a:close/>
                </a:path>
              </a:pathLst>
            </a:custGeom>
            <a:solidFill>
              <a:srgbClr val="FFCB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83;p65">
              <a:extLst>
                <a:ext uri="{FF2B5EF4-FFF2-40B4-BE49-F238E27FC236}">
                  <a16:creationId xmlns:a16="http://schemas.microsoft.com/office/drawing/2014/main" id="{24712E0F-D1D5-27DA-E46B-ED57EF852526}"/>
                </a:ext>
              </a:extLst>
            </p:cNvPr>
            <p:cNvSpPr/>
            <p:nvPr/>
          </p:nvSpPr>
          <p:spPr>
            <a:xfrm>
              <a:off x="1220275" y="1920425"/>
              <a:ext cx="221100" cy="239600"/>
            </a:xfrm>
            <a:custGeom>
              <a:avLst/>
              <a:gdLst/>
              <a:ahLst/>
              <a:cxnLst/>
              <a:rect l="l" t="t" r="r" b="b"/>
              <a:pathLst>
                <a:path w="8844" h="9584" extrusionOk="0">
                  <a:moveTo>
                    <a:pt x="4051" y="0"/>
                  </a:moveTo>
                  <a:cubicBezTo>
                    <a:pt x="3326" y="0"/>
                    <a:pt x="2640" y="161"/>
                    <a:pt x="2025" y="448"/>
                  </a:cubicBezTo>
                  <a:lnTo>
                    <a:pt x="0" y="3030"/>
                  </a:lnTo>
                  <a:lnTo>
                    <a:pt x="0" y="6558"/>
                  </a:lnTo>
                  <a:lnTo>
                    <a:pt x="2022" y="9136"/>
                  </a:lnTo>
                  <a:cubicBezTo>
                    <a:pt x="2639" y="9423"/>
                    <a:pt x="3324" y="9584"/>
                    <a:pt x="4050" y="9584"/>
                  </a:cubicBezTo>
                  <a:cubicBezTo>
                    <a:pt x="6690" y="9584"/>
                    <a:pt x="8840" y="7444"/>
                    <a:pt x="8840" y="4794"/>
                  </a:cubicBezTo>
                  <a:cubicBezTo>
                    <a:pt x="8843" y="2158"/>
                    <a:pt x="6707" y="0"/>
                    <a:pt x="4051" y="0"/>
                  </a:cubicBezTo>
                  <a:close/>
                </a:path>
              </a:pathLst>
            </a:custGeom>
            <a:solidFill>
              <a:srgbClr val="FFD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084;p65">
              <a:extLst>
                <a:ext uri="{FF2B5EF4-FFF2-40B4-BE49-F238E27FC236}">
                  <a16:creationId xmlns:a16="http://schemas.microsoft.com/office/drawing/2014/main" id="{677A25FE-7F50-D4F4-15C1-4EA0CBBEF820}"/>
                </a:ext>
              </a:extLst>
            </p:cNvPr>
            <p:cNvSpPr/>
            <p:nvPr/>
          </p:nvSpPr>
          <p:spPr>
            <a:xfrm>
              <a:off x="1201475" y="1922650"/>
              <a:ext cx="96850" cy="235200"/>
            </a:xfrm>
            <a:custGeom>
              <a:avLst/>
              <a:gdLst/>
              <a:ahLst/>
              <a:cxnLst/>
              <a:rect l="l" t="t" r="r" b="b"/>
              <a:pathLst>
                <a:path w="3874" h="9408" extrusionOk="0">
                  <a:moveTo>
                    <a:pt x="3874" y="0"/>
                  </a:moveTo>
                  <a:lnTo>
                    <a:pt x="3874" y="0"/>
                  </a:lnTo>
                  <a:cubicBezTo>
                    <a:pt x="1660" y="430"/>
                    <a:pt x="1" y="2382"/>
                    <a:pt x="1" y="4705"/>
                  </a:cubicBezTo>
                  <a:cubicBezTo>
                    <a:pt x="1" y="7036"/>
                    <a:pt x="1667" y="8978"/>
                    <a:pt x="3874" y="9408"/>
                  </a:cubicBezTo>
                  <a:cubicBezTo>
                    <a:pt x="3423" y="9147"/>
                    <a:pt x="3010" y="8820"/>
                    <a:pt x="2654" y="8444"/>
                  </a:cubicBezTo>
                  <a:cubicBezTo>
                    <a:pt x="1728" y="7470"/>
                    <a:pt x="1162" y="6154"/>
                    <a:pt x="1162" y="4705"/>
                  </a:cubicBezTo>
                  <a:cubicBezTo>
                    <a:pt x="1162" y="2694"/>
                    <a:pt x="2253" y="940"/>
                    <a:pt x="3874" y="0"/>
                  </a:cubicBezTo>
                  <a:close/>
                </a:path>
              </a:pathLst>
            </a:custGeom>
            <a:solidFill>
              <a:srgbClr val="FFCBB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3085;p65">
              <a:extLst>
                <a:ext uri="{FF2B5EF4-FFF2-40B4-BE49-F238E27FC236}">
                  <a16:creationId xmlns:a16="http://schemas.microsoft.com/office/drawing/2014/main" id="{7145138F-C62D-38C9-3C39-E74B109EE326}"/>
                </a:ext>
              </a:extLst>
            </p:cNvPr>
            <p:cNvSpPr/>
            <p:nvPr/>
          </p:nvSpPr>
          <p:spPr>
            <a:xfrm>
              <a:off x="1271500" y="2068150"/>
              <a:ext cx="99725" cy="40925"/>
            </a:xfrm>
            <a:custGeom>
              <a:avLst/>
              <a:gdLst/>
              <a:ahLst/>
              <a:cxnLst/>
              <a:rect l="l" t="t" r="r" b="b"/>
              <a:pathLst>
                <a:path w="3989" h="1637" extrusionOk="0">
                  <a:moveTo>
                    <a:pt x="1414" y="0"/>
                  </a:moveTo>
                  <a:cubicBezTo>
                    <a:pt x="1223" y="0"/>
                    <a:pt x="1031" y="73"/>
                    <a:pt x="884" y="221"/>
                  </a:cubicBezTo>
                  <a:cubicBezTo>
                    <a:pt x="702" y="402"/>
                    <a:pt x="461" y="514"/>
                    <a:pt x="203" y="514"/>
                  </a:cubicBezTo>
                  <a:cubicBezTo>
                    <a:pt x="87" y="514"/>
                    <a:pt x="1" y="619"/>
                    <a:pt x="24" y="734"/>
                  </a:cubicBezTo>
                  <a:cubicBezTo>
                    <a:pt x="137" y="1304"/>
                    <a:pt x="629" y="1635"/>
                    <a:pt x="1130" y="1635"/>
                  </a:cubicBezTo>
                  <a:cubicBezTo>
                    <a:pt x="1446" y="1635"/>
                    <a:pt x="1765" y="1504"/>
                    <a:pt x="1996" y="1219"/>
                  </a:cubicBezTo>
                  <a:cubicBezTo>
                    <a:pt x="2227" y="1505"/>
                    <a:pt x="2546" y="1636"/>
                    <a:pt x="2861" y="1636"/>
                  </a:cubicBezTo>
                  <a:cubicBezTo>
                    <a:pt x="3363" y="1636"/>
                    <a:pt x="3855" y="1304"/>
                    <a:pt x="3969" y="734"/>
                  </a:cubicBezTo>
                  <a:cubicBezTo>
                    <a:pt x="3989" y="621"/>
                    <a:pt x="3900" y="514"/>
                    <a:pt x="3785" y="514"/>
                  </a:cubicBezTo>
                  <a:cubicBezTo>
                    <a:pt x="3529" y="514"/>
                    <a:pt x="3285" y="402"/>
                    <a:pt x="3105" y="221"/>
                  </a:cubicBezTo>
                  <a:cubicBezTo>
                    <a:pt x="2958" y="73"/>
                    <a:pt x="2766" y="1"/>
                    <a:pt x="2575" y="1"/>
                  </a:cubicBezTo>
                  <a:cubicBezTo>
                    <a:pt x="2359" y="1"/>
                    <a:pt x="2143" y="94"/>
                    <a:pt x="1995" y="277"/>
                  </a:cubicBezTo>
                  <a:cubicBezTo>
                    <a:pt x="1846" y="93"/>
                    <a:pt x="1630" y="0"/>
                    <a:pt x="1414" y="0"/>
                  </a:cubicBezTo>
                  <a:close/>
                </a:path>
              </a:pathLst>
            </a:custGeom>
            <a:solidFill>
              <a:srgbClr val="FF6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086;p65">
              <a:extLst>
                <a:ext uri="{FF2B5EF4-FFF2-40B4-BE49-F238E27FC236}">
                  <a16:creationId xmlns:a16="http://schemas.microsoft.com/office/drawing/2014/main" id="{3EA66948-FC61-858F-65F6-5BE14BF39085}"/>
                </a:ext>
              </a:extLst>
            </p:cNvPr>
            <p:cNvSpPr/>
            <p:nvPr/>
          </p:nvSpPr>
          <p:spPr>
            <a:xfrm>
              <a:off x="1267825" y="1940650"/>
              <a:ext cx="198975" cy="245375"/>
            </a:xfrm>
            <a:custGeom>
              <a:avLst/>
              <a:gdLst/>
              <a:ahLst/>
              <a:cxnLst/>
              <a:rect l="l" t="t" r="r" b="b"/>
              <a:pathLst>
                <a:path w="7959" h="9815" extrusionOk="0">
                  <a:moveTo>
                    <a:pt x="1105" y="1"/>
                  </a:moveTo>
                  <a:cubicBezTo>
                    <a:pt x="1413" y="2151"/>
                    <a:pt x="3303" y="3963"/>
                    <a:pt x="6438" y="3980"/>
                  </a:cubicBezTo>
                  <a:cubicBezTo>
                    <a:pt x="6438" y="4931"/>
                    <a:pt x="6136" y="5830"/>
                    <a:pt x="5562" y="6585"/>
                  </a:cubicBezTo>
                  <a:cubicBezTo>
                    <a:pt x="4933" y="7410"/>
                    <a:pt x="3986" y="7973"/>
                    <a:pt x="3289" y="8126"/>
                  </a:cubicBezTo>
                  <a:cubicBezTo>
                    <a:pt x="3252" y="8134"/>
                    <a:pt x="3216" y="8138"/>
                    <a:pt x="3180" y="8138"/>
                  </a:cubicBezTo>
                  <a:cubicBezTo>
                    <a:pt x="2974" y="8138"/>
                    <a:pt x="2790" y="8009"/>
                    <a:pt x="2705" y="7824"/>
                  </a:cubicBezTo>
                  <a:cubicBezTo>
                    <a:pt x="2643" y="7690"/>
                    <a:pt x="2511" y="7601"/>
                    <a:pt x="2364" y="7601"/>
                  </a:cubicBezTo>
                  <a:lnTo>
                    <a:pt x="1906" y="7601"/>
                  </a:lnTo>
                  <a:cubicBezTo>
                    <a:pt x="1760" y="7601"/>
                    <a:pt x="1625" y="7686"/>
                    <a:pt x="1567" y="7821"/>
                  </a:cubicBezTo>
                  <a:cubicBezTo>
                    <a:pt x="1484" y="8008"/>
                    <a:pt x="1299" y="8139"/>
                    <a:pt x="1090" y="8139"/>
                  </a:cubicBezTo>
                  <a:cubicBezTo>
                    <a:pt x="1043" y="8139"/>
                    <a:pt x="995" y="8132"/>
                    <a:pt x="947" y="8118"/>
                  </a:cubicBezTo>
                  <a:cubicBezTo>
                    <a:pt x="614" y="8022"/>
                    <a:pt x="295" y="7885"/>
                    <a:pt x="0" y="7717"/>
                  </a:cubicBezTo>
                  <a:lnTo>
                    <a:pt x="0" y="9815"/>
                  </a:lnTo>
                  <a:lnTo>
                    <a:pt x="4808" y="9810"/>
                  </a:lnTo>
                  <a:cubicBezTo>
                    <a:pt x="7188" y="7759"/>
                    <a:pt x="7958" y="4844"/>
                    <a:pt x="7402" y="2644"/>
                  </a:cubicBezTo>
                  <a:cubicBezTo>
                    <a:pt x="7291" y="2214"/>
                    <a:pt x="7130" y="1806"/>
                    <a:pt x="6928" y="1424"/>
                  </a:cubicBezTo>
                  <a:cubicBezTo>
                    <a:pt x="6639" y="888"/>
                    <a:pt x="6268" y="407"/>
                    <a:pt x="5829" y="1"/>
                  </a:cubicBezTo>
                  <a:close/>
                </a:path>
              </a:pathLst>
            </a:custGeom>
            <a:solidFill>
              <a:srgbClr val="FF8F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087;p65">
              <a:extLst>
                <a:ext uri="{FF2B5EF4-FFF2-40B4-BE49-F238E27FC236}">
                  <a16:creationId xmlns:a16="http://schemas.microsoft.com/office/drawing/2014/main" id="{BE41E2AB-F4D7-F9DC-0762-5F7701900C6B}"/>
                </a:ext>
              </a:extLst>
            </p:cNvPr>
            <p:cNvSpPr/>
            <p:nvPr/>
          </p:nvSpPr>
          <p:spPr>
            <a:xfrm>
              <a:off x="1175825" y="1940750"/>
              <a:ext cx="212600" cy="266525"/>
            </a:xfrm>
            <a:custGeom>
              <a:avLst/>
              <a:gdLst/>
              <a:ahLst/>
              <a:cxnLst/>
              <a:rect l="l" t="t" r="r" b="b"/>
              <a:pathLst>
                <a:path w="8504" h="10661" extrusionOk="0">
                  <a:moveTo>
                    <a:pt x="2140" y="0"/>
                  </a:moveTo>
                  <a:cubicBezTo>
                    <a:pt x="1699" y="408"/>
                    <a:pt x="1327" y="890"/>
                    <a:pt x="1042" y="1422"/>
                  </a:cubicBezTo>
                  <a:cubicBezTo>
                    <a:pt x="837" y="1804"/>
                    <a:pt x="677" y="2213"/>
                    <a:pt x="568" y="2643"/>
                  </a:cubicBezTo>
                  <a:cubicBezTo>
                    <a:pt x="1" y="4872"/>
                    <a:pt x="840" y="8205"/>
                    <a:pt x="3171" y="9811"/>
                  </a:cubicBezTo>
                  <a:cubicBezTo>
                    <a:pt x="3703" y="10174"/>
                    <a:pt x="4294" y="10435"/>
                    <a:pt x="4917" y="10566"/>
                  </a:cubicBezTo>
                  <a:cubicBezTo>
                    <a:pt x="5216" y="10627"/>
                    <a:pt x="5523" y="10661"/>
                    <a:pt x="5832" y="10661"/>
                  </a:cubicBezTo>
                  <a:cubicBezTo>
                    <a:pt x="6796" y="10661"/>
                    <a:pt x="7719" y="10357"/>
                    <a:pt x="8503" y="9817"/>
                  </a:cubicBezTo>
                  <a:cubicBezTo>
                    <a:pt x="6957" y="9814"/>
                    <a:pt x="4682" y="8763"/>
                    <a:pt x="3693" y="7725"/>
                  </a:cubicBezTo>
                  <a:cubicBezTo>
                    <a:pt x="3191" y="7436"/>
                    <a:pt x="2752" y="7051"/>
                    <a:pt x="2401" y="6591"/>
                  </a:cubicBezTo>
                  <a:cubicBezTo>
                    <a:pt x="1826" y="5837"/>
                    <a:pt x="1522" y="4935"/>
                    <a:pt x="1522" y="3984"/>
                  </a:cubicBezTo>
                  <a:cubicBezTo>
                    <a:pt x="4664" y="3967"/>
                    <a:pt x="6556" y="2151"/>
                    <a:pt x="6866" y="0"/>
                  </a:cubicBezTo>
                  <a:close/>
                </a:path>
              </a:pathLst>
            </a:custGeom>
            <a:solidFill>
              <a:srgbClr val="FF6F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088;p65">
              <a:extLst>
                <a:ext uri="{FF2B5EF4-FFF2-40B4-BE49-F238E27FC236}">
                  <a16:creationId xmlns:a16="http://schemas.microsoft.com/office/drawing/2014/main" id="{2EA5EB65-89A6-014C-43FF-3DE986A3889B}"/>
                </a:ext>
              </a:extLst>
            </p:cNvPr>
            <p:cNvSpPr/>
            <p:nvPr/>
          </p:nvSpPr>
          <p:spPr>
            <a:xfrm>
              <a:off x="1300350" y="1862700"/>
              <a:ext cx="140475" cy="113500"/>
            </a:xfrm>
            <a:custGeom>
              <a:avLst/>
              <a:gdLst/>
              <a:ahLst/>
              <a:cxnLst/>
              <a:rect l="l" t="t" r="r" b="b"/>
              <a:pathLst>
                <a:path w="5619" h="4540" extrusionOk="0">
                  <a:moveTo>
                    <a:pt x="755" y="1"/>
                  </a:moveTo>
                  <a:lnTo>
                    <a:pt x="0" y="1415"/>
                  </a:lnTo>
                  <a:lnTo>
                    <a:pt x="678" y="3355"/>
                  </a:lnTo>
                  <a:lnTo>
                    <a:pt x="1427" y="3579"/>
                  </a:lnTo>
                  <a:cubicBezTo>
                    <a:pt x="2873" y="3648"/>
                    <a:pt x="4298" y="3972"/>
                    <a:pt x="5619" y="4539"/>
                  </a:cubicBezTo>
                  <a:lnTo>
                    <a:pt x="5619" y="976"/>
                  </a:lnTo>
                  <a:lnTo>
                    <a:pt x="5619" y="171"/>
                  </a:lnTo>
                  <a:lnTo>
                    <a:pt x="4777" y="171"/>
                  </a:lnTo>
                  <a:cubicBezTo>
                    <a:pt x="4723" y="234"/>
                    <a:pt x="4666" y="277"/>
                    <a:pt x="4608" y="318"/>
                  </a:cubicBezTo>
                  <a:cubicBezTo>
                    <a:pt x="4218" y="590"/>
                    <a:pt x="3746" y="751"/>
                    <a:pt x="3235" y="751"/>
                  </a:cubicBezTo>
                  <a:cubicBezTo>
                    <a:pt x="2554" y="751"/>
                    <a:pt x="1939" y="465"/>
                    <a:pt x="1503" y="1"/>
                  </a:cubicBezTo>
                  <a:close/>
                </a:path>
              </a:pathLst>
            </a:custGeom>
            <a:solidFill>
              <a:srgbClr val="FFC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089;p65">
              <a:extLst>
                <a:ext uri="{FF2B5EF4-FFF2-40B4-BE49-F238E27FC236}">
                  <a16:creationId xmlns:a16="http://schemas.microsoft.com/office/drawing/2014/main" id="{7B49D675-7233-20AB-C924-9FDFC421374D}"/>
                </a:ext>
              </a:extLst>
            </p:cNvPr>
            <p:cNvSpPr/>
            <p:nvPr/>
          </p:nvSpPr>
          <p:spPr>
            <a:xfrm>
              <a:off x="1201825" y="1852050"/>
              <a:ext cx="138425" cy="126025"/>
            </a:xfrm>
            <a:custGeom>
              <a:avLst/>
              <a:gdLst/>
              <a:ahLst/>
              <a:cxnLst/>
              <a:rect l="l" t="t" r="r" b="b"/>
              <a:pathLst>
                <a:path w="5537" h="5041" extrusionOk="0">
                  <a:moveTo>
                    <a:pt x="4527" y="0"/>
                  </a:moveTo>
                  <a:cubicBezTo>
                    <a:pt x="4430" y="161"/>
                    <a:pt x="4320" y="308"/>
                    <a:pt x="4191" y="443"/>
                  </a:cubicBezTo>
                  <a:cubicBezTo>
                    <a:pt x="3748" y="907"/>
                    <a:pt x="3125" y="1195"/>
                    <a:pt x="2432" y="1195"/>
                  </a:cubicBezTo>
                  <a:cubicBezTo>
                    <a:pt x="1913" y="1195"/>
                    <a:pt x="1433" y="1031"/>
                    <a:pt x="1039" y="755"/>
                  </a:cubicBezTo>
                  <a:cubicBezTo>
                    <a:pt x="979" y="713"/>
                    <a:pt x="921" y="670"/>
                    <a:pt x="867" y="623"/>
                  </a:cubicBezTo>
                  <a:lnTo>
                    <a:pt x="1" y="623"/>
                  </a:lnTo>
                  <a:lnTo>
                    <a:pt x="1" y="1422"/>
                  </a:lnTo>
                  <a:lnTo>
                    <a:pt x="1" y="5041"/>
                  </a:lnTo>
                  <a:cubicBezTo>
                    <a:pt x="1553" y="4383"/>
                    <a:pt x="3205" y="4052"/>
                    <a:pt x="4856" y="4052"/>
                  </a:cubicBezTo>
                  <a:cubicBezTo>
                    <a:pt x="5058" y="4052"/>
                    <a:pt x="5259" y="4057"/>
                    <a:pt x="5460" y="4066"/>
                  </a:cubicBezTo>
                  <a:cubicBezTo>
                    <a:pt x="4366" y="3229"/>
                    <a:pt x="4294" y="1285"/>
                    <a:pt x="5536" y="443"/>
                  </a:cubicBezTo>
                  <a:cubicBezTo>
                    <a:pt x="5409" y="308"/>
                    <a:pt x="5296" y="161"/>
                    <a:pt x="5202" y="0"/>
                  </a:cubicBezTo>
                  <a:close/>
                </a:path>
              </a:pathLst>
            </a:custGeom>
            <a:solidFill>
              <a:srgbClr val="FFAC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090;p65">
              <a:extLst>
                <a:ext uri="{FF2B5EF4-FFF2-40B4-BE49-F238E27FC236}">
                  <a16:creationId xmlns:a16="http://schemas.microsoft.com/office/drawing/2014/main" id="{094CE87F-900D-FC37-9AFD-B6334B3D69CE}"/>
                </a:ext>
              </a:extLst>
            </p:cNvPr>
            <p:cNvSpPr/>
            <p:nvPr/>
          </p:nvSpPr>
          <p:spPr>
            <a:xfrm>
              <a:off x="1293200" y="1812200"/>
              <a:ext cx="56225" cy="56150"/>
            </a:xfrm>
            <a:custGeom>
              <a:avLst/>
              <a:gdLst/>
              <a:ahLst/>
              <a:cxnLst/>
              <a:rect l="l" t="t" r="r" b="b"/>
              <a:pathLst>
                <a:path w="2249" h="2246" extrusionOk="0">
                  <a:moveTo>
                    <a:pt x="1125" y="0"/>
                  </a:moveTo>
                  <a:cubicBezTo>
                    <a:pt x="504" y="0"/>
                    <a:pt x="1" y="503"/>
                    <a:pt x="1" y="1125"/>
                  </a:cubicBezTo>
                  <a:cubicBezTo>
                    <a:pt x="1" y="1496"/>
                    <a:pt x="182" y="1826"/>
                    <a:pt x="461" y="2030"/>
                  </a:cubicBezTo>
                  <a:cubicBezTo>
                    <a:pt x="647" y="2165"/>
                    <a:pt x="877" y="2246"/>
                    <a:pt x="1125" y="2246"/>
                  </a:cubicBezTo>
                  <a:cubicBezTo>
                    <a:pt x="1374" y="2246"/>
                    <a:pt x="1602" y="2166"/>
                    <a:pt x="1788" y="2030"/>
                  </a:cubicBezTo>
                  <a:cubicBezTo>
                    <a:pt x="2065" y="1824"/>
                    <a:pt x="2248" y="1496"/>
                    <a:pt x="2248" y="1125"/>
                  </a:cubicBezTo>
                  <a:cubicBezTo>
                    <a:pt x="2248" y="503"/>
                    <a:pt x="1746" y="0"/>
                    <a:pt x="1125" y="0"/>
                  </a:cubicBezTo>
                  <a:close/>
                </a:path>
              </a:pathLst>
            </a:custGeom>
            <a:solidFill>
              <a:srgbClr val="FFC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091;p65">
              <a:extLst>
                <a:ext uri="{FF2B5EF4-FFF2-40B4-BE49-F238E27FC236}">
                  <a16:creationId xmlns:a16="http://schemas.microsoft.com/office/drawing/2014/main" id="{F1C6C839-8005-573A-9C0C-07D8A56F4A24}"/>
                </a:ext>
              </a:extLst>
            </p:cNvPr>
            <p:cNvSpPr/>
            <p:nvPr/>
          </p:nvSpPr>
          <p:spPr>
            <a:xfrm>
              <a:off x="1173400" y="1830900"/>
              <a:ext cx="56225" cy="56225"/>
            </a:xfrm>
            <a:custGeom>
              <a:avLst/>
              <a:gdLst/>
              <a:ahLst/>
              <a:cxnLst/>
              <a:rect l="l" t="t" r="r" b="b"/>
              <a:pathLst>
                <a:path w="2249" h="2249" extrusionOk="0">
                  <a:moveTo>
                    <a:pt x="1125" y="1"/>
                  </a:moveTo>
                  <a:cubicBezTo>
                    <a:pt x="504" y="1"/>
                    <a:pt x="1" y="502"/>
                    <a:pt x="1" y="1124"/>
                  </a:cubicBezTo>
                  <a:cubicBezTo>
                    <a:pt x="1" y="1745"/>
                    <a:pt x="504" y="2248"/>
                    <a:pt x="1125" y="2248"/>
                  </a:cubicBezTo>
                  <a:cubicBezTo>
                    <a:pt x="1579" y="2248"/>
                    <a:pt x="1970" y="1978"/>
                    <a:pt x="2147" y="1590"/>
                  </a:cubicBezTo>
                  <a:cubicBezTo>
                    <a:pt x="2213" y="1447"/>
                    <a:pt x="2248" y="1291"/>
                    <a:pt x="2248" y="1127"/>
                  </a:cubicBezTo>
                  <a:cubicBezTo>
                    <a:pt x="2248" y="502"/>
                    <a:pt x="1745" y="1"/>
                    <a:pt x="1125" y="1"/>
                  </a:cubicBezTo>
                  <a:close/>
                </a:path>
              </a:pathLst>
            </a:custGeom>
            <a:solidFill>
              <a:srgbClr val="FFC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92;p65">
              <a:extLst>
                <a:ext uri="{FF2B5EF4-FFF2-40B4-BE49-F238E27FC236}">
                  <a16:creationId xmlns:a16="http://schemas.microsoft.com/office/drawing/2014/main" id="{88430EBD-00F8-C5DF-3BC7-9E7BA8D76751}"/>
                </a:ext>
              </a:extLst>
            </p:cNvPr>
            <p:cNvSpPr/>
            <p:nvPr/>
          </p:nvSpPr>
          <p:spPr>
            <a:xfrm>
              <a:off x="1413050" y="1830900"/>
              <a:ext cx="56200" cy="56175"/>
            </a:xfrm>
            <a:custGeom>
              <a:avLst/>
              <a:gdLst/>
              <a:ahLst/>
              <a:cxnLst/>
              <a:rect l="l" t="t" r="r" b="b"/>
              <a:pathLst>
                <a:path w="2248" h="2247" extrusionOk="0">
                  <a:moveTo>
                    <a:pt x="1125" y="1"/>
                  </a:moveTo>
                  <a:cubicBezTo>
                    <a:pt x="503" y="1"/>
                    <a:pt x="0" y="502"/>
                    <a:pt x="0" y="1124"/>
                  </a:cubicBezTo>
                  <a:cubicBezTo>
                    <a:pt x="0" y="1291"/>
                    <a:pt x="37" y="1449"/>
                    <a:pt x="102" y="1588"/>
                  </a:cubicBezTo>
                  <a:cubicBezTo>
                    <a:pt x="278" y="1975"/>
                    <a:pt x="669" y="2247"/>
                    <a:pt x="1125" y="2247"/>
                  </a:cubicBezTo>
                  <a:cubicBezTo>
                    <a:pt x="1746" y="2247"/>
                    <a:pt x="2248" y="1743"/>
                    <a:pt x="2248" y="1122"/>
                  </a:cubicBezTo>
                  <a:cubicBezTo>
                    <a:pt x="2246" y="502"/>
                    <a:pt x="1743" y="1"/>
                    <a:pt x="1125" y="1"/>
                  </a:cubicBezTo>
                  <a:close/>
                </a:path>
              </a:pathLst>
            </a:custGeom>
            <a:solidFill>
              <a:srgbClr val="FFC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093;p65">
              <a:extLst>
                <a:ext uri="{FF2B5EF4-FFF2-40B4-BE49-F238E27FC236}">
                  <a16:creationId xmlns:a16="http://schemas.microsoft.com/office/drawing/2014/main" id="{F2A9D5A2-737E-71D5-B4EE-218021F4584C}"/>
                </a:ext>
              </a:extLst>
            </p:cNvPr>
            <p:cNvSpPr/>
            <p:nvPr/>
          </p:nvSpPr>
          <p:spPr>
            <a:xfrm>
              <a:off x="1315300" y="1921575"/>
              <a:ext cx="33375" cy="50325"/>
            </a:xfrm>
            <a:custGeom>
              <a:avLst/>
              <a:gdLst/>
              <a:ahLst/>
              <a:cxnLst/>
              <a:rect l="l" t="t" r="r" b="b"/>
              <a:pathLst>
                <a:path w="1335" h="2013" extrusionOk="0">
                  <a:moveTo>
                    <a:pt x="0" y="0"/>
                  </a:moveTo>
                  <a:lnTo>
                    <a:pt x="0" y="2013"/>
                  </a:lnTo>
                  <a:lnTo>
                    <a:pt x="711" y="2013"/>
                  </a:lnTo>
                  <a:cubicBezTo>
                    <a:pt x="1080" y="1828"/>
                    <a:pt x="1335" y="1447"/>
                    <a:pt x="1335" y="1006"/>
                  </a:cubicBezTo>
                  <a:cubicBezTo>
                    <a:pt x="1335" y="565"/>
                    <a:pt x="1080" y="184"/>
                    <a:pt x="711" y="0"/>
                  </a:cubicBezTo>
                  <a:close/>
                </a:path>
              </a:pathLst>
            </a:custGeom>
            <a:solidFill>
              <a:srgbClr val="79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094;p65">
              <a:extLst>
                <a:ext uri="{FF2B5EF4-FFF2-40B4-BE49-F238E27FC236}">
                  <a16:creationId xmlns:a16="http://schemas.microsoft.com/office/drawing/2014/main" id="{A8807C5B-7E02-5A67-71C2-C103857D9CEA}"/>
                </a:ext>
              </a:extLst>
            </p:cNvPr>
            <p:cNvSpPr/>
            <p:nvPr/>
          </p:nvSpPr>
          <p:spPr>
            <a:xfrm>
              <a:off x="1292300" y="1918500"/>
              <a:ext cx="40575" cy="56150"/>
            </a:xfrm>
            <a:custGeom>
              <a:avLst/>
              <a:gdLst/>
              <a:ahLst/>
              <a:cxnLst/>
              <a:rect l="l" t="t" r="r" b="b"/>
              <a:pathLst>
                <a:path w="1623" h="2246" extrusionOk="0">
                  <a:moveTo>
                    <a:pt x="1124" y="0"/>
                  </a:moveTo>
                  <a:cubicBezTo>
                    <a:pt x="503" y="0"/>
                    <a:pt x="0" y="502"/>
                    <a:pt x="0" y="1123"/>
                  </a:cubicBezTo>
                  <a:cubicBezTo>
                    <a:pt x="0" y="1744"/>
                    <a:pt x="503" y="2246"/>
                    <a:pt x="1124" y="2246"/>
                  </a:cubicBezTo>
                  <a:cubicBezTo>
                    <a:pt x="1304" y="2246"/>
                    <a:pt x="1473" y="2205"/>
                    <a:pt x="1623" y="2129"/>
                  </a:cubicBezTo>
                  <a:cubicBezTo>
                    <a:pt x="1255" y="1945"/>
                    <a:pt x="1000" y="1565"/>
                    <a:pt x="1000" y="1123"/>
                  </a:cubicBezTo>
                  <a:cubicBezTo>
                    <a:pt x="1000" y="683"/>
                    <a:pt x="1255" y="301"/>
                    <a:pt x="1623" y="117"/>
                  </a:cubicBezTo>
                  <a:cubicBezTo>
                    <a:pt x="1473" y="42"/>
                    <a:pt x="1302" y="0"/>
                    <a:pt x="1124" y="0"/>
                  </a:cubicBezTo>
                  <a:close/>
                </a:path>
              </a:pathLst>
            </a:custGeom>
            <a:solidFill>
              <a:srgbClr val="79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095;p65">
              <a:extLst>
                <a:ext uri="{FF2B5EF4-FFF2-40B4-BE49-F238E27FC236}">
                  <a16:creationId xmlns:a16="http://schemas.microsoft.com/office/drawing/2014/main" id="{81769320-5D44-7BA0-C327-A1B0F5ACA50E}"/>
                </a:ext>
              </a:extLst>
            </p:cNvPr>
            <p:cNvSpPr/>
            <p:nvPr/>
          </p:nvSpPr>
          <p:spPr>
            <a:xfrm>
              <a:off x="1105725" y="1806175"/>
              <a:ext cx="430775" cy="478450"/>
            </a:xfrm>
            <a:custGeom>
              <a:avLst/>
              <a:gdLst/>
              <a:ahLst/>
              <a:cxnLst/>
              <a:rect l="l" t="t" r="r" b="b"/>
              <a:pathLst>
                <a:path w="17231" h="19138" extrusionOk="0">
                  <a:moveTo>
                    <a:pt x="8624" y="522"/>
                  </a:moveTo>
                  <a:cubicBezTo>
                    <a:pt x="9087" y="522"/>
                    <a:pt x="9465" y="899"/>
                    <a:pt x="9465" y="1364"/>
                  </a:cubicBezTo>
                  <a:cubicBezTo>
                    <a:pt x="9465" y="1827"/>
                    <a:pt x="9087" y="2205"/>
                    <a:pt x="8624" y="2205"/>
                  </a:cubicBezTo>
                  <a:cubicBezTo>
                    <a:pt x="8622" y="2205"/>
                    <a:pt x="8620" y="2205"/>
                    <a:pt x="8619" y="2205"/>
                  </a:cubicBezTo>
                  <a:cubicBezTo>
                    <a:pt x="8156" y="2205"/>
                    <a:pt x="7782" y="1827"/>
                    <a:pt x="7782" y="1364"/>
                  </a:cubicBezTo>
                  <a:cubicBezTo>
                    <a:pt x="7782" y="899"/>
                    <a:pt x="8159" y="522"/>
                    <a:pt x="8624" y="522"/>
                  </a:cubicBezTo>
                  <a:close/>
                  <a:moveTo>
                    <a:pt x="3832" y="1272"/>
                  </a:moveTo>
                  <a:cubicBezTo>
                    <a:pt x="4295" y="1272"/>
                    <a:pt x="4674" y="1649"/>
                    <a:pt x="4674" y="2113"/>
                  </a:cubicBezTo>
                  <a:cubicBezTo>
                    <a:pt x="4674" y="2577"/>
                    <a:pt x="4295" y="2955"/>
                    <a:pt x="3832" y="2955"/>
                  </a:cubicBezTo>
                  <a:cubicBezTo>
                    <a:pt x="3367" y="2955"/>
                    <a:pt x="2990" y="2577"/>
                    <a:pt x="2990" y="2113"/>
                  </a:cubicBezTo>
                  <a:cubicBezTo>
                    <a:pt x="2990" y="1649"/>
                    <a:pt x="3367" y="1272"/>
                    <a:pt x="3832" y="1272"/>
                  </a:cubicBezTo>
                  <a:close/>
                  <a:moveTo>
                    <a:pt x="13415" y="1272"/>
                  </a:moveTo>
                  <a:cubicBezTo>
                    <a:pt x="13879" y="1272"/>
                    <a:pt x="14257" y="1649"/>
                    <a:pt x="14257" y="2113"/>
                  </a:cubicBezTo>
                  <a:cubicBezTo>
                    <a:pt x="14257" y="2577"/>
                    <a:pt x="13879" y="2955"/>
                    <a:pt x="13415" y="2955"/>
                  </a:cubicBezTo>
                  <a:cubicBezTo>
                    <a:pt x="12951" y="2955"/>
                    <a:pt x="12574" y="2577"/>
                    <a:pt x="12574" y="2113"/>
                  </a:cubicBezTo>
                  <a:cubicBezTo>
                    <a:pt x="12574" y="1649"/>
                    <a:pt x="12951" y="1272"/>
                    <a:pt x="13415" y="1272"/>
                  </a:cubicBezTo>
                  <a:close/>
                  <a:moveTo>
                    <a:pt x="8587" y="4774"/>
                  </a:moveTo>
                  <a:cubicBezTo>
                    <a:pt x="9051" y="4774"/>
                    <a:pt x="9430" y="5151"/>
                    <a:pt x="9430" y="5616"/>
                  </a:cubicBezTo>
                  <a:cubicBezTo>
                    <a:pt x="9430" y="6079"/>
                    <a:pt x="9051" y="6458"/>
                    <a:pt x="8587" y="6458"/>
                  </a:cubicBezTo>
                  <a:cubicBezTo>
                    <a:pt x="8123" y="6458"/>
                    <a:pt x="7745" y="6081"/>
                    <a:pt x="7745" y="5616"/>
                  </a:cubicBezTo>
                  <a:cubicBezTo>
                    <a:pt x="7745" y="5153"/>
                    <a:pt x="8123" y="4774"/>
                    <a:pt x="8587" y="4774"/>
                  </a:cubicBezTo>
                  <a:close/>
                  <a:moveTo>
                    <a:pt x="3007" y="8308"/>
                  </a:moveTo>
                  <a:lnTo>
                    <a:pt x="3007" y="8308"/>
                  </a:lnTo>
                  <a:cubicBezTo>
                    <a:pt x="2887" y="8960"/>
                    <a:pt x="2874" y="9675"/>
                    <a:pt x="2966" y="10410"/>
                  </a:cubicBezTo>
                  <a:cubicBezTo>
                    <a:pt x="2476" y="10305"/>
                    <a:pt x="2119" y="9867"/>
                    <a:pt x="2119" y="9364"/>
                  </a:cubicBezTo>
                  <a:cubicBezTo>
                    <a:pt x="2120" y="8847"/>
                    <a:pt x="2490" y="8394"/>
                    <a:pt x="3007" y="8308"/>
                  </a:cubicBezTo>
                  <a:close/>
                  <a:moveTo>
                    <a:pt x="14241" y="8307"/>
                  </a:moveTo>
                  <a:lnTo>
                    <a:pt x="14241" y="8307"/>
                  </a:lnTo>
                  <a:cubicBezTo>
                    <a:pt x="14760" y="8397"/>
                    <a:pt x="15126" y="8847"/>
                    <a:pt x="15126" y="9364"/>
                  </a:cubicBezTo>
                  <a:cubicBezTo>
                    <a:pt x="15126" y="9870"/>
                    <a:pt x="14769" y="10308"/>
                    <a:pt x="14278" y="10410"/>
                  </a:cubicBezTo>
                  <a:cubicBezTo>
                    <a:pt x="14378" y="9689"/>
                    <a:pt x="14364" y="8974"/>
                    <a:pt x="14241" y="8307"/>
                  </a:cubicBezTo>
                  <a:close/>
                  <a:moveTo>
                    <a:pt x="9874" y="6168"/>
                  </a:moveTo>
                  <a:cubicBezTo>
                    <a:pt x="11025" y="6290"/>
                    <a:pt x="12146" y="6575"/>
                    <a:pt x="13212" y="7015"/>
                  </a:cubicBezTo>
                  <a:cubicBezTo>
                    <a:pt x="13789" y="8143"/>
                    <a:pt x="13902" y="9399"/>
                    <a:pt x="13666" y="10650"/>
                  </a:cubicBezTo>
                  <a:cubicBezTo>
                    <a:pt x="13636" y="10815"/>
                    <a:pt x="13752" y="10970"/>
                    <a:pt x="13919" y="10983"/>
                  </a:cubicBezTo>
                  <a:cubicBezTo>
                    <a:pt x="13966" y="10987"/>
                    <a:pt x="14012" y="10989"/>
                    <a:pt x="14058" y="10989"/>
                  </a:cubicBezTo>
                  <a:cubicBezTo>
                    <a:pt x="15017" y="10989"/>
                    <a:pt x="15761" y="10165"/>
                    <a:pt x="15682" y="9219"/>
                  </a:cubicBezTo>
                  <a:lnTo>
                    <a:pt x="15682" y="9219"/>
                  </a:lnTo>
                  <a:cubicBezTo>
                    <a:pt x="16242" y="9506"/>
                    <a:pt x="16548" y="10196"/>
                    <a:pt x="16282" y="10838"/>
                  </a:cubicBezTo>
                  <a:cubicBezTo>
                    <a:pt x="16099" y="11278"/>
                    <a:pt x="15689" y="11575"/>
                    <a:pt x="15214" y="11614"/>
                  </a:cubicBezTo>
                  <a:cubicBezTo>
                    <a:pt x="15033" y="11629"/>
                    <a:pt x="14912" y="11807"/>
                    <a:pt x="14968" y="11980"/>
                  </a:cubicBezTo>
                  <a:cubicBezTo>
                    <a:pt x="15241" y="12828"/>
                    <a:pt x="14588" y="13635"/>
                    <a:pt x="13773" y="13635"/>
                  </a:cubicBezTo>
                  <a:cubicBezTo>
                    <a:pt x="13644" y="13635"/>
                    <a:pt x="13511" y="13615"/>
                    <a:pt x="13376" y="13571"/>
                  </a:cubicBezTo>
                  <a:cubicBezTo>
                    <a:pt x="13348" y="13562"/>
                    <a:pt x="13319" y="13558"/>
                    <a:pt x="13291" y="13558"/>
                  </a:cubicBezTo>
                  <a:cubicBezTo>
                    <a:pt x="13150" y="13558"/>
                    <a:pt x="13024" y="13667"/>
                    <a:pt x="13011" y="13816"/>
                  </a:cubicBezTo>
                  <a:cubicBezTo>
                    <a:pt x="12959" y="14458"/>
                    <a:pt x="12417" y="14975"/>
                    <a:pt x="11743" y="14975"/>
                  </a:cubicBezTo>
                  <a:cubicBezTo>
                    <a:pt x="11622" y="14975"/>
                    <a:pt x="11498" y="14959"/>
                    <a:pt x="11371" y="14924"/>
                  </a:cubicBezTo>
                  <a:cubicBezTo>
                    <a:pt x="11346" y="14917"/>
                    <a:pt x="11321" y="14914"/>
                    <a:pt x="11296" y="14914"/>
                  </a:cubicBezTo>
                  <a:cubicBezTo>
                    <a:pt x="11238" y="14914"/>
                    <a:pt x="11183" y="14931"/>
                    <a:pt x="11137" y="14962"/>
                  </a:cubicBezTo>
                  <a:cubicBezTo>
                    <a:pt x="10381" y="15483"/>
                    <a:pt x="9512" y="15756"/>
                    <a:pt x="8632" y="15756"/>
                  </a:cubicBezTo>
                  <a:cubicBezTo>
                    <a:pt x="7775" y="15756"/>
                    <a:pt x="6907" y="15497"/>
                    <a:pt x="6121" y="14956"/>
                  </a:cubicBezTo>
                  <a:cubicBezTo>
                    <a:pt x="6074" y="14924"/>
                    <a:pt x="6018" y="14907"/>
                    <a:pt x="5961" y="14907"/>
                  </a:cubicBezTo>
                  <a:cubicBezTo>
                    <a:pt x="5934" y="14907"/>
                    <a:pt x="5908" y="14911"/>
                    <a:pt x="5882" y="14918"/>
                  </a:cubicBezTo>
                  <a:cubicBezTo>
                    <a:pt x="5760" y="14954"/>
                    <a:pt x="5637" y="14971"/>
                    <a:pt x="5516" y="14971"/>
                  </a:cubicBezTo>
                  <a:cubicBezTo>
                    <a:pt x="4874" y="14971"/>
                    <a:pt x="4291" y="14488"/>
                    <a:pt x="4237" y="13815"/>
                  </a:cubicBezTo>
                  <a:cubicBezTo>
                    <a:pt x="4224" y="13665"/>
                    <a:pt x="4097" y="13556"/>
                    <a:pt x="3956" y="13556"/>
                  </a:cubicBezTo>
                  <a:cubicBezTo>
                    <a:pt x="3928" y="13556"/>
                    <a:pt x="3899" y="13560"/>
                    <a:pt x="3871" y="13570"/>
                  </a:cubicBezTo>
                  <a:cubicBezTo>
                    <a:pt x="3737" y="13612"/>
                    <a:pt x="3605" y="13632"/>
                    <a:pt x="3476" y="13632"/>
                  </a:cubicBezTo>
                  <a:cubicBezTo>
                    <a:pt x="2660" y="13632"/>
                    <a:pt x="2004" y="12826"/>
                    <a:pt x="2278" y="11977"/>
                  </a:cubicBezTo>
                  <a:cubicBezTo>
                    <a:pt x="2335" y="11806"/>
                    <a:pt x="2214" y="11628"/>
                    <a:pt x="2033" y="11612"/>
                  </a:cubicBezTo>
                  <a:cubicBezTo>
                    <a:pt x="1557" y="11574"/>
                    <a:pt x="1148" y="11276"/>
                    <a:pt x="965" y="10835"/>
                  </a:cubicBezTo>
                  <a:cubicBezTo>
                    <a:pt x="702" y="10196"/>
                    <a:pt x="1002" y="9505"/>
                    <a:pt x="1564" y="9221"/>
                  </a:cubicBezTo>
                  <a:lnTo>
                    <a:pt x="1564" y="9221"/>
                  </a:lnTo>
                  <a:cubicBezTo>
                    <a:pt x="1484" y="10166"/>
                    <a:pt x="2226" y="10990"/>
                    <a:pt x="3185" y="10990"/>
                  </a:cubicBezTo>
                  <a:cubicBezTo>
                    <a:pt x="3227" y="10990"/>
                    <a:pt x="3269" y="10988"/>
                    <a:pt x="3312" y="10985"/>
                  </a:cubicBezTo>
                  <a:cubicBezTo>
                    <a:pt x="3478" y="10974"/>
                    <a:pt x="3596" y="10821"/>
                    <a:pt x="3567" y="10660"/>
                  </a:cubicBezTo>
                  <a:cubicBezTo>
                    <a:pt x="3351" y="9377"/>
                    <a:pt x="3449" y="8158"/>
                    <a:pt x="4032" y="7018"/>
                  </a:cubicBezTo>
                  <a:cubicBezTo>
                    <a:pt x="5076" y="6584"/>
                    <a:pt x="6175" y="6300"/>
                    <a:pt x="7300" y="6176"/>
                  </a:cubicBezTo>
                  <a:cubicBezTo>
                    <a:pt x="7547" y="6734"/>
                    <a:pt x="8067" y="7013"/>
                    <a:pt x="8586" y="7013"/>
                  </a:cubicBezTo>
                  <a:cubicBezTo>
                    <a:pt x="9108" y="7013"/>
                    <a:pt x="9630" y="6731"/>
                    <a:pt x="9874" y="6168"/>
                  </a:cubicBezTo>
                  <a:close/>
                  <a:moveTo>
                    <a:pt x="5980" y="15559"/>
                  </a:moveTo>
                  <a:cubicBezTo>
                    <a:pt x="6434" y="15847"/>
                    <a:pt x="6918" y="16058"/>
                    <a:pt x="7420" y="16188"/>
                  </a:cubicBezTo>
                  <a:lnTo>
                    <a:pt x="7420" y="16283"/>
                  </a:lnTo>
                  <a:cubicBezTo>
                    <a:pt x="7420" y="16946"/>
                    <a:pt x="7943" y="17493"/>
                    <a:pt x="8606" y="17493"/>
                  </a:cubicBezTo>
                  <a:lnTo>
                    <a:pt x="11272" y="17493"/>
                  </a:lnTo>
                  <a:cubicBezTo>
                    <a:pt x="11298" y="17851"/>
                    <a:pt x="11316" y="18207"/>
                    <a:pt x="11321" y="18570"/>
                  </a:cubicBezTo>
                  <a:lnTo>
                    <a:pt x="5891" y="18570"/>
                  </a:lnTo>
                  <a:cubicBezTo>
                    <a:pt x="5898" y="18122"/>
                    <a:pt x="5921" y="17682"/>
                    <a:pt x="5963" y="17240"/>
                  </a:cubicBezTo>
                  <a:cubicBezTo>
                    <a:pt x="5975" y="17087"/>
                    <a:pt x="5865" y="16950"/>
                    <a:pt x="5711" y="16936"/>
                  </a:cubicBezTo>
                  <a:cubicBezTo>
                    <a:pt x="5703" y="16936"/>
                    <a:pt x="5694" y="16935"/>
                    <a:pt x="5686" y="16935"/>
                  </a:cubicBezTo>
                  <a:cubicBezTo>
                    <a:pt x="5543" y="16935"/>
                    <a:pt x="5421" y="17043"/>
                    <a:pt x="5408" y="17188"/>
                  </a:cubicBezTo>
                  <a:cubicBezTo>
                    <a:pt x="5366" y="17648"/>
                    <a:pt x="5342" y="18104"/>
                    <a:pt x="5335" y="18570"/>
                  </a:cubicBezTo>
                  <a:lnTo>
                    <a:pt x="4400" y="18570"/>
                  </a:lnTo>
                  <a:cubicBezTo>
                    <a:pt x="4476" y="17380"/>
                    <a:pt x="5039" y="16301"/>
                    <a:pt x="5980" y="15559"/>
                  </a:cubicBezTo>
                  <a:close/>
                  <a:moveTo>
                    <a:pt x="8626" y="1"/>
                  </a:moveTo>
                  <a:cubicBezTo>
                    <a:pt x="7853" y="1"/>
                    <a:pt x="7224" y="628"/>
                    <a:pt x="7224" y="1401"/>
                  </a:cubicBezTo>
                  <a:cubicBezTo>
                    <a:pt x="7224" y="1745"/>
                    <a:pt x="7348" y="2057"/>
                    <a:pt x="7552" y="2301"/>
                  </a:cubicBezTo>
                  <a:cubicBezTo>
                    <a:pt x="7167" y="2611"/>
                    <a:pt x="6701" y="2765"/>
                    <a:pt x="6234" y="2765"/>
                  </a:cubicBezTo>
                  <a:cubicBezTo>
                    <a:pt x="5877" y="2765"/>
                    <a:pt x="5519" y="2674"/>
                    <a:pt x="5199" y="2493"/>
                  </a:cubicBezTo>
                  <a:cubicBezTo>
                    <a:pt x="5423" y="1611"/>
                    <a:pt x="4760" y="760"/>
                    <a:pt x="3863" y="746"/>
                  </a:cubicBezTo>
                  <a:cubicBezTo>
                    <a:pt x="3856" y="746"/>
                    <a:pt x="3850" y="746"/>
                    <a:pt x="3843" y="746"/>
                  </a:cubicBezTo>
                  <a:cubicBezTo>
                    <a:pt x="3100" y="746"/>
                    <a:pt x="2474" y="1337"/>
                    <a:pt x="2439" y="2082"/>
                  </a:cubicBezTo>
                  <a:cubicBezTo>
                    <a:pt x="2407" y="2788"/>
                    <a:pt x="2900" y="3386"/>
                    <a:pt x="3559" y="3521"/>
                  </a:cubicBezTo>
                  <a:lnTo>
                    <a:pt x="3559" y="4351"/>
                  </a:lnTo>
                  <a:cubicBezTo>
                    <a:pt x="3559" y="4483"/>
                    <a:pt x="3648" y="4604"/>
                    <a:pt x="3775" y="4633"/>
                  </a:cubicBezTo>
                  <a:cubicBezTo>
                    <a:pt x="3798" y="4638"/>
                    <a:pt x="3820" y="4640"/>
                    <a:pt x="3842" y="4640"/>
                  </a:cubicBezTo>
                  <a:cubicBezTo>
                    <a:pt x="4000" y="4640"/>
                    <a:pt x="4127" y="4513"/>
                    <a:pt x="4127" y="4357"/>
                  </a:cubicBezTo>
                  <a:lnTo>
                    <a:pt x="4127" y="3486"/>
                  </a:lnTo>
                  <a:cubicBezTo>
                    <a:pt x="4463" y="3417"/>
                    <a:pt x="4756" y="3226"/>
                    <a:pt x="4957" y="2964"/>
                  </a:cubicBezTo>
                  <a:cubicBezTo>
                    <a:pt x="5352" y="3181"/>
                    <a:pt x="5793" y="3290"/>
                    <a:pt x="6235" y="3290"/>
                  </a:cubicBezTo>
                  <a:cubicBezTo>
                    <a:pt x="6863" y="3290"/>
                    <a:pt x="7494" y="3070"/>
                    <a:pt x="8000" y="2620"/>
                  </a:cubicBezTo>
                  <a:cubicBezTo>
                    <a:pt x="8189" y="2716"/>
                    <a:pt x="8399" y="2769"/>
                    <a:pt x="8623" y="2769"/>
                  </a:cubicBezTo>
                  <a:cubicBezTo>
                    <a:pt x="8848" y="2769"/>
                    <a:pt x="9058" y="2716"/>
                    <a:pt x="9247" y="2624"/>
                  </a:cubicBezTo>
                  <a:cubicBezTo>
                    <a:pt x="9752" y="3072"/>
                    <a:pt x="10381" y="3293"/>
                    <a:pt x="11009" y="3293"/>
                  </a:cubicBezTo>
                  <a:cubicBezTo>
                    <a:pt x="11451" y="3293"/>
                    <a:pt x="11892" y="3183"/>
                    <a:pt x="12289" y="2966"/>
                  </a:cubicBezTo>
                  <a:cubicBezTo>
                    <a:pt x="12491" y="3229"/>
                    <a:pt x="12784" y="3418"/>
                    <a:pt x="13120" y="3487"/>
                  </a:cubicBezTo>
                  <a:lnTo>
                    <a:pt x="13120" y="6385"/>
                  </a:lnTo>
                  <a:cubicBezTo>
                    <a:pt x="12109" y="5995"/>
                    <a:pt x="11054" y="5740"/>
                    <a:pt x="9977" y="5622"/>
                  </a:cubicBezTo>
                  <a:lnTo>
                    <a:pt x="9977" y="5616"/>
                  </a:lnTo>
                  <a:cubicBezTo>
                    <a:pt x="9977" y="4842"/>
                    <a:pt x="9348" y="4213"/>
                    <a:pt x="8574" y="4213"/>
                  </a:cubicBezTo>
                  <a:cubicBezTo>
                    <a:pt x="7799" y="4213"/>
                    <a:pt x="7164" y="4843"/>
                    <a:pt x="7170" y="5630"/>
                  </a:cubicBezTo>
                  <a:cubicBezTo>
                    <a:pt x="6118" y="5750"/>
                    <a:pt x="5087" y="6003"/>
                    <a:pt x="4101" y="6385"/>
                  </a:cubicBezTo>
                  <a:lnTo>
                    <a:pt x="4101" y="5484"/>
                  </a:lnTo>
                  <a:cubicBezTo>
                    <a:pt x="4101" y="5484"/>
                    <a:pt x="3987" y="5204"/>
                    <a:pt x="3832" y="5204"/>
                  </a:cubicBezTo>
                  <a:cubicBezTo>
                    <a:pt x="3676" y="5204"/>
                    <a:pt x="3552" y="5331"/>
                    <a:pt x="3561" y="5484"/>
                  </a:cubicBezTo>
                  <a:lnTo>
                    <a:pt x="3561" y="6734"/>
                  </a:lnTo>
                  <a:cubicBezTo>
                    <a:pt x="3384" y="7053"/>
                    <a:pt x="3251" y="7388"/>
                    <a:pt x="3147" y="7731"/>
                  </a:cubicBezTo>
                  <a:cubicBezTo>
                    <a:pt x="2571" y="7744"/>
                    <a:pt x="2048" y="8058"/>
                    <a:pt x="1766" y="8567"/>
                  </a:cubicBezTo>
                  <a:cubicBezTo>
                    <a:pt x="666" y="8790"/>
                    <a:pt x="1" y="9976"/>
                    <a:pt x="447" y="11054"/>
                  </a:cubicBezTo>
                  <a:cubicBezTo>
                    <a:pt x="669" y="11591"/>
                    <a:pt x="1125" y="11980"/>
                    <a:pt x="1672" y="12122"/>
                  </a:cubicBezTo>
                  <a:cubicBezTo>
                    <a:pt x="1517" y="13231"/>
                    <a:pt x="2390" y="14197"/>
                    <a:pt x="3474" y="14197"/>
                  </a:cubicBezTo>
                  <a:cubicBezTo>
                    <a:pt x="3559" y="14197"/>
                    <a:pt x="3645" y="14191"/>
                    <a:pt x="3733" y="14178"/>
                  </a:cubicBezTo>
                  <a:cubicBezTo>
                    <a:pt x="3917" y="14872"/>
                    <a:pt x="4492" y="15372"/>
                    <a:pt x="5168" y="15502"/>
                  </a:cubicBezTo>
                  <a:cubicBezTo>
                    <a:pt x="4297" y="16390"/>
                    <a:pt x="3811" y="17572"/>
                    <a:pt x="3811" y="18848"/>
                  </a:cubicBezTo>
                  <a:cubicBezTo>
                    <a:pt x="3811" y="19003"/>
                    <a:pt x="3937" y="19128"/>
                    <a:pt x="4090" y="19138"/>
                  </a:cubicBezTo>
                  <a:lnTo>
                    <a:pt x="13155" y="19138"/>
                  </a:lnTo>
                  <a:cubicBezTo>
                    <a:pt x="13312" y="19128"/>
                    <a:pt x="13436" y="19003"/>
                    <a:pt x="13436" y="18848"/>
                  </a:cubicBezTo>
                  <a:cubicBezTo>
                    <a:pt x="13436" y="18182"/>
                    <a:pt x="13301" y="17536"/>
                    <a:pt x="13036" y="16929"/>
                  </a:cubicBezTo>
                  <a:cubicBezTo>
                    <a:pt x="12990" y="16823"/>
                    <a:pt x="12887" y="16761"/>
                    <a:pt x="12779" y="16761"/>
                  </a:cubicBezTo>
                  <a:cubicBezTo>
                    <a:pt x="12740" y="16761"/>
                    <a:pt x="12702" y="16768"/>
                    <a:pt x="12665" y="16785"/>
                  </a:cubicBezTo>
                  <a:cubicBezTo>
                    <a:pt x="12523" y="16846"/>
                    <a:pt x="12457" y="17013"/>
                    <a:pt x="12522" y="17154"/>
                  </a:cubicBezTo>
                  <a:cubicBezTo>
                    <a:pt x="12718" y="17605"/>
                    <a:pt x="12867" y="18570"/>
                    <a:pt x="12867" y="18570"/>
                  </a:cubicBezTo>
                  <a:lnTo>
                    <a:pt x="11918" y="18570"/>
                  </a:lnTo>
                  <a:cubicBezTo>
                    <a:pt x="11910" y="18101"/>
                    <a:pt x="11887" y="17644"/>
                    <a:pt x="11844" y="17180"/>
                  </a:cubicBezTo>
                  <a:cubicBezTo>
                    <a:pt x="11832" y="17036"/>
                    <a:pt x="11710" y="16924"/>
                    <a:pt x="11565" y="16924"/>
                  </a:cubicBezTo>
                  <a:lnTo>
                    <a:pt x="8624" y="16924"/>
                  </a:lnTo>
                  <a:cubicBezTo>
                    <a:pt x="8271" y="16924"/>
                    <a:pt x="7997" y="16636"/>
                    <a:pt x="7989" y="16283"/>
                  </a:cubicBezTo>
                  <a:lnTo>
                    <a:pt x="7989" y="16283"/>
                  </a:lnTo>
                  <a:cubicBezTo>
                    <a:pt x="8204" y="16312"/>
                    <a:pt x="8417" y="16326"/>
                    <a:pt x="8629" y="16326"/>
                  </a:cubicBezTo>
                  <a:cubicBezTo>
                    <a:pt x="9577" y="16326"/>
                    <a:pt x="10489" y="16044"/>
                    <a:pt x="11275" y="15547"/>
                  </a:cubicBezTo>
                  <a:cubicBezTo>
                    <a:pt x="11534" y="15754"/>
                    <a:pt x="11766" y="15989"/>
                    <a:pt x="11971" y="16252"/>
                  </a:cubicBezTo>
                  <a:cubicBezTo>
                    <a:pt x="12028" y="16325"/>
                    <a:pt x="12115" y="16367"/>
                    <a:pt x="12202" y="16367"/>
                  </a:cubicBezTo>
                  <a:cubicBezTo>
                    <a:pt x="12247" y="16367"/>
                    <a:pt x="12292" y="16356"/>
                    <a:pt x="12333" y="16332"/>
                  </a:cubicBezTo>
                  <a:cubicBezTo>
                    <a:pt x="12487" y="16246"/>
                    <a:pt x="12522" y="16048"/>
                    <a:pt x="12418" y="15916"/>
                  </a:cubicBezTo>
                  <a:cubicBezTo>
                    <a:pt x="12310" y="15777"/>
                    <a:pt x="12194" y="15643"/>
                    <a:pt x="12071" y="15518"/>
                  </a:cubicBezTo>
                  <a:cubicBezTo>
                    <a:pt x="12746" y="15389"/>
                    <a:pt x="13321" y="14887"/>
                    <a:pt x="13505" y="14191"/>
                  </a:cubicBezTo>
                  <a:cubicBezTo>
                    <a:pt x="13592" y="14203"/>
                    <a:pt x="13677" y="14209"/>
                    <a:pt x="13761" y="14209"/>
                  </a:cubicBezTo>
                  <a:cubicBezTo>
                    <a:pt x="14842" y="14209"/>
                    <a:pt x="15716" y="13245"/>
                    <a:pt x="15561" y="12137"/>
                  </a:cubicBezTo>
                  <a:cubicBezTo>
                    <a:pt x="16110" y="11996"/>
                    <a:pt x="16562" y="11606"/>
                    <a:pt x="16785" y="11071"/>
                  </a:cubicBezTo>
                  <a:cubicBezTo>
                    <a:pt x="17231" y="9997"/>
                    <a:pt x="16567" y="8813"/>
                    <a:pt x="15469" y="8590"/>
                  </a:cubicBezTo>
                  <a:cubicBezTo>
                    <a:pt x="15186" y="8084"/>
                    <a:pt x="14665" y="7771"/>
                    <a:pt x="14090" y="7756"/>
                  </a:cubicBezTo>
                  <a:cubicBezTo>
                    <a:pt x="13988" y="7412"/>
                    <a:pt x="13852" y="7080"/>
                    <a:pt x="13688" y="6760"/>
                  </a:cubicBezTo>
                  <a:lnTo>
                    <a:pt x="13688" y="3522"/>
                  </a:lnTo>
                  <a:cubicBezTo>
                    <a:pt x="14347" y="3387"/>
                    <a:pt x="14840" y="2788"/>
                    <a:pt x="14807" y="2082"/>
                  </a:cubicBezTo>
                  <a:cubicBezTo>
                    <a:pt x="14773" y="1339"/>
                    <a:pt x="14150" y="747"/>
                    <a:pt x="13408" y="747"/>
                  </a:cubicBezTo>
                  <a:cubicBezTo>
                    <a:pt x="13399" y="747"/>
                    <a:pt x="13391" y="747"/>
                    <a:pt x="13382" y="748"/>
                  </a:cubicBezTo>
                  <a:cubicBezTo>
                    <a:pt x="12485" y="763"/>
                    <a:pt x="11825" y="1614"/>
                    <a:pt x="12049" y="2495"/>
                  </a:cubicBezTo>
                  <a:cubicBezTo>
                    <a:pt x="11731" y="2675"/>
                    <a:pt x="11373" y="2766"/>
                    <a:pt x="11014" y="2766"/>
                  </a:cubicBezTo>
                  <a:cubicBezTo>
                    <a:pt x="10549" y="2766"/>
                    <a:pt x="10082" y="2612"/>
                    <a:pt x="9698" y="2303"/>
                  </a:cubicBezTo>
                  <a:cubicBezTo>
                    <a:pt x="9917" y="2041"/>
                    <a:pt x="10045" y="1697"/>
                    <a:pt x="10023" y="1323"/>
                  </a:cubicBezTo>
                  <a:cubicBezTo>
                    <a:pt x="9983" y="608"/>
                    <a:pt x="9399" y="31"/>
                    <a:pt x="8681" y="2"/>
                  </a:cubicBezTo>
                  <a:cubicBezTo>
                    <a:pt x="8662" y="1"/>
                    <a:pt x="8644" y="1"/>
                    <a:pt x="8626" y="1"/>
                  </a:cubicBezTo>
                  <a:close/>
                </a:path>
              </a:pathLst>
            </a:custGeom>
            <a:solidFill>
              <a:srgbClr val="2119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3096;p65">
              <a:extLst>
                <a:ext uri="{FF2B5EF4-FFF2-40B4-BE49-F238E27FC236}">
                  <a16:creationId xmlns:a16="http://schemas.microsoft.com/office/drawing/2014/main" id="{BAC06064-5C03-6EB1-5DC9-6EB13D7A1264}"/>
                </a:ext>
              </a:extLst>
            </p:cNvPr>
            <p:cNvSpPr/>
            <p:nvPr/>
          </p:nvSpPr>
          <p:spPr>
            <a:xfrm>
              <a:off x="1206275" y="1989475"/>
              <a:ext cx="229575" cy="161875"/>
            </a:xfrm>
            <a:custGeom>
              <a:avLst/>
              <a:gdLst/>
              <a:ahLst/>
              <a:cxnLst/>
              <a:rect l="l" t="t" r="r" b="b"/>
              <a:pathLst>
                <a:path w="9183" h="6475" extrusionOk="0">
                  <a:moveTo>
                    <a:pt x="4605" y="689"/>
                  </a:moveTo>
                  <a:cubicBezTo>
                    <a:pt x="5581" y="1665"/>
                    <a:pt x="6989" y="2228"/>
                    <a:pt x="8626" y="2295"/>
                  </a:cubicBezTo>
                  <a:cubicBezTo>
                    <a:pt x="8570" y="3084"/>
                    <a:pt x="8293" y="3826"/>
                    <a:pt x="7811" y="4458"/>
                  </a:cubicBezTo>
                  <a:cubicBezTo>
                    <a:pt x="7199" y="5262"/>
                    <a:pt x="6286" y="5768"/>
                    <a:pt x="5697" y="5899"/>
                  </a:cubicBezTo>
                  <a:cubicBezTo>
                    <a:pt x="5680" y="5903"/>
                    <a:pt x="5663" y="5904"/>
                    <a:pt x="5647" y="5904"/>
                  </a:cubicBezTo>
                  <a:cubicBezTo>
                    <a:pt x="5545" y="5904"/>
                    <a:pt x="5465" y="5831"/>
                    <a:pt x="5429" y="5754"/>
                  </a:cubicBezTo>
                  <a:cubicBezTo>
                    <a:pt x="5322" y="5518"/>
                    <a:pt x="5088" y="5368"/>
                    <a:pt x="4831" y="5368"/>
                  </a:cubicBezTo>
                  <a:lnTo>
                    <a:pt x="4374" y="5368"/>
                  </a:lnTo>
                  <a:cubicBezTo>
                    <a:pt x="4114" y="5368"/>
                    <a:pt x="3880" y="5518"/>
                    <a:pt x="3777" y="5753"/>
                  </a:cubicBezTo>
                  <a:cubicBezTo>
                    <a:pt x="3740" y="5834"/>
                    <a:pt x="3658" y="5903"/>
                    <a:pt x="3556" y="5903"/>
                  </a:cubicBezTo>
                  <a:cubicBezTo>
                    <a:pt x="3535" y="5903"/>
                    <a:pt x="3514" y="5900"/>
                    <a:pt x="3492" y="5894"/>
                  </a:cubicBezTo>
                  <a:cubicBezTo>
                    <a:pt x="1861" y="5426"/>
                    <a:pt x="700" y="3969"/>
                    <a:pt x="585" y="2295"/>
                  </a:cubicBezTo>
                  <a:cubicBezTo>
                    <a:pt x="2222" y="2228"/>
                    <a:pt x="3630" y="1665"/>
                    <a:pt x="4605" y="689"/>
                  </a:cubicBezTo>
                  <a:close/>
                  <a:moveTo>
                    <a:pt x="4592" y="0"/>
                  </a:moveTo>
                  <a:cubicBezTo>
                    <a:pt x="4514" y="0"/>
                    <a:pt x="4437" y="32"/>
                    <a:pt x="4381" y="96"/>
                  </a:cubicBezTo>
                  <a:cubicBezTo>
                    <a:pt x="3459" y="1150"/>
                    <a:pt x="2002" y="1735"/>
                    <a:pt x="280" y="1745"/>
                  </a:cubicBezTo>
                  <a:cubicBezTo>
                    <a:pt x="125" y="1745"/>
                    <a:pt x="0" y="1872"/>
                    <a:pt x="0" y="2027"/>
                  </a:cubicBezTo>
                  <a:cubicBezTo>
                    <a:pt x="0" y="4145"/>
                    <a:pt x="1424" y="5894"/>
                    <a:pt x="3323" y="6440"/>
                  </a:cubicBezTo>
                  <a:cubicBezTo>
                    <a:pt x="3397" y="6462"/>
                    <a:pt x="3472" y="6472"/>
                    <a:pt x="3546" y="6472"/>
                  </a:cubicBezTo>
                  <a:cubicBezTo>
                    <a:pt x="3855" y="6472"/>
                    <a:pt x="4143" y="6290"/>
                    <a:pt x="4277" y="5987"/>
                  </a:cubicBezTo>
                  <a:cubicBezTo>
                    <a:pt x="4291" y="5955"/>
                    <a:pt x="4326" y="5937"/>
                    <a:pt x="4361" y="5937"/>
                  </a:cubicBezTo>
                  <a:lnTo>
                    <a:pt x="4820" y="5937"/>
                  </a:lnTo>
                  <a:cubicBezTo>
                    <a:pt x="4857" y="5937"/>
                    <a:pt x="4891" y="5960"/>
                    <a:pt x="4906" y="5997"/>
                  </a:cubicBezTo>
                  <a:cubicBezTo>
                    <a:pt x="5040" y="6291"/>
                    <a:pt x="5333" y="6475"/>
                    <a:pt x="5642" y="6475"/>
                  </a:cubicBezTo>
                  <a:cubicBezTo>
                    <a:pt x="5697" y="6475"/>
                    <a:pt x="5753" y="6469"/>
                    <a:pt x="5808" y="6457"/>
                  </a:cubicBezTo>
                  <a:cubicBezTo>
                    <a:pt x="7274" y="6132"/>
                    <a:pt x="9182" y="4512"/>
                    <a:pt x="9182" y="2030"/>
                  </a:cubicBezTo>
                  <a:cubicBezTo>
                    <a:pt x="9182" y="1872"/>
                    <a:pt x="9058" y="1746"/>
                    <a:pt x="8905" y="1745"/>
                  </a:cubicBezTo>
                  <a:cubicBezTo>
                    <a:pt x="7182" y="1735"/>
                    <a:pt x="5727" y="1151"/>
                    <a:pt x="4803" y="96"/>
                  </a:cubicBezTo>
                  <a:cubicBezTo>
                    <a:pt x="4747" y="32"/>
                    <a:pt x="4669" y="0"/>
                    <a:pt x="4592" y="0"/>
                  </a:cubicBezTo>
                  <a:close/>
                </a:path>
              </a:pathLst>
            </a:custGeom>
            <a:solidFill>
              <a:srgbClr val="2119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3097;p65">
              <a:extLst>
                <a:ext uri="{FF2B5EF4-FFF2-40B4-BE49-F238E27FC236}">
                  <a16:creationId xmlns:a16="http://schemas.microsoft.com/office/drawing/2014/main" id="{AA4E4E66-52CB-33CB-857B-229DDE1830C9}"/>
                </a:ext>
              </a:extLst>
            </p:cNvPr>
            <p:cNvSpPr/>
            <p:nvPr/>
          </p:nvSpPr>
          <p:spPr>
            <a:xfrm>
              <a:off x="1263675" y="2061150"/>
              <a:ext cx="115275" cy="54950"/>
            </a:xfrm>
            <a:custGeom>
              <a:avLst/>
              <a:gdLst/>
              <a:ahLst/>
              <a:cxnLst/>
              <a:rect l="l" t="t" r="r" b="b"/>
              <a:pathLst>
                <a:path w="4611" h="2198" extrusionOk="0">
                  <a:moveTo>
                    <a:pt x="2888" y="562"/>
                  </a:moveTo>
                  <a:cubicBezTo>
                    <a:pt x="3007" y="562"/>
                    <a:pt x="3127" y="608"/>
                    <a:pt x="3219" y="700"/>
                  </a:cubicBezTo>
                  <a:cubicBezTo>
                    <a:pt x="3429" y="910"/>
                    <a:pt x="3694" y="1039"/>
                    <a:pt x="3974" y="1070"/>
                  </a:cubicBezTo>
                  <a:cubicBezTo>
                    <a:pt x="3855" y="1426"/>
                    <a:pt x="3517" y="1637"/>
                    <a:pt x="3171" y="1637"/>
                  </a:cubicBezTo>
                  <a:cubicBezTo>
                    <a:pt x="2937" y="1637"/>
                    <a:pt x="2698" y="1539"/>
                    <a:pt x="2524" y="1323"/>
                  </a:cubicBezTo>
                  <a:cubicBezTo>
                    <a:pt x="2467" y="1254"/>
                    <a:pt x="2386" y="1219"/>
                    <a:pt x="2305" y="1219"/>
                  </a:cubicBezTo>
                  <a:cubicBezTo>
                    <a:pt x="2225" y="1219"/>
                    <a:pt x="2144" y="1254"/>
                    <a:pt x="2087" y="1323"/>
                  </a:cubicBezTo>
                  <a:cubicBezTo>
                    <a:pt x="1912" y="1539"/>
                    <a:pt x="1674" y="1637"/>
                    <a:pt x="1440" y="1637"/>
                  </a:cubicBezTo>
                  <a:cubicBezTo>
                    <a:pt x="1095" y="1637"/>
                    <a:pt x="757" y="1426"/>
                    <a:pt x="637" y="1070"/>
                  </a:cubicBezTo>
                  <a:cubicBezTo>
                    <a:pt x="918" y="1041"/>
                    <a:pt x="1182" y="913"/>
                    <a:pt x="1394" y="700"/>
                  </a:cubicBezTo>
                  <a:cubicBezTo>
                    <a:pt x="1485" y="608"/>
                    <a:pt x="1604" y="562"/>
                    <a:pt x="1723" y="562"/>
                  </a:cubicBezTo>
                  <a:cubicBezTo>
                    <a:pt x="1858" y="562"/>
                    <a:pt x="1993" y="621"/>
                    <a:pt x="2087" y="737"/>
                  </a:cubicBezTo>
                  <a:cubicBezTo>
                    <a:pt x="2141" y="801"/>
                    <a:pt x="2222" y="840"/>
                    <a:pt x="2306" y="840"/>
                  </a:cubicBezTo>
                  <a:cubicBezTo>
                    <a:pt x="2391" y="840"/>
                    <a:pt x="2470" y="801"/>
                    <a:pt x="2524" y="737"/>
                  </a:cubicBezTo>
                  <a:cubicBezTo>
                    <a:pt x="2618" y="621"/>
                    <a:pt x="2753" y="562"/>
                    <a:pt x="2888" y="562"/>
                  </a:cubicBezTo>
                  <a:close/>
                  <a:moveTo>
                    <a:pt x="1724" y="1"/>
                  </a:moveTo>
                  <a:cubicBezTo>
                    <a:pt x="1459" y="1"/>
                    <a:pt x="1196" y="103"/>
                    <a:pt x="996" y="303"/>
                  </a:cubicBezTo>
                  <a:cubicBezTo>
                    <a:pt x="860" y="439"/>
                    <a:pt x="689" y="514"/>
                    <a:pt x="513" y="514"/>
                  </a:cubicBezTo>
                  <a:cubicBezTo>
                    <a:pt x="220" y="514"/>
                    <a:pt x="1" y="783"/>
                    <a:pt x="59" y="1070"/>
                  </a:cubicBezTo>
                  <a:cubicBezTo>
                    <a:pt x="198" y="1776"/>
                    <a:pt x="811" y="2197"/>
                    <a:pt x="1442" y="2197"/>
                  </a:cubicBezTo>
                  <a:cubicBezTo>
                    <a:pt x="1742" y="2197"/>
                    <a:pt x="2047" y="2101"/>
                    <a:pt x="2306" y="1895"/>
                  </a:cubicBezTo>
                  <a:cubicBezTo>
                    <a:pt x="2565" y="2102"/>
                    <a:pt x="2869" y="2198"/>
                    <a:pt x="3170" y="2198"/>
                  </a:cubicBezTo>
                  <a:cubicBezTo>
                    <a:pt x="3800" y="2198"/>
                    <a:pt x="4413" y="1775"/>
                    <a:pt x="4552" y="1070"/>
                  </a:cubicBezTo>
                  <a:cubicBezTo>
                    <a:pt x="4610" y="783"/>
                    <a:pt x="4389" y="514"/>
                    <a:pt x="4098" y="514"/>
                  </a:cubicBezTo>
                  <a:cubicBezTo>
                    <a:pt x="3921" y="514"/>
                    <a:pt x="3751" y="439"/>
                    <a:pt x="3615" y="303"/>
                  </a:cubicBezTo>
                  <a:cubicBezTo>
                    <a:pt x="3416" y="104"/>
                    <a:pt x="3153" y="2"/>
                    <a:pt x="2886" y="2"/>
                  </a:cubicBezTo>
                  <a:cubicBezTo>
                    <a:pt x="2685" y="2"/>
                    <a:pt x="2482" y="61"/>
                    <a:pt x="2305" y="182"/>
                  </a:cubicBezTo>
                  <a:cubicBezTo>
                    <a:pt x="2128" y="60"/>
                    <a:pt x="1926" y="1"/>
                    <a:pt x="1724" y="1"/>
                  </a:cubicBezTo>
                  <a:close/>
                </a:path>
              </a:pathLst>
            </a:custGeom>
            <a:solidFill>
              <a:srgbClr val="2119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3098;p65">
              <a:extLst>
                <a:ext uri="{FF2B5EF4-FFF2-40B4-BE49-F238E27FC236}">
                  <a16:creationId xmlns:a16="http://schemas.microsoft.com/office/drawing/2014/main" id="{095704BA-17A9-A9BF-29A6-0D40CE2F63D6}"/>
                </a:ext>
              </a:extLst>
            </p:cNvPr>
            <p:cNvSpPr/>
            <p:nvPr/>
          </p:nvSpPr>
          <p:spPr>
            <a:xfrm>
              <a:off x="1255750" y="2047425"/>
              <a:ext cx="14200" cy="25575"/>
            </a:xfrm>
            <a:custGeom>
              <a:avLst/>
              <a:gdLst/>
              <a:ahLst/>
              <a:cxnLst/>
              <a:rect l="l" t="t" r="r" b="b"/>
              <a:pathLst>
                <a:path w="568" h="1023" extrusionOk="0">
                  <a:moveTo>
                    <a:pt x="284" y="1"/>
                  </a:moveTo>
                  <a:cubicBezTo>
                    <a:pt x="127" y="1"/>
                    <a:pt x="0" y="128"/>
                    <a:pt x="0" y="284"/>
                  </a:cubicBezTo>
                  <a:lnTo>
                    <a:pt x="0" y="734"/>
                  </a:lnTo>
                  <a:cubicBezTo>
                    <a:pt x="0" y="865"/>
                    <a:pt x="88" y="987"/>
                    <a:pt x="216" y="1014"/>
                  </a:cubicBezTo>
                  <a:cubicBezTo>
                    <a:pt x="239" y="1020"/>
                    <a:pt x="262" y="1022"/>
                    <a:pt x="284" y="1022"/>
                  </a:cubicBezTo>
                  <a:cubicBezTo>
                    <a:pt x="441" y="1022"/>
                    <a:pt x="568" y="895"/>
                    <a:pt x="568" y="738"/>
                  </a:cubicBezTo>
                  <a:lnTo>
                    <a:pt x="568" y="290"/>
                  </a:lnTo>
                  <a:cubicBezTo>
                    <a:pt x="568" y="157"/>
                    <a:pt x="479" y="37"/>
                    <a:pt x="350" y="8"/>
                  </a:cubicBezTo>
                  <a:cubicBezTo>
                    <a:pt x="328" y="3"/>
                    <a:pt x="306" y="1"/>
                    <a:pt x="284" y="1"/>
                  </a:cubicBezTo>
                  <a:close/>
                </a:path>
              </a:pathLst>
            </a:custGeom>
            <a:solidFill>
              <a:srgbClr val="2119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8" name="Google Shape;3099;p65">
              <a:extLst>
                <a:ext uri="{FF2B5EF4-FFF2-40B4-BE49-F238E27FC236}">
                  <a16:creationId xmlns:a16="http://schemas.microsoft.com/office/drawing/2014/main" id="{8F2EC477-7AD7-9ED7-8641-08770DD07F7C}"/>
                </a:ext>
              </a:extLst>
            </p:cNvPr>
            <p:cNvSpPr/>
            <p:nvPr/>
          </p:nvSpPr>
          <p:spPr>
            <a:xfrm>
              <a:off x="1372750" y="2047425"/>
              <a:ext cx="14200" cy="25575"/>
            </a:xfrm>
            <a:custGeom>
              <a:avLst/>
              <a:gdLst/>
              <a:ahLst/>
              <a:cxnLst/>
              <a:rect l="l" t="t" r="r" b="b"/>
              <a:pathLst>
                <a:path w="568" h="1023" extrusionOk="0">
                  <a:moveTo>
                    <a:pt x="285" y="1"/>
                  </a:moveTo>
                  <a:cubicBezTo>
                    <a:pt x="127" y="1"/>
                    <a:pt x="0" y="128"/>
                    <a:pt x="0" y="284"/>
                  </a:cubicBezTo>
                  <a:lnTo>
                    <a:pt x="0" y="738"/>
                  </a:lnTo>
                  <a:cubicBezTo>
                    <a:pt x="0" y="895"/>
                    <a:pt x="126" y="1022"/>
                    <a:pt x="283" y="1022"/>
                  </a:cubicBezTo>
                  <a:cubicBezTo>
                    <a:pt x="306" y="1022"/>
                    <a:pt x="328" y="1020"/>
                    <a:pt x="351" y="1014"/>
                  </a:cubicBezTo>
                  <a:cubicBezTo>
                    <a:pt x="479" y="987"/>
                    <a:pt x="568" y="865"/>
                    <a:pt x="568" y="732"/>
                  </a:cubicBezTo>
                  <a:lnTo>
                    <a:pt x="568" y="290"/>
                  </a:lnTo>
                  <a:cubicBezTo>
                    <a:pt x="568" y="157"/>
                    <a:pt x="479" y="37"/>
                    <a:pt x="351" y="8"/>
                  </a:cubicBezTo>
                  <a:cubicBezTo>
                    <a:pt x="329" y="3"/>
                    <a:pt x="307" y="1"/>
                    <a:pt x="285" y="1"/>
                  </a:cubicBezTo>
                  <a:close/>
                </a:path>
              </a:pathLst>
            </a:custGeom>
            <a:solidFill>
              <a:srgbClr val="2119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89" name="TextBox 1088">
            <a:extLst>
              <a:ext uri="{FF2B5EF4-FFF2-40B4-BE49-F238E27FC236}">
                <a16:creationId xmlns:a16="http://schemas.microsoft.com/office/drawing/2014/main" id="{C40166FF-D076-00B6-3BB6-6C70CE378BA0}"/>
              </a:ext>
            </a:extLst>
          </p:cNvPr>
          <p:cNvSpPr txBox="1"/>
          <p:nvPr/>
        </p:nvSpPr>
        <p:spPr>
          <a:xfrm>
            <a:off x="-488029" y="666765"/>
            <a:ext cx="4572000" cy="1015663"/>
          </a:xfrm>
          <a:prstGeom prst="rect">
            <a:avLst/>
          </a:prstGeom>
          <a:noFill/>
        </p:spPr>
        <p:txBody>
          <a:bodyPr wrap="square">
            <a:spAutoFit/>
          </a:bodyPr>
          <a:lstStyle/>
          <a:p>
            <a:pPr algn="ctr"/>
            <a:r>
              <a:rPr lang="en" sz="6000" dirty="0">
                <a:ln w="28575">
                  <a:solidFill>
                    <a:srgbClr val="FFFFFF"/>
                  </a:solidFill>
                </a:ln>
                <a:solidFill>
                  <a:srgbClr val="FFC000"/>
                </a:solidFill>
                <a:latin typeface="SVN-Cookies" panose="02040603050506020204" pitchFamily="18" charset="0"/>
              </a:rPr>
              <a:t>MỤC TIÊU</a:t>
            </a:r>
            <a:endParaRPr lang="en-US" sz="6000" dirty="0">
              <a:ln w="28575">
                <a:solidFill>
                  <a:srgbClr val="FFFFFF"/>
                </a:solidFill>
              </a:ln>
              <a:solidFill>
                <a:srgbClr val="FFC000"/>
              </a:solidFill>
              <a:latin typeface="SVN-Cookies" panose="02040603050506020204" pitchFamily="18" charset="0"/>
            </a:endParaRPr>
          </a:p>
        </p:txBody>
      </p:sp>
      <p:sp>
        <p:nvSpPr>
          <p:cNvPr id="1090" name="TextBox 1089">
            <a:extLst>
              <a:ext uri="{FF2B5EF4-FFF2-40B4-BE49-F238E27FC236}">
                <a16:creationId xmlns:a16="http://schemas.microsoft.com/office/drawing/2014/main" id="{8C64C13D-E7E5-425D-6A14-BFDCFB859994}"/>
              </a:ext>
            </a:extLst>
          </p:cNvPr>
          <p:cNvSpPr txBox="1"/>
          <p:nvPr/>
        </p:nvSpPr>
        <p:spPr>
          <a:xfrm>
            <a:off x="6677636" y="1744911"/>
            <a:ext cx="2021748" cy="2246769"/>
          </a:xfrm>
          <a:prstGeom prst="rect">
            <a:avLst/>
          </a:prstGeom>
          <a:noFill/>
        </p:spPr>
        <p:txBody>
          <a:bodyPr wrap="square">
            <a:spAutoFit/>
          </a:bodyPr>
          <a:lstStyle/>
          <a:p>
            <a:pPr marL="342900" indent="-342900">
              <a:buFontTx/>
              <a:buChar char="-"/>
            </a:pPr>
            <a:r>
              <a:rPr lang="en-US" sz="2000" dirty="0" err="1">
                <a:latin typeface="iCiel Cadena" panose="02000503000000020004" pitchFamily="50" charset="0"/>
              </a:rPr>
              <a:t>Biết</a:t>
            </a:r>
            <a:r>
              <a:rPr lang="en-US" sz="2000" dirty="0">
                <a:latin typeface="iCiel Cadena" panose="02000503000000020004" pitchFamily="50" charset="0"/>
              </a:rPr>
              <a:t> </a:t>
            </a:r>
            <a:r>
              <a:rPr lang="en-US" sz="2000" dirty="0" err="1">
                <a:latin typeface="iCiel Cadena" panose="02000503000000020004" pitchFamily="50" charset="0"/>
              </a:rPr>
              <a:t>phối</a:t>
            </a:r>
            <a:r>
              <a:rPr lang="en-US" sz="2000" dirty="0">
                <a:latin typeface="iCiel Cadena" panose="02000503000000020004" pitchFamily="50" charset="0"/>
              </a:rPr>
              <a:t> </a:t>
            </a:r>
            <a:r>
              <a:rPr lang="en-US" sz="2000" dirty="0" err="1">
                <a:latin typeface="iCiel Cadena" panose="02000503000000020004" pitchFamily="50" charset="0"/>
              </a:rPr>
              <a:t>hợp</a:t>
            </a:r>
            <a:r>
              <a:rPr lang="en-US" sz="2000" dirty="0">
                <a:latin typeface="iCiel Cadena" panose="02000503000000020004" pitchFamily="50" charset="0"/>
              </a:rPr>
              <a:t> </a:t>
            </a:r>
            <a:r>
              <a:rPr lang="en-US" sz="2000" dirty="0" err="1">
                <a:latin typeface="iCiel Cadena" panose="02000503000000020004" pitchFamily="50" charset="0"/>
              </a:rPr>
              <a:t>nét</a:t>
            </a:r>
            <a:r>
              <a:rPr lang="en-US" sz="2000" dirty="0">
                <a:latin typeface="iCiel Cadena" panose="02000503000000020004" pitchFamily="50" charset="0"/>
              </a:rPr>
              <a:t> </a:t>
            </a:r>
            <a:r>
              <a:rPr lang="en-US" sz="2000" dirty="0" err="1">
                <a:latin typeface="iCiel Cadena" panose="02000503000000020004" pitchFamily="50" charset="0"/>
              </a:rPr>
              <a:t>mặt</a:t>
            </a:r>
            <a:r>
              <a:rPr lang="en-US" sz="2000" dirty="0">
                <a:latin typeface="iCiel Cadena" panose="02000503000000020004" pitchFamily="50" charset="0"/>
              </a:rPr>
              <a:t>, </a:t>
            </a:r>
            <a:r>
              <a:rPr lang="en-US" sz="2000" dirty="0" err="1">
                <a:latin typeface="iCiel Cadena" panose="02000503000000020004" pitchFamily="50" charset="0"/>
              </a:rPr>
              <a:t>cử</a:t>
            </a:r>
            <a:r>
              <a:rPr lang="en-US" sz="2000" dirty="0">
                <a:latin typeface="iCiel Cadena" panose="02000503000000020004" pitchFamily="50" charset="0"/>
              </a:rPr>
              <a:t> </a:t>
            </a:r>
            <a:r>
              <a:rPr lang="en-US" sz="2000" dirty="0" err="1">
                <a:latin typeface="iCiel Cadena" panose="02000503000000020004" pitchFamily="50" charset="0"/>
              </a:rPr>
              <a:t>chỉ</a:t>
            </a:r>
            <a:r>
              <a:rPr lang="en-US" sz="2000" dirty="0">
                <a:latin typeface="iCiel Cadena" panose="02000503000000020004" pitchFamily="50" charset="0"/>
              </a:rPr>
              <a:t>, </a:t>
            </a:r>
            <a:r>
              <a:rPr lang="en-US" sz="2000" dirty="0" err="1">
                <a:latin typeface="iCiel Cadena" panose="02000503000000020004" pitchFamily="50" charset="0"/>
              </a:rPr>
              <a:t>điệu</a:t>
            </a:r>
            <a:r>
              <a:rPr lang="en-US" sz="2000" dirty="0">
                <a:latin typeface="iCiel Cadena" panose="02000503000000020004" pitchFamily="50" charset="0"/>
              </a:rPr>
              <a:t> </a:t>
            </a:r>
            <a:r>
              <a:rPr lang="en-US" sz="2000" dirty="0" err="1">
                <a:latin typeface="iCiel Cadena" panose="02000503000000020004" pitchFamily="50" charset="0"/>
              </a:rPr>
              <a:t>bộ</a:t>
            </a:r>
            <a:endParaRPr lang="en-US" sz="2000" dirty="0">
              <a:latin typeface="iCiel Cadena" panose="02000503000000020004" pitchFamily="50" charset="0"/>
            </a:endParaRPr>
          </a:p>
          <a:p>
            <a:pPr marL="342900" indent="-342900">
              <a:buFontTx/>
              <a:buChar char="-"/>
            </a:pPr>
            <a:r>
              <a:rPr lang="en-US" sz="2000" dirty="0" err="1">
                <a:latin typeface="iCiel Cadena" panose="02000503000000020004" pitchFamily="50" charset="0"/>
                <a:ea typeface="Calibri" panose="020F0502020204030204" pitchFamily="34" charset="0"/>
              </a:rPr>
              <a:t>Biết</a:t>
            </a:r>
            <a:r>
              <a:rPr lang="en-US" sz="2000" dirty="0">
                <a:latin typeface="iCiel Cadena" panose="02000503000000020004" pitchFamily="50" charset="0"/>
                <a:ea typeface="Calibri" panose="020F0502020204030204" pitchFamily="34" charset="0"/>
              </a:rPr>
              <a:t> </a:t>
            </a:r>
            <a:r>
              <a:rPr lang="en-US" sz="2000" dirty="0" err="1">
                <a:latin typeface="iCiel Cadena" panose="02000503000000020004" pitchFamily="50" charset="0"/>
                <a:ea typeface="Calibri" panose="020F0502020204030204" pitchFamily="34" charset="0"/>
              </a:rPr>
              <a:t>trao</a:t>
            </a:r>
            <a:r>
              <a:rPr lang="en-US" sz="2000" dirty="0">
                <a:latin typeface="iCiel Cadena" panose="02000503000000020004" pitchFamily="50" charset="0"/>
                <a:ea typeface="Calibri" panose="020F0502020204030204" pitchFamily="34" charset="0"/>
              </a:rPr>
              <a:t> </a:t>
            </a:r>
            <a:r>
              <a:rPr lang="en-US" sz="2000" dirty="0" err="1">
                <a:latin typeface="iCiel Cadena" panose="02000503000000020004" pitchFamily="50" charset="0"/>
                <a:ea typeface="Calibri" panose="020F0502020204030204" pitchFamily="34" charset="0"/>
              </a:rPr>
              <a:t>đổi</a:t>
            </a:r>
            <a:r>
              <a:rPr lang="en-US" sz="2000" dirty="0">
                <a:latin typeface="iCiel Cadena" panose="02000503000000020004" pitchFamily="50" charset="0"/>
                <a:ea typeface="Calibri" panose="020F0502020204030204" pitchFamily="34" charset="0"/>
              </a:rPr>
              <a:t> </a:t>
            </a:r>
            <a:r>
              <a:rPr lang="en-US" sz="2000" dirty="0" err="1">
                <a:latin typeface="iCiel Cadena" panose="02000503000000020004" pitchFamily="50" charset="0"/>
                <a:ea typeface="Calibri" panose="020F0502020204030204" pitchFamily="34" charset="0"/>
              </a:rPr>
              <a:t>để</a:t>
            </a:r>
            <a:r>
              <a:rPr lang="en-US" sz="2000" dirty="0">
                <a:latin typeface="iCiel Cadena" panose="02000503000000020004" pitchFamily="50" charset="0"/>
                <a:ea typeface="Calibri" panose="020F0502020204030204" pitchFamily="34" charset="0"/>
              </a:rPr>
              <a:t> </a:t>
            </a:r>
            <a:r>
              <a:rPr lang="en-US" sz="2000" dirty="0" err="1">
                <a:latin typeface="iCiel Cadena" panose="02000503000000020004" pitchFamily="50" charset="0"/>
                <a:ea typeface="Calibri" panose="020F0502020204030204" pitchFamily="34" charset="0"/>
              </a:rPr>
              <a:t>làm</a:t>
            </a:r>
            <a:r>
              <a:rPr lang="en-US" sz="2000" dirty="0">
                <a:latin typeface="iCiel Cadena" panose="02000503000000020004" pitchFamily="50" charset="0"/>
                <a:ea typeface="Calibri" panose="020F0502020204030204" pitchFamily="34" charset="0"/>
              </a:rPr>
              <a:t> </a:t>
            </a:r>
            <a:r>
              <a:rPr lang="en-US" sz="2000" dirty="0" err="1">
                <a:latin typeface="iCiel Cadena" panose="02000503000000020004" pitchFamily="50" charset="0"/>
                <a:ea typeface="Calibri" panose="020F0502020204030204" pitchFamily="34" charset="0"/>
              </a:rPr>
              <a:t>rõ</a:t>
            </a:r>
            <a:r>
              <a:rPr lang="en-US" sz="2000" dirty="0">
                <a:latin typeface="iCiel Cadena" panose="02000503000000020004" pitchFamily="50" charset="0"/>
                <a:ea typeface="Calibri" panose="020F0502020204030204" pitchFamily="34" charset="0"/>
              </a:rPr>
              <a:t> ý </a:t>
            </a:r>
            <a:r>
              <a:rPr lang="en-US" sz="2000" dirty="0" err="1">
                <a:latin typeface="iCiel Cadena" panose="02000503000000020004" pitchFamily="50" charset="0"/>
                <a:ea typeface="Calibri" panose="020F0502020204030204" pitchFamily="34" charset="0"/>
              </a:rPr>
              <a:t>nghĩa</a:t>
            </a:r>
            <a:r>
              <a:rPr lang="en-US" sz="2000" dirty="0">
                <a:latin typeface="iCiel Cadena" panose="02000503000000020004" pitchFamily="50" charset="0"/>
                <a:ea typeface="Calibri" panose="020F0502020204030204" pitchFamily="34" charset="0"/>
              </a:rPr>
              <a:t> </a:t>
            </a:r>
            <a:r>
              <a:rPr lang="en-US" sz="2000" dirty="0" err="1">
                <a:latin typeface="iCiel Cadena" panose="02000503000000020004" pitchFamily="50" charset="0"/>
                <a:ea typeface="Calibri" panose="020F0502020204030204" pitchFamily="34" charset="0"/>
              </a:rPr>
              <a:t>câu</a:t>
            </a:r>
            <a:r>
              <a:rPr lang="en-US" sz="2000" dirty="0">
                <a:latin typeface="iCiel Cadena" panose="02000503000000020004" pitchFamily="50" charset="0"/>
                <a:ea typeface="Calibri" panose="020F0502020204030204" pitchFamily="34" charset="0"/>
              </a:rPr>
              <a:t> </a:t>
            </a:r>
            <a:r>
              <a:rPr lang="en-US" sz="2000" dirty="0" err="1">
                <a:latin typeface="iCiel Cadena" panose="02000503000000020004" pitchFamily="50" charset="0"/>
                <a:ea typeface="Calibri" panose="020F0502020204030204" pitchFamily="34" charset="0"/>
              </a:rPr>
              <a:t>chuyện</a:t>
            </a:r>
            <a:r>
              <a:rPr lang="en-US" sz="2000" dirty="0">
                <a:latin typeface="iCiel Cadena" panose="02000503000000020004" pitchFamily="50" charset="0"/>
                <a:ea typeface="Calibri" panose="020F0502020204030204" pitchFamily="34" charset="0"/>
              </a:rPr>
              <a:t> </a:t>
            </a:r>
          </a:p>
        </p:txBody>
      </p:sp>
      <p:sp>
        <p:nvSpPr>
          <p:cNvPr id="1091" name="TextBox 1090">
            <a:extLst>
              <a:ext uri="{FF2B5EF4-FFF2-40B4-BE49-F238E27FC236}">
                <a16:creationId xmlns:a16="http://schemas.microsoft.com/office/drawing/2014/main" id="{B54754C4-67CB-EA04-A547-B56B64D28BCD}"/>
              </a:ext>
            </a:extLst>
          </p:cNvPr>
          <p:cNvSpPr txBox="1"/>
          <p:nvPr/>
        </p:nvSpPr>
        <p:spPr>
          <a:xfrm>
            <a:off x="3998384" y="1794101"/>
            <a:ext cx="2344723" cy="2179571"/>
          </a:xfrm>
          <a:prstGeom prst="rect">
            <a:avLst/>
          </a:prstGeom>
          <a:noFill/>
        </p:spPr>
        <p:txBody>
          <a:bodyPr wrap="square">
            <a:spAutoFit/>
          </a:bodyPr>
          <a:lstStyle/>
          <a:p>
            <a:pPr>
              <a:lnSpc>
                <a:spcPct val="115000"/>
              </a:lnSpc>
            </a:pP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Dựa</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vào</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lời</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kể</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của</a:t>
            </a:r>
            <a:r>
              <a:rPr lang="en-US" sz="2000" dirty="0">
                <a:latin typeface="iCiel Cadena" panose="02000503000000020004" pitchFamily="50" charset="0"/>
                <a:ea typeface="Calibri" panose="020F0502020204030204" pitchFamily="34" charset="0"/>
                <a:cs typeface="Times New Roman" panose="02020603050405020304" pitchFamily="18" charset="0"/>
              </a:rPr>
              <a:t> GV </a:t>
            </a:r>
            <a:r>
              <a:rPr lang="en-US" sz="2000" dirty="0" err="1">
                <a:latin typeface="iCiel Cadena" panose="02000503000000020004" pitchFamily="50" charset="0"/>
                <a:ea typeface="Calibri" panose="020F0502020204030204" pitchFamily="34" charset="0"/>
                <a:cs typeface="Times New Roman" panose="02020603050405020304" pitchFamily="18" charset="0"/>
              </a:rPr>
              <a:t>và</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tranh</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minh</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họa</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kể</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được</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từng</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đoạn</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và</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toàn</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bộ</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câu</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dirty="0" err="1">
                <a:latin typeface="iCiel Cadena" panose="02000503000000020004" pitchFamily="50" charset="0"/>
                <a:ea typeface="Calibri" panose="020F0502020204030204" pitchFamily="34" charset="0"/>
                <a:cs typeface="Times New Roman" panose="02020603050405020304" pitchFamily="18" charset="0"/>
              </a:rPr>
              <a:t>chuyện</a:t>
            </a:r>
            <a:r>
              <a:rPr lang="en-US" sz="2000" dirty="0">
                <a:latin typeface="iCiel Cadena" panose="02000503000000020004" pitchFamily="50" charset="0"/>
                <a:ea typeface="Calibri" panose="020F0502020204030204" pitchFamily="34" charset="0"/>
                <a:cs typeface="Times New Roman" panose="02020603050405020304" pitchFamily="18" charset="0"/>
              </a:rPr>
              <a:t> </a:t>
            </a:r>
            <a:r>
              <a:rPr lang="en-US" sz="2000" i="1" dirty="0" err="1">
                <a:latin typeface="iCiel Cadena" panose="02000503000000020004" pitchFamily="50" charset="0"/>
                <a:ea typeface="Calibri" panose="020F0502020204030204" pitchFamily="34" charset="0"/>
                <a:cs typeface="Times New Roman" panose="02020603050405020304" pitchFamily="18" charset="0"/>
              </a:rPr>
              <a:t>Vì</a:t>
            </a:r>
            <a:r>
              <a:rPr lang="en-US" sz="2000" i="1" dirty="0">
                <a:latin typeface="iCiel Cadena" panose="02000503000000020004" pitchFamily="50" charset="0"/>
                <a:ea typeface="Calibri" panose="020F0502020204030204" pitchFamily="34" charset="0"/>
                <a:cs typeface="Times New Roman" panose="02020603050405020304" pitchFamily="18" charset="0"/>
              </a:rPr>
              <a:t> </a:t>
            </a:r>
            <a:r>
              <a:rPr lang="en-US" sz="2000" i="1" dirty="0" err="1">
                <a:latin typeface="iCiel Cadena" panose="02000503000000020004" pitchFamily="50" charset="0"/>
                <a:ea typeface="Calibri" panose="020F0502020204030204" pitchFamily="34" charset="0"/>
                <a:cs typeface="Times New Roman" panose="02020603050405020304" pitchFamily="18" charset="0"/>
              </a:rPr>
              <a:t>muôn</a:t>
            </a:r>
            <a:r>
              <a:rPr lang="en-US" sz="2000" i="1" dirty="0">
                <a:latin typeface="iCiel Cadena" panose="02000503000000020004" pitchFamily="50" charset="0"/>
                <a:ea typeface="Calibri" panose="020F0502020204030204" pitchFamily="34" charset="0"/>
                <a:cs typeface="Times New Roman" panose="02020603050405020304" pitchFamily="18" charset="0"/>
              </a:rPr>
              <a:t> </a:t>
            </a:r>
            <a:r>
              <a:rPr lang="en-US" sz="2000" i="1" dirty="0" err="1">
                <a:latin typeface="iCiel Cadena" panose="02000503000000020004" pitchFamily="50" charset="0"/>
                <a:ea typeface="Calibri" panose="020F0502020204030204" pitchFamily="34" charset="0"/>
                <a:cs typeface="Times New Roman" panose="02020603050405020304" pitchFamily="18" charset="0"/>
              </a:rPr>
              <a:t>dân</a:t>
            </a:r>
            <a:r>
              <a:rPr lang="en-US" sz="2000" i="1" dirty="0">
                <a:latin typeface="iCiel Cadena" panose="02000503000000020004" pitchFamily="50" charset="0"/>
                <a:ea typeface="Calibri" panose="020F0502020204030204" pitchFamily="34" charset="0"/>
                <a:cs typeface="Times New Roman" panose="02020603050405020304" pitchFamily="18" charset="0"/>
              </a:rPr>
              <a:t>.</a:t>
            </a:r>
            <a:endParaRPr lang="en-US" sz="1800" dirty="0">
              <a:latin typeface="iCiel Cadena" panose="02000503000000020004" pitchFamily="50" charset="0"/>
              <a:ea typeface="Calibri" panose="020F0502020204030204" pitchFamily="34" charset="0"/>
              <a:cs typeface="Times New Roman" panose="02020603050405020304" pitchFamily="18" charset="0"/>
            </a:endParaRPr>
          </a:p>
        </p:txBody>
      </p:sp>
      <p:pic>
        <p:nvPicPr>
          <p:cNvPr id="1092" name="Picture 1091">
            <a:extLst>
              <a:ext uri="{FF2B5EF4-FFF2-40B4-BE49-F238E27FC236}">
                <a16:creationId xmlns:a16="http://schemas.microsoft.com/office/drawing/2014/main" id="{21CB253C-7453-88F3-4395-50B1A3A4C4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2917" y1="32778" x2="46389" y2="43056"/>
                        <a14:foregroundMark x1="46389" y1="43056" x2="46389" y2="43611"/>
                        <a14:foregroundMark x1="53056" y1="73194" x2="69861" y2="69583"/>
                        <a14:foregroundMark x1="74167" y1="72222" x2="66250" y2="67917"/>
                        <a14:foregroundMark x1="70278" y1="68333" x2="76111" y2="71806"/>
                        <a14:foregroundMark x1="77917" y1="72361" x2="56667" y2="69444"/>
                        <a14:foregroundMark x1="67222" y1="68056" x2="54444" y2="70556"/>
                        <a14:foregroundMark x1="54444" y1="70556" x2="54444" y2="70833"/>
                      </a14:backgroundRemoval>
                    </a14:imgEffect>
                  </a14:imgLayer>
                </a14:imgProps>
              </a:ext>
            </a:extLst>
          </a:blip>
          <a:stretch>
            <a:fillRect/>
          </a:stretch>
        </p:blipFill>
        <p:spPr>
          <a:xfrm>
            <a:off x="164528" y="1179177"/>
            <a:ext cx="3964323" cy="396432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89"/>
                                        </p:tgtEl>
                                        <p:attrNameLst>
                                          <p:attrName>style.visibility</p:attrName>
                                        </p:attrNameLst>
                                      </p:cBhvr>
                                      <p:to>
                                        <p:strVal val="visible"/>
                                      </p:to>
                                    </p:set>
                                    <p:animEffect transition="in" filter="barn(inVertical)">
                                      <p:cBhvr>
                                        <p:cTn id="7" dur="500"/>
                                        <p:tgtEl>
                                          <p:spTgt spid="10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91"/>
                                        </p:tgtEl>
                                        <p:attrNameLst>
                                          <p:attrName>style.visibility</p:attrName>
                                        </p:attrNameLst>
                                      </p:cBhvr>
                                      <p:to>
                                        <p:strVal val="visible"/>
                                      </p:to>
                                    </p:set>
                                    <p:animEffect transition="in" filter="wipe(down)">
                                      <p:cBhvr>
                                        <p:cTn id="21" dur="500"/>
                                        <p:tgtEl>
                                          <p:spTgt spid="109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par>
                                <p:cTn id="30" presetID="2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90"/>
                                        </p:tgtEl>
                                        <p:attrNameLst>
                                          <p:attrName>style.visibility</p:attrName>
                                        </p:attrNameLst>
                                      </p:cBhvr>
                                      <p:to>
                                        <p:strVal val="visible"/>
                                      </p:to>
                                    </p:set>
                                    <p:animEffect transition="in" filter="wipe(down)">
                                      <p:cBhvr>
                                        <p:cTn id="35" dur="500"/>
                                        <p:tgtEl>
                                          <p:spTgt spid="1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7" grpId="0" animBg="1"/>
      <p:bldP spid="38" grpId="0" animBg="1"/>
      <p:bldP spid="1089" grpId="0"/>
      <p:bldP spid="1090" grpId="0"/>
      <p:bldP spid="109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reeform: Shape 130">
            <a:extLst>
              <a:ext uri="{FF2B5EF4-FFF2-40B4-BE49-F238E27FC236}">
                <a16:creationId xmlns:a16="http://schemas.microsoft.com/office/drawing/2014/main" id="{E4913D08-3A4B-7DBA-BC69-76E8940FF603}"/>
              </a:ext>
            </a:extLst>
          </p:cNvPr>
          <p:cNvSpPr/>
          <p:nvPr/>
        </p:nvSpPr>
        <p:spPr>
          <a:xfrm>
            <a:off x="549479" y="323501"/>
            <a:ext cx="8045042" cy="4328718"/>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chemeClr val="accent2"/>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grpSp>
        <p:nvGrpSpPr>
          <p:cNvPr id="5" name="Google Shape;1017;p32">
            <a:extLst>
              <a:ext uri="{FF2B5EF4-FFF2-40B4-BE49-F238E27FC236}">
                <a16:creationId xmlns:a16="http://schemas.microsoft.com/office/drawing/2014/main" id="{6A7F268F-3661-F92B-7A7F-513EB8B85F18}"/>
              </a:ext>
            </a:extLst>
          </p:cNvPr>
          <p:cNvGrpSpPr/>
          <p:nvPr/>
        </p:nvGrpSpPr>
        <p:grpSpPr>
          <a:xfrm>
            <a:off x="1013897" y="2160855"/>
            <a:ext cx="2806656" cy="2982645"/>
            <a:chOff x="165910" y="2278662"/>
            <a:chExt cx="2806656" cy="2982645"/>
          </a:xfrm>
        </p:grpSpPr>
        <p:sp>
          <p:nvSpPr>
            <p:cNvPr id="6" name="Google Shape;1018;p32">
              <a:extLst>
                <a:ext uri="{FF2B5EF4-FFF2-40B4-BE49-F238E27FC236}">
                  <a16:creationId xmlns:a16="http://schemas.microsoft.com/office/drawing/2014/main" id="{570FF992-DA2A-E2E0-5EB5-6CDB1A8B2475}"/>
                </a:ext>
              </a:extLst>
            </p:cNvPr>
            <p:cNvSpPr/>
            <p:nvPr/>
          </p:nvSpPr>
          <p:spPr>
            <a:xfrm>
              <a:off x="1676572" y="3477873"/>
              <a:ext cx="1295994" cy="1218965"/>
            </a:xfrm>
            <a:custGeom>
              <a:avLst/>
              <a:gdLst/>
              <a:ahLst/>
              <a:cxnLst/>
              <a:rect l="l" t="t" r="r" b="b"/>
              <a:pathLst>
                <a:path w="90534" h="85153" extrusionOk="0">
                  <a:moveTo>
                    <a:pt x="77928" y="1"/>
                  </a:moveTo>
                  <a:cubicBezTo>
                    <a:pt x="75146" y="1"/>
                    <a:pt x="71242" y="708"/>
                    <a:pt x="65676" y="2241"/>
                  </a:cubicBezTo>
                  <a:cubicBezTo>
                    <a:pt x="57290" y="4541"/>
                    <a:pt x="60130" y="2079"/>
                    <a:pt x="59454" y="19309"/>
                  </a:cubicBezTo>
                  <a:cubicBezTo>
                    <a:pt x="58430" y="44824"/>
                    <a:pt x="28801" y="50057"/>
                    <a:pt x="4092" y="50057"/>
                  </a:cubicBezTo>
                  <a:cubicBezTo>
                    <a:pt x="2711" y="50057"/>
                    <a:pt x="1345" y="50040"/>
                    <a:pt x="0" y="50010"/>
                  </a:cubicBezTo>
                  <a:lnTo>
                    <a:pt x="0" y="50010"/>
                  </a:lnTo>
                  <a:lnTo>
                    <a:pt x="20963" y="84931"/>
                  </a:lnTo>
                  <a:cubicBezTo>
                    <a:pt x="22628" y="85080"/>
                    <a:pt x="24325" y="85152"/>
                    <a:pt x="26044" y="85152"/>
                  </a:cubicBezTo>
                  <a:cubicBezTo>
                    <a:pt x="42760" y="85152"/>
                    <a:pt x="61541" y="78287"/>
                    <a:pt x="72627" y="67863"/>
                  </a:cubicBezTo>
                  <a:cubicBezTo>
                    <a:pt x="90534" y="51092"/>
                    <a:pt x="89749" y="25152"/>
                    <a:pt x="85854" y="9599"/>
                  </a:cubicBezTo>
                  <a:cubicBezTo>
                    <a:pt x="84782" y="3676"/>
                    <a:pt x="84273" y="1"/>
                    <a:pt x="77928"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019;p32">
              <a:extLst>
                <a:ext uri="{FF2B5EF4-FFF2-40B4-BE49-F238E27FC236}">
                  <a16:creationId xmlns:a16="http://schemas.microsoft.com/office/drawing/2014/main" id="{FB82D347-426B-322D-C54E-6B43645A0D77}"/>
                </a:ext>
              </a:extLst>
            </p:cNvPr>
            <p:cNvSpPr/>
            <p:nvPr/>
          </p:nvSpPr>
          <p:spPr>
            <a:xfrm>
              <a:off x="559472" y="4171678"/>
              <a:ext cx="1669659" cy="1076860"/>
            </a:xfrm>
            <a:custGeom>
              <a:avLst/>
              <a:gdLst/>
              <a:ahLst/>
              <a:cxnLst/>
              <a:rect l="l" t="t" r="r" b="b"/>
              <a:pathLst>
                <a:path w="116637" h="75226" extrusionOk="0">
                  <a:moveTo>
                    <a:pt x="66591" y="1"/>
                  </a:moveTo>
                  <a:cubicBezTo>
                    <a:pt x="65028" y="1"/>
                    <a:pt x="63416" y="54"/>
                    <a:pt x="61754" y="164"/>
                  </a:cubicBezTo>
                  <a:cubicBezTo>
                    <a:pt x="18313" y="3193"/>
                    <a:pt x="2218" y="18341"/>
                    <a:pt x="0" y="75225"/>
                  </a:cubicBezTo>
                  <a:lnTo>
                    <a:pt x="116636" y="75225"/>
                  </a:lnTo>
                  <a:cubicBezTo>
                    <a:pt x="115410" y="38971"/>
                    <a:pt x="108752" y="1"/>
                    <a:pt x="66591" y="1"/>
                  </a:cubicBezTo>
                  <a:close/>
                </a:path>
              </a:pathLst>
            </a:custGeom>
            <a:solidFill>
              <a:srgbClr val="4512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020;p32">
              <a:extLst>
                <a:ext uri="{FF2B5EF4-FFF2-40B4-BE49-F238E27FC236}">
                  <a16:creationId xmlns:a16="http://schemas.microsoft.com/office/drawing/2014/main" id="{0088BD4B-C195-0E04-0105-06444BC142C6}"/>
                </a:ext>
              </a:extLst>
            </p:cNvPr>
            <p:cNvSpPr/>
            <p:nvPr/>
          </p:nvSpPr>
          <p:spPr>
            <a:xfrm>
              <a:off x="1065751" y="4174011"/>
              <a:ext cx="772681" cy="328415"/>
            </a:xfrm>
            <a:custGeom>
              <a:avLst/>
              <a:gdLst/>
              <a:ahLst/>
              <a:cxnLst/>
              <a:rect l="l" t="t" r="r" b="b"/>
              <a:pathLst>
                <a:path w="53977" h="22942" extrusionOk="0">
                  <a:moveTo>
                    <a:pt x="48864" y="1"/>
                  </a:moveTo>
                  <a:lnTo>
                    <a:pt x="2448" y="8278"/>
                  </a:lnTo>
                  <a:cubicBezTo>
                    <a:pt x="1" y="17563"/>
                    <a:pt x="6309" y="22941"/>
                    <a:pt x="13996" y="22941"/>
                  </a:cubicBezTo>
                  <a:cubicBezTo>
                    <a:pt x="14549" y="22941"/>
                    <a:pt x="15110" y="22914"/>
                    <a:pt x="15675" y="22857"/>
                  </a:cubicBezTo>
                  <a:cubicBezTo>
                    <a:pt x="21788" y="21911"/>
                    <a:pt x="28794" y="18340"/>
                    <a:pt x="27171" y="9901"/>
                  </a:cubicBezTo>
                  <a:lnTo>
                    <a:pt x="27171" y="9901"/>
                  </a:lnTo>
                  <a:cubicBezTo>
                    <a:pt x="29816" y="14865"/>
                    <a:pt x="33736" y="17002"/>
                    <a:pt x="38369" y="17002"/>
                  </a:cubicBezTo>
                  <a:cubicBezTo>
                    <a:pt x="40652" y="17002"/>
                    <a:pt x="43109" y="16483"/>
                    <a:pt x="45673" y="15527"/>
                  </a:cubicBezTo>
                  <a:cubicBezTo>
                    <a:pt x="53977" y="12416"/>
                    <a:pt x="53436" y="2733"/>
                    <a:pt x="48864"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021;p32">
              <a:extLst>
                <a:ext uri="{FF2B5EF4-FFF2-40B4-BE49-F238E27FC236}">
                  <a16:creationId xmlns:a16="http://schemas.microsoft.com/office/drawing/2014/main" id="{E7B56B43-1C3E-DF60-C657-56C36B925C5A}"/>
                </a:ext>
              </a:extLst>
            </p:cNvPr>
            <p:cNvSpPr/>
            <p:nvPr/>
          </p:nvSpPr>
          <p:spPr>
            <a:xfrm>
              <a:off x="986946" y="4855062"/>
              <a:ext cx="48342" cy="406245"/>
            </a:xfrm>
            <a:custGeom>
              <a:avLst/>
              <a:gdLst/>
              <a:ahLst/>
              <a:cxnLst/>
              <a:rect l="l" t="t" r="r" b="b"/>
              <a:pathLst>
                <a:path w="3377" h="28379" extrusionOk="0">
                  <a:moveTo>
                    <a:pt x="2245" y="1"/>
                  </a:moveTo>
                  <a:cubicBezTo>
                    <a:pt x="1885" y="1"/>
                    <a:pt x="1548" y="204"/>
                    <a:pt x="1461" y="680"/>
                  </a:cubicBezTo>
                  <a:cubicBezTo>
                    <a:pt x="1" y="9553"/>
                    <a:pt x="1" y="18533"/>
                    <a:pt x="1" y="27486"/>
                  </a:cubicBezTo>
                  <a:cubicBezTo>
                    <a:pt x="1" y="28081"/>
                    <a:pt x="467" y="28379"/>
                    <a:pt x="934" y="28379"/>
                  </a:cubicBezTo>
                  <a:cubicBezTo>
                    <a:pt x="1400" y="28379"/>
                    <a:pt x="1867" y="28081"/>
                    <a:pt x="1867" y="27486"/>
                  </a:cubicBezTo>
                  <a:cubicBezTo>
                    <a:pt x="1867" y="18668"/>
                    <a:pt x="1840" y="9877"/>
                    <a:pt x="3247" y="1140"/>
                  </a:cubicBezTo>
                  <a:cubicBezTo>
                    <a:pt x="3376" y="459"/>
                    <a:pt x="2786" y="1"/>
                    <a:pt x="2245" y="1"/>
                  </a:cubicBezTo>
                  <a:close/>
                </a:path>
              </a:pathLst>
            </a:custGeom>
            <a:solidFill>
              <a:srgbClr val="422C46">
                <a:alpha val="406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022;p32">
              <a:extLst>
                <a:ext uri="{FF2B5EF4-FFF2-40B4-BE49-F238E27FC236}">
                  <a16:creationId xmlns:a16="http://schemas.microsoft.com/office/drawing/2014/main" id="{1961C58E-037D-0AE1-CA8E-3055FB4A858B}"/>
                </a:ext>
              </a:extLst>
            </p:cNvPr>
            <p:cNvSpPr/>
            <p:nvPr/>
          </p:nvSpPr>
          <p:spPr>
            <a:xfrm>
              <a:off x="2436269" y="3042053"/>
              <a:ext cx="481113" cy="485722"/>
            </a:xfrm>
            <a:custGeom>
              <a:avLst/>
              <a:gdLst/>
              <a:ahLst/>
              <a:cxnLst/>
              <a:rect l="l" t="t" r="r" b="b"/>
              <a:pathLst>
                <a:path w="33609" h="33931" extrusionOk="0">
                  <a:moveTo>
                    <a:pt x="15500" y="1"/>
                  </a:moveTo>
                  <a:cubicBezTo>
                    <a:pt x="15446" y="1"/>
                    <a:pt x="15392" y="4"/>
                    <a:pt x="15337" y="11"/>
                  </a:cubicBezTo>
                  <a:cubicBezTo>
                    <a:pt x="12903" y="768"/>
                    <a:pt x="12443" y="6584"/>
                    <a:pt x="13363" y="13319"/>
                  </a:cubicBezTo>
                  <a:cubicBezTo>
                    <a:pt x="11718" y="8149"/>
                    <a:pt x="8914" y="3156"/>
                    <a:pt x="6702" y="3156"/>
                  </a:cubicBezTo>
                  <a:cubicBezTo>
                    <a:pt x="6622" y="3156"/>
                    <a:pt x="6543" y="3163"/>
                    <a:pt x="6465" y="3176"/>
                  </a:cubicBezTo>
                  <a:cubicBezTo>
                    <a:pt x="2949" y="5069"/>
                    <a:pt x="7033" y="14158"/>
                    <a:pt x="8548" y="20974"/>
                  </a:cubicBezTo>
                  <a:cubicBezTo>
                    <a:pt x="6870" y="19295"/>
                    <a:pt x="4784" y="17503"/>
                    <a:pt x="3112" y="17503"/>
                  </a:cubicBezTo>
                  <a:cubicBezTo>
                    <a:pt x="2629" y="17503"/>
                    <a:pt x="2180" y="17653"/>
                    <a:pt x="1786" y="17999"/>
                  </a:cubicBezTo>
                  <a:cubicBezTo>
                    <a:pt x="1" y="22732"/>
                    <a:pt x="7006" y="32064"/>
                    <a:pt x="13687" y="33931"/>
                  </a:cubicBezTo>
                  <a:lnTo>
                    <a:pt x="22776" y="33498"/>
                  </a:lnTo>
                  <a:cubicBezTo>
                    <a:pt x="30323" y="31631"/>
                    <a:pt x="30485" y="24923"/>
                    <a:pt x="32595" y="15672"/>
                  </a:cubicBezTo>
                  <a:cubicBezTo>
                    <a:pt x="33608" y="11161"/>
                    <a:pt x="33318" y="7440"/>
                    <a:pt x="31598" y="7440"/>
                  </a:cubicBezTo>
                  <a:cubicBezTo>
                    <a:pt x="30472" y="7440"/>
                    <a:pt x="28733" y="9035"/>
                    <a:pt x="26346" y="13049"/>
                  </a:cubicBezTo>
                  <a:cubicBezTo>
                    <a:pt x="26752" y="9749"/>
                    <a:pt x="26969" y="1688"/>
                    <a:pt x="24724" y="1201"/>
                  </a:cubicBezTo>
                  <a:cubicBezTo>
                    <a:pt x="24715" y="1201"/>
                    <a:pt x="24706" y="1201"/>
                    <a:pt x="24697" y="1201"/>
                  </a:cubicBezTo>
                  <a:cubicBezTo>
                    <a:pt x="21951" y="1201"/>
                    <a:pt x="19854" y="9461"/>
                    <a:pt x="19746" y="12562"/>
                  </a:cubicBezTo>
                  <a:cubicBezTo>
                    <a:pt x="19482" y="7136"/>
                    <a:pt x="17948" y="1"/>
                    <a:pt x="15500" y="1"/>
                  </a:cubicBezTo>
                  <a:close/>
                </a:path>
              </a:pathLst>
            </a:custGeom>
            <a:solidFill>
              <a:srgbClr val="FFCE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023;p32">
              <a:extLst>
                <a:ext uri="{FF2B5EF4-FFF2-40B4-BE49-F238E27FC236}">
                  <a16:creationId xmlns:a16="http://schemas.microsoft.com/office/drawing/2014/main" id="{9B81B9B7-6E47-C286-59DF-E2FD86CCA634}"/>
                </a:ext>
              </a:extLst>
            </p:cNvPr>
            <p:cNvSpPr/>
            <p:nvPr/>
          </p:nvSpPr>
          <p:spPr>
            <a:xfrm>
              <a:off x="2509833" y="3436517"/>
              <a:ext cx="408521" cy="141776"/>
            </a:xfrm>
            <a:custGeom>
              <a:avLst/>
              <a:gdLst/>
              <a:ahLst/>
              <a:cxnLst/>
              <a:rect l="l" t="t" r="r" b="b"/>
              <a:pathLst>
                <a:path w="28538" h="9904" extrusionOk="0">
                  <a:moveTo>
                    <a:pt x="25190" y="1"/>
                  </a:moveTo>
                  <a:cubicBezTo>
                    <a:pt x="24706" y="1"/>
                    <a:pt x="24225" y="125"/>
                    <a:pt x="23804" y="397"/>
                  </a:cubicBezTo>
                  <a:cubicBezTo>
                    <a:pt x="19633" y="3127"/>
                    <a:pt x="14891" y="4236"/>
                    <a:pt x="10052" y="4236"/>
                  </a:cubicBezTo>
                  <a:cubicBezTo>
                    <a:pt x="7987" y="4236"/>
                    <a:pt x="5905" y="4034"/>
                    <a:pt x="3842" y="3670"/>
                  </a:cubicBezTo>
                  <a:cubicBezTo>
                    <a:pt x="3625" y="3631"/>
                    <a:pt x="3407" y="3612"/>
                    <a:pt x="3192" y="3612"/>
                  </a:cubicBezTo>
                  <a:cubicBezTo>
                    <a:pt x="1901" y="3612"/>
                    <a:pt x="696" y="4304"/>
                    <a:pt x="326" y="5671"/>
                  </a:cubicBezTo>
                  <a:cubicBezTo>
                    <a:pt x="1" y="7024"/>
                    <a:pt x="839" y="8917"/>
                    <a:pt x="2354" y="9188"/>
                  </a:cubicBezTo>
                  <a:cubicBezTo>
                    <a:pt x="4917" y="9645"/>
                    <a:pt x="7524" y="9903"/>
                    <a:pt x="10115" y="9903"/>
                  </a:cubicBezTo>
                  <a:cubicBezTo>
                    <a:pt x="15946" y="9903"/>
                    <a:pt x="21698" y="8597"/>
                    <a:pt x="26698" y="5320"/>
                  </a:cubicBezTo>
                  <a:cubicBezTo>
                    <a:pt x="27997" y="4481"/>
                    <a:pt x="28538" y="2804"/>
                    <a:pt x="27726" y="1398"/>
                  </a:cubicBezTo>
                  <a:cubicBezTo>
                    <a:pt x="27215" y="539"/>
                    <a:pt x="26197" y="1"/>
                    <a:pt x="25190"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024;p32">
              <a:extLst>
                <a:ext uri="{FF2B5EF4-FFF2-40B4-BE49-F238E27FC236}">
                  <a16:creationId xmlns:a16="http://schemas.microsoft.com/office/drawing/2014/main" id="{9D6C96F1-CD21-05D6-E460-FB68A0BC3968}"/>
                </a:ext>
              </a:extLst>
            </p:cNvPr>
            <p:cNvSpPr/>
            <p:nvPr/>
          </p:nvSpPr>
          <p:spPr>
            <a:xfrm>
              <a:off x="456089" y="2990705"/>
              <a:ext cx="1792009" cy="1362988"/>
            </a:xfrm>
            <a:custGeom>
              <a:avLst/>
              <a:gdLst/>
              <a:ahLst/>
              <a:cxnLst/>
              <a:rect l="l" t="t" r="r" b="b"/>
              <a:pathLst>
                <a:path w="125184" h="95214" extrusionOk="0">
                  <a:moveTo>
                    <a:pt x="97188" y="0"/>
                  </a:moveTo>
                  <a:lnTo>
                    <a:pt x="0" y="14823"/>
                  </a:lnTo>
                  <a:cubicBezTo>
                    <a:pt x="5076" y="58040"/>
                    <a:pt x="12561" y="95213"/>
                    <a:pt x="50428" y="95213"/>
                  </a:cubicBezTo>
                  <a:cubicBezTo>
                    <a:pt x="56147" y="95213"/>
                    <a:pt x="62559" y="94366"/>
                    <a:pt x="69760" y="92563"/>
                  </a:cubicBezTo>
                  <a:cubicBezTo>
                    <a:pt x="114310" y="82284"/>
                    <a:pt x="125184" y="55235"/>
                    <a:pt x="97188" y="0"/>
                  </a:cubicBezTo>
                  <a:close/>
                </a:path>
              </a:pathLst>
            </a:custGeom>
            <a:solidFill>
              <a:srgbClr val="FFCE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025;p32">
              <a:extLst>
                <a:ext uri="{FF2B5EF4-FFF2-40B4-BE49-F238E27FC236}">
                  <a16:creationId xmlns:a16="http://schemas.microsoft.com/office/drawing/2014/main" id="{481DACE6-9D1D-1801-70AF-C7934F9035CE}"/>
                </a:ext>
              </a:extLst>
            </p:cNvPr>
            <p:cNvSpPr/>
            <p:nvPr/>
          </p:nvSpPr>
          <p:spPr>
            <a:xfrm>
              <a:off x="320182" y="3890188"/>
              <a:ext cx="387221" cy="268120"/>
            </a:xfrm>
            <a:custGeom>
              <a:avLst/>
              <a:gdLst/>
              <a:ahLst/>
              <a:cxnLst/>
              <a:rect l="l" t="t" r="r" b="b"/>
              <a:pathLst>
                <a:path w="27050" h="18730" extrusionOk="0">
                  <a:moveTo>
                    <a:pt x="19800" y="1"/>
                  </a:moveTo>
                  <a:cubicBezTo>
                    <a:pt x="1" y="3666"/>
                    <a:pt x="5263" y="18730"/>
                    <a:pt x="16481" y="18730"/>
                  </a:cubicBezTo>
                  <a:cubicBezTo>
                    <a:pt x="19669" y="18730"/>
                    <a:pt x="23338" y="17513"/>
                    <a:pt x="27049" y="14472"/>
                  </a:cubicBezTo>
                  <a:lnTo>
                    <a:pt x="19800" y="1"/>
                  </a:lnTo>
                  <a:close/>
                </a:path>
              </a:pathLst>
            </a:custGeom>
            <a:solidFill>
              <a:srgbClr val="FFCE8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026;p32">
              <a:extLst>
                <a:ext uri="{FF2B5EF4-FFF2-40B4-BE49-F238E27FC236}">
                  <a16:creationId xmlns:a16="http://schemas.microsoft.com/office/drawing/2014/main" id="{AD5685BC-1008-F700-A653-83CBF218CA87}"/>
                </a:ext>
              </a:extLst>
            </p:cNvPr>
            <p:cNvSpPr/>
            <p:nvPr/>
          </p:nvSpPr>
          <p:spPr>
            <a:xfrm>
              <a:off x="1008247" y="3545139"/>
              <a:ext cx="346566" cy="327255"/>
            </a:xfrm>
            <a:custGeom>
              <a:avLst/>
              <a:gdLst/>
              <a:ahLst/>
              <a:cxnLst/>
              <a:rect l="l" t="t" r="r" b="b"/>
              <a:pathLst>
                <a:path w="24210" h="22861" extrusionOk="0">
                  <a:moveTo>
                    <a:pt x="12135" y="1"/>
                  </a:moveTo>
                  <a:cubicBezTo>
                    <a:pt x="11862" y="1"/>
                    <a:pt x="11586" y="11"/>
                    <a:pt x="11307" y="31"/>
                  </a:cubicBezTo>
                  <a:cubicBezTo>
                    <a:pt x="5356" y="491"/>
                    <a:pt x="0" y="6117"/>
                    <a:pt x="731" y="12257"/>
                  </a:cubicBezTo>
                  <a:cubicBezTo>
                    <a:pt x="1405" y="18143"/>
                    <a:pt x="6130" y="22860"/>
                    <a:pt x="12142" y="22860"/>
                  </a:cubicBezTo>
                  <a:cubicBezTo>
                    <a:pt x="12403" y="22860"/>
                    <a:pt x="12665" y="22851"/>
                    <a:pt x="12930" y="22833"/>
                  </a:cubicBezTo>
                  <a:cubicBezTo>
                    <a:pt x="18881" y="22401"/>
                    <a:pt x="24209" y="16747"/>
                    <a:pt x="23506" y="10634"/>
                  </a:cubicBezTo>
                  <a:cubicBezTo>
                    <a:pt x="22833" y="4736"/>
                    <a:pt x="18128" y="1"/>
                    <a:pt x="12135"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027;p32">
              <a:extLst>
                <a:ext uri="{FF2B5EF4-FFF2-40B4-BE49-F238E27FC236}">
                  <a16:creationId xmlns:a16="http://schemas.microsoft.com/office/drawing/2014/main" id="{D1A84A4E-0854-6670-75D5-572AC709E7A6}"/>
                </a:ext>
              </a:extLst>
            </p:cNvPr>
            <p:cNvSpPr/>
            <p:nvPr/>
          </p:nvSpPr>
          <p:spPr>
            <a:xfrm>
              <a:off x="1482575" y="3399942"/>
              <a:ext cx="346566" cy="327241"/>
            </a:xfrm>
            <a:custGeom>
              <a:avLst/>
              <a:gdLst/>
              <a:ahLst/>
              <a:cxnLst/>
              <a:rect l="l" t="t" r="r" b="b"/>
              <a:pathLst>
                <a:path w="24210" h="22860" extrusionOk="0">
                  <a:moveTo>
                    <a:pt x="12136" y="0"/>
                  </a:moveTo>
                  <a:cubicBezTo>
                    <a:pt x="11862" y="0"/>
                    <a:pt x="11586" y="10"/>
                    <a:pt x="11307" y="30"/>
                  </a:cubicBezTo>
                  <a:cubicBezTo>
                    <a:pt x="5356" y="490"/>
                    <a:pt x="1" y="6116"/>
                    <a:pt x="704" y="12257"/>
                  </a:cubicBezTo>
                  <a:cubicBezTo>
                    <a:pt x="1404" y="18142"/>
                    <a:pt x="6130" y="22860"/>
                    <a:pt x="12143" y="22860"/>
                  </a:cubicBezTo>
                  <a:cubicBezTo>
                    <a:pt x="12403" y="22860"/>
                    <a:pt x="12665" y="22851"/>
                    <a:pt x="12930" y="22833"/>
                  </a:cubicBezTo>
                  <a:cubicBezTo>
                    <a:pt x="18881" y="22400"/>
                    <a:pt x="24210" y="16747"/>
                    <a:pt x="23506" y="10634"/>
                  </a:cubicBezTo>
                  <a:cubicBezTo>
                    <a:pt x="22834" y="4736"/>
                    <a:pt x="18129" y="0"/>
                    <a:pt x="12136" y="0"/>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028;p32">
              <a:extLst>
                <a:ext uri="{FF2B5EF4-FFF2-40B4-BE49-F238E27FC236}">
                  <a16:creationId xmlns:a16="http://schemas.microsoft.com/office/drawing/2014/main" id="{9EB0F0D5-8FA7-F180-AC53-D45DA3E56BE5}"/>
                </a:ext>
              </a:extLst>
            </p:cNvPr>
            <p:cNvSpPr/>
            <p:nvPr/>
          </p:nvSpPr>
          <p:spPr>
            <a:xfrm>
              <a:off x="1014059" y="3544795"/>
              <a:ext cx="387994" cy="323333"/>
            </a:xfrm>
            <a:custGeom>
              <a:avLst/>
              <a:gdLst/>
              <a:ahLst/>
              <a:cxnLst/>
              <a:rect l="l" t="t" r="r" b="b"/>
              <a:pathLst>
                <a:path w="27104" h="22587" extrusionOk="0">
                  <a:moveTo>
                    <a:pt x="12551" y="1"/>
                  </a:moveTo>
                  <a:lnTo>
                    <a:pt x="12551" y="1"/>
                  </a:lnTo>
                  <a:cubicBezTo>
                    <a:pt x="0" y="2625"/>
                    <a:pt x="1542" y="22154"/>
                    <a:pt x="14553" y="22587"/>
                  </a:cubicBezTo>
                  <a:cubicBezTo>
                    <a:pt x="27103" y="19936"/>
                    <a:pt x="25534" y="434"/>
                    <a:pt x="12551"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029;p32">
              <a:extLst>
                <a:ext uri="{FF2B5EF4-FFF2-40B4-BE49-F238E27FC236}">
                  <a16:creationId xmlns:a16="http://schemas.microsoft.com/office/drawing/2014/main" id="{DCEC5C2E-3943-07F9-2676-AB2DA51286B5}"/>
                </a:ext>
              </a:extLst>
            </p:cNvPr>
            <p:cNvSpPr/>
            <p:nvPr/>
          </p:nvSpPr>
          <p:spPr>
            <a:xfrm>
              <a:off x="1488387" y="3399598"/>
              <a:ext cx="387994" cy="323333"/>
            </a:xfrm>
            <a:custGeom>
              <a:avLst/>
              <a:gdLst/>
              <a:ahLst/>
              <a:cxnLst/>
              <a:rect l="l" t="t" r="r" b="b"/>
              <a:pathLst>
                <a:path w="27104" h="22587" extrusionOk="0">
                  <a:moveTo>
                    <a:pt x="12551" y="0"/>
                  </a:moveTo>
                  <a:lnTo>
                    <a:pt x="12551" y="0"/>
                  </a:lnTo>
                  <a:cubicBezTo>
                    <a:pt x="0" y="2624"/>
                    <a:pt x="1542" y="22154"/>
                    <a:pt x="14553" y="22586"/>
                  </a:cubicBezTo>
                  <a:cubicBezTo>
                    <a:pt x="27104" y="19936"/>
                    <a:pt x="25535" y="433"/>
                    <a:pt x="12551"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30;p32">
              <a:extLst>
                <a:ext uri="{FF2B5EF4-FFF2-40B4-BE49-F238E27FC236}">
                  <a16:creationId xmlns:a16="http://schemas.microsoft.com/office/drawing/2014/main" id="{DB26E3DD-30C3-88B7-5085-240D8D45DD71}"/>
                </a:ext>
              </a:extLst>
            </p:cNvPr>
            <p:cNvSpPr/>
            <p:nvPr/>
          </p:nvSpPr>
          <p:spPr>
            <a:xfrm>
              <a:off x="903705" y="3892893"/>
              <a:ext cx="218003" cy="212993"/>
            </a:xfrm>
            <a:custGeom>
              <a:avLst/>
              <a:gdLst/>
              <a:ahLst/>
              <a:cxnLst/>
              <a:rect l="l" t="t" r="r" b="b"/>
              <a:pathLst>
                <a:path w="15229" h="14879" extrusionOk="0">
                  <a:moveTo>
                    <a:pt x="7628" y="1"/>
                  </a:moveTo>
                  <a:cubicBezTo>
                    <a:pt x="3733" y="1"/>
                    <a:pt x="0" y="3409"/>
                    <a:pt x="162" y="7440"/>
                  </a:cubicBezTo>
                  <a:cubicBezTo>
                    <a:pt x="352" y="11497"/>
                    <a:pt x="3435" y="14878"/>
                    <a:pt x="7628" y="14878"/>
                  </a:cubicBezTo>
                  <a:cubicBezTo>
                    <a:pt x="11496" y="14878"/>
                    <a:pt x="15229" y="11443"/>
                    <a:pt x="15066" y="7440"/>
                  </a:cubicBezTo>
                  <a:cubicBezTo>
                    <a:pt x="14877" y="3409"/>
                    <a:pt x="11766" y="1"/>
                    <a:pt x="76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31;p32">
              <a:extLst>
                <a:ext uri="{FF2B5EF4-FFF2-40B4-BE49-F238E27FC236}">
                  <a16:creationId xmlns:a16="http://schemas.microsoft.com/office/drawing/2014/main" id="{E08C14A9-F83F-8920-AE81-784C0051C5D1}"/>
                </a:ext>
              </a:extLst>
            </p:cNvPr>
            <p:cNvSpPr/>
            <p:nvPr/>
          </p:nvSpPr>
          <p:spPr>
            <a:xfrm>
              <a:off x="1792337" y="3674518"/>
              <a:ext cx="218017" cy="212979"/>
            </a:xfrm>
            <a:custGeom>
              <a:avLst/>
              <a:gdLst/>
              <a:ahLst/>
              <a:cxnLst/>
              <a:rect l="l" t="t" r="r" b="b"/>
              <a:pathLst>
                <a:path w="15230" h="14878" extrusionOk="0">
                  <a:moveTo>
                    <a:pt x="7629" y="0"/>
                  </a:moveTo>
                  <a:cubicBezTo>
                    <a:pt x="3734" y="0"/>
                    <a:pt x="1" y="3408"/>
                    <a:pt x="190" y="7439"/>
                  </a:cubicBezTo>
                  <a:cubicBezTo>
                    <a:pt x="380" y="11496"/>
                    <a:pt x="3463" y="14877"/>
                    <a:pt x="7629" y="14877"/>
                  </a:cubicBezTo>
                  <a:cubicBezTo>
                    <a:pt x="11497" y="14877"/>
                    <a:pt x="15230" y="11469"/>
                    <a:pt x="15067" y="7439"/>
                  </a:cubicBezTo>
                  <a:cubicBezTo>
                    <a:pt x="14878" y="3408"/>
                    <a:pt x="11767" y="0"/>
                    <a:pt x="7629"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32;p32">
              <a:extLst>
                <a:ext uri="{FF2B5EF4-FFF2-40B4-BE49-F238E27FC236}">
                  <a16:creationId xmlns:a16="http://schemas.microsoft.com/office/drawing/2014/main" id="{9C974655-A634-60B4-F843-1EF716A198E9}"/>
                </a:ext>
              </a:extLst>
            </p:cNvPr>
            <p:cNvSpPr/>
            <p:nvPr/>
          </p:nvSpPr>
          <p:spPr>
            <a:xfrm>
              <a:off x="1384531" y="3785559"/>
              <a:ext cx="220294" cy="129035"/>
            </a:xfrm>
            <a:custGeom>
              <a:avLst/>
              <a:gdLst/>
              <a:ahLst/>
              <a:cxnLst/>
              <a:rect l="l" t="t" r="r" b="b"/>
              <a:pathLst>
                <a:path w="15389" h="9014" extrusionOk="0">
                  <a:moveTo>
                    <a:pt x="7956" y="0"/>
                  </a:moveTo>
                  <a:cubicBezTo>
                    <a:pt x="7256" y="0"/>
                    <a:pt x="6550" y="103"/>
                    <a:pt x="5849" y="331"/>
                  </a:cubicBezTo>
                  <a:cubicBezTo>
                    <a:pt x="2522" y="1359"/>
                    <a:pt x="791" y="4605"/>
                    <a:pt x="114" y="7824"/>
                  </a:cubicBezTo>
                  <a:cubicBezTo>
                    <a:pt x="0" y="8542"/>
                    <a:pt x="605" y="9014"/>
                    <a:pt x="1156" y="9014"/>
                  </a:cubicBezTo>
                  <a:cubicBezTo>
                    <a:pt x="1518" y="9014"/>
                    <a:pt x="1857" y="8810"/>
                    <a:pt x="1954" y="8338"/>
                  </a:cubicBezTo>
                  <a:cubicBezTo>
                    <a:pt x="2468" y="5822"/>
                    <a:pt x="3712" y="2982"/>
                    <a:pt x="6363" y="2116"/>
                  </a:cubicBezTo>
                  <a:cubicBezTo>
                    <a:pt x="6901" y="1941"/>
                    <a:pt x="7445" y="1861"/>
                    <a:pt x="7986" y="1861"/>
                  </a:cubicBezTo>
                  <a:cubicBezTo>
                    <a:pt x="9943" y="1861"/>
                    <a:pt x="11858" y="2900"/>
                    <a:pt x="13341" y="4172"/>
                  </a:cubicBezTo>
                  <a:cubicBezTo>
                    <a:pt x="13539" y="4341"/>
                    <a:pt x="13755" y="4412"/>
                    <a:pt x="13964" y="4412"/>
                  </a:cubicBezTo>
                  <a:cubicBezTo>
                    <a:pt x="14727" y="4412"/>
                    <a:pt x="15389" y="3462"/>
                    <a:pt x="14667" y="2847"/>
                  </a:cubicBezTo>
                  <a:cubicBezTo>
                    <a:pt x="12793" y="1268"/>
                    <a:pt x="10412" y="0"/>
                    <a:pt x="7956"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33;p32">
              <a:extLst>
                <a:ext uri="{FF2B5EF4-FFF2-40B4-BE49-F238E27FC236}">
                  <a16:creationId xmlns:a16="http://schemas.microsoft.com/office/drawing/2014/main" id="{838D3683-93CD-067D-38A2-5FECB5A644D7}"/>
                </a:ext>
              </a:extLst>
            </p:cNvPr>
            <p:cNvSpPr/>
            <p:nvPr/>
          </p:nvSpPr>
          <p:spPr>
            <a:xfrm>
              <a:off x="1227367" y="3866181"/>
              <a:ext cx="507667" cy="154774"/>
            </a:xfrm>
            <a:custGeom>
              <a:avLst/>
              <a:gdLst/>
              <a:ahLst/>
              <a:cxnLst/>
              <a:rect l="l" t="t" r="r" b="b"/>
              <a:pathLst>
                <a:path w="35464" h="10812" extrusionOk="0">
                  <a:moveTo>
                    <a:pt x="34106" y="0"/>
                  </a:moveTo>
                  <a:cubicBezTo>
                    <a:pt x="33896" y="0"/>
                    <a:pt x="33681" y="81"/>
                    <a:pt x="33490" y="271"/>
                  </a:cubicBezTo>
                  <a:cubicBezTo>
                    <a:pt x="27034" y="6622"/>
                    <a:pt x="18190" y="8988"/>
                    <a:pt x="9376" y="8988"/>
                  </a:cubicBezTo>
                  <a:cubicBezTo>
                    <a:pt x="6779" y="8988"/>
                    <a:pt x="4184" y="8782"/>
                    <a:pt x="1653" y="8413"/>
                  </a:cubicBezTo>
                  <a:cubicBezTo>
                    <a:pt x="1602" y="8406"/>
                    <a:pt x="1551" y="8402"/>
                    <a:pt x="1502" y="8402"/>
                  </a:cubicBezTo>
                  <a:cubicBezTo>
                    <a:pt x="422" y="8402"/>
                    <a:pt x="1" y="10043"/>
                    <a:pt x="1139" y="10198"/>
                  </a:cubicBezTo>
                  <a:cubicBezTo>
                    <a:pt x="3827" y="10593"/>
                    <a:pt x="6579" y="10812"/>
                    <a:pt x="9330" y="10812"/>
                  </a:cubicBezTo>
                  <a:cubicBezTo>
                    <a:pt x="18649" y="10812"/>
                    <a:pt x="27966" y="8300"/>
                    <a:pt x="34815" y="1596"/>
                  </a:cubicBezTo>
                  <a:cubicBezTo>
                    <a:pt x="35463" y="928"/>
                    <a:pt x="34819" y="0"/>
                    <a:pt x="34106"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34;p32">
              <a:extLst>
                <a:ext uri="{FF2B5EF4-FFF2-40B4-BE49-F238E27FC236}">
                  <a16:creationId xmlns:a16="http://schemas.microsoft.com/office/drawing/2014/main" id="{7E64E07C-06B9-8E09-A4D1-D0705CD5884F}"/>
                </a:ext>
              </a:extLst>
            </p:cNvPr>
            <p:cNvSpPr/>
            <p:nvPr/>
          </p:nvSpPr>
          <p:spPr>
            <a:xfrm>
              <a:off x="1446401" y="3325246"/>
              <a:ext cx="245087" cy="98530"/>
            </a:xfrm>
            <a:custGeom>
              <a:avLst/>
              <a:gdLst/>
              <a:ahLst/>
              <a:cxnLst/>
              <a:rect l="l" t="t" r="r" b="b"/>
              <a:pathLst>
                <a:path w="17121" h="6883" extrusionOk="0">
                  <a:moveTo>
                    <a:pt x="12482" y="0"/>
                  </a:moveTo>
                  <a:cubicBezTo>
                    <a:pt x="8090" y="0"/>
                    <a:pt x="3885" y="2142"/>
                    <a:pt x="688" y="5275"/>
                  </a:cubicBezTo>
                  <a:cubicBezTo>
                    <a:pt x="0" y="5943"/>
                    <a:pt x="630" y="6883"/>
                    <a:pt x="1338" y="6883"/>
                  </a:cubicBezTo>
                  <a:cubicBezTo>
                    <a:pt x="1549" y="6883"/>
                    <a:pt x="1767" y="6799"/>
                    <a:pt x="1960" y="6601"/>
                  </a:cubicBezTo>
                  <a:cubicBezTo>
                    <a:pt x="4814" y="3811"/>
                    <a:pt x="8519" y="1855"/>
                    <a:pt x="12455" y="1855"/>
                  </a:cubicBezTo>
                  <a:cubicBezTo>
                    <a:pt x="13480" y="1855"/>
                    <a:pt x="14520" y="1988"/>
                    <a:pt x="15565" y="2273"/>
                  </a:cubicBezTo>
                  <a:cubicBezTo>
                    <a:pt x="15658" y="2300"/>
                    <a:pt x="15747" y="2312"/>
                    <a:pt x="15830" y="2312"/>
                  </a:cubicBezTo>
                  <a:cubicBezTo>
                    <a:pt x="16774" y="2312"/>
                    <a:pt x="17120" y="761"/>
                    <a:pt x="16052" y="488"/>
                  </a:cubicBezTo>
                  <a:cubicBezTo>
                    <a:pt x="14859" y="155"/>
                    <a:pt x="13664" y="0"/>
                    <a:pt x="12482"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35;p32">
              <a:extLst>
                <a:ext uri="{FF2B5EF4-FFF2-40B4-BE49-F238E27FC236}">
                  <a16:creationId xmlns:a16="http://schemas.microsoft.com/office/drawing/2014/main" id="{E057B7C1-CB27-B86C-5ECE-E5525CEE3C6D}"/>
                </a:ext>
              </a:extLst>
            </p:cNvPr>
            <p:cNvSpPr/>
            <p:nvPr/>
          </p:nvSpPr>
          <p:spPr>
            <a:xfrm>
              <a:off x="985658" y="3461010"/>
              <a:ext cx="251157" cy="101007"/>
            </a:xfrm>
            <a:custGeom>
              <a:avLst/>
              <a:gdLst/>
              <a:ahLst/>
              <a:cxnLst/>
              <a:rect l="l" t="t" r="r" b="b"/>
              <a:pathLst>
                <a:path w="17545" h="7056" extrusionOk="0">
                  <a:moveTo>
                    <a:pt x="12218" y="1"/>
                  </a:moveTo>
                  <a:cubicBezTo>
                    <a:pt x="10716" y="1"/>
                    <a:pt x="9219" y="188"/>
                    <a:pt x="7773" y="633"/>
                  </a:cubicBezTo>
                  <a:cubicBezTo>
                    <a:pt x="4959" y="1526"/>
                    <a:pt x="2579" y="3230"/>
                    <a:pt x="605" y="5448"/>
                  </a:cubicBezTo>
                  <a:cubicBezTo>
                    <a:pt x="0" y="6115"/>
                    <a:pt x="632" y="7055"/>
                    <a:pt x="1326" y="7055"/>
                  </a:cubicBezTo>
                  <a:cubicBezTo>
                    <a:pt x="1532" y="7055"/>
                    <a:pt x="1744" y="6972"/>
                    <a:pt x="1930" y="6773"/>
                  </a:cubicBezTo>
                  <a:cubicBezTo>
                    <a:pt x="3661" y="4799"/>
                    <a:pt x="5744" y="3203"/>
                    <a:pt x="8259" y="2419"/>
                  </a:cubicBezTo>
                  <a:cubicBezTo>
                    <a:pt x="9570" y="2020"/>
                    <a:pt x="10926" y="1846"/>
                    <a:pt x="12292" y="1846"/>
                  </a:cubicBezTo>
                  <a:cubicBezTo>
                    <a:pt x="13518" y="1846"/>
                    <a:pt x="14752" y="1986"/>
                    <a:pt x="15968" y="2229"/>
                  </a:cubicBezTo>
                  <a:cubicBezTo>
                    <a:pt x="16042" y="2245"/>
                    <a:pt x="16114" y="2252"/>
                    <a:pt x="16182" y="2252"/>
                  </a:cubicBezTo>
                  <a:cubicBezTo>
                    <a:pt x="17187" y="2252"/>
                    <a:pt x="17545" y="672"/>
                    <a:pt x="16455" y="444"/>
                  </a:cubicBezTo>
                  <a:cubicBezTo>
                    <a:pt x="15063" y="168"/>
                    <a:pt x="13638" y="1"/>
                    <a:pt x="12218"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036;p32">
              <a:extLst>
                <a:ext uri="{FF2B5EF4-FFF2-40B4-BE49-F238E27FC236}">
                  <a16:creationId xmlns:a16="http://schemas.microsoft.com/office/drawing/2014/main" id="{C0B646A8-CC85-5A64-DB00-3CB90ACDD620}"/>
                </a:ext>
              </a:extLst>
            </p:cNvPr>
            <p:cNvSpPr/>
            <p:nvPr/>
          </p:nvSpPr>
          <p:spPr>
            <a:xfrm>
              <a:off x="165910" y="2278662"/>
              <a:ext cx="2177798" cy="1696728"/>
            </a:xfrm>
            <a:custGeom>
              <a:avLst/>
              <a:gdLst/>
              <a:ahLst/>
              <a:cxnLst/>
              <a:rect l="l" t="t" r="r" b="b"/>
              <a:pathLst>
                <a:path w="152134" h="118528" extrusionOk="0">
                  <a:moveTo>
                    <a:pt x="117364" y="1"/>
                  </a:moveTo>
                  <a:cubicBezTo>
                    <a:pt x="105122" y="1"/>
                    <a:pt x="97426" y="14641"/>
                    <a:pt x="85730" y="17309"/>
                  </a:cubicBezTo>
                  <a:cubicBezTo>
                    <a:pt x="61521" y="22827"/>
                    <a:pt x="23706" y="15605"/>
                    <a:pt x="30415" y="46847"/>
                  </a:cubicBezTo>
                  <a:cubicBezTo>
                    <a:pt x="26777" y="44620"/>
                    <a:pt x="23183" y="43617"/>
                    <a:pt x="19866" y="43617"/>
                  </a:cubicBezTo>
                  <a:cubicBezTo>
                    <a:pt x="8235" y="43617"/>
                    <a:pt x="0" y="55945"/>
                    <a:pt x="5178" y="71056"/>
                  </a:cubicBezTo>
                  <a:cubicBezTo>
                    <a:pt x="10966" y="87908"/>
                    <a:pt x="21705" y="104732"/>
                    <a:pt x="30847" y="118527"/>
                  </a:cubicBezTo>
                  <a:cubicBezTo>
                    <a:pt x="42587" y="105895"/>
                    <a:pt x="38340" y="93859"/>
                    <a:pt x="39990" y="78495"/>
                  </a:cubicBezTo>
                  <a:cubicBezTo>
                    <a:pt x="55219" y="77927"/>
                    <a:pt x="59547" y="71678"/>
                    <a:pt x="73125" y="67350"/>
                  </a:cubicBezTo>
                  <a:cubicBezTo>
                    <a:pt x="77763" y="65732"/>
                    <a:pt x="82955" y="65114"/>
                    <a:pt x="88283" y="65114"/>
                  </a:cubicBezTo>
                  <a:cubicBezTo>
                    <a:pt x="94173" y="65114"/>
                    <a:pt x="100229" y="65869"/>
                    <a:pt x="105882" y="66864"/>
                  </a:cubicBezTo>
                  <a:cubicBezTo>
                    <a:pt x="112148" y="68205"/>
                    <a:pt x="121261" y="70470"/>
                    <a:pt x="129523" y="70470"/>
                  </a:cubicBezTo>
                  <a:cubicBezTo>
                    <a:pt x="133422" y="70470"/>
                    <a:pt x="137131" y="69966"/>
                    <a:pt x="140261" y="68622"/>
                  </a:cubicBezTo>
                  <a:cubicBezTo>
                    <a:pt x="152134" y="62816"/>
                    <a:pt x="151847" y="48033"/>
                    <a:pt x="139751" y="46545"/>
                  </a:cubicBezTo>
                  <a:lnTo>
                    <a:pt x="139751" y="46545"/>
                  </a:lnTo>
                  <a:cubicBezTo>
                    <a:pt x="147079" y="44629"/>
                    <a:pt x="150581" y="36210"/>
                    <a:pt x="149106" y="29455"/>
                  </a:cubicBezTo>
                  <a:cubicBezTo>
                    <a:pt x="146888" y="23132"/>
                    <a:pt x="142573" y="20779"/>
                    <a:pt x="136866" y="20779"/>
                  </a:cubicBezTo>
                  <a:cubicBezTo>
                    <a:pt x="133735" y="20779"/>
                    <a:pt x="130184" y="21488"/>
                    <a:pt x="126331" y="22638"/>
                  </a:cubicBezTo>
                  <a:cubicBezTo>
                    <a:pt x="136718" y="14632"/>
                    <a:pt x="131660" y="1107"/>
                    <a:pt x="118622" y="52"/>
                  </a:cubicBezTo>
                  <a:cubicBezTo>
                    <a:pt x="118197" y="18"/>
                    <a:pt x="117778" y="1"/>
                    <a:pt x="117364"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37;p32">
              <a:extLst>
                <a:ext uri="{FF2B5EF4-FFF2-40B4-BE49-F238E27FC236}">
                  <a16:creationId xmlns:a16="http://schemas.microsoft.com/office/drawing/2014/main" id="{054745CC-B6BC-8701-39FD-200934491DFB}"/>
                </a:ext>
              </a:extLst>
            </p:cNvPr>
            <p:cNvSpPr/>
            <p:nvPr/>
          </p:nvSpPr>
          <p:spPr>
            <a:xfrm>
              <a:off x="993918" y="2635779"/>
              <a:ext cx="975395" cy="515326"/>
            </a:xfrm>
            <a:custGeom>
              <a:avLst/>
              <a:gdLst/>
              <a:ahLst/>
              <a:cxnLst/>
              <a:rect l="l" t="t" r="r" b="b"/>
              <a:pathLst>
                <a:path w="68138" h="35999" extrusionOk="0">
                  <a:moveTo>
                    <a:pt x="57238" y="1"/>
                  </a:moveTo>
                  <a:cubicBezTo>
                    <a:pt x="57057" y="1"/>
                    <a:pt x="56876" y="6"/>
                    <a:pt x="56696" y="17"/>
                  </a:cubicBezTo>
                  <a:cubicBezTo>
                    <a:pt x="55424" y="98"/>
                    <a:pt x="54153" y="423"/>
                    <a:pt x="52990" y="910"/>
                  </a:cubicBezTo>
                  <a:cubicBezTo>
                    <a:pt x="53868" y="715"/>
                    <a:pt x="54768" y="608"/>
                    <a:pt x="55656" y="608"/>
                  </a:cubicBezTo>
                  <a:cubicBezTo>
                    <a:pt x="57228" y="608"/>
                    <a:pt x="58763" y="944"/>
                    <a:pt x="60077" y="1721"/>
                  </a:cubicBezTo>
                  <a:cubicBezTo>
                    <a:pt x="62105" y="2858"/>
                    <a:pt x="63566" y="4886"/>
                    <a:pt x="64134" y="7104"/>
                  </a:cubicBezTo>
                  <a:cubicBezTo>
                    <a:pt x="64756" y="9268"/>
                    <a:pt x="64432" y="11703"/>
                    <a:pt x="63160" y="13082"/>
                  </a:cubicBezTo>
                  <a:cubicBezTo>
                    <a:pt x="62273" y="14105"/>
                    <a:pt x="60890" y="14508"/>
                    <a:pt x="59385" y="14508"/>
                  </a:cubicBezTo>
                  <a:cubicBezTo>
                    <a:pt x="58780" y="14508"/>
                    <a:pt x="58155" y="14443"/>
                    <a:pt x="57534" y="14326"/>
                  </a:cubicBezTo>
                  <a:cubicBezTo>
                    <a:pt x="57441" y="14309"/>
                    <a:pt x="57346" y="14301"/>
                    <a:pt x="57252" y="14301"/>
                  </a:cubicBezTo>
                  <a:cubicBezTo>
                    <a:pt x="56612" y="14301"/>
                    <a:pt x="55985" y="14694"/>
                    <a:pt x="55749" y="15354"/>
                  </a:cubicBezTo>
                  <a:cubicBezTo>
                    <a:pt x="55451" y="16166"/>
                    <a:pt x="55884" y="17058"/>
                    <a:pt x="56696" y="17383"/>
                  </a:cubicBezTo>
                  <a:lnTo>
                    <a:pt x="56912" y="17437"/>
                  </a:lnTo>
                  <a:lnTo>
                    <a:pt x="58048" y="17843"/>
                  </a:lnTo>
                  <a:cubicBezTo>
                    <a:pt x="58454" y="17978"/>
                    <a:pt x="58832" y="18113"/>
                    <a:pt x="59157" y="18330"/>
                  </a:cubicBezTo>
                  <a:lnTo>
                    <a:pt x="60212" y="18871"/>
                  </a:lnTo>
                  <a:lnTo>
                    <a:pt x="61159" y="19547"/>
                  </a:lnTo>
                  <a:cubicBezTo>
                    <a:pt x="62349" y="20494"/>
                    <a:pt x="63268" y="21684"/>
                    <a:pt x="63728" y="23036"/>
                  </a:cubicBezTo>
                  <a:cubicBezTo>
                    <a:pt x="64675" y="25687"/>
                    <a:pt x="63674" y="28879"/>
                    <a:pt x="61375" y="30475"/>
                  </a:cubicBezTo>
                  <a:cubicBezTo>
                    <a:pt x="59720" y="31643"/>
                    <a:pt x="57505" y="32040"/>
                    <a:pt x="55113" y="32040"/>
                  </a:cubicBezTo>
                  <a:cubicBezTo>
                    <a:pt x="54181" y="32040"/>
                    <a:pt x="53223" y="31980"/>
                    <a:pt x="52259" y="31881"/>
                  </a:cubicBezTo>
                  <a:cubicBezTo>
                    <a:pt x="48851" y="31557"/>
                    <a:pt x="45362" y="30745"/>
                    <a:pt x="41927" y="29880"/>
                  </a:cubicBezTo>
                  <a:lnTo>
                    <a:pt x="36625" y="28554"/>
                  </a:lnTo>
                  <a:cubicBezTo>
                    <a:pt x="34786" y="28203"/>
                    <a:pt x="33028" y="27824"/>
                    <a:pt x="31242" y="27526"/>
                  </a:cubicBezTo>
                  <a:cubicBezTo>
                    <a:pt x="27712" y="26916"/>
                    <a:pt x="24130" y="26227"/>
                    <a:pt x="20419" y="26227"/>
                  </a:cubicBezTo>
                  <a:cubicBezTo>
                    <a:pt x="20348" y="26227"/>
                    <a:pt x="20277" y="26227"/>
                    <a:pt x="20206" y="26228"/>
                  </a:cubicBezTo>
                  <a:cubicBezTo>
                    <a:pt x="20106" y="26227"/>
                    <a:pt x="20006" y="26226"/>
                    <a:pt x="19906" y="26226"/>
                  </a:cubicBezTo>
                  <a:cubicBezTo>
                    <a:pt x="16218" y="26226"/>
                    <a:pt x="12518" y="27190"/>
                    <a:pt x="9305" y="28744"/>
                  </a:cubicBezTo>
                  <a:cubicBezTo>
                    <a:pt x="5951" y="30312"/>
                    <a:pt x="2895" y="32341"/>
                    <a:pt x="1" y="34532"/>
                  </a:cubicBezTo>
                  <a:cubicBezTo>
                    <a:pt x="3246" y="32882"/>
                    <a:pt x="6519" y="31313"/>
                    <a:pt x="9873" y="30150"/>
                  </a:cubicBezTo>
                  <a:cubicBezTo>
                    <a:pt x="12581" y="29262"/>
                    <a:pt x="15305" y="28721"/>
                    <a:pt x="18074" y="28721"/>
                  </a:cubicBezTo>
                  <a:cubicBezTo>
                    <a:pt x="18764" y="28721"/>
                    <a:pt x="19456" y="28755"/>
                    <a:pt x="20152" y="28825"/>
                  </a:cubicBezTo>
                  <a:cubicBezTo>
                    <a:pt x="23587" y="29095"/>
                    <a:pt x="27077" y="29961"/>
                    <a:pt x="30566" y="30799"/>
                  </a:cubicBezTo>
                  <a:lnTo>
                    <a:pt x="35814" y="32044"/>
                  </a:lnTo>
                  <a:lnTo>
                    <a:pt x="40980" y="33531"/>
                  </a:lnTo>
                  <a:cubicBezTo>
                    <a:pt x="44496" y="34532"/>
                    <a:pt x="48121" y="35398"/>
                    <a:pt x="51908" y="35803"/>
                  </a:cubicBezTo>
                  <a:cubicBezTo>
                    <a:pt x="53023" y="35915"/>
                    <a:pt x="54147" y="35998"/>
                    <a:pt x="55297" y="35998"/>
                  </a:cubicBezTo>
                  <a:cubicBezTo>
                    <a:pt x="56100" y="35998"/>
                    <a:pt x="56916" y="35958"/>
                    <a:pt x="57750" y="35858"/>
                  </a:cubicBezTo>
                  <a:cubicBezTo>
                    <a:pt x="59779" y="35641"/>
                    <a:pt x="61862" y="34965"/>
                    <a:pt x="63701" y="33639"/>
                  </a:cubicBezTo>
                  <a:cubicBezTo>
                    <a:pt x="65487" y="32314"/>
                    <a:pt x="66839" y="30394"/>
                    <a:pt x="67488" y="28257"/>
                  </a:cubicBezTo>
                  <a:cubicBezTo>
                    <a:pt x="68137" y="26147"/>
                    <a:pt x="68029" y="23794"/>
                    <a:pt x="67218" y="21738"/>
                  </a:cubicBezTo>
                  <a:cubicBezTo>
                    <a:pt x="66433" y="19682"/>
                    <a:pt x="64946" y="17951"/>
                    <a:pt x="63268" y="16734"/>
                  </a:cubicBezTo>
                  <a:cubicBezTo>
                    <a:pt x="63187" y="16707"/>
                    <a:pt x="63133" y="16626"/>
                    <a:pt x="63052" y="16598"/>
                  </a:cubicBezTo>
                  <a:cubicBezTo>
                    <a:pt x="63891" y="16166"/>
                    <a:pt x="64648" y="15544"/>
                    <a:pt x="65243" y="14786"/>
                  </a:cubicBezTo>
                  <a:cubicBezTo>
                    <a:pt x="66190" y="13515"/>
                    <a:pt x="66650" y="12000"/>
                    <a:pt x="66704" y="10567"/>
                  </a:cubicBezTo>
                  <a:cubicBezTo>
                    <a:pt x="66785" y="9133"/>
                    <a:pt x="66541" y="7726"/>
                    <a:pt x="66055" y="6455"/>
                  </a:cubicBezTo>
                  <a:cubicBezTo>
                    <a:pt x="65081" y="3885"/>
                    <a:pt x="63079" y="1694"/>
                    <a:pt x="60591" y="667"/>
                  </a:cubicBezTo>
                  <a:cubicBezTo>
                    <a:pt x="59516" y="223"/>
                    <a:pt x="58381" y="1"/>
                    <a:pt x="57238" y="1"/>
                  </a:cubicBezTo>
                  <a:close/>
                </a:path>
              </a:pathLst>
            </a:custGeom>
            <a:solidFill>
              <a:srgbClr val="F9FDFF">
                <a:alpha val="308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038;p32">
              <a:extLst>
                <a:ext uri="{FF2B5EF4-FFF2-40B4-BE49-F238E27FC236}">
                  <a16:creationId xmlns:a16="http://schemas.microsoft.com/office/drawing/2014/main" id="{AAF4AC1F-3F1B-F9E5-8A9E-0F47E50D8F39}"/>
                </a:ext>
              </a:extLst>
            </p:cNvPr>
            <p:cNvSpPr/>
            <p:nvPr/>
          </p:nvSpPr>
          <p:spPr>
            <a:xfrm>
              <a:off x="901758" y="4531800"/>
              <a:ext cx="38736" cy="119273"/>
            </a:xfrm>
            <a:custGeom>
              <a:avLst/>
              <a:gdLst/>
              <a:ahLst/>
              <a:cxnLst/>
              <a:rect l="l" t="t" r="r" b="b"/>
              <a:pathLst>
                <a:path w="2706" h="8332" extrusionOk="0">
                  <a:moveTo>
                    <a:pt x="893" y="0"/>
                  </a:moveTo>
                  <a:cubicBezTo>
                    <a:pt x="515" y="812"/>
                    <a:pt x="298" y="1488"/>
                    <a:pt x="190" y="2110"/>
                  </a:cubicBezTo>
                  <a:cubicBezTo>
                    <a:pt x="55" y="2840"/>
                    <a:pt x="1" y="3517"/>
                    <a:pt x="55" y="4193"/>
                  </a:cubicBezTo>
                  <a:cubicBezTo>
                    <a:pt x="82" y="4869"/>
                    <a:pt x="190" y="5572"/>
                    <a:pt x="379" y="6248"/>
                  </a:cubicBezTo>
                  <a:cubicBezTo>
                    <a:pt x="596" y="6952"/>
                    <a:pt x="893" y="7628"/>
                    <a:pt x="1434" y="8331"/>
                  </a:cubicBezTo>
                  <a:cubicBezTo>
                    <a:pt x="1975" y="7628"/>
                    <a:pt x="2246" y="6925"/>
                    <a:pt x="2435" y="6221"/>
                  </a:cubicBezTo>
                  <a:cubicBezTo>
                    <a:pt x="2652" y="5491"/>
                    <a:pt x="2706" y="4788"/>
                    <a:pt x="2679" y="4085"/>
                  </a:cubicBezTo>
                  <a:cubicBezTo>
                    <a:pt x="2652" y="3381"/>
                    <a:pt x="2516" y="2651"/>
                    <a:pt x="2246" y="1948"/>
                  </a:cubicBezTo>
                  <a:cubicBezTo>
                    <a:pt x="1975" y="1271"/>
                    <a:pt x="1597"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039;p32">
              <a:extLst>
                <a:ext uri="{FF2B5EF4-FFF2-40B4-BE49-F238E27FC236}">
                  <a16:creationId xmlns:a16="http://schemas.microsoft.com/office/drawing/2014/main" id="{C36C4CAB-D3E4-FE6D-C2B6-3A63AF2F1824}"/>
                </a:ext>
              </a:extLst>
            </p:cNvPr>
            <p:cNvSpPr/>
            <p:nvPr/>
          </p:nvSpPr>
          <p:spPr>
            <a:xfrm>
              <a:off x="1098074" y="4484561"/>
              <a:ext cx="38736" cy="115007"/>
            </a:xfrm>
            <a:custGeom>
              <a:avLst/>
              <a:gdLst/>
              <a:ahLst/>
              <a:cxnLst/>
              <a:rect l="l" t="t" r="r" b="b"/>
              <a:pathLst>
                <a:path w="2706" h="8034" extrusionOk="0">
                  <a:moveTo>
                    <a:pt x="866" y="0"/>
                  </a:moveTo>
                  <a:cubicBezTo>
                    <a:pt x="488" y="812"/>
                    <a:pt x="325" y="1461"/>
                    <a:pt x="163" y="2110"/>
                  </a:cubicBezTo>
                  <a:cubicBezTo>
                    <a:pt x="55" y="2786"/>
                    <a:pt x="1" y="3435"/>
                    <a:pt x="28" y="4058"/>
                  </a:cubicBezTo>
                  <a:cubicBezTo>
                    <a:pt x="55" y="4707"/>
                    <a:pt x="163" y="5356"/>
                    <a:pt x="352" y="6032"/>
                  </a:cubicBezTo>
                  <a:cubicBezTo>
                    <a:pt x="569" y="6681"/>
                    <a:pt x="866" y="7358"/>
                    <a:pt x="1407" y="8034"/>
                  </a:cubicBezTo>
                  <a:cubicBezTo>
                    <a:pt x="1948" y="7358"/>
                    <a:pt x="2219" y="6681"/>
                    <a:pt x="2435" y="6005"/>
                  </a:cubicBezTo>
                  <a:cubicBezTo>
                    <a:pt x="2625" y="5329"/>
                    <a:pt x="2706" y="4598"/>
                    <a:pt x="2652" y="3922"/>
                  </a:cubicBezTo>
                  <a:cubicBezTo>
                    <a:pt x="2625" y="3246"/>
                    <a:pt x="2489" y="2543"/>
                    <a:pt x="2219" y="1867"/>
                  </a:cubicBezTo>
                  <a:cubicBezTo>
                    <a:pt x="1948" y="1190"/>
                    <a:pt x="1543" y="541"/>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040;p32">
              <a:extLst>
                <a:ext uri="{FF2B5EF4-FFF2-40B4-BE49-F238E27FC236}">
                  <a16:creationId xmlns:a16="http://schemas.microsoft.com/office/drawing/2014/main" id="{F789C456-DBCF-EBC9-7A92-EE023612F9FA}"/>
                </a:ext>
              </a:extLst>
            </p:cNvPr>
            <p:cNvSpPr/>
            <p:nvPr/>
          </p:nvSpPr>
          <p:spPr>
            <a:xfrm>
              <a:off x="647753" y="5113777"/>
              <a:ext cx="38736" cy="115007"/>
            </a:xfrm>
            <a:custGeom>
              <a:avLst/>
              <a:gdLst/>
              <a:ahLst/>
              <a:cxnLst/>
              <a:rect l="l" t="t" r="r" b="b"/>
              <a:pathLst>
                <a:path w="2706" h="8034" extrusionOk="0">
                  <a:moveTo>
                    <a:pt x="893" y="0"/>
                  </a:moveTo>
                  <a:cubicBezTo>
                    <a:pt x="514" y="812"/>
                    <a:pt x="352" y="1461"/>
                    <a:pt x="163" y="2110"/>
                  </a:cubicBezTo>
                  <a:cubicBezTo>
                    <a:pt x="82" y="2786"/>
                    <a:pt x="1" y="3435"/>
                    <a:pt x="28" y="4057"/>
                  </a:cubicBezTo>
                  <a:cubicBezTo>
                    <a:pt x="82" y="4707"/>
                    <a:pt x="163" y="5356"/>
                    <a:pt x="379" y="6032"/>
                  </a:cubicBezTo>
                  <a:cubicBezTo>
                    <a:pt x="569" y="6681"/>
                    <a:pt x="893" y="7357"/>
                    <a:pt x="1434" y="8034"/>
                  </a:cubicBezTo>
                  <a:cubicBezTo>
                    <a:pt x="1975" y="7357"/>
                    <a:pt x="2246" y="6681"/>
                    <a:pt x="2435" y="6005"/>
                  </a:cubicBezTo>
                  <a:cubicBezTo>
                    <a:pt x="2651" y="5329"/>
                    <a:pt x="2705" y="4598"/>
                    <a:pt x="2678" y="3922"/>
                  </a:cubicBezTo>
                  <a:cubicBezTo>
                    <a:pt x="2651" y="3246"/>
                    <a:pt x="2516" y="2543"/>
                    <a:pt x="2246" y="1866"/>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041;p32">
              <a:extLst>
                <a:ext uri="{FF2B5EF4-FFF2-40B4-BE49-F238E27FC236}">
                  <a16:creationId xmlns:a16="http://schemas.microsoft.com/office/drawing/2014/main" id="{85C33647-1A8D-0C91-156E-708739A22C68}"/>
                </a:ext>
              </a:extLst>
            </p:cNvPr>
            <p:cNvSpPr/>
            <p:nvPr/>
          </p:nvSpPr>
          <p:spPr>
            <a:xfrm>
              <a:off x="976883" y="4358718"/>
              <a:ext cx="38736" cy="115007"/>
            </a:xfrm>
            <a:custGeom>
              <a:avLst/>
              <a:gdLst/>
              <a:ahLst/>
              <a:cxnLst/>
              <a:rect l="l" t="t" r="r" b="b"/>
              <a:pathLst>
                <a:path w="2706" h="8034" extrusionOk="0">
                  <a:moveTo>
                    <a:pt x="893" y="0"/>
                  </a:moveTo>
                  <a:cubicBezTo>
                    <a:pt x="514" y="812"/>
                    <a:pt x="352" y="1461"/>
                    <a:pt x="163" y="2110"/>
                  </a:cubicBezTo>
                  <a:cubicBezTo>
                    <a:pt x="81" y="2786"/>
                    <a:pt x="0" y="3435"/>
                    <a:pt x="27" y="4058"/>
                  </a:cubicBezTo>
                  <a:cubicBezTo>
                    <a:pt x="81" y="4707"/>
                    <a:pt x="163" y="5356"/>
                    <a:pt x="379" y="6032"/>
                  </a:cubicBezTo>
                  <a:cubicBezTo>
                    <a:pt x="568" y="6681"/>
                    <a:pt x="893" y="7358"/>
                    <a:pt x="1434" y="8034"/>
                  </a:cubicBezTo>
                  <a:cubicBezTo>
                    <a:pt x="1975" y="7358"/>
                    <a:pt x="2245" y="6681"/>
                    <a:pt x="2435" y="6005"/>
                  </a:cubicBezTo>
                  <a:cubicBezTo>
                    <a:pt x="2651" y="5329"/>
                    <a:pt x="2705" y="4599"/>
                    <a:pt x="2678" y="3922"/>
                  </a:cubicBezTo>
                  <a:cubicBezTo>
                    <a:pt x="2651" y="3246"/>
                    <a:pt x="2516" y="2543"/>
                    <a:pt x="2245" y="1867"/>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042;p32">
              <a:extLst>
                <a:ext uri="{FF2B5EF4-FFF2-40B4-BE49-F238E27FC236}">
                  <a16:creationId xmlns:a16="http://schemas.microsoft.com/office/drawing/2014/main" id="{4B399B8A-19B8-090C-9BC0-14582E17A8E8}"/>
                </a:ext>
              </a:extLst>
            </p:cNvPr>
            <p:cNvSpPr/>
            <p:nvPr/>
          </p:nvSpPr>
          <p:spPr>
            <a:xfrm>
              <a:off x="958689" y="4752509"/>
              <a:ext cx="37563" cy="111915"/>
            </a:xfrm>
            <a:custGeom>
              <a:avLst/>
              <a:gdLst/>
              <a:ahLst/>
              <a:cxnLst/>
              <a:rect l="l" t="t" r="r" b="b"/>
              <a:pathLst>
                <a:path w="2624" h="7818" extrusionOk="0">
                  <a:moveTo>
                    <a:pt x="1298" y="0"/>
                  </a:moveTo>
                  <a:cubicBezTo>
                    <a:pt x="757" y="622"/>
                    <a:pt x="460" y="1271"/>
                    <a:pt x="271" y="1948"/>
                  </a:cubicBezTo>
                  <a:cubicBezTo>
                    <a:pt x="81" y="2597"/>
                    <a:pt x="0" y="3273"/>
                    <a:pt x="0" y="3895"/>
                  </a:cubicBezTo>
                  <a:cubicBezTo>
                    <a:pt x="0" y="4544"/>
                    <a:pt x="54" y="5221"/>
                    <a:pt x="271" y="5870"/>
                  </a:cubicBezTo>
                  <a:cubicBezTo>
                    <a:pt x="460" y="6519"/>
                    <a:pt x="757" y="7195"/>
                    <a:pt x="1298" y="7817"/>
                  </a:cubicBezTo>
                  <a:cubicBezTo>
                    <a:pt x="1893" y="7195"/>
                    <a:pt x="2164" y="6519"/>
                    <a:pt x="2353" y="5870"/>
                  </a:cubicBezTo>
                  <a:cubicBezTo>
                    <a:pt x="2516" y="5221"/>
                    <a:pt x="2624" y="4544"/>
                    <a:pt x="2624" y="3895"/>
                  </a:cubicBezTo>
                  <a:cubicBezTo>
                    <a:pt x="2624" y="3273"/>
                    <a:pt x="2570" y="2597"/>
                    <a:pt x="2353" y="1948"/>
                  </a:cubicBezTo>
                  <a:cubicBezTo>
                    <a:pt x="2164" y="1299"/>
                    <a:pt x="1839" y="622"/>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043;p32">
              <a:extLst>
                <a:ext uri="{FF2B5EF4-FFF2-40B4-BE49-F238E27FC236}">
                  <a16:creationId xmlns:a16="http://schemas.microsoft.com/office/drawing/2014/main" id="{A148F267-7B8E-3465-69AB-A0602BBF080D}"/>
                </a:ext>
              </a:extLst>
            </p:cNvPr>
            <p:cNvSpPr/>
            <p:nvPr/>
          </p:nvSpPr>
          <p:spPr>
            <a:xfrm>
              <a:off x="744551" y="4682809"/>
              <a:ext cx="38350" cy="111528"/>
            </a:xfrm>
            <a:custGeom>
              <a:avLst/>
              <a:gdLst/>
              <a:ahLst/>
              <a:cxnLst/>
              <a:rect l="l" t="t" r="r" b="b"/>
              <a:pathLst>
                <a:path w="2679" h="7791" extrusionOk="0">
                  <a:moveTo>
                    <a:pt x="839" y="0"/>
                  </a:moveTo>
                  <a:cubicBezTo>
                    <a:pt x="488" y="758"/>
                    <a:pt x="271" y="1407"/>
                    <a:pt x="163" y="2002"/>
                  </a:cubicBezTo>
                  <a:cubicBezTo>
                    <a:pt x="28" y="2651"/>
                    <a:pt x="1" y="3300"/>
                    <a:pt x="28" y="3949"/>
                  </a:cubicBezTo>
                  <a:cubicBezTo>
                    <a:pt x="82" y="4572"/>
                    <a:pt x="163" y="5221"/>
                    <a:pt x="380" y="5870"/>
                  </a:cubicBezTo>
                  <a:cubicBezTo>
                    <a:pt x="569" y="6465"/>
                    <a:pt x="893" y="7141"/>
                    <a:pt x="1434" y="7790"/>
                  </a:cubicBezTo>
                  <a:cubicBezTo>
                    <a:pt x="1975" y="7114"/>
                    <a:pt x="2246" y="6465"/>
                    <a:pt x="2435" y="5789"/>
                  </a:cubicBezTo>
                  <a:cubicBezTo>
                    <a:pt x="2598" y="5167"/>
                    <a:pt x="2679" y="4490"/>
                    <a:pt x="2652" y="3814"/>
                  </a:cubicBezTo>
                  <a:cubicBezTo>
                    <a:pt x="2598" y="3138"/>
                    <a:pt x="2462" y="2462"/>
                    <a:pt x="2192" y="1813"/>
                  </a:cubicBezTo>
                  <a:cubicBezTo>
                    <a:pt x="1921" y="1163"/>
                    <a:pt x="1516" y="487"/>
                    <a:pt x="83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044;p32">
              <a:extLst>
                <a:ext uri="{FF2B5EF4-FFF2-40B4-BE49-F238E27FC236}">
                  <a16:creationId xmlns:a16="http://schemas.microsoft.com/office/drawing/2014/main" id="{AE3C48ED-F25E-54A0-66D0-83DD6B740869}"/>
                </a:ext>
              </a:extLst>
            </p:cNvPr>
            <p:cNvSpPr/>
            <p:nvPr/>
          </p:nvSpPr>
          <p:spPr>
            <a:xfrm>
              <a:off x="840590" y="4848148"/>
              <a:ext cx="37563" cy="110369"/>
            </a:xfrm>
            <a:custGeom>
              <a:avLst/>
              <a:gdLst/>
              <a:ahLst/>
              <a:cxnLst/>
              <a:rect l="l" t="t" r="r" b="b"/>
              <a:pathLst>
                <a:path w="2624" h="7710" extrusionOk="0">
                  <a:moveTo>
                    <a:pt x="1298" y="0"/>
                  </a:moveTo>
                  <a:cubicBezTo>
                    <a:pt x="730" y="649"/>
                    <a:pt x="460" y="1299"/>
                    <a:pt x="271" y="1921"/>
                  </a:cubicBezTo>
                  <a:cubicBezTo>
                    <a:pt x="81" y="2570"/>
                    <a:pt x="0" y="3219"/>
                    <a:pt x="0" y="3868"/>
                  </a:cubicBezTo>
                  <a:cubicBezTo>
                    <a:pt x="0" y="4490"/>
                    <a:pt x="54" y="5140"/>
                    <a:pt x="271" y="5789"/>
                  </a:cubicBezTo>
                  <a:cubicBezTo>
                    <a:pt x="460" y="6438"/>
                    <a:pt x="757" y="7060"/>
                    <a:pt x="1298" y="7709"/>
                  </a:cubicBezTo>
                  <a:cubicBezTo>
                    <a:pt x="1866" y="7060"/>
                    <a:pt x="2164" y="6438"/>
                    <a:pt x="2353" y="5789"/>
                  </a:cubicBezTo>
                  <a:cubicBezTo>
                    <a:pt x="2516" y="5140"/>
                    <a:pt x="2624" y="4490"/>
                    <a:pt x="2624" y="3868"/>
                  </a:cubicBezTo>
                  <a:cubicBezTo>
                    <a:pt x="2624" y="3219"/>
                    <a:pt x="2543" y="2570"/>
                    <a:pt x="2353" y="1921"/>
                  </a:cubicBezTo>
                  <a:cubicBezTo>
                    <a:pt x="2164" y="1272"/>
                    <a:pt x="1839" y="649"/>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045;p32">
              <a:extLst>
                <a:ext uri="{FF2B5EF4-FFF2-40B4-BE49-F238E27FC236}">
                  <a16:creationId xmlns:a16="http://schemas.microsoft.com/office/drawing/2014/main" id="{EBACD3C1-9BFF-9C70-E051-D9A903EA9C88}"/>
                </a:ext>
              </a:extLst>
            </p:cNvPr>
            <p:cNvSpPr/>
            <p:nvPr/>
          </p:nvSpPr>
          <p:spPr>
            <a:xfrm>
              <a:off x="646980" y="4922099"/>
              <a:ext cx="38736" cy="122765"/>
            </a:xfrm>
            <a:custGeom>
              <a:avLst/>
              <a:gdLst/>
              <a:ahLst/>
              <a:cxnLst/>
              <a:rect l="l" t="t" r="r" b="b"/>
              <a:pathLst>
                <a:path w="2706" h="8576" extrusionOk="0">
                  <a:moveTo>
                    <a:pt x="1272" y="1"/>
                  </a:moveTo>
                  <a:cubicBezTo>
                    <a:pt x="731" y="758"/>
                    <a:pt x="460" y="1461"/>
                    <a:pt x="271" y="2138"/>
                  </a:cubicBezTo>
                  <a:cubicBezTo>
                    <a:pt x="55" y="2841"/>
                    <a:pt x="0" y="3598"/>
                    <a:pt x="28" y="4329"/>
                  </a:cubicBezTo>
                  <a:cubicBezTo>
                    <a:pt x="55" y="5086"/>
                    <a:pt x="190" y="5816"/>
                    <a:pt x="460" y="6547"/>
                  </a:cubicBezTo>
                  <a:cubicBezTo>
                    <a:pt x="731" y="7250"/>
                    <a:pt x="1137" y="7953"/>
                    <a:pt x="1813" y="8575"/>
                  </a:cubicBezTo>
                  <a:cubicBezTo>
                    <a:pt x="2218" y="7764"/>
                    <a:pt x="2381" y="7033"/>
                    <a:pt x="2516" y="6330"/>
                  </a:cubicBezTo>
                  <a:cubicBezTo>
                    <a:pt x="2651" y="5627"/>
                    <a:pt x="2705" y="4951"/>
                    <a:pt x="2651" y="4247"/>
                  </a:cubicBezTo>
                  <a:cubicBezTo>
                    <a:pt x="2624" y="3571"/>
                    <a:pt x="2516" y="2841"/>
                    <a:pt x="2327" y="2138"/>
                  </a:cubicBezTo>
                  <a:cubicBezTo>
                    <a:pt x="2110" y="1434"/>
                    <a:pt x="1813" y="731"/>
                    <a:pt x="1272"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046;p32">
              <a:extLst>
                <a:ext uri="{FF2B5EF4-FFF2-40B4-BE49-F238E27FC236}">
                  <a16:creationId xmlns:a16="http://schemas.microsoft.com/office/drawing/2014/main" id="{0FA27D24-5D98-CDDB-DA12-B30D61803CB6}"/>
                </a:ext>
              </a:extLst>
            </p:cNvPr>
            <p:cNvSpPr/>
            <p:nvPr/>
          </p:nvSpPr>
          <p:spPr>
            <a:xfrm>
              <a:off x="771277" y="5056073"/>
              <a:ext cx="37963" cy="99532"/>
            </a:xfrm>
            <a:custGeom>
              <a:avLst/>
              <a:gdLst/>
              <a:ahLst/>
              <a:cxnLst/>
              <a:rect l="l" t="t" r="r" b="b"/>
              <a:pathLst>
                <a:path w="2652" h="6953" extrusionOk="0">
                  <a:moveTo>
                    <a:pt x="839" y="1"/>
                  </a:moveTo>
                  <a:cubicBezTo>
                    <a:pt x="460" y="677"/>
                    <a:pt x="271" y="1299"/>
                    <a:pt x="163" y="1840"/>
                  </a:cubicBezTo>
                  <a:cubicBezTo>
                    <a:pt x="27" y="2408"/>
                    <a:pt x="0" y="2949"/>
                    <a:pt x="27" y="3517"/>
                  </a:cubicBezTo>
                  <a:cubicBezTo>
                    <a:pt x="54" y="4112"/>
                    <a:pt x="163" y="4653"/>
                    <a:pt x="379" y="5221"/>
                  </a:cubicBezTo>
                  <a:cubicBezTo>
                    <a:pt x="568" y="5789"/>
                    <a:pt x="866" y="6357"/>
                    <a:pt x="1407" y="6952"/>
                  </a:cubicBezTo>
                  <a:cubicBezTo>
                    <a:pt x="1948" y="6357"/>
                    <a:pt x="2218" y="5789"/>
                    <a:pt x="2435" y="5194"/>
                  </a:cubicBezTo>
                  <a:cubicBezTo>
                    <a:pt x="2597" y="4626"/>
                    <a:pt x="2651" y="4004"/>
                    <a:pt x="2624" y="3382"/>
                  </a:cubicBezTo>
                  <a:cubicBezTo>
                    <a:pt x="2597" y="2787"/>
                    <a:pt x="2462" y="2192"/>
                    <a:pt x="2191" y="1597"/>
                  </a:cubicBezTo>
                  <a:cubicBezTo>
                    <a:pt x="1894" y="1029"/>
                    <a:pt x="1515" y="461"/>
                    <a:pt x="839"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047;p32">
              <a:extLst>
                <a:ext uri="{FF2B5EF4-FFF2-40B4-BE49-F238E27FC236}">
                  <a16:creationId xmlns:a16="http://schemas.microsoft.com/office/drawing/2014/main" id="{147D62D3-5006-7B1F-0350-375A82A77679}"/>
                </a:ext>
              </a:extLst>
            </p:cNvPr>
            <p:cNvSpPr/>
            <p:nvPr/>
          </p:nvSpPr>
          <p:spPr>
            <a:xfrm>
              <a:off x="2157871" y="4232102"/>
              <a:ext cx="37963" cy="92933"/>
            </a:xfrm>
            <a:custGeom>
              <a:avLst/>
              <a:gdLst/>
              <a:ahLst/>
              <a:cxnLst/>
              <a:rect l="l" t="t" r="r" b="b"/>
              <a:pathLst>
                <a:path w="2652" h="6492" extrusionOk="0">
                  <a:moveTo>
                    <a:pt x="1326" y="0"/>
                  </a:moveTo>
                  <a:cubicBezTo>
                    <a:pt x="785" y="541"/>
                    <a:pt x="514" y="1082"/>
                    <a:pt x="271" y="1623"/>
                  </a:cubicBezTo>
                  <a:cubicBezTo>
                    <a:pt x="108" y="2164"/>
                    <a:pt x="0" y="2705"/>
                    <a:pt x="0" y="3246"/>
                  </a:cubicBezTo>
                  <a:cubicBezTo>
                    <a:pt x="0" y="3787"/>
                    <a:pt x="54" y="4328"/>
                    <a:pt x="271" y="4869"/>
                  </a:cubicBezTo>
                  <a:cubicBezTo>
                    <a:pt x="487" y="5410"/>
                    <a:pt x="785" y="5951"/>
                    <a:pt x="1326" y="6492"/>
                  </a:cubicBezTo>
                  <a:cubicBezTo>
                    <a:pt x="1894" y="5951"/>
                    <a:pt x="2164" y="5410"/>
                    <a:pt x="2381" y="4869"/>
                  </a:cubicBezTo>
                  <a:cubicBezTo>
                    <a:pt x="2543" y="4328"/>
                    <a:pt x="2651" y="3787"/>
                    <a:pt x="2651" y="3246"/>
                  </a:cubicBezTo>
                  <a:cubicBezTo>
                    <a:pt x="2651" y="2705"/>
                    <a:pt x="2570" y="2164"/>
                    <a:pt x="2381" y="1623"/>
                  </a:cubicBezTo>
                  <a:cubicBezTo>
                    <a:pt x="2164" y="1082"/>
                    <a:pt x="1867" y="541"/>
                    <a:pt x="132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048;p32">
              <a:extLst>
                <a:ext uri="{FF2B5EF4-FFF2-40B4-BE49-F238E27FC236}">
                  <a16:creationId xmlns:a16="http://schemas.microsoft.com/office/drawing/2014/main" id="{A75391F7-B00D-16FF-F720-301FB38B0092}"/>
                </a:ext>
              </a:extLst>
            </p:cNvPr>
            <p:cNvSpPr/>
            <p:nvPr/>
          </p:nvSpPr>
          <p:spPr>
            <a:xfrm>
              <a:off x="2639942" y="3658643"/>
              <a:ext cx="37963" cy="102624"/>
            </a:xfrm>
            <a:custGeom>
              <a:avLst/>
              <a:gdLst/>
              <a:ahLst/>
              <a:cxnLst/>
              <a:rect l="l" t="t" r="r" b="b"/>
              <a:pathLst>
                <a:path w="2652" h="7169" extrusionOk="0">
                  <a:moveTo>
                    <a:pt x="1028" y="0"/>
                  </a:moveTo>
                  <a:cubicBezTo>
                    <a:pt x="623" y="704"/>
                    <a:pt x="406" y="1272"/>
                    <a:pt x="244" y="1894"/>
                  </a:cubicBezTo>
                  <a:cubicBezTo>
                    <a:pt x="109" y="2435"/>
                    <a:pt x="0" y="3003"/>
                    <a:pt x="0" y="3571"/>
                  </a:cubicBezTo>
                  <a:cubicBezTo>
                    <a:pt x="0" y="4139"/>
                    <a:pt x="82" y="4734"/>
                    <a:pt x="244" y="5329"/>
                  </a:cubicBezTo>
                  <a:cubicBezTo>
                    <a:pt x="406" y="5924"/>
                    <a:pt x="677" y="6546"/>
                    <a:pt x="1218" y="7168"/>
                  </a:cubicBezTo>
                  <a:cubicBezTo>
                    <a:pt x="1759" y="6546"/>
                    <a:pt x="2056" y="6005"/>
                    <a:pt x="2300" y="5410"/>
                  </a:cubicBezTo>
                  <a:cubicBezTo>
                    <a:pt x="2543" y="4788"/>
                    <a:pt x="2651" y="4193"/>
                    <a:pt x="2651" y="3571"/>
                  </a:cubicBezTo>
                  <a:cubicBezTo>
                    <a:pt x="2651" y="2922"/>
                    <a:pt x="2543" y="2299"/>
                    <a:pt x="2300" y="1677"/>
                  </a:cubicBezTo>
                  <a:cubicBezTo>
                    <a:pt x="2056" y="1082"/>
                    <a:pt x="1705" y="433"/>
                    <a:pt x="102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049;p32">
              <a:extLst>
                <a:ext uri="{FF2B5EF4-FFF2-40B4-BE49-F238E27FC236}">
                  <a16:creationId xmlns:a16="http://schemas.microsoft.com/office/drawing/2014/main" id="{6772F5C2-3B3A-03DD-079F-3C23DCB8EA45}"/>
                </a:ext>
              </a:extLst>
            </p:cNvPr>
            <p:cNvSpPr/>
            <p:nvPr/>
          </p:nvSpPr>
          <p:spPr>
            <a:xfrm>
              <a:off x="2780501" y="3737246"/>
              <a:ext cx="37577" cy="110369"/>
            </a:xfrm>
            <a:custGeom>
              <a:avLst/>
              <a:gdLst/>
              <a:ahLst/>
              <a:cxnLst/>
              <a:rect l="l" t="t" r="r" b="b"/>
              <a:pathLst>
                <a:path w="2625" h="7710" extrusionOk="0">
                  <a:moveTo>
                    <a:pt x="1299" y="0"/>
                  </a:moveTo>
                  <a:cubicBezTo>
                    <a:pt x="758" y="649"/>
                    <a:pt x="487" y="1299"/>
                    <a:pt x="244" y="1948"/>
                  </a:cubicBezTo>
                  <a:cubicBezTo>
                    <a:pt x="81" y="2570"/>
                    <a:pt x="0" y="3219"/>
                    <a:pt x="0" y="3868"/>
                  </a:cubicBezTo>
                  <a:cubicBezTo>
                    <a:pt x="0" y="4490"/>
                    <a:pt x="54" y="5140"/>
                    <a:pt x="244" y="5789"/>
                  </a:cubicBezTo>
                  <a:cubicBezTo>
                    <a:pt x="460" y="6438"/>
                    <a:pt x="758" y="7087"/>
                    <a:pt x="1299" y="7709"/>
                  </a:cubicBezTo>
                  <a:cubicBezTo>
                    <a:pt x="1894" y="7087"/>
                    <a:pt x="2137" y="6438"/>
                    <a:pt x="2354" y="5789"/>
                  </a:cubicBezTo>
                  <a:cubicBezTo>
                    <a:pt x="2516" y="5140"/>
                    <a:pt x="2624" y="4490"/>
                    <a:pt x="2624" y="3868"/>
                  </a:cubicBezTo>
                  <a:cubicBezTo>
                    <a:pt x="2624" y="3219"/>
                    <a:pt x="2570" y="2570"/>
                    <a:pt x="2354" y="1948"/>
                  </a:cubicBezTo>
                  <a:cubicBezTo>
                    <a:pt x="2137" y="1299"/>
                    <a:pt x="1840" y="649"/>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050;p32">
              <a:extLst>
                <a:ext uri="{FF2B5EF4-FFF2-40B4-BE49-F238E27FC236}">
                  <a16:creationId xmlns:a16="http://schemas.microsoft.com/office/drawing/2014/main" id="{17179EFB-925F-D0D1-AFE3-7EF80ABD463E}"/>
                </a:ext>
              </a:extLst>
            </p:cNvPr>
            <p:cNvSpPr/>
            <p:nvPr/>
          </p:nvSpPr>
          <p:spPr>
            <a:xfrm>
              <a:off x="2652339" y="3877805"/>
              <a:ext cx="38336" cy="98745"/>
            </a:xfrm>
            <a:custGeom>
              <a:avLst/>
              <a:gdLst/>
              <a:ahLst/>
              <a:cxnLst/>
              <a:rect l="l" t="t" r="r" b="b"/>
              <a:pathLst>
                <a:path w="2678" h="6898" extrusionOk="0">
                  <a:moveTo>
                    <a:pt x="920" y="0"/>
                  </a:moveTo>
                  <a:cubicBezTo>
                    <a:pt x="514" y="676"/>
                    <a:pt x="325" y="1244"/>
                    <a:pt x="216" y="1812"/>
                  </a:cubicBezTo>
                  <a:cubicBezTo>
                    <a:pt x="81" y="2353"/>
                    <a:pt x="0" y="2894"/>
                    <a:pt x="0" y="3435"/>
                  </a:cubicBezTo>
                  <a:cubicBezTo>
                    <a:pt x="0" y="3976"/>
                    <a:pt x="81" y="4490"/>
                    <a:pt x="216" y="5058"/>
                  </a:cubicBezTo>
                  <a:cubicBezTo>
                    <a:pt x="352" y="5599"/>
                    <a:pt x="514" y="6194"/>
                    <a:pt x="920" y="6898"/>
                  </a:cubicBezTo>
                  <a:cubicBezTo>
                    <a:pt x="1596" y="6465"/>
                    <a:pt x="2002" y="5924"/>
                    <a:pt x="2272" y="5302"/>
                  </a:cubicBezTo>
                  <a:cubicBezTo>
                    <a:pt x="2543" y="4734"/>
                    <a:pt x="2678" y="4084"/>
                    <a:pt x="2678" y="3435"/>
                  </a:cubicBezTo>
                  <a:cubicBezTo>
                    <a:pt x="2678" y="2813"/>
                    <a:pt x="2543" y="2191"/>
                    <a:pt x="2272" y="1596"/>
                  </a:cubicBezTo>
                  <a:cubicBezTo>
                    <a:pt x="1975" y="1001"/>
                    <a:pt x="1596" y="433"/>
                    <a:pt x="92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051;p32">
              <a:extLst>
                <a:ext uri="{FF2B5EF4-FFF2-40B4-BE49-F238E27FC236}">
                  <a16:creationId xmlns:a16="http://schemas.microsoft.com/office/drawing/2014/main" id="{56441A2D-C0C9-17A3-F77B-B6267620BCCC}"/>
                </a:ext>
              </a:extLst>
            </p:cNvPr>
            <p:cNvSpPr/>
            <p:nvPr/>
          </p:nvSpPr>
          <p:spPr>
            <a:xfrm>
              <a:off x="2759201" y="4002088"/>
              <a:ext cx="38736" cy="118113"/>
            </a:xfrm>
            <a:custGeom>
              <a:avLst/>
              <a:gdLst/>
              <a:ahLst/>
              <a:cxnLst/>
              <a:rect l="l" t="t" r="r" b="b"/>
              <a:pathLst>
                <a:path w="2706" h="8251" extrusionOk="0">
                  <a:moveTo>
                    <a:pt x="1137" y="1"/>
                  </a:moveTo>
                  <a:cubicBezTo>
                    <a:pt x="758" y="785"/>
                    <a:pt x="542" y="1434"/>
                    <a:pt x="325" y="2084"/>
                  </a:cubicBezTo>
                  <a:cubicBezTo>
                    <a:pt x="163" y="2733"/>
                    <a:pt x="55" y="3382"/>
                    <a:pt x="28" y="4058"/>
                  </a:cubicBezTo>
                  <a:cubicBezTo>
                    <a:pt x="1" y="4734"/>
                    <a:pt x="55" y="5411"/>
                    <a:pt x="190" y="6114"/>
                  </a:cubicBezTo>
                  <a:cubicBezTo>
                    <a:pt x="325" y="6844"/>
                    <a:pt x="596" y="7575"/>
                    <a:pt x="1137" y="8251"/>
                  </a:cubicBezTo>
                  <a:cubicBezTo>
                    <a:pt x="1678" y="7575"/>
                    <a:pt x="2002" y="6925"/>
                    <a:pt x="2246" y="6249"/>
                  </a:cubicBezTo>
                  <a:cubicBezTo>
                    <a:pt x="2489" y="5573"/>
                    <a:pt x="2624" y="4897"/>
                    <a:pt x="2651" y="4193"/>
                  </a:cubicBezTo>
                  <a:cubicBezTo>
                    <a:pt x="2706" y="3490"/>
                    <a:pt x="2624" y="2733"/>
                    <a:pt x="2381" y="2030"/>
                  </a:cubicBezTo>
                  <a:cubicBezTo>
                    <a:pt x="2192" y="1299"/>
                    <a:pt x="1813" y="569"/>
                    <a:pt x="113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052;p32">
              <a:extLst>
                <a:ext uri="{FF2B5EF4-FFF2-40B4-BE49-F238E27FC236}">
                  <a16:creationId xmlns:a16="http://schemas.microsoft.com/office/drawing/2014/main" id="{1FFC5D6F-A8F9-41F4-9339-755ACBB6664B}"/>
                </a:ext>
              </a:extLst>
            </p:cNvPr>
            <p:cNvSpPr/>
            <p:nvPr/>
          </p:nvSpPr>
          <p:spPr>
            <a:xfrm>
              <a:off x="2520684" y="4036559"/>
              <a:ext cx="39123" cy="99518"/>
            </a:xfrm>
            <a:custGeom>
              <a:avLst/>
              <a:gdLst/>
              <a:ahLst/>
              <a:cxnLst/>
              <a:rect l="l" t="t" r="r" b="b"/>
              <a:pathLst>
                <a:path w="2733" h="6952" extrusionOk="0">
                  <a:moveTo>
                    <a:pt x="1840" y="0"/>
                  </a:moveTo>
                  <a:cubicBezTo>
                    <a:pt x="1190" y="433"/>
                    <a:pt x="785" y="1001"/>
                    <a:pt x="514" y="1623"/>
                  </a:cubicBezTo>
                  <a:cubicBezTo>
                    <a:pt x="244" y="2191"/>
                    <a:pt x="109" y="2813"/>
                    <a:pt x="81" y="3408"/>
                  </a:cubicBezTo>
                  <a:cubicBezTo>
                    <a:pt x="0" y="4031"/>
                    <a:pt x="109" y="4599"/>
                    <a:pt x="298" y="5194"/>
                  </a:cubicBezTo>
                  <a:cubicBezTo>
                    <a:pt x="460" y="5816"/>
                    <a:pt x="758" y="6384"/>
                    <a:pt x="1299" y="6952"/>
                  </a:cubicBezTo>
                  <a:cubicBezTo>
                    <a:pt x="1840" y="6384"/>
                    <a:pt x="2137" y="5816"/>
                    <a:pt x="2354" y="5248"/>
                  </a:cubicBezTo>
                  <a:cubicBezTo>
                    <a:pt x="2543" y="4653"/>
                    <a:pt x="2651" y="4085"/>
                    <a:pt x="2678" y="3544"/>
                  </a:cubicBezTo>
                  <a:cubicBezTo>
                    <a:pt x="2732" y="2976"/>
                    <a:pt x="2678" y="2435"/>
                    <a:pt x="2543" y="1867"/>
                  </a:cubicBezTo>
                  <a:cubicBezTo>
                    <a:pt x="2408" y="1272"/>
                    <a:pt x="2245" y="704"/>
                    <a:pt x="184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053;p32">
              <a:extLst>
                <a:ext uri="{FF2B5EF4-FFF2-40B4-BE49-F238E27FC236}">
                  <a16:creationId xmlns:a16="http://schemas.microsoft.com/office/drawing/2014/main" id="{6FE0B0CE-F7D7-C54C-BFBB-8D9522AB958D}"/>
                </a:ext>
              </a:extLst>
            </p:cNvPr>
            <p:cNvSpPr/>
            <p:nvPr/>
          </p:nvSpPr>
          <p:spPr>
            <a:xfrm>
              <a:off x="2653112" y="4170533"/>
              <a:ext cx="38736" cy="94880"/>
            </a:xfrm>
            <a:custGeom>
              <a:avLst/>
              <a:gdLst/>
              <a:ahLst/>
              <a:cxnLst/>
              <a:rect l="l" t="t" r="r" b="b"/>
              <a:pathLst>
                <a:path w="2706" h="6628" extrusionOk="0">
                  <a:moveTo>
                    <a:pt x="1407" y="0"/>
                  </a:moveTo>
                  <a:cubicBezTo>
                    <a:pt x="866" y="541"/>
                    <a:pt x="568" y="1109"/>
                    <a:pt x="379" y="1650"/>
                  </a:cubicBezTo>
                  <a:cubicBezTo>
                    <a:pt x="162" y="2191"/>
                    <a:pt x="54" y="2705"/>
                    <a:pt x="27" y="3246"/>
                  </a:cubicBezTo>
                  <a:cubicBezTo>
                    <a:pt x="0" y="3787"/>
                    <a:pt x="27" y="4301"/>
                    <a:pt x="162" y="4842"/>
                  </a:cubicBezTo>
                  <a:cubicBezTo>
                    <a:pt x="298" y="5410"/>
                    <a:pt x="460" y="5951"/>
                    <a:pt x="866" y="6627"/>
                  </a:cubicBezTo>
                  <a:cubicBezTo>
                    <a:pt x="1542" y="6222"/>
                    <a:pt x="1948" y="5681"/>
                    <a:pt x="2218" y="5140"/>
                  </a:cubicBezTo>
                  <a:cubicBezTo>
                    <a:pt x="2489" y="4572"/>
                    <a:pt x="2624" y="4004"/>
                    <a:pt x="2678" y="3408"/>
                  </a:cubicBezTo>
                  <a:cubicBezTo>
                    <a:pt x="2705" y="2840"/>
                    <a:pt x="2597" y="2272"/>
                    <a:pt x="2435" y="1704"/>
                  </a:cubicBezTo>
                  <a:cubicBezTo>
                    <a:pt x="2272" y="1109"/>
                    <a:pt x="1948" y="541"/>
                    <a:pt x="140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054;p32">
              <a:extLst>
                <a:ext uri="{FF2B5EF4-FFF2-40B4-BE49-F238E27FC236}">
                  <a16:creationId xmlns:a16="http://schemas.microsoft.com/office/drawing/2014/main" id="{5C01E366-3C55-8E20-69E9-CF8BB9192DEA}"/>
                </a:ext>
              </a:extLst>
            </p:cNvPr>
            <p:cNvSpPr/>
            <p:nvPr/>
          </p:nvSpPr>
          <p:spPr>
            <a:xfrm>
              <a:off x="2560952" y="4340122"/>
              <a:ext cx="38736" cy="94880"/>
            </a:xfrm>
            <a:custGeom>
              <a:avLst/>
              <a:gdLst/>
              <a:ahLst/>
              <a:cxnLst/>
              <a:rect l="l" t="t" r="r" b="b"/>
              <a:pathLst>
                <a:path w="2706" h="6628" extrusionOk="0">
                  <a:moveTo>
                    <a:pt x="1434" y="1"/>
                  </a:moveTo>
                  <a:cubicBezTo>
                    <a:pt x="893" y="542"/>
                    <a:pt x="596" y="1110"/>
                    <a:pt x="379" y="1651"/>
                  </a:cubicBezTo>
                  <a:cubicBezTo>
                    <a:pt x="190" y="2192"/>
                    <a:pt x="82" y="2706"/>
                    <a:pt x="55" y="3247"/>
                  </a:cubicBezTo>
                  <a:cubicBezTo>
                    <a:pt x="0" y="3788"/>
                    <a:pt x="55" y="4275"/>
                    <a:pt x="190" y="4816"/>
                  </a:cubicBezTo>
                  <a:cubicBezTo>
                    <a:pt x="325" y="5411"/>
                    <a:pt x="487" y="5952"/>
                    <a:pt x="893" y="6628"/>
                  </a:cubicBezTo>
                  <a:cubicBezTo>
                    <a:pt x="1569" y="6222"/>
                    <a:pt x="1975" y="5681"/>
                    <a:pt x="2246" y="5140"/>
                  </a:cubicBezTo>
                  <a:cubicBezTo>
                    <a:pt x="2516" y="4545"/>
                    <a:pt x="2651" y="3977"/>
                    <a:pt x="2678" y="3409"/>
                  </a:cubicBezTo>
                  <a:cubicBezTo>
                    <a:pt x="2705" y="2841"/>
                    <a:pt x="2624" y="2246"/>
                    <a:pt x="2435" y="1678"/>
                  </a:cubicBezTo>
                  <a:cubicBezTo>
                    <a:pt x="2273" y="1110"/>
                    <a:pt x="1975" y="542"/>
                    <a:pt x="143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055;p32">
              <a:extLst>
                <a:ext uri="{FF2B5EF4-FFF2-40B4-BE49-F238E27FC236}">
                  <a16:creationId xmlns:a16="http://schemas.microsoft.com/office/drawing/2014/main" id="{8EF0CD24-0F15-DBF0-53DB-56570307436E}"/>
                </a:ext>
              </a:extLst>
            </p:cNvPr>
            <p:cNvSpPr/>
            <p:nvPr/>
          </p:nvSpPr>
          <p:spPr>
            <a:xfrm>
              <a:off x="2463768" y="4205375"/>
              <a:ext cx="38736" cy="101078"/>
            </a:xfrm>
            <a:custGeom>
              <a:avLst/>
              <a:gdLst/>
              <a:ahLst/>
              <a:cxnLst/>
              <a:rect l="l" t="t" r="r" b="b"/>
              <a:pathLst>
                <a:path w="2706" h="7061" extrusionOk="0">
                  <a:moveTo>
                    <a:pt x="893" y="1"/>
                  </a:moveTo>
                  <a:cubicBezTo>
                    <a:pt x="568" y="704"/>
                    <a:pt x="352" y="1218"/>
                    <a:pt x="216" y="1867"/>
                  </a:cubicBezTo>
                  <a:cubicBezTo>
                    <a:pt x="81" y="2435"/>
                    <a:pt x="0" y="3003"/>
                    <a:pt x="27" y="3598"/>
                  </a:cubicBezTo>
                  <a:cubicBezTo>
                    <a:pt x="81" y="4166"/>
                    <a:pt x="162"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056;p32">
              <a:extLst>
                <a:ext uri="{FF2B5EF4-FFF2-40B4-BE49-F238E27FC236}">
                  <a16:creationId xmlns:a16="http://schemas.microsoft.com/office/drawing/2014/main" id="{CADAC20B-6314-6FDE-607F-E65D0AC8BDEC}"/>
                </a:ext>
              </a:extLst>
            </p:cNvPr>
            <p:cNvSpPr/>
            <p:nvPr/>
          </p:nvSpPr>
          <p:spPr>
            <a:xfrm>
              <a:off x="2265505" y="4365288"/>
              <a:ext cx="38736" cy="101078"/>
            </a:xfrm>
            <a:custGeom>
              <a:avLst/>
              <a:gdLst/>
              <a:ahLst/>
              <a:cxnLst/>
              <a:rect l="l" t="t" r="r" b="b"/>
              <a:pathLst>
                <a:path w="2706" h="7061" extrusionOk="0">
                  <a:moveTo>
                    <a:pt x="867" y="1"/>
                  </a:moveTo>
                  <a:cubicBezTo>
                    <a:pt x="569" y="704"/>
                    <a:pt x="326" y="1218"/>
                    <a:pt x="190" y="1840"/>
                  </a:cubicBezTo>
                  <a:cubicBezTo>
                    <a:pt x="55" y="2435"/>
                    <a:pt x="1" y="3003"/>
                    <a:pt x="28" y="3571"/>
                  </a:cubicBezTo>
                  <a:cubicBezTo>
                    <a:pt x="55" y="4140"/>
                    <a:pt x="163" y="4735"/>
                    <a:pt x="353" y="5303"/>
                  </a:cubicBezTo>
                  <a:cubicBezTo>
                    <a:pt x="569" y="5871"/>
                    <a:pt x="867" y="6439"/>
                    <a:pt x="1407" y="7061"/>
                  </a:cubicBezTo>
                  <a:cubicBezTo>
                    <a:pt x="1948" y="6439"/>
                    <a:pt x="2219" y="5871"/>
                    <a:pt x="2435" y="5276"/>
                  </a:cubicBezTo>
                  <a:cubicBezTo>
                    <a:pt x="2625" y="4653"/>
                    <a:pt x="2706" y="4058"/>
                    <a:pt x="2652" y="3436"/>
                  </a:cubicBezTo>
                  <a:cubicBezTo>
                    <a:pt x="2625" y="2841"/>
                    <a:pt x="2517" y="2219"/>
                    <a:pt x="2246" y="1624"/>
                  </a:cubicBezTo>
                  <a:cubicBezTo>
                    <a:pt x="1976" y="1029"/>
                    <a:pt x="1624" y="353"/>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057;p32">
              <a:extLst>
                <a:ext uri="{FF2B5EF4-FFF2-40B4-BE49-F238E27FC236}">
                  <a16:creationId xmlns:a16="http://schemas.microsoft.com/office/drawing/2014/main" id="{B1049399-BF15-EC3E-4E18-E7C87596748F}"/>
                </a:ext>
              </a:extLst>
            </p:cNvPr>
            <p:cNvSpPr/>
            <p:nvPr/>
          </p:nvSpPr>
          <p:spPr>
            <a:xfrm>
              <a:off x="2159030" y="4510500"/>
              <a:ext cx="38736" cy="101078"/>
            </a:xfrm>
            <a:custGeom>
              <a:avLst/>
              <a:gdLst/>
              <a:ahLst/>
              <a:cxnLst/>
              <a:rect l="l" t="t" r="r" b="b"/>
              <a:pathLst>
                <a:path w="2706" h="7061" extrusionOk="0">
                  <a:moveTo>
                    <a:pt x="866" y="0"/>
                  </a:moveTo>
                  <a:cubicBezTo>
                    <a:pt x="568" y="704"/>
                    <a:pt x="325" y="1218"/>
                    <a:pt x="190" y="1840"/>
                  </a:cubicBezTo>
                  <a:cubicBezTo>
                    <a:pt x="55" y="2435"/>
                    <a:pt x="0" y="3003"/>
                    <a:pt x="27" y="3571"/>
                  </a:cubicBezTo>
                  <a:cubicBezTo>
                    <a:pt x="55"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1"/>
                    <a:pt x="2516" y="2218"/>
                    <a:pt x="2246"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58;p32">
              <a:extLst>
                <a:ext uri="{FF2B5EF4-FFF2-40B4-BE49-F238E27FC236}">
                  <a16:creationId xmlns:a16="http://schemas.microsoft.com/office/drawing/2014/main" id="{93D1263B-7BA2-BFBD-E160-890A33173D02}"/>
                </a:ext>
              </a:extLst>
            </p:cNvPr>
            <p:cNvSpPr/>
            <p:nvPr/>
          </p:nvSpPr>
          <p:spPr>
            <a:xfrm>
              <a:off x="2066870" y="4660349"/>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2" y="4680"/>
                    <a:pt x="2706" y="4058"/>
                    <a:pt x="2679" y="3463"/>
                  </a:cubicBezTo>
                  <a:cubicBezTo>
                    <a:pt x="2652" y="2841"/>
                    <a:pt x="2543" y="2246"/>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059;p32">
              <a:extLst>
                <a:ext uri="{FF2B5EF4-FFF2-40B4-BE49-F238E27FC236}">
                  <a16:creationId xmlns:a16="http://schemas.microsoft.com/office/drawing/2014/main" id="{8779420E-2FDD-7C3A-8278-AD7C736CDAC9}"/>
                </a:ext>
              </a:extLst>
            </p:cNvPr>
            <p:cNvSpPr/>
            <p:nvPr/>
          </p:nvSpPr>
          <p:spPr>
            <a:xfrm>
              <a:off x="1960395" y="4520177"/>
              <a:ext cx="38736" cy="101078"/>
            </a:xfrm>
            <a:custGeom>
              <a:avLst/>
              <a:gdLst/>
              <a:ahLst/>
              <a:cxnLst/>
              <a:rect l="l" t="t" r="r" b="b"/>
              <a:pathLst>
                <a:path w="2706" h="7061" extrusionOk="0">
                  <a:moveTo>
                    <a:pt x="893" y="1"/>
                  </a:moveTo>
                  <a:cubicBezTo>
                    <a:pt x="568" y="704"/>
                    <a:pt x="352" y="1218"/>
                    <a:pt x="217" y="1840"/>
                  </a:cubicBezTo>
                  <a:cubicBezTo>
                    <a:pt x="81" y="2435"/>
                    <a:pt x="0" y="3003"/>
                    <a:pt x="27" y="3571"/>
                  </a:cubicBezTo>
                  <a:cubicBezTo>
                    <a:pt x="81" y="4139"/>
                    <a:pt x="162"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9"/>
                    <a:pt x="2272" y="1624"/>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060;p32">
              <a:extLst>
                <a:ext uri="{FF2B5EF4-FFF2-40B4-BE49-F238E27FC236}">
                  <a16:creationId xmlns:a16="http://schemas.microsoft.com/office/drawing/2014/main" id="{47753C45-BC25-D63F-79FC-F9352114DD4B}"/>
                </a:ext>
              </a:extLst>
            </p:cNvPr>
            <p:cNvSpPr/>
            <p:nvPr/>
          </p:nvSpPr>
          <p:spPr>
            <a:xfrm>
              <a:off x="2047516" y="4384656"/>
              <a:ext cx="38736" cy="101078"/>
            </a:xfrm>
            <a:custGeom>
              <a:avLst/>
              <a:gdLst/>
              <a:ahLst/>
              <a:cxnLst/>
              <a:rect l="l" t="t" r="r" b="b"/>
              <a:pathLst>
                <a:path w="2706" h="7061" extrusionOk="0">
                  <a:moveTo>
                    <a:pt x="893" y="0"/>
                  </a:moveTo>
                  <a:cubicBezTo>
                    <a:pt x="568" y="704"/>
                    <a:pt x="352" y="1218"/>
                    <a:pt x="217" y="1840"/>
                  </a:cubicBezTo>
                  <a:cubicBezTo>
                    <a:pt x="81" y="2435"/>
                    <a:pt x="0" y="3003"/>
                    <a:pt x="27" y="3571"/>
                  </a:cubicBezTo>
                  <a:cubicBezTo>
                    <a:pt x="81" y="4139"/>
                    <a:pt x="163"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061;p32">
              <a:extLst>
                <a:ext uri="{FF2B5EF4-FFF2-40B4-BE49-F238E27FC236}">
                  <a16:creationId xmlns:a16="http://schemas.microsoft.com/office/drawing/2014/main" id="{CE3BB9F5-72F2-E57F-C567-4D0E8962086D}"/>
                </a:ext>
              </a:extLst>
            </p:cNvPr>
            <p:cNvSpPr/>
            <p:nvPr/>
          </p:nvSpPr>
          <p:spPr>
            <a:xfrm>
              <a:off x="1863583" y="4384656"/>
              <a:ext cx="38736" cy="101078"/>
            </a:xfrm>
            <a:custGeom>
              <a:avLst/>
              <a:gdLst/>
              <a:ahLst/>
              <a:cxnLst/>
              <a:rect l="l" t="t" r="r" b="b"/>
              <a:pathLst>
                <a:path w="2706" h="7061" extrusionOk="0">
                  <a:moveTo>
                    <a:pt x="894" y="0"/>
                  </a:moveTo>
                  <a:cubicBezTo>
                    <a:pt x="569" y="704"/>
                    <a:pt x="353" y="1218"/>
                    <a:pt x="217" y="1840"/>
                  </a:cubicBezTo>
                  <a:cubicBezTo>
                    <a:pt x="82" y="2435"/>
                    <a:pt x="1" y="3003"/>
                    <a:pt x="28" y="3571"/>
                  </a:cubicBezTo>
                  <a:cubicBezTo>
                    <a:pt x="82" y="4139"/>
                    <a:pt x="163" y="4734"/>
                    <a:pt x="380" y="5302"/>
                  </a:cubicBezTo>
                  <a:cubicBezTo>
                    <a:pt x="569" y="5870"/>
                    <a:pt x="894" y="6438"/>
                    <a:pt x="1435" y="7060"/>
                  </a:cubicBezTo>
                  <a:cubicBezTo>
                    <a:pt x="1976" y="6438"/>
                    <a:pt x="2246" y="5870"/>
                    <a:pt x="2435" y="5275"/>
                  </a:cubicBezTo>
                  <a:cubicBezTo>
                    <a:pt x="2652" y="4653"/>
                    <a:pt x="2706" y="4058"/>
                    <a:pt x="2679" y="3436"/>
                  </a:cubicBezTo>
                  <a:cubicBezTo>
                    <a:pt x="2652" y="2841"/>
                    <a:pt x="2544" y="2218"/>
                    <a:pt x="2273" y="1623"/>
                  </a:cubicBezTo>
                  <a:cubicBezTo>
                    <a:pt x="2003" y="1028"/>
                    <a:pt x="1624" y="352"/>
                    <a:pt x="894"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062;p32">
              <a:extLst>
                <a:ext uri="{FF2B5EF4-FFF2-40B4-BE49-F238E27FC236}">
                  <a16:creationId xmlns:a16="http://schemas.microsoft.com/office/drawing/2014/main" id="{E6582698-3159-C96F-48AB-34BE5C87431C}"/>
                </a:ext>
              </a:extLst>
            </p:cNvPr>
            <p:cNvSpPr/>
            <p:nvPr/>
          </p:nvSpPr>
          <p:spPr>
            <a:xfrm>
              <a:off x="1960395" y="4239459"/>
              <a:ext cx="38736" cy="101064"/>
            </a:xfrm>
            <a:custGeom>
              <a:avLst/>
              <a:gdLst/>
              <a:ahLst/>
              <a:cxnLst/>
              <a:rect l="l" t="t" r="r" b="b"/>
              <a:pathLst>
                <a:path w="2706" h="7060" extrusionOk="0">
                  <a:moveTo>
                    <a:pt x="893" y="0"/>
                  </a:moveTo>
                  <a:cubicBezTo>
                    <a:pt x="568" y="703"/>
                    <a:pt x="352" y="1217"/>
                    <a:pt x="217" y="1839"/>
                  </a:cubicBezTo>
                  <a:cubicBezTo>
                    <a:pt x="81" y="2434"/>
                    <a:pt x="0" y="3002"/>
                    <a:pt x="27" y="3570"/>
                  </a:cubicBezTo>
                  <a:cubicBezTo>
                    <a:pt x="81" y="4139"/>
                    <a:pt x="162" y="4734"/>
                    <a:pt x="379" y="5302"/>
                  </a:cubicBezTo>
                  <a:cubicBezTo>
                    <a:pt x="568" y="5870"/>
                    <a:pt x="893" y="6438"/>
                    <a:pt x="1434" y="7060"/>
                  </a:cubicBezTo>
                  <a:cubicBezTo>
                    <a:pt x="1975" y="6438"/>
                    <a:pt x="2245" y="5870"/>
                    <a:pt x="2435" y="5275"/>
                  </a:cubicBezTo>
                  <a:cubicBezTo>
                    <a:pt x="2651" y="4652"/>
                    <a:pt x="2705" y="4057"/>
                    <a:pt x="2678" y="3435"/>
                  </a:cubicBezTo>
                  <a:cubicBezTo>
                    <a:pt x="2651" y="2840"/>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063;p32">
              <a:extLst>
                <a:ext uri="{FF2B5EF4-FFF2-40B4-BE49-F238E27FC236}">
                  <a16:creationId xmlns:a16="http://schemas.microsoft.com/office/drawing/2014/main" id="{D68EFC2A-0BC8-EEFE-6546-7D418094BD61}"/>
                </a:ext>
              </a:extLst>
            </p:cNvPr>
            <p:cNvSpPr/>
            <p:nvPr/>
          </p:nvSpPr>
          <p:spPr>
            <a:xfrm>
              <a:off x="1433016" y="4462101"/>
              <a:ext cx="38736" cy="101078"/>
            </a:xfrm>
            <a:custGeom>
              <a:avLst/>
              <a:gdLst/>
              <a:ahLst/>
              <a:cxnLst/>
              <a:rect l="l" t="t" r="r" b="b"/>
              <a:pathLst>
                <a:path w="2706" h="7061" extrusionOk="0">
                  <a:moveTo>
                    <a:pt x="866" y="0"/>
                  </a:moveTo>
                  <a:cubicBezTo>
                    <a:pt x="568" y="704"/>
                    <a:pt x="325" y="1217"/>
                    <a:pt x="190" y="1840"/>
                  </a:cubicBezTo>
                  <a:cubicBezTo>
                    <a:pt x="54" y="2435"/>
                    <a:pt x="0" y="3003"/>
                    <a:pt x="27" y="3571"/>
                  </a:cubicBezTo>
                  <a:cubicBezTo>
                    <a:pt x="54"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0"/>
                    <a:pt x="2516" y="2218"/>
                    <a:pt x="2245"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064;p32">
              <a:extLst>
                <a:ext uri="{FF2B5EF4-FFF2-40B4-BE49-F238E27FC236}">
                  <a16:creationId xmlns:a16="http://schemas.microsoft.com/office/drawing/2014/main" id="{2DA1F9F1-436F-8B2F-E1AB-92A9B400B9EC}"/>
                </a:ext>
              </a:extLst>
            </p:cNvPr>
            <p:cNvSpPr/>
            <p:nvPr/>
          </p:nvSpPr>
          <p:spPr>
            <a:xfrm>
              <a:off x="1699032" y="4423379"/>
              <a:ext cx="38722" cy="101078"/>
            </a:xfrm>
            <a:custGeom>
              <a:avLst/>
              <a:gdLst/>
              <a:ahLst/>
              <a:cxnLst/>
              <a:rect l="l" t="t" r="r" b="b"/>
              <a:pathLst>
                <a:path w="2705" h="7061" extrusionOk="0">
                  <a:moveTo>
                    <a:pt x="893" y="0"/>
                  </a:moveTo>
                  <a:cubicBezTo>
                    <a:pt x="568" y="704"/>
                    <a:pt x="352" y="1218"/>
                    <a:pt x="216" y="1840"/>
                  </a:cubicBezTo>
                  <a:cubicBezTo>
                    <a:pt x="81" y="2435"/>
                    <a:pt x="0" y="3003"/>
                    <a:pt x="27" y="3571"/>
                  </a:cubicBezTo>
                  <a:cubicBezTo>
                    <a:pt x="81" y="4139"/>
                    <a:pt x="162" y="4734"/>
                    <a:pt x="379" y="5302"/>
                  </a:cubicBezTo>
                  <a:cubicBezTo>
                    <a:pt x="568" y="5870"/>
                    <a:pt x="893" y="6438"/>
                    <a:pt x="1434" y="7060"/>
                  </a:cubicBezTo>
                  <a:cubicBezTo>
                    <a:pt x="1975" y="6438"/>
                    <a:pt x="2245" y="5870"/>
                    <a:pt x="2434"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65;p32">
              <a:extLst>
                <a:ext uri="{FF2B5EF4-FFF2-40B4-BE49-F238E27FC236}">
                  <a16:creationId xmlns:a16="http://schemas.microsoft.com/office/drawing/2014/main" id="{A165A54B-83C2-FF1F-E96C-D6799BF23085}"/>
                </a:ext>
              </a:extLst>
            </p:cNvPr>
            <p:cNvSpPr/>
            <p:nvPr/>
          </p:nvSpPr>
          <p:spPr>
            <a:xfrm>
              <a:off x="1960395" y="507194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2" y="4707"/>
                    <a:pt x="379" y="5302"/>
                  </a:cubicBezTo>
                  <a:cubicBezTo>
                    <a:pt x="568" y="5870"/>
                    <a:pt x="893" y="6438"/>
                    <a:pt x="1434" y="7061"/>
                  </a:cubicBezTo>
                  <a:cubicBezTo>
                    <a:pt x="1975" y="6438"/>
                    <a:pt x="2245" y="5870"/>
                    <a:pt x="2435" y="5248"/>
                  </a:cubicBezTo>
                  <a:cubicBezTo>
                    <a:pt x="2651" y="4653"/>
                    <a:pt x="2705" y="4031"/>
                    <a:pt x="2678" y="3436"/>
                  </a:cubicBezTo>
                  <a:cubicBezTo>
                    <a:pt x="2651" y="2841"/>
                    <a:pt x="2543" y="2219"/>
                    <a:pt x="2272" y="1597"/>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66;p32">
              <a:extLst>
                <a:ext uri="{FF2B5EF4-FFF2-40B4-BE49-F238E27FC236}">
                  <a16:creationId xmlns:a16="http://schemas.microsoft.com/office/drawing/2014/main" id="{131B2B87-0316-0E95-EA38-E6E29CDB7CF8}"/>
                </a:ext>
              </a:extLst>
            </p:cNvPr>
            <p:cNvSpPr/>
            <p:nvPr/>
          </p:nvSpPr>
          <p:spPr>
            <a:xfrm>
              <a:off x="2047516"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67;p32">
              <a:extLst>
                <a:ext uri="{FF2B5EF4-FFF2-40B4-BE49-F238E27FC236}">
                  <a16:creationId xmlns:a16="http://schemas.microsoft.com/office/drawing/2014/main" id="{F02B48E3-681C-7F1C-D910-8C192EF1EBEB}"/>
                </a:ext>
              </a:extLst>
            </p:cNvPr>
            <p:cNvSpPr/>
            <p:nvPr/>
          </p:nvSpPr>
          <p:spPr>
            <a:xfrm>
              <a:off x="2139662" y="4810585"/>
              <a:ext cx="38736" cy="101078"/>
            </a:xfrm>
            <a:custGeom>
              <a:avLst/>
              <a:gdLst/>
              <a:ahLst/>
              <a:cxnLst/>
              <a:rect l="l" t="t" r="r" b="b"/>
              <a:pathLst>
                <a:path w="2706" h="7061" extrusionOk="0">
                  <a:moveTo>
                    <a:pt x="867" y="1"/>
                  </a:moveTo>
                  <a:cubicBezTo>
                    <a:pt x="569" y="704"/>
                    <a:pt x="326" y="1218"/>
                    <a:pt x="190" y="1840"/>
                  </a:cubicBezTo>
                  <a:cubicBezTo>
                    <a:pt x="55" y="2408"/>
                    <a:pt x="1" y="3003"/>
                    <a:pt x="28" y="3571"/>
                  </a:cubicBezTo>
                  <a:cubicBezTo>
                    <a:pt x="55" y="4139"/>
                    <a:pt x="163" y="4707"/>
                    <a:pt x="353" y="5302"/>
                  </a:cubicBezTo>
                  <a:cubicBezTo>
                    <a:pt x="569" y="5870"/>
                    <a:pt x="867" y="6438"/>
                    <a:pt x="1408" y="7060"/>
                  </a:cubicBezTo>
                  <a:cubicBezTo>
                    <a:pt x="1949" y="6438"/>
                    <a:pt x="2219" y="5870"/>
                    <a:pt x="2435" y="5248"/>
                  </a:cubicBezTo>
                  <a:cubicBezTo>
                    <a:pt x="2625" y="4653"/>
                    <a:pt x="2706" y="4031"/>
                    <a:pt x="2652" y="3436"/>
                  </a:cubicBezTo>
                  <a:cubicBezTo>
                    <a:pt x="2625" y="2841"/>
                    <a:pt x="2517" y="2219"/>
                    <a:pt x="2246" y="1596"/>
                  </a:cubicBezTo>
                  <a:cubicBezTo>
                    <a:pt x="1976" y="1028"/>
                    <a:pt x="1624" y="352"/>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068;p32">
              <a:extLst>
                <a:ext uri="{FF2B5EF4-FFF2-40B4-BE49-F238E27FC236}">
                  <a16:creationId xmlns:a16="http://schemas.microsoft.com/office/drawing/2014/main" id="{A1943AAC-74FE-1065-027C-9F7EF1540A69}"/>
                </a:ext>
              </a:extLst>
            </p:cNvPr>
            <p:cNvSpPr/>
            <p:nvPr/>
          </p:nvSpPr>
          <p:spPr>
            <a:xfrm>
              <a:off x="2120308" y="5105646"/>
              <a:ext cx="38736" cy="101064"/>
            </a:xfrm>
            <a:custGeom>
              <a:avLst/>
              <a:gdLst/>
              <a:ahLst/>
              <a:cxnLst/>
              <a:rect l="l" t="t" r="r" b="b"/>
              <a:pathLst>
                <a:path w="2706" h="7060" extrusionOk="0">
                  <a:moveTo>
                    <a:pt x="866" y="0"/>
                  </a:moveTo>
                  <a:cubicBezTo>
                    <a:pt x="569" y="703"/>
                    <a:pt x="325" y="1217"/>
                    <a:pt x="190" y="1866"/>
                  </a:cubicBezTo>
                  <a:cubicBezTo>
                    <a:pt x="55" y="2434"/>
                    <a:pt x="1" y="3002"/>
                    <a:pt x="28" y="3571"/>
                  </a:cubicBezTo>
                  <a:cubicBezTo>
                    <a:pt x="55" y="4166"/>
                    <a:pt x="163" y="4734"/>
                    <a:pt x="352" y="5302"/>
                  </a:cubicBezTo>
                  <a:cubicBezTo>
                    <a:pt x="569" y="5870"/>
                    <a:pt x="866" y="6465"/>
                    <a:pt x="1407" y="7060"/>
                  </a:cubicBezTo>
                  <a:cubicBezTo>
                    <a:pt x="1948" y="6465"/>
                    <a:pt x="2219" y="5870"/>
                    <a:pt x="2435" y="5275"/>
                  </a:cubicBezTo>
                  <a:cubicBezTo>
                    <a:pt x="2624" y="4652"/>
                    <a:pt x="2705" y="4057"/>
                    <a:pt x="2651" y="3435"/>
                  </a:cubicBezTo>
                  <a:cubicBezTo>
                    <a:pt x="2624" y="2840"/>
                    <a:pt x="2516" y="2218"/>
                    <a:pt x="2246" y="1623"/>
                  </a:cubicBezTo>
                  <a:cubicBezTo>
                    <a:pt x="1975" y="1055"/>
                    <a:pt x="1623"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069;p32">
              <a:extLst>
                <a:ext uri="{FF2B5EF4-FFF2-40B4-BE49-F238E27FC236}">
                  <a16:creationId xmlns:a16="http://schemas.microsoft.com/office/drawing/2014/main" id="{2D7B6C24-6B2C-5FE6-8C0D-EE3C3C314421}"/>
                </a:ext>
              </a:extLst>
            </p:cNvPr>
            <p:cNvSpPr/>
            <p:nvPr/>
          </p:nvSpPr>
          <p:spPr>
            <a:xfrm>
              <a:off x="1979749" y="4795869"/>
              <a:ext cx="38736" cy="101078"/>
            </a:xfrm>
            <a:custGeom>
              <a:avLst/>
              <a:gdLst/>
              <a:ahLst/>
              <a:cxnLst/>
              <a:rect l="l" t="t" r="r" b="b"/>
              <a:pathLst>
                <a:path w="2706" h="7061" extrusionOk="0">
                  <a:moveTo>
                    <a:pt x="893" y="1"/>
                  </a:moveTo>
                  <a:cubicBezTo>
                    <a:pt x="569" y="704"/>
                    <a:pt x="352" y="1218"/>
                    <a:pt x="217" y="1867"/>
                  </a:cubicBezTo>
                  <a:cubicBezTo>
                    <a:pt x="82" y="2435"/>
                    <a:pt x="1" y="3003"/>
                    <a:pt x="28" y="3571"/>
                  </a:cubicBezTo>
                  <a:cubicBezTo>
                    <a:pt x="82" y="4166"/>
                    <a:pt x="163" y="4734"/>
                    <a:pt x="379" y="5302"/>
                  </a:cubicBezTo>
                  <a:cubicBezTo>
                    <a:pt x="569" y="5870"/>
                    <a:pt x="893" y="6465"/>
                    <a:pt x="1434" y="7061"/>
                  </a:cubicBezTo>
                  <a:cubicBezTo>
                    <a:pt x="1975" y="6465"/>
                    <a:pt x="2246" y="5870"/>
                    <a:pt x="2435" y="5275"/>
                  </a:cubicBezTo>
                  <a:cubicBezTo>
                    <a:pt x="2651" y="4653"/>
                    <a:pt x="2706" y="4058"/>
                    <a:pt x="2679" y="3436"/>
                  </a:cubicBezTo>
                  <a:cubicBezTo>
                    <a:pt x="2651" y="2841"/>
                    <a:pt x="2543" y="2219"/>
                    <a:pt x="2273" y="1624"/>
                  </a:cubicBezTo>
                  <a:cubicBezTo>
                    <a:pt x="2002" y="1056"/>
                    <a:pt x="1624"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070;p32">
              <a:extLst>
                <a:ext uri="{FF2B5EF4-FFF2-40B4-BE49-F238E27FC236}">
                  <a16:creationId xmlns:a16="http://schemas.microsoft.com/office/drawing/2014/main" id="{A54E5788-E08A-200B-2460-3B6583E7982C}"/>
                </a:ext>
              </a:extLst>
            </p:cNvPr>
            <p:cNvSpPr/>
            <p:nvPr/>
          </p:nvSpPr>
          <p:spPr>
            <a:xfrm>
              <a:off x="1553820" y="5120347"/>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3"/>
                  </a:cubicBezTo>
                  <a:cubicBezTo>
                    <a:pt x="569" y="5871"/>
                    <a:pt x="893" y="6439"/>
                    <a:pt x="1434" y="7061"/>
                  </a:cubicBezTo>
                  <a:cubicBezTo>
                    <a:pt x="1975" y="6439"/>
                    <a:pt x="2246" y="5871"/>
                    <a:pt x="2435" y="5248"/>
                  </a:cubicBezTo>
                  <a:cubicBezTo>
                    <a:pt x="2651" y="4653"/>
                    <a:pt x="2706" y="4031"/>
                    <a:pt x="2678" y="3436"/>
                  </a:cubicBezTo>
                  <a:cubicBezTo>
                    <a:pt x="2651" y="2841"/>
                    <a:pt x="2543" y="2219"/>
                    <a:pt x="2273" y="1597"/>
                  </a:cubicBezTo>
                  <a:cubicBezTo>
                    <a:pt x="2002" y="1029"/>
                    <a:pt x="1624" y="353"/>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071;p32">
              <a:extLst>
                <a:ext uri="{FF2B5EF4-FFF2-40B4-BE49-F238E27FC236}">
                  <a16:creationId xmlns:a16="http://schemas.microsoft.com/office/drawing/2014/main" id="{144E0313-BC64-79E2-78B6-5437B222A427}"/>
                </a:ext>
              </a:extLst>
            </p:cNvPr>
            <p:cNvSpPr/>
            <p:nvPr/>
          </p:nvSpPr>
          <p:spPr>
            <a:xfrm>
              <a:off x="1757108" y="5105646"/>
              <a:ext cx="38736" cy="101064"/>
            </a:xfrm>
            <a:custGeom>
              <a:avLst/>
              <a:gdLst/>
              <a:ahLst/>
              <a:cxnLst/>
              <a:rect l="l" t="t" r="r" b="b"/>
              <a:pathLst>
                <a:path w="2706" h="7060" extrusionOk="0">
                  <a:moveTo>
                    <a:pt x="893" y="0"/>
                  </a:moveTo>
                  <a:cubicBezTo>
                    <a:pt x="568" y="703"/>
                    <a:pt x="352" y="1217"/>
                    <a:pt x="217" y="1866"/>
                  </a:cubicBezTo>
                  <a:cubicBezTo>
                    <a:pt x="82" y="2434"/>
                    <a:pt x="0" y="3002"/>
                    <a:pt x="27" y="3571"/>
                  </a:cubicBezTo>
                  <a:cubicBezTo>
                    <a:pt x="82" y="4166"/>
                    <a:pt x="163" y="4734"/>
                    <a:pt x="379" y="5302"/>
                  </a:cubicBezTo>
                  <a:cubicBezTo>
                    <a:pt x="568" y="5870"/>
                    <a:pt x="893" y="6465"/>
                    <a:pt x="1434" y="7060"/>
                  </a:cubicBezTo>
                  <a:cubicBezTo>
                    <a:pt x="1975" y="6465"/>
                    <a:pt x="2245" y="5870"/>
                    <a:pt x="2435" y="5275"/>
                  </a:cubicBezTo>
                  <a:cubicBezTo>
                    <a:pt x="2651" y="4652"/>
                    <a:pt x="2705" y="4057"/>
                    <a:pt x="2678" y="3435"/>
                  </a:cubicBezTo>
                  <a:cubicBezTo>
                    <a:pt x="2651" y="2840"/>
                    <a:pt x="2543" y="2218"/>
                    <a:pt x="2273" y="1623"/>
                  </a:cubicBezTo>
                  <a:cubicBezTo>
                    <a:pt x="2002" y="1055"/>
                    <a:pt x="1623"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072;p32">
              <a:extLst>
                <a:ext uri="{FF2B5EF4-FFF2-40B4-BE49-F238E27FC236}">
                  <a16:creationId xmlns:a16="http://schemas.microsoft.com/office/drawing/2014/main" id="{9B66E185-BC54-EF56-96E7-24665BBE80E1}"/>
                </a:ext>
              </a:extLst>
            </p:cNvPr>
            <p:cNvSpPr/>
            <p:nvPr/>
          </p:nvSpPr>
          <p:spPr>
            <a:xfrm>
              <a:off x="1302134" y="4611950"/>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1" y="4680"/>
                    <a:pt x="2706" y="4058"/>
                    <a:pt x="2679" y="3463"/>
                  </a:cubicBezTo>
                  <a:cubicBezTo>
                    <a:pt x="2651" y="2840"/>
                    <a:pt x="2543" y="2245"/>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073;p32">
              <a:extLst>
                <a:ext uri="{FF2B5EF4-FFF2-40B4-BE49-F238E27FC236}">
                  <a16:creationId xmlns:a16="http://schemas.microsoft.com/office/drawing/2014/main" id="{1B5994FB-4323-16F6-13C4-4E147548297A}"/>
                </a:ext>
              </a:extLst>
            </p:cNvPr>
            <p:cNvSpPr/>
            <p:nvPr/>
          </p:nvSpPr>
          <p:spPr>
            <a:xfrm>
              <a:off x="1215013" y="4539545"/>
              <a:ext cx="38736" cy="101064"/>
            </a:xfrm>
            <a:custGeom>
              <a:avLst/>
              <a:gdLst/>
              <a:ahLst/>
              <a:cxnLst/>
              <a:rect l="l" t="t" r="r" b="b"/>
              <a:pathLst>
                <a:path w="2706" h="7060" extrusionOk="0">
                  <a:moveTo>
                    <a:pt x="893" y="0"/>
                  </a:moveTo>
                  <a:cubicBezTo>
                    <a:pt x="569" y="703"/>
                    <a:pt x="352" y="1217"/>
                    <a:pt x="217" y="1839"/>
                  </a:cubicBezTo>
                  <a:cubicBezTo>
                    <a:pt x="82" y="2435"/>
                    <a:pt x="1" y="3003"/>
                    <a:pt x="28" y="3571"/>
                  </a:cubicBezTo>
                  <a:cubicBezTo>
                    <a:pt x="82" y="4139"/>
                    <a:pt x="163" y="4734"/>
                    <a:pt x="379" y="5302"/>
                  </a:cubicBezTo>
                  <a:cubicBezTo>
                    <a:pt x="569" y="5870"/>
                    <a:pt x="893" y="6438"/>
                    <a:pt x="1434" y="7060"/>
                  </a:cubicBezTo>
                  <a:cubicBezTo>
                    <a:pt x="1975" y="6438"/>
                    <a:pt x="2246" y="5870"/>
                    <a:pt x="2435" y="5275"/>
                  </a:cubicBezTo>
                  <a:cubicBezTo>
                    <a:pt x="2651" y="4653"/>
                    <a:pt x="2705" y="4057"/>
                    <a:pt x="2678" y="3435"/>
                  </a:cubicBezTo>
                  <a:cubicBezTo>
                    <a:pt x="2651" y="2840"/>
                    <a:pt x="2543" y="2218"/>
                    <a:pt x="2273" y="1623"/>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074;p32">
              <a:extLst>
                <a:ext uri="{FF2B5EF4-FFF2-40B4-BE49-F238E27FC236}">
                  <a16:creationId xmlns:a16="http://schemas.microsoft.com/office/drawing/2014/main" id="{9002CE9D-08A5-E524-B08E-A06D1CDEC3F1}"/>
                </a:ext>
              </a:extLst>
            </p:cNvPr>
            <p:cNvSpPr/>
            <p:nvPr/>
          </p:nvSpPr>
          <p:spPr>
            <a:xfrm>
              <a:off x="1118215" y="4670026"/>
              <a:ext cx="38736" cy="101078"/>
            </a:xfrm>
            <a:custGeom>
              <a:avLst/>
              <a:gdLst/>
              <a:ahLst/>
              <a:cxnLst/>
              <a:rect l="l" t="t" r="r" b="b"/>
              <a:pathLst>
                <a:path w="2706" h="7061" extrusionOk="0">
                  <a:moveTo>
                    <a:pt x="893" y="1"/>
                  </a:moveTo>
                  <a:cubicBezTo>
                    <a:pt x="568" y="704"/>
                    <a:pt x="352" y="1218"/>
                    <a:pt x="217" y="1867"/>
                  </a:cubicBezTo>
                  <a:cubicBezTo>
                    <a:pt x="81" y="2435"/>
                    <a:pt x="0" y="3003"/>
                    <a:pt x="27" y="3598"/>
                  </a:cubicBezTo>
                  <a:cubicBezTo>
                    <a:pt x="81" y="4166"/>
                    <a:pt x="163"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075;p32">
              <a:extLst>
                <a:ext uri="{FF2B5EF4-FFF2-40B4-BE49-F238E27FC236}">
                  <a16:creationId xmlns:a16="http://schemas.microsoft.com/office/drawing/2014/main" id="{854BD781-96DD-B0AB-306F-C7F2E9B761CD}"/>
                </a:ext>
              </a:extLst>
            </p:cNvPr>
            <p:cNvSpPr/>
            <p:nvPr/>
          </p:nvSpPr>
          <p:spPr>
            <a:xfrm>
              <a:off x="1215013" y="5071948"/>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2"/>
                  </a:cubicBezTo>
                  <a:cubicBezTo>
                    <a:pt x="569" y="5870"/>
                    <a:pt x="893" y="6438"/>
                    <a:pt x="1434" y="7061"/>
                  </a:cubicBezTo>
                  <a:cubicBezTo>
                    <a:pt x="1975" y="6438"/>
                    <a:pt x="2246" y="5870"/>
                    <a:pt x="2435" y="5248"/>
                  </a:cubicBezTo>
                  <a:cubicBezTo>
                    <a:pt x="2651" y="4653"/>
                    <a:pt x="2705" y="4031"/>
                    <a:pt x="2678" y="3436"/>
                  </a:cubicBezTo>
                  <a:cubicBezTo>
                    <a:pt x="2651" y="2841"/>
                    <a:pt x="2543" y="2219"/>
                    <a:pt x="2273" y="1597"/>
                  </a:cubicBezTo>
                  <a:cubicBezTo>
                    <a:pt x="2002" y="1029"/>
                    <a:pt x="1624" y="352"/>
                    <a:pt x="893" y="1"/>
                  </a:cubicBezTo>
                  <a:close/>
                </a:path>
              </a:pathLst>
            </a:custGeom>
            <a:solidFill>
              <a:srgbClr val="00D4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076;p32">
              <a:extLst>
                <a:ext uri="{FF2B5EF4-FFF2-40B4-BE49-F238E27FC236}">
                  <a16:creationId xmlns:a16="http://schemas.microsoft.com/office/drawing/2014/main" id="{1937411D-9B78-B323-B94B-56DECAA787F2}"/>
                </a:ext>
              </a:extLst>
            </p:cNvPr>
            <p:cNvSpPr/>
            <p:nvPr/>
          </p:nvSpPr>
          <p:spPr>
            <a:xfrm>
              <a:off x="1060125" y="5120347"/>
              <a:ext cx="38736" cy="101078"/>
            </a:xfrm>
            <a:custGeom>
              <a:avLst/>
              <a:gdLst/>
              <a:ahLst/>
              <a:cxnLst/>
              <a:rect l="l" t="t" r="r" b="b"/>
              <a:pathLst>
                <a:path w="2706" h="7061" extrusionOk="0">
                  <a:moveTo>
                    <a:pt x="894" y="1"/>
                  </a:moveTo>
                  <a:cubicBezTo>
                    <a:pt x="569" y="704"/>
                    <a:pt x="353" y="1218"/>
                    <a:pt x="217" y="1840"/>
                  </a:cubicBezTo>
                  <a:cubicBezTo>
                    <a:pt x="82" y="2408"/>
                    <a:pt x="1" y="3003"/>
                    <a:pt x="28" y="3571"/>
                  </a:cubicBezTo>
                  <a:cubicBezTo>
                    <a:pt x="82" y="4139"/>
                    <a:pt x="163" y="4707"/>
                    <a:pt x="380" y="5303"/>
                  </a:cubicBezTo>
                  <a:cubicBezTo>
                    <a:pt x="569" y="5871"/>
                    <a:pt x="894" y="6439"/>
                    <a:pt x="1435" y="7061"/>
                  </a:cubicBezTo>
                  <a:cubicBezTo>
                    <a:pt x="1976" y="6439"/>
                    <a:pt x="2246" y="5871"/>
                    <a:pt x="2435" y="5248"/>
                  </a:cubicBezTo>
                  <a:cubicBezTo>
                    <a:pt x="2652" y="4653"/>
                    <a:pt x="2706" y="4031"/>
                    <a:pt x="2679" y="3436"/>
                  </a:cubicBezTo>
                  <a:cubicBezTo>
                    <a:pt x="2652" y="2841"/>
                    <a:pt x="2544" y="2219"/>
                    <a:pt x="2273" y="1597"/>
                  </a:cubicBezTo>
                  <a:cubicBezTo>
                    <a:pt x="2003" y="1029"/>
                    <a:pt x="1624" y="353"/>
                    <a:pt x="89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077;p32">
              <a:extLst>
                <a:ext uri="{FF2B5EF4-FFF2-40B4-BE49-F238E27FC236}">
                  <a16:creationId xmlns:a16="http://schemas.microsoft.com/office/drawing/2014/main" id="{486FCAC5-D9B0-727A-F762-72E508FAC527}"/>
                </a:ext>
              </a:extLst>
            </p:cNvPr>
            <p:cNvSpPr/>
            <p:nvPr/>
          </p:nvSpPr>
          <p:spPr>
            <a:xfrm>
              <a:off x="1287805" y="4936428"/>
              <a:ext cx="38350" cy="101078"/>
            </a:xfrm>
            <a:custGeom>
              <a:avLst/>
              <a:gdLst/>
              <a:ahLst/>
              <a:cxnLst/>
              <a:rect l="l" t="t" r="r" b="b"/>
              <a:pathLst>
                <a:path w="2679" h="7061" extrusionOk="0">
                  <a:moveTo>
                    <a:pt x="866" y="1"/>
                  </a:moveTo>
                  <a:cubicBezTo>
                    <a:pt x="569" y="704"/>
                    <a:pt x="325" y="1218"/>
                    <a:pt x="190" y="1840"/>
                  </a:cubicBezTo>
                  <a:cubicBezTo>
                    <a:pt x="55" y="2408"/>
                    <a:pt x="1" y="3003"/>
                    <a:pt x="28" y="3571"/>
                  </a:cubicBezTo>
                  <a:cubicBezTo>
                    <a:pt x="55" y="4139"/>
                    <a:pt x="163" y="4707"/>
                    <a:pt x="352" y="5302"/>
                  </a:cubicBezTo>
                  <a:cubicBezTo>
                    <a:pt x="569" y="5870"/>
                    <a:pt x="866" y="6438"/>
                    <a:pt x="1407" y="7060"/>
                  </a:cubicBezTo>
                  <a:cubicBezTo>
                    <a:pt x="1948" y="6438"/>
                    <a:pt x="2219" y="5870"/>
                    <a:pt x="2435" y="5248"/>
                  </a:cubicBezTo>
                  <a:cubicBezTo>
                    <a:pt x="2625" y="4653"/>
                    <a:pt x="2679" y="4031"/>
                    <a:pt x="2652" y="3436"/>
                  </a:cubicBezTo>
                  <a:cubicBezTo>
                    <a:pt x="2625" y="2841"/>
                    <a:pt x="2516" y="2219"/>
                    <a:pt x="2246" y="1596"/>
                  </a:cubicBezTo>
                  <a:cubicBezTo>
                    <a:pt x="1975" y="1028"/>
                    <a:pt x="1624" y="352"/>
                    <a:pt x="866"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078;p32">
              <a:extLst>
                <a:ext uri="{FF2B5EF4-FFF2-40B4-BE49-F238E27FC236}">
                  <a16:creationId xmlns:a16="http://schemas.microsoft.com/office/drawing/2014/main" id="{EF2EA270-9577-698C-2ACD-C167565D1E3A}"/>
                </a:ext>
              </a:extLst>
            </p:cNvPr>
            <p:cNvSpPr/>
            <p:nvPr/>
          </p:nvSpPr>
          <p:spPr>
            <a:xfrm>
              <a:off x="1374926" y="5105646"/>
              <a:ext cx="38350" cy="101064"/>
            </a:xfrm>
            <a:custGeom>
              <a:avLst/>
              <a:gdLst/>
              <a:ahLst/>
              <a:cxnLst/>
              <a:rect l="l" t="t" r="r" b="b"/>
              <a:pathLst>
                <a:path w="2679" h="7060" extrusionOk="0">
                  <a:moveTo>
                    <a:pt x="866" y="0"/>
                  </a:moveTo>
                  <a:cubicBezTo>
                    <a:pt x="569" y="703"/>
                    <a:pt x="325" y="1217"/>
                    <a:pt x="190" y="1866"/>
                  </a:cubicBezTo>
                  <a:cubicBezTo>
                    <a:pt x="55" y="2434"/>
                    <a:pt x="1" y="3002"/>
                    <a:pt x="28" y="3571"/>
                  </a:cubicBezTo>
                  <a:cubicBezTo>
                    <a:pt x="55" y="4166"/>
                    <a:pt x="163" y="4734"/>
                    <a:pt x="353" y="5302"/>
                  </a:cubicBezTo>
                  <a:cubicBezTo>
                    <a:pt x="569" y="5870"/>
                    <a:pt x="866" y="6465"/>
                    <a:pt x="1407" y="7060"/>
                  </a:cubicBezTo>
                  <a:cubicBezTo>
                    <a:pt x="1948" y="6465"/>
                    <a:pt x="2219" y="5870"/>
                    <a:pt x="2435" y="5275"/>
                  </a:cubicBezTo>
                  <a:cubicBezTo>
                    <a:pt x="2625" y="4652"/>
                    <a:pt x="2679" y="4057"/>
                    <a:pt x="2652" y="3435"/>
                  </a:cubicBezTo>
                  <a:cubicBezTo>
                    <a:pt x="2625" y="2840"/>
                    <a:pt x="2516" y="2218"/>
                    <a:pt x="2246" y="1623"/>
                  </a:cubicBezTo>
                  <a:cubicBezTo>
                    <a:pt x="1975" y="1055"/>
                    <a:pt x="1624"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079;p32">
              <a:extLst>
                <a:ext uri="{FF2B5EF4-FFF2-40B4-BE49-F238E27FC236}">
                  <a16:creationId xmlns:a16="http://schemas.microsoft.com/office/drawing/2014/main" id="{1FF42A92-CCC9-4BDC-0131-34BD6958276F}"/>
                </a:ext>
              </a:extLst>
            </p:cNvPr>
            <p:cNvSpPr/>
            <p:nvPr/>
          </p:nvSpPr>
          <p:spPr>
            <a:xfrm>
              <a:off x="1118215"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080;p32">
              <a:extLst>
                <a:ext uri="{FF2B5EF4-FFF2-40B4-BE49-F238E27FC236}">
                  <a16:creationId xmlns:a16="http://schemas.microsoft.com/office/drawing/2014/main" id="{0420AD39-9F42-0332-9A38-A9CAEC83681E}"/>
                </a:ext>
              </a:extLst>
            </p:cNvPr>
            <p:cNvSpPr/>
            <p:nvPr/>
          </p:nvSpPr>
          <p:spPr>
            <a:xfrm>
              <a:off x="1215013" y="4791231"/>
              <a:ext cx="38736" cy="101064"/>
            </a:xfrm>
            <a:custGeom>
              <a:avLst/>
              <a:gdLst/>
              <a:ahLst/>
              <a:cxnLst/>
              <a:rect l="l" t="t" r="r" b="b"/>
              <a:pathLst>
                <a:path w="2706" h="7060" extrusionOk="0">
                  <a:moveTo>
                    <a:pt x="893" y="0"/>
                  </a:moveTo>
                  <a:cubicBezTo>
                    <a:pt x="569" y="703"/>
                    <a:pt x="352" y="1217"/>
                    <a:pt x="217" y="1839"/>
                  </a:cubicBezTo>
                  <a:cubicBezTo>
                    <a:pt x="82" y="2407"/>
                    <a:pt x="1" y="3003"/>
                    <a:pt x="28" y="3571"/>
                  </a:cubicBezTo>
                  <a:cubicBezTo>
                    <a:pt x="82" y="4139"/>
                    <a:pt x="163" y="4707"/>
                    <a:pt x="379" y="5302"/>
                  </a:cubicBezTo>
                  <a:cubicBezTo>
                    <a:pt x="569" y="5870"/>
                    <a:pt x="893" y="6438"/>
                    <a:pt x="1434" y="7060"/>
                  </a:cubicBezTo>
                  <a:cubicBezTo>
                    <a:pt x="1975" y="6438"/>
                    <a:pt x="2246" y="5870"/>
                    <a:pt x="2435" y="5248"/>
                  </a:cubicBezTo>
                  <a:cubicBezTo>
                    <a:pt x="2651" y="4653"/>
                    <a:pt x="2705" y="4030"/>
                    <a:pt x="2678" y="3435"/>
                  </a:cubicBezTo>
                  <a:cubicBezTo>
                    <a:pt x="2651" y="2840"/>
                    <a:pt x="2543" y="2218"/>
                    <a:pt x="2273" y="1596"/>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081;p32">
              <a:extLst>
                <a:ext uri="{FF2B5EF4-FFF2-40B4-BE49-F238E27FC236}">
                  <a16:creationId xmlns:a16="http://schemas.microsoft.com/office/drawing/2014/main" id="{1AD0502E-2279-6F60-3DF8-DD147B253A75}"/>
                </a:ext>
              </a:extLst>
            </p:cNvPr>
            <p:cNvSpPr/>
            <p:nvPr/>
          </p:nvSpPr>
          <p:spPr>
            <a:xfrm>
              <a:off x="2324755" y="4201897"/>
              <a:ext cx="37963" cy="86749"/>
            </a:xfrm>
            <a:custGeom>
              <a:avLst/>
              <a:gdLst/>
              <a:ahLst/>
              <a:cxnLst/>
              <a:rect l="l" t="t" r="r" b="b"/>
              <a:pathLst>
                <a:path w="2652" h="6060" extrusionOk="0">
                  <a:moveTo>
                    <a:pt x="677" y="0"/>
                  </a:moveTo>
                  <a:cubicBezTo>
                    <a:pt x="406" y="731"/>
                    <a:pt x="271" y="1217"/>
                    <a:pt x="190" y="1704"/>
                  </a:cubicBezTo>
                  <a:cubicBezTo>
                    <a:pt x="82" y="2137"/>
                    <a:pt x="0" y="2543"/>
                    <a:pt x="0" y="2976"/>
                  </a:cubicBezTo>
                  <a:cubicBezTo>
                    <a:pt x="0" y="3381"/>
                    <a:pt x="0"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8"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082;p32">
              <a:extLst>
                <a:ext uri="{FF2B5EF4-FFF2-40B4-BE49-F238E27FC236}">
                  <a16:creationId xmlns:a16="http://schemas.microsoft.com/office/drawing/2014/main" id="{238742A3-D047-08DE-EE59-78E9DE3CCE01}"/>
                </a:ext>
              </a:extLst>
            </p:cNvPr>
            <p:cNvSpPr/>
            <p:nvPr/>
          </p:nvSpPr>
          <p:spPr>
            <a:xfrm>
              <a:off x="2411876" y="4414861"/>
              <a:ext cx="37963" cy="86749"/>
            </a:xfrm>
            <a:custGeom>
              <a:avLst/>
              <a:gdLst/>
              <a:ahLst/>
              <a:cxnLst/>
              <a:rect l="l" t="t" r="r" b="b"/>
              <a:pathLst>
                <a:path w="2652" h="6060" extrusionOk="0">
                  <a:moveTo>
                    <a:pt x="677" y="0"/>
                  </a:moveTo>
                  <a:cubicBezTo>
                    <a:pt x="406" y="731"/>
                    <a:pt x="271" y="1217"/>
                    <a:pt x="190" y="1704"/>
                  </a:cubicBezTo>
                  <a:cubicBezTo>
                    <a:pt x="82" y="2137"/>
                    <a:pt x="1" y="2543"/>
                    <a:pt x="1" y="2976"/>
                  </a:cubicBezTo>
                  <a:cubicBezTo>
                    <a:pt x="1" y="3381"/>
                    <a:pt x="1"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9"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083;p32">
              <a:extLst>
                <a:ext uri="{FF2B5EF4-FFF2-40B4-BE49-F238E27FC236}">
                  <a16:creationId xmlns:a16="http://schemas.microsoft.com/office/drawing/2014/main" id="{1BF587B9-80BB-B108-6DCA-1FB2FAF9E937}"/>
                </a:ext>
              </a:extLst>
            </p:cNvPr>
            <p:cNvSpPr/>
            <p:nvPr/>
          </p:nvSpPr>
          <p:spPr>
            <a:xfrm>
              <a:off x="887429" y="5116482"/>
              <a:ext cx="37577" cy="106489"/>
            </a:xfrm>
            <a:custGeom>
              <a:avLst/>
              <a:gdLst/>
              <a:ahLst/>
              <a:cxnLst/>
              <a:rect l="l" t="t" r="r" b="b"/>
              <a:pathLst>
                <a:path w="2625" h="7439" extrusionOk="0">
                  <a:moveTo>
                    <a:pt x="1299" y="0"/>
                  </a:moveTo>
                  <a:cubicBezTo>
                    <a:pt x="785" y="595"/>
                    <a:pt x="515" y="1245"/>
                    <a:pt x="271" y="1840"/>
                  </a:cubicBezTo>
                  <a:cubicBezTo>
                    <a:pt x="109" y="2462"/>
                    <a:pt x="1" y="3111"/>
                    <a:pt x="1" y="3706"/>
                  </a:cubicBezTo>
                  <a:cubicBezTo>
                    <a:pt x="1" y="4328"/>
                    <a:pt x="55" y="4950"/>
                    <a:pt x="271" y="5573"/>
                  </a:cubicBezTo>
                  <a:cubicBezTo>
                    <a:pt x="461" y="6168"/>
                    <a:pt x="785" y="6817"/>
                    <a:pt x="1299" y="7439"/>
                  </a:cubicBezTo>
                  <a:cubicBezTo>
                    <a:pt x="1894" y="6817"/>
                    <a:pt x="2165" y="6168"/>
                    <a:pt x="2354" y="5573"/>
                  </a:cubicBezTo>
                  <a:cubicBezTo>
                    <a:pt x="2517" y="4950"/>
                    <a:pt x="2625" y="4328"/>
                    <a:pt x="2625" y="3706"/>
                  </a:cubicBezTo>
                  <a:cubicBezTo>
                    <a:pt x="2625" y="3111"/>
                    <a:pt x="2571" y="2462"/>
                    <a:pt x="2354" y="1840"/>
                  </a:cubicBezTo>
                  <a:cubicBezTo>
                    <a:pt x="2165" y="1245"/>
                    <a:pt x="1840" y="595"/>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084;p32">
              <a:extLst>
                <a:ext uri="{FF2B5EF4-FFF2-40B4-BE49-F238E27FC236}">
                  <a16:creationId xmlns:a16="http://schemas.microsoft.com/office/drawing/2014/main" id="{A61899CA-B36C-CF59-68C8-17DDE59458DE}"/>
                </a:ext>
              </a:extLst>
            </p:cNvPr>
            <p:cNvSpPr/>
            <p:nvPr/>
          </p:nvSpPr>
          <p:spPr>
            <a:xfrm>
              <a:off x="1246807" y="4560344"/>
              <a:ext cx="805605" cy="513021"/>
            </a:xfrm>
            <a:custGeom>
              <a:avLst/>
              <a:gdLst/>
              <a:ahLst/>
              <a:cxnLst/>
              <a:rect l="l" t="t" r="r" b="b"/>
              <a:pathLst>
                <a:path w="56277" h="35838" extrusionOk="0">
                  <a:moveTo>
                    <a:pt x="29720" y="1"/>
                  </a:moveTo>
                  <a:cubicBezTo>
                    <a:pt x="29139" y="1"/>
                    <a:pt x="28546" y="21"/>
                    <a:pt x="27939" y="62"/>
                  </a:cubicBezTo>
                  <a:cubicBezTo>
                    <a:pt x="3973" y="1143"/>
                    <a:pt x="1" y="35838"/>
                    <a:pt x="27896" y="35838"/>
                  </a:cubicBezTo>
                  <a:cubicBezTo>
                    <a:pt x="28619" y="35838"/>
                    <a:pt x="29364" y="35815"/>
                    <a:pt x="30130" y="35767"/>
                  </a:cubicBezTo>
                  <a:cubicBezTo>
                    <a:pt x="56276" y="34103"/>
                    <a:pt x="53722" y="1"/>
                    <a:pt x="29720" y="1"/>
                  </a:cubicBezTo>
                  <a:close/>
                </a:path>
              </a:pathLst>
            </a:custGeom>
            <a:solidFill>
              <a:srgbClr val="BEFFF1">
                <a:alpha val="4598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085;p32">
              <a:extLst>
                <a:ext uri="{FF2B5EF4-FFF2-40B4-BE49-F238E27FC236}">
                  <a16:creationId xmlns:a16="http://schemas.microsoft.com/office/drawing/2014/main" id="{94FB52EA-46C1-C71F-A57B-AE1BD478BFF6}"/>
                </a:ext>
              </a:extLst>
            </p:cNvPr>
            <p:cNvSpPr/>
            <p:nvPr/>
          </p:nvSpPr>
          <p:spPr>
            <a:xfrm>
              <a:off x="1507740" y="4749789"/>
              <a:ext cx="92561" cy="71647"/>
            </a:xfrm>
            <a:custGeom>
              <a:avLst/>
              <a:gdLst/>
              <a:ahLst/>
              <a:cxnLst/>
              <a:rect l="l" t="t" r="r" b="b"/>
              <a:pathLst>
                <a:path w="6466" h="5005" extrusionOk="0">
                  <a:moveTo>
                    <a:pt x="3220" y="1"/>
                  </a:moveTo>
                  <a:cubicBezTo>
                    <a:pt x="1" y="1"/>
                    <a:pt x="1" y="5005"/>
                    <a:pt x="3220" y="5005"/>
                  </a:cubicBezTo>
                  <a:cubicBezTo>
                    <a:pt x="6438" y="5005"/>
                    <a:pt x="6465" y="1"/>
                    <a:pt x="3220"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086;p32">
              <a:extLst>
                <a:ext uri="{FF2B5EF4-FFF2-40B4-BE49-F238E27FC236}">
                  <a16:creationId xmlns:a16="http://schemas.microsoft.com/office/drawing/2014/main" id="{66BA476E-CA97-53B0-2287-F3CEC5634222}"/>
                </a:ext>
              </a:extLst>
            </p:cNvPr>
            <p:cNvSpPr/>
            <p:nvPr/>
          </p:nvSpPr>
          <p:spPr>
            <a:xfrm>
              <a:off x="1686249" y="4699071"/>
              <a:ext cx="92561" cy="71647"/>
            </a:xfrm>
            <a:custGeom>
              <a:avLst/>
              <a:gdLst/>
              <a:ahLst/>
              <a:cxnLst/>
              <a:rect l="l" t="t" r="r" b="b"/>
              <a:pathLst>
                <a:path w="6466" h="5005" extrusionOk="0">
                  <a:moveTo>
                    <a:pt x="3219" y="0"/>
                  </a:moveTo>
                  <a:cubicBezTo>
                    <a:pt x="0" y="0"/>
                    <a:pt x="0" y="5004"/>
                    <a:pt x="3219" y="5004"/>
                  </a:cubicBezTo>
                  <a:cubicBezTo>
                    <a:pt x="6438" y="5004"/>
                    <a:pt x="6465" y="0"/>
                    <a:pt x="3219" y="0"/>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087;p32">
              <a:extLst>
                <a:ext uri="{FF2B5EF4-FFF2-40B4-BE49-F238E27FC236}">
                  <a16:creationId xmlns:a16="http://schemas.microsoft.com/office/drawing/2014/main" id="{812DD5FE-6A4C-7140-4A02-15BD94E46B4C}"/>
                </a:ext>
              </a:extLst>
            </p:cNvPr>
            <p:cNvSpPr/>
            <p:nvPr/>
          </p:nvSpPr>
          <p:spPr>
            <a:xfrm>
              <a:off x="1551888" y="4823783"/>
              <a:ext cx="247678" cy="120003"/>
            </a:xfrm>
            <a:custGeom>
              <a:avLst/>
              <a:gdLst/>
              <a:ahLst/>
              <a:cxnLst/>
              <a:rect l="l" t="t" r="r" b="b"/>
              <a:pathLst>
                <a:path w="17302" h="8383" extrusionOk="0">
                  <a:moveTo>
                    <a:pt x="16067" y="1"/>
                  </a:moveTo>
                  <a:cubicBezTo>
                    <a:pt x="15796" y="1"/>
                    <a:pt x="15537" y="143"/>
                    <a:pt x="15391" y="485"/>
                  </a:cubicBezTo>
                  <a:cubicBezTo>
                    <a:pt x="14282" y="3055"/>
                    <a:pt x="12335" y="5219"/>
                    <a:pt x="9603" y="6084"/>
                  </a:cubicBezTo>
                  <a:cubicBezTo>
                    <a:pt x="8603" y="6417"/>
                    <a:pt x="7579" y="6566"/>
                    <a:pt x="6553" y="6566"/>
                  </a:cubicBezTo>
                  <a:cubicBezTo>
                    <a:pt x="4747" y="6566"/>
                    <a:pt x="2935" y="6106"/>
                    <a:pt x="1245" y="5381"/>
                  </a:cubicBezTo>
                  <a:cubicBezTo>
                    <a:pt x="1165" y="5348"/>
                    <a:pt x="1083" y="5333"/>
                    <a:pt x="1001" y="5333"/>
                  </a:cubicBezTo>
                  <a:cubicBezTo>
                    <a:pt x="610" y="5333"/>
                    <a:pt x="225" y="5672"/>
                    <a:pt x="136" y="6030"/>
                  </a:cubicBezTo>
                  <a:cubicBezTo>
                    <a:pt x="0" y="6544"/>
                    <a:pt x="352" y="6950"/>
                    <a:pt x="785" y="7139"/>
                  </a:cubicBezTo>
                  <a:cubicBezTo>
                    <a:pt x="2608" y="7918"/>
                    <a:pt x="4594" y="8382"/>
                    <a:pt x="6574" y="8382"/>
                  </a:cubicBezTo>
                  <a:cubicBezTo>
                    <a:pt x="7825" y="8382"/>
                    <a:pt x="9074" y="8197"/>
                    <a:pt x="10279" y="7788"/>
                  </a:cubicBezTo>
                  <a:cubicBezTo>
                    <a:pt x="13363" y="6733"/>
                    <a:pt x="15689" y="4326"/>
                    <a:pt x="16987" y="1405"/>
                  </a:cubicBezTo>
                  <a:cubicBezTo>
                    <a:pt x="17302" y="665"/>
                    <a:pt x="16655" y="1"/>
                    <a:pt x="16067" y="1"/>
                  </a:cubicBezTo>
                  <a:close/>
                </a:path>
              </a:pathLst>
            </a:custGeom>
            <a:solidFill>
              <a:srgbClr val="92E4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6" name="Google Shape;1088;p32">
            <a:extLst>
              <a:ext uri="{FF2B5EF4-FFF2-40B4-BE49-F238E27FC236}">
                <a16:creationId xmlns:a16="http://schemas.microsoft.com/office/drawing/2014/main" id="{3810457F-D2C3-0DA5-1138-43F8D71C0A5D}"/>
              </a:ext>
            </a:extLst>
          </p:cNvPr>
          <p:cNvGrpSpPr/>
          <p:nvPr/>
        </p:nvGrpSpPr>
        <p:grpSpPr>
          <a:xfrm>
            <a:off x="5069773" y="2412197"/>
            <a:ext cx="2958529" cy="2731303"/>
            <a:chOff x="5681470" y="2472193"/>
            <a:chExt cx="2958529" cy="2731303"/>
          </a:xfrm>
        </p:grpSpPr>
        <p:sp>
          <p:nvSpPr>
            <p:cNvPr id="77" name="Google Shape;1089;p32">
              <a:extLst>
                <a:ext uri="{FF2B5EF4-FFF2-40B4-BE49-F238E27FC236}">
                  <a16:creationId xmlns:a16="http://schemas.microsoft.com/office/drawing/2014/main" id="{5CEEA5A9-BF09-C420-9C2E-B3868B568042}"/>
                </a:ext>
              </a:extLst>
            </p:cNvPr>
            <p:cNvSpPr/>
            <p:nvPr/>
          </p:nvSpPr>
          <p:spPr>
            <a:xfrm>
              <a:off x="6225902" y="2735837"/>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7E4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1090;p32">
              <a:extLst>
                <a:ext uri="{FF2B5EF4-FFF2-40B4-BE49-F238E27FC236}">
                  <a16:creationId xmlns:a16="http://schemas.microsoft.com/office/drawing/2014/main" id="{EAD0D886-4CB8-52E1-0A9F-4F07955D700E}"/>
                </a:ext>
              </a:extLst>
            </p:cNvPr>
            <p:cNvSpPr/>
            <p:nvPr/>
          </p:nvSpPr>
          <p:spPr>
            <a:xfrm>
              <a:off x="6225902" y="2734812"/>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422C46">
                <a:alpha val="210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1091;p32">
              <a:extLst>
                <a:ext uri="{FF2B5EF4-FFF2-40B4-BE49-F238E27FC236}">
                  <a16:creationId xmlns:a16="http://schemas.microsoft.com/office/drawing/2014/main" id="{372FA7FA-530D-4A11-2455-6F3C5B73BD85}"/>
                </a:ext>
              </a:extLst>
            </p:cNvPr>
            <p:cNvSpPr/>
            <p:nvPr/>
          </p:nvSpPr>
          <p:spPr>
            <a:xfrm>
              <a:off x="6481960" y="4170229"/>
              <a:ext cx="1662168" cy="1020809"/>
            </a:xfrm>
            <a:custGeom>
              <a:avLst/>
              <a:gdLst/>
              <a:ahLst/>
              <a:cxnLst/>
              <a:rect l="l" t="t" r="r" b="b"/>
              <a:pathLst>
                <a:path w="127296" h="78178" extrusionOk="0">
                  <a:moveTo>
                    <a:pt x="63657" y="0"/>
                  </a:moveTo>
                  <a:cubicBezTo>
                    <a:pt x="12237" y="0"/>
                    <a:pt x="8718" y="43251"/>
                    <a:pt x="0" y="78178"/>
                  </a:cubicBezTo>
                  <a:lnTo>
                    <a:pt x="127295" y="78178"/>
                  </a:lnTo>
                  <a:cubicBezTo>
                    <a:pt x="126476" y="26610"/>
                    <a:pt x="105764" y="1603"/>
                    <a:pt x="67476" y="77"/>
                  </a:cubicBezTo>
                  <a:cubicBezTo>
                    <a:pt x="66175" y="26"/>
                    <a:pt x="64902" y="0"/>
                    <a:pt x="63657"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1092;p32">
              <a:extLst>
                <a:ext uri="{FF2B5EF4-FFF2-40B4-BE49-F238E27FC236}">
                  <a16:creationId xmlns:a16="http://schemas.microsoft.com/office/drawing/2014/main" id="{5F03809E-2CF8-05A0-89BC-DFF67A4F3FF9}"/>
                </a:ext>
              </a:extLst>
            </p:cNvPr>
            <p:cNvSpPr/>
            <p:nvPr/>
          </p:nvSpPr>
          <p:spPr>
            <a:xfrm>
              <a:off x="5796585" y="3950641"/>
              <a:ext cx="1142518" cy="922147"/>
            </a:xfrm>
            <a:custGeom>
              <a:avLst/>
              <a:gdLst/>
              <a:ahLst/>
              <a:cxnLst/>
              <a:rect l="l" t="t" r="r" b="b"/>
              <a:pathLst>
                <a:path w="87499" h="70622" extrusionOk="0">
                  <a:moveTo>
                    <a:pt x="22751" y="0"/>
                  </a:moveTo>
                  <a:cubicBezTo>
                    <a:pt x="15698" y="0"/>
                    <a:pt x="0" y="2778"/>
                    <a:pt x="45" y="5111"/>
                  </a:cubicBezTo>
                  <a:cubicBezTo>
                    <a:pt x="328" y="35798"/>
                    <a:pt x="15473" y="53091"/>
                    <a:pt x="23639" y="60409"/>
                  </a:cubicBezTo>
                  <a:cubicBezTo>
                    <a:pt x="31842" y="66550"/>
                    <a:pt x="45237" y="70621"/>
                    <a:pt x="57932" y="70621"/>
                  </a:cubicBezTo>
                  <a:cubicBezTo>
                    <a:pt x="60368" y="70621"/>
                    <a:pt x="62777" y="70471"/>
                    <a:pt x="65120" y="70158"/>
                  </a:cubicBezTo>
                  <a:lnTo>
                    <a:pt x="87499" y="24608"/>
                  </a:lnTo>
                  <a:cubicBezTo>
                    <a:pt x="84758" y="23388"/>
                    <a:pt x="81520" y="22948"/>
                    <a:pt x="78000" y="22948"/>
                  </a:cubicBezTo>
                  <a:cubicBezTo>
                    <a:pt x="68911" y="22948"/>
                    <a:pt x="57939" y="25880"/>
                    <a:pt x="48775" y="25880"/>
                  </a:cubicBezTo>
                  <a:cubicBezTo>
                    <a:pt x="41765" y="25880"/>
                    <a:pt x="35812" y="24165"/>
                    <a:pt x="32568" y="18109"/>
                  </a:cubicBezTo>
                  <a:cubicBezTo>
                    <a:pt x="30873" y="14916"/>
                    <a:pt x="29206" y="6298"/>
                    <a:pt x="26069" y="618"/>
                  </a:cubicBezTo>
                  <a:cubicBezTo>
                    <a:pt x="25831" y="187"/>
                    <a:pt x="24582" y="0"/>
                    <a:pt x="22751"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1093;p32">
              <a:extLst>
                <a:ext uri="{FF2B5EF4-FFF2-40B4-BE49-F238E27FC236}">
                  <a16:creationId xmlns:a16="http://schemas.microsoft.com/office/drawing/2014/main" id="{ED0F0EFA-372D-1213-82A7-9A4E79DA34EE}"/>
                </a:ext>
              </a:extLst>
            </p:cNvPr>
            <p:cNvSpPr/>
            <p:nvPr/>
          </p:nvSpPr>
          <p:spPr>
            <a:xfrm>
              <a:off x="7737334" y="4804080"/>
              <a:ext cx="34145" cy="399416"/>
            </a:xfrm>
            <a:custGeom>
              <a:avLst/>
              <a:gdLst/>
              <a:ahLst/>
              <a:cxnLst/>
              <a:rect l="l" t="t" r="r" b="b"/>
              <a:pathLst>
                <a:path w="2615" h="30589" extrusionOk="0">
                  <a:moveTo>
                    <a:pt x="954" y="1"/>
                  </a:moveTo>
                  <a:cubicBezTo>
                    <a:pt x="460" y="1"/>
                    <a:pt x="0" y="319"/>
                    <a:pt x="71" y="955"/>
                  </a:cubicBezTo>
                  <a:cubicBezTo>
                    <a:pt x="551" y="5617"/>
                    <a:pt x="636" y="10308"/>
                    <a:pt x="636" y="14998"/>
                  </a:cubicBezTo>
                  <a:cubicBezTo>
                    <a:pt x="636" y="19886"/>
                    <a:pt x="523" y="24803"/>
                    <a:pt x="71" y="29635"/>
                  </a:cubicBezTo>
                  <a:cubicBezTo>
                    <a:pt x="0" y="30271"/>
                    <a:pt x="467" y="30589"/>
                    <a:pt x="965" y="30589"/>
                  </a:cubicBezTo>
                  <a:cubicBezTo>
                    <a:pt x="1463" y="30589"/>
                    <a:pt x="1992" y="30271"/>
                    <a:pt x="2049" y="29635"/>
                  </a:cubicBezTo>
                  <a:cubicBezTo>
                    <a:pt x="2501" y="24775"/>
                    <a:pt x="2614" y="19886"/>
                    <a:pt x="2614" y="14998"/>
                  </a:cubicBezTo>
                  <a:cubicBezTo>
                    <a:pt x="2614" y="10308"/>
                    <a:pt x="2529" y="5617"/>
                    <a:pt x="2049" y="955"/>
                  </a:cubicBezTo>
                  <a:cubicBezTo>
                    <a:pt x="1978" y="319"/>
                    <a:pt x="1449" y="1"/>
                    <a:pt x="954" y="1"/>
                  </a:cubicBezTo>
                  <a:close/>
                </a:path>
              </a:pathLst>
            </a:custGeom>
            <a:solidFill>
              <a:srgbClr val="422C46">
                <a:alpha val="406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1094;p32">
              <a:extLst>
                <a:ext uri="{FF2B5EF4-FFF2-40B4-BE49-F238E27FC236}">
                  <a16:creationId xmlns:a16="http://schemas.microsoft.com/office/drawing/2014/main" id="{9AF52AD2-9816-F2E4-4ABD-8691F98F2825}"/>
                </a:ext>
              </a:extLst>
            </p:cNvPr>
            <p:cNvSpPr/>
            <p:nvPr/>
          </p:nvSpPr>
          <p:spPr>
            <a:xfrm>
              <a:off x="5904910" y="4178978"/>
              <a:ext cx="102580" cy="80082"/>
            </a:xfrm>
            <a:custGeom>
              <a:avLst/>
              <a:gdLst/>
              <a:ahLst/>
              <a:cxnLst/>
              <a:rect l="l" t="t" r="r" b="b"/>
              <a:pathLst>
                <a:path w="7856" h="6133" extrusionOk="0">
                  <a:moveTo>
                    <a:pt x="3928" y="0"/>
                  </a:moveTo>
                  <a:cubicBezTo>
                    <a:pt x="0" y="0"/>
                    <a:pt x="0" y="6132"/>
                    <a:pt x="3928" y="6132"/>
                  </a:cubicBezTo>
                  <a:cubicBezTo>
                    <a:pt x="7855" y="6132"/>
                    <a:pt x="7855"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1095;p32">
              <a:extLst>
                <a:ext uri="{FF2B5EF4-FFF2-40B4-BE49-F238E27FC236}">
                  <a16:creationId xmlns:a16="http://schemas.microsoft.com/office/drawing/2014/main" id="{C4AE0A09-D45E-448C-141F-7A45BB202580}"/>
                </a:ext>
              </a:extLst>
            </p:cNvPr>
            <p:cNvSpPr/>
            <p:nvPr/>
          </p:nvSpPr>
          <p:spPr>
            <a:xfrm>
              <a:off x="6175722" y="4316970"/>
              <a:ext cx="102214" cy="79703"/>
            </a:xfrm>
            <a:custGeom>
              <a:avLst/>
              <a:gdLst/>
              <a:ahLst/>
              <a:cxnLst/>
              <a:rect l="l" t="t" r="r" b="b"/>
              <a:pathLst>
                <a:path w="7828" h="6104" extrusionOk="0">
                  <a:moveTo>
                    <a:pt x="3928" y="0"/>
                  </a:moveTo>
                  <a:cubicBezTo>
                    <a:pt x="0" y="29"/>
                    <a:pt x="0" y="6104"/>
                    <a:pt x="3928" y="6104"/>
                  </a:cubicBezTo>
                  <a:cubicBezTo>
                    <a:pt x="7827" y="6104"/>
                    <a:pt x="7827"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096;p32">
              <a:extLst>
                <a:ext uri="{FF2B5EF4-FFF2-40B4-BE49-F238E27FC236}">
                  <a16:creationId xmlns:a16="http://schemas.microsoft.com/office/drawing/2014/main" id="{80951741-5851-9607-FCEA-F4EE3D07E16A}"/>
                </a:ext>
              </a:extLst>
            </p:cNvPr>
            <p:cNvSpPr/>
            <p:nvPr/>
          </p:nvSpPr>
          <p:spPr>
            <a:xfrm>
              <a:off x="6180880" y="4635742"/>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1097;p32">
              <a:extLst>
                <a:ext uri="{FF2B5EF4-FFF2-40B4-BE49-F238E27FC236}">
                  <a16:creationId xmlns:a16="http://schemas.microsoft.com/office/drawing/2014/main" id="{24EBA54C-AC5D-06F2-C696-D00C50E1B35A}"/>
                </a:ext>
              </a:extLst>
            </p:cNvPr>
            <p:cNvSpPr/>
            <p:nvPr/>
          </p:nvSpPr>
          <p:spPr>
            <a:xfrm>
              <a:off x="6425134" y="4359393"/>
              <a:ext cx="102958" cy="79716"/>
            </a:xfrm>
            <a:custGeom>
              <a:avLst/>
              <a:gdLst/>
              <a:ahLst/>
              <a:cxnLst/>
              <a:rect l="l" t="t" r="r" b="b"/>
              <a:pathLst>
                <a:path w="7885" h="6105" extrusionOk="0">
                  <a:moveTo>
                    <a:pt x="3957" y="1"/>
                  </a:moveTo>
                  <a:cubicBezTo>
                    <a:pt x="1" y="29"/>
                    <a:pt x="1" y="6104"/>
                    <a:pt x="3957" y="6104"/>
                  </a:cubicBezTo>
                  <a:cubicBezTo>
                    <a:pt x="7884" y="6104"/>
                    <a:pt x="7884"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1098;p32">
              <a:extLst>
                <a:ext uri="{FF2B5EF4-FFF2-40B4-BE49-F238E27FC236}">
                  <a16:creationId xmlns:a16="http://schemas.microsoft.com/office/drawing/2014/main" id="{00F14F25-A12E-D075-E2F5-A365D2744557}"/>
                </a:ext>
              </a:extLst>
            </p:cNvPr>
            <p:cNvSpPr/>
            <p:nvPr/>
          </p:nvSpPr>
          <p:spPr>
            <a:xfrm>
              <a:off x="6467571" y="4614354"/>
              <a:ext cx="102945" cy="80069"/>
            </a:xfrm>
            <a:custGeom>
              <a:avLst/>
              <a:gdLst/>
              <a:ahLst/>
              <a:cxnLst/>
              <a:rect l="l" t="t" r="r" b="b"/>
              <a:pathLst>
                <a:path w="7884" h="6132" extrusionOk="0">
                  <a:moveTo>
                    <a:pt x="3956" y="0"/>
                  </a:moveTo>
                  <a:cubicBezTo>
                    <a:pt x="0" y="0"/>
                    <a:pt x="0" y="6132"/>
                    <a:pt x="3956" y="6132"/>
                  </a:cubicBezTo>
                  <a:cubicBezTo>
                    <a:pt x="7884" y="6132"/>
                    <a:pt x="7884" y="0"/>
                    <a:pt x="3956"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1099;p32">
              <a:extLst>
                <a:ext uri="{FF2B5EF4-FFF2-40B4-BE49-F238E27FC236}">
                  <a16:creationId xmlns:a16="http://schemas.microsoft.com/office/drawing/2014/main" id="{DC776486-68CE-2824-4753-393A071B872B}"/>
                </a:ext>
              </a:extLst>
            </p:cNvPr>
            <p:cNvSpPr/>
            <p:nvPr/>
          </p:nvSpPr>
          <p:spPr>
            <a:xfrm>
              <a:off x="6690789" y="4322506"/>
              <a:ext cx="102580" cy="79703"/>
            </a:xfrm>
            <a:custGeom>
              <a:avLst/>
              <a:gdLst/>
              <a:ahLst/>
              <a:cxnLst/>
              <a:rect l="l" t="t" r="r" b="b"/>
              <a:pathLst>
                <a:path w="7856" h="6104" extrusionOk="0">
                  <a:moveTo>
                    <a:pt x="3928" y="0"/>
                  </a:moveTo>
                  <a:cubicBezTo>
                    <a:pt x="0" y="0"/>
                    <a:pt x="0" y="6104"/>
                    <a:pt x="3928" y="6104"/>
                  </a:cubicBezTo>
                  <a:cubicBezTo>
                    <a:pt x="7855" y="6104"/>
                    <a:pt x="7855"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1100;p32">
              <a:extLst>
                <a:ext uri="{FF2B5EF4-FFF2-40B4-BE49-F238E27FC236}">
                  <a16:creationId xmlns:a16="http://schemas.microsoft.com/office/drawing/2014/main" id="{331A96F5-3494-AF74-1F49-1F03551B3A31}"/>
                </a:ext>
              </a:extLst>
            </p:cNvPr>
            <p:cNvSpPr/>
            <p:nvPr/>
          </p:nvSpPr>
          <p:spPr>
            <a:xfrm>
              <a:off x="6764942" y="4550882"/>
              <a:ext cx="102580" cy="79716"/>
            </a:xfrm>
            <a:custGeom>
              <a:avLst/>
              <a:gdLst/>
              <a:ahLst/>
              <a:cxnLst/>
              <a:rect l="l" t="t" r="r" b="b"/>
              <a:pathLst>
                <a:path w="7856" h="6105" extrusionOk="0">
                  <a:moveTo>
                    <a:pt x="3928" y="1"/>
                  </a:moveTo>
                  <a:cubicBezTo>
                    <a:pt x="1" y="1"/>
                    <a:pt x="1" y="6104"/>
                    <a:pt x="3928" y="6104"/>
                  </a:cubicBezTo>
                  <a:cubicBezTo>
                    <a:pt x="7856" y="6104"/>
                    <a:pt x="7856"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1101;p32">
              <a:extLst>
                <a:ext uri="{FF2B5EF4-FFF2-40B4-BE49-F238E27FC236}">
                  <a16:creationId xmlns:a16="http://schemas.microsoft.com/office/drawing/2014/main" id="{7B83DF58-1BA4-681A-35F5-98D184D56C34}"/>
                </a:ext>
              </a:extLst>
            </p:cNvPr>
            <p:cNvSpPr/>
            <p:nvPr/>
          </p:nvSpPr>
          <p:spPr>
            <a:xfrm>
              <a:off x="7128006" y="4401086"/>
              <a:ext cx="102580" cy="79716"/>
            </a:xfrm>
            <a:custGeom>
              <a:avLst/>
              <a:gdLst/>
              <a:ahLst/>
              <a:cxnLst/>
              <a:rect l="l" t="t" r="r" b="b"/>
              <a:pathLst>
                <a:path w="7856" h="6105" extrusionOk="0">
                  <a:moveTo>
                    <a:pt x="3928" y="1"/>
                  </a:moveTo>
                  <a:cubicBezTo>
                    <a:pt x="0" y="1"/>
                    <a:pt x="0" y="6104"/>
                    <a:pt x="3928" y="6104"/>
                  </a:cubicBezTo>
                  <a:cubicBezTo>
                    <a:pt x="7855" y="6104"/>
                    <a:pt x="7855"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1102;p32">
              <a:extLst>
                <a:ext uri="{FF2B5EF4-FFF2-40B4-BE49-F238E27FC236}">
                  <a16:creationId xmlns:a16="http://schemas.microsoft.com/office/drawing/2014/main" id="{B483CD57-E9D0-F0E2-4BD8-8A529B121FC6}"/>
                </a:ext>
              </a:extLst>
            </p:cNvPr>
            <p:cNvSpPr/>
            <p:nvPr/>
          </p:nvSpPr>
          <p:spPr>
            <a:xfrm>
              <a:off x="6889654" y="4399989"/>
              <a:ext cx="102214" cy="79703"/>
            </a:xfrm>
            <a:custGeom>
              <a:avLst/>
              <a:gdLst/>
              <a:ahLst/>
              <a:cxnLst/>
              <a:rect l="l" t="t" r="r" b="b"/>
              <a:pathLst>
                <a:path w="7828" h="6104" extrusionOk="0">
                  <a:moveTo>
                    <a:pt x="3928" y="0"/>
                  </a:moveTo>
                  <a:cubicBezTo>
                    <a:pt x="0" y="0"/>
                    <a:pt x="0" y="6103"/>
                    <a:pt x="3928" y="6103"/>
                  </a:cubicBezTo>
                  <a:cubicBezTo>
                    <a:pt x="7827" y="6103"/>
                    <a:pt x="7827"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1103;p32">
              <a:extLst>
                <a:ext uri="{FF2B5EF4-FFF2-40B4-BE49-F238E27FC236}">
                  <a16:creationId xmlns:a16="http://schemas.microsoft.com/office/drawing/2014/main" id="{DED7003C-6FF1-45E8-9E1C-618BE22CADA0}"/>
                </a:ext>
              </a:extLst>
            </p:cNvPr>
            <p:cNvSpPr/>
            <p:nvPr/>
          </p:nvSpPr>
          <p:spPr>
            <a:xfrm>
              <a:off x="6664217" y="4816537"/>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1104;p32">
              <a:extLst>
                <a:ext uri="{FF2B5EF4-FFF2-40B4-BE49-F238E27FC236}">
                  <a16:creationId xmlns:a16="http://schemas.microsoft.com/office/drawing/2014/main" id="{022D3578-B9F3-BB15-3BE9-C6722B9ED643}"/>
                </a:ext>
              </a:extLst>
            </p:cNvPr>
            <p:cNvSpPr/>
            <p:nvPr/>
          </p:nvSpPr>
          <p:spPr>
            <a:xfrm>
              <a:off x="6832097" y="5051193"/>
              <a:ext cx="102214" cy="79716"/>
            </a:xfrm>
            <a:custGeom>
              <a:avLst/>
              <a:gdLst/>
              <a:ahLst/>
              <a:cxnLst/>
              <a:rect l="l" t="t" r="r" b="b"/>
              <a:pathLst>
                <a:path w="7828" h="6105" extrusionOk="0">
                  <a:moveTo>
                    <a:pt x="3900" y="1"/>
                  </a:moveTo>
                  <a:cubicBezTo>
                    <a:pt x="0" y="1"/>
                    <a:pt x="0" y="6104"/>
                    <a:pt x="3900" y="6104"/>
                  </a:cubicBezTo>
                  <a:cubicBezTo>
                    <a:pt x="7827" y="6104"/>
                    <a:pt x="7827" y="1"/>
                    <a:pt x="3900"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05;p32">
              <a:extLst>
                <a:ext uri="{FF2B5EF4-FFF2-40B4-BE49-F238E27FC236}">
                  <a16:creationId xmlns:a16="http://schemas.microsoft.com/office/drawing/2014/main" id="{0DCE51CF-FE43-852B-2BBB-0527AF25A375}"/>
                </a:ext>
              </a:extLst>
            </p:cNvPr>
            <p:cNvSpPr/>
            <p:nvPr/>
          </p:nvSpPr>
          <p:spPr>
            <a:xfrm>
              <a:off x="6595221" y="5049717"/>
              <a:ext cx="102593" cy="80082"/>
            </a:xfrm>
            <a:custGeom>
              <a:avLst/>
              <a:gdLst/>
              <a:ahLst/>
              <a:cxnLst/>
              <a:rect l="l" t="t" r="r" b="b"/>
              <a:pathLst>
                <a:path w="7857" h="6133" extrusionOk="0">
                  <a:moveTo>
                    <a:pt x="3928" y="1"/>
                  </a:moveTo>
                  <a:cubicBezTo>
                    <a:pt x="1" y="57"/>
                    <a:pt x="1" y="6132"/>
                    <a:pt x="3928" y="6132"/>
                  </a:cubicBezTo>
                  <a:cubicBezTo>
                    <a:pt x="7856" y="6132"/>
                    <a:pt x="7856"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106;p32">
              <a:extLst>
                <a:ext uri="{FF2B5EF4-FFF2-40B4-BE49-F238E27FC236}">
                  <a16:creationId xmlns:a16="http://schemas.microsoft.com/office/drawing/2014/main" id="{408805EE-B892-5981-E1EE-AF5B1714BDFF}"/>
                </a:ext>
              </a:extLst>
            </p:cNvPr>
            <p:cNvSpPr/>
            <p:nvPr/>
          </p:nvSpPr>
          <p:spPr>
            <a:xfrm>
              <a:off x="7120994" y="5071119"/>
              <a:ext cx="102580" cy="79703"/>
            </a:xfrm>
            <a:custGeom>
              <a:avLst/>
              <a:gdLst/>
              <a:ahLst/>
              <a:cxnLst/>
              <a:rect l="l" t="t" r="r" b="b"/>
              <a:pathLst>
                <a:path w="7856" h="6104" extrusionOk="0">
                  <a:moveTo>
                    <a:pt x="3928" y="1"/>
                  </a:moveTo>
                  <a:cubicBezTo>
                    <a:pt x="0" y="29"/>
                    <a:pt x="0" y="6104"/>
                    <a:pt x="3928" y="6104"/>
                  </a:cubicBezTo>
                  <a:cubicBezTo>
                    <a:pt x="7855" y="6104"/>
                    <a:pt x="7855"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107;p32">
              <a:extLst>
                <a:ext uri="{FF2B5EF4-FFF2-40B4-BE49-F238E27FC236}">
                  <a16:creationId xmlns:a16="http://schemas.microsoft.com/office/drawing/2014/main" id="{3AA8F11A-D436-6670-44E9-F0CE943C6A31}"/>
                </a:ext>
              </a:extLst>
            </p:cNvPr>
            <p:cNvSpPr/>
            <p:nvPr/>
          </p:nvSpPr>
          <p:spPr>
            <a:xfrm>
              <a:off x="7431645" y="4665631"/>
              <a:ext cx="102593" cy="79716"/>
            </a:xfrm>
            <a:custGeom>
              <a:avLst/>
              <a:gdLst/>
              <a:ahLst/>
              <a:cxnLst/>
              <a:rect l="l" t="t" r="r" b="b"/>
              <a:pathLst>
                <a:path w="7857" h="6105" extrusionOk="0">
                  <a:moveTo>
                    <a:pt x="3957" y="1"/>
                  </a:moveTo>
                  <a:cubicBezTo>
                    <a:pt x="1" y="1"/>
                    <a:pt x="1" y="6104"/>
                    <a:pt x="3957" y="6104"/>
                  </a:cubicBezTo>
                  <a:cubicBezTo>
                    <a:pt x="7856" y="6104"/>
                    <a:pt x="7856"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108;p32">
              <a:extLst>
                <a:ext uri="{FF2B5EF4-FFF2-40B4-BE49-F238E27FC236}">
                  <a16:creationId xmlns:a16="http://schemas.microsoft.com/office/drawing/2014/main" id="{EE253DB7-E359-4003-AEC2-D49F204596FB}"/>
                </a:ext>
              </a:extLst>
            </p:cNvPr>
            <p:cNvSpPr/>
            <p:nvPr/>
          </p:nvSpPr>
          <p:spPr>
            <a:xfrm>
              <a:off x="7286276" y="4482996"/>
              <a:ext cx="102958" cy="79716"/>
            </a:xfrm>
            <a:custGeom>
              <a:avLst/>
              <a:gdLst/>
              <a:ahLst/>
              <a:cxnLst/>
              <a:rect l="l" t="t" r="r" b="b"/>
              <a:pathLst>
                <a:path w="7885" h="6105" extrusionOk="0">
                  <a:moveTo>
                    <a:pt x="3957" y="1"/>
                  </a:moveTo>
                  <a:cubicBezTo>
                    <a:pt x="29" y="1"/>
                    <a:pt x="1" y="6104"/>
                    <a:pt x="3957" y="6104"/>
                  </a:cubicBezTo>
                  <a:cubicBezTo>
                    <a:pt x="7885" y="6104"/>
                    <a:pt x="7885"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109;p32">
              <a:extLst>
                <a:ext uri="{FF2B5EF4-FFF2-40B4-BE49-F238E27FC236}">
                  <a16:creationId xmlns:a16="http://schemas.microsoft.com/office/drawing/2014/main" id="{AC5A9EA6-7F82-BD52-DD18-0E4358CBEDA9}"/>
                </a:ext>
              </a:extLst>
            </p:cNvPr>
            <p:cNvSpPr/>
            <p:nvPr/>
          </p:nvSpPr>
          <p:spPr>
            <a:xfrm>
              <a:off x="7519091" y="4466021"/>
              <a:ext cx="102958" cy="79716"/>
            </a:xfrm>
            <a:custGeom>
              <a:avLst/>
              <a:gdLst/>
              <a:ahLst/>
              <a:cxnLst/>
              <a:rect l="l" t="t" r="r" b="b"/>
              <a:pathLst>
                <a:path w="7885" h="6105" extrusionOk="0">
                  <a:moveTo>
                    <a:pt x="3957" y="1"/>
                  </a:moveTo>
                  <a:cubicBezTo>
                    <a:pt x="1" y="1"/>
                    <a:pt x="1" y="6104"/>
                    <a:pt x="3957" y="6104"/>
                  </a:cubicBezTo>
                  <a:cubicBezTo>
                    <a:pt x="7884" y="6104"/>
                    <a:pt x="7884" y="1"/>
                    <a:pt x="3957"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110;p32">
              <a:extLst>
                <a:ext uri="{FF2B5EF4-FFF2-40B4-BE49-F238E27FC236}">
                  <a16:creationId xmlns:a16="http://schemas.microsoft.com/office/drawing/2014/main" id="{BA98E949-419D-D99F-8B55-A374D58DBA1C}"/>
                </a:ext>
              </a:extLst>
            </p:cNvPr>
            <p:cNvSpPr/>
            <p:nvPr/>
          </p:nvSpPr>
          <p:spPr>
            <a:xfrm>
              <a:off x="7784746" y="4428768"/>
              <a:ext cx="102580" cy="79703"/>
            </a:xfrm>
            <a:custGeom>
              <a:avLst/>
              <a:gdLst/>
              <a:ahLst/>
              <a:cxnLst/>
              <a:rect l="l" t="t" r="r" b="b"/>
              <a:pathLst>
                <a:path w="7856" h="6104" extrusionOk="0">
                  <a:moveTo>
                    <a:pt x="3928" y="0"/>
                  </a:moveTo>
                  <a:cubicBezTo>
                    <a:pt x="0" y="0"/>
                    <a:pt x="0" y="6103"/>
                    <a:pt x="3928" y="6103"/>
                  </a:cubicBezTo>
                  <a:cubicBezTo>
                    <a:pt x="7856" y="6103"/>
                    <a:pt x="7856" y="0"/>
                    <a:pt x="3928"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111;p32">
              <a:extLst>
                <a:ext uri="{FF2B5EF4-FFF2-40B4-BE49-F238E27FC236}">
                  <a16:creationId xmlns:a16="http://schemas.microsoft.com/office/drawing/2014/main" id="{FECE33E1-884D-FF70-F230-1A420B57FB3E}"/>
                </a:ext>
              </a:extLst>
            </p:cNvPr>
            <p:cNvSpPr/>
            <p:nvPr/>
          </p:nvSpPr>
          <p:spPr>
            <a:xfrm>
              <a:off x="7584770" y="4834987"/>
              <a:ext cx="102580" cy="79703"/>
            </a:xfrm>
            <a:custGeom>
              <a:avLst/>
              <a:gdLst/>
              <a:ahLst/>
              <a:cxnLst/>
              <a:rect l="l" t="t" r="r" b="b"/>
              <a:pathLst>
                <a:path w="7856" h="6104" extrusionOk="0">
                  <a:moveTo>
                    <a:pt x="3956" y="0"/>
                  </a:moveTo>
                  <a:cubicBezTo>
                    <a:pt x="29" y="0"/>
                    <a:pt x="0" y="6104"/>
                    <a:pt x="3956" y="6104"/>
                  </a:cubicBezTo>
                  <a:cubicBezTo>
                    <a:pt x="7856" y="6104"/>
                    <a:pt x="7856" y="0"/>
                    <a:pt x="3956"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112;p32">
              <a:extLst>
                <a:ext uri="{FF2B5EF4-FFF2-40B4-BE49-F238E27FC236}">
                  <a16:creationId xmlns:a16="http://schemas.microsoft.com/office/drawing/2014/main" id="{5C2E0397-5BE8-0964-EA04-A905F3232FAD}"/>
                </a:ext>
              </a:extLst>
            </p:cNvPr>
            <p:cNvSpPr/>
            <p:nvPr/>
          </p:nvSpPr>
          <p:spPr>
            <a:xfrm>
              <a:off x="7577758" y="5017988"/>
              <a:ext cx="102214" cy="79716"/>
            </a:xfrm>
            <a:custGeom>
              <a:avLst/>
              <a:gdLst/>
              <a:ahLst/>
              <a:cxnLst/>
              <a:rect l="l" t="t" r="r" b="b"/>
              <a:pathLst>
                <a:path w="7828" h="6105" extrusionOk="0">
                  <a:moveTo>
                    <a:pt x="3928" y="1"/>
                  </a:moveTo>
                  <a:cubicBezTo>
                    <a:pt x="1" y="1"/>
                    <a:pt x="1" y="6104"/>
                    <a:pt x="3928" y="6104"/>
                  </a:cubicBezTo>
                  <a:cubicBezTo>
                    <a:pt x="7828" y="6104"/>
                    <a:pt x="7828"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113;p32">
              <a:extLst>
                <a:ext uri="{FF2B5EF4-FFF2-40B4-BE49-F238E27FC236}">
                  <a16:creationId xmlns:a16="http://schemas.microsoft.com/office/drawing/2014/main" id="{FB6F4B12-2B1E-0AB1-BDD0-33D0843B82F1}"/>
                </a:ext>
              </a:extLst>
            </p:cNvPr>
            <p:cNvSpPr/>
            <p:nvPr/>
          </p:nvSpPr>
          <p:spPr>
            <a:xfrm>
              <a:off x="7710579" y="4656778"/>
              <a:ext cx="102214" cy="80082"/>
            </a:xfrm>
            <a:custGeom>
              <a:avLst/>
              <a:gdLst/>
              <a:ahLst/>
              <a:cxnLst/>
              <a:rect l="l" t="t" r="r" b="b"/>
              <a:pathLst>
                <a:path w="7828" h="6133" extrusionOk="0">
                  <a:moveTo>
                    <a:pt x="3928" y="1"/>
                  </a:moveTo>
                  <a:cubicBezTo>
                    <a:pt x="1" y="1"/>
                    <a:pt x="1" y="6132"/>
                    <a:pt x="3928" y="6132"/>
                  </a:cubicBezTo>
                  <a:cubicBezTo>
                    <a:pt x="7828" y="6132"/>
                    <a:pt x="7828" y="1"/>
                    <a:pt x="392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114;p32">
              <a:extLst>
                <a:ext uri="{FF2B5EF4-FFF2-40B4-BE49-F238E27FC236}">
                  <a16:creationId xmlns:a16="http://schemas.microsoft.com/office/drawing/2014/main" id="{38B38A85-1233-C222-0DDA-2051EB598D95}"/>
                </a:ext>
              </a:extLst>
            </p:cNvPr>
            <p:cNvSpPr/>
            <p:nvPr/>
          </p:nvSpPr>
          <p:spPr>
            <a:xfrm>
              <a:off x="7965161" y="4774113"/>
              <a:ext cx="102958" cy="79703"/>
            </a:xfrm>
            <a:custGeom>
              <a:avLst/>
              <a:gdLst/>
              <a:ahLst/>
              <a:cxnLst/>
              <a:rect l="l" t="t" r="r" b="b"/>
              <a:pathLst>
                <a:path w="7885" h="6104" extrusionOk="0">
                  <a:moveTo>
                    <a:pt x="3957" y="0"/>
                  </a:moveTo>
                  <a:cubicBezTo>
                    <a:pt x="29" y="0"/>
                    <a:pt x="1" y="6104"/>
                    <a:pt x="3957" y="6104"/>
                  </a:cubicBezTo>
                  <a:cubicBezTo>
                    <a:pt x="7884" y="6104"/>
                    <a:pt x="7884" y="0"/>
                    <a:pt x="3957"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115;p32">
              <a:extLst>
                <a:ext uri="{FF2B5EF4-FFF2-40B4-BE49-F238E27FC236}">
                  <a16:creationId xmlns:a16="http://schemas.microsoft.com/office/drawing/2014/main" id="{31B05C8D-49EF-4531-49B1-C2817809272D}"/>
                </a:ext>
              </a:extLst>
            </p:cNvPr>
            <p:cNvSpPr/>
            <p:nvPr/>
          </p:nvSpPr>
          <p:spPr>
            <a:xfrm>
              <a:off x="7858899" y="5017988"/>
              <a:ext cx="102593" cy="79716"/>
            </a:xfrm>
            <a:custGeom>
              <a:avLst/>
              <a:gdLst/>
              <a:ahLst/>
              <a:cxnLst/>
              <a:rect l="l" t="t" r="r" b="b"/>
              <a:pathLst>
                <a:path w="7857" h="6105" extrusionOk="0">
                  <a:moveTo>
                    <a:pt x="3929" y="1"/>
                  </a:moveTo>
                  <a:cubicBezTo>
                    <a:pt x="1" y="1"/>
                    <a:pt x="1" y="6104"/>
                    <a:pt x="3929" y="6104"/>
                  </a:cubicBezTo>
                  <a:cubicBezTo>
                    <a:pt x="7856" y="6104"/>
                    <a:pt x="7856" y="1"/>
                    <a:pt x="3929"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116;p32">
              <a:extLst>
                <a:ext uri="{FF2B5EF4-FFF2-40B4-BE49-F238E27FC236}">
                  <a16:creationId xmlns:a16="http://schemas.microsoft.com/office/drawing/2014/main" id="{9DD6DF52-049F-78BA-45DC-76DF8B140A2A}"/>
                </a:ext>
              </a:extLst>
            </p:cNvPr>
            <p:cNvSpPr/>
            <p:nvPr/>
          </p:nvSpPr>
          <p:spPr>
            <a:xfrm>
              <a:off x="7354540" y="4949357"/>
              <a:ext cx="102945" cy="79716"/>
            </a:xfrm>
            <a:custGeom>
              <a:avLst/>
              <a:gdLst/>
              <a:ahLst/>
              <a:cxnLst/>
              <a:rect l="l" t="t" r="r" b="b"/>
              <a:pathLst>
                <a:path w="7884" h="6105" extrusionOk="0">
                  <a:moveTo>
                    <a:pt x="3956" y="1"/>
                  </a:moveTo>
                  <a:cubicBezTo>
                    <a:pt x="0" y="1"/>
                    <a:pt x="0" y="6104"/>
                    <a:pt x="3956" y="6104"/>
                  </a:cubicBezTo>
                  <a:cubicBezTo>
                    <a:pt x="7884" y="6104"/>
                    <a:pt x="7884" y="1"/>
                    <a:pt x="3956"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117;p32">
              <a:extLst>
                <a:ext uri="{FF2B5EF4-FFF2-40B4-BE49-F238E27FC236}">
                  <a16:creationId xmlns:a16="http://schemas.microsoft.com/office/drawing/2014/main" id="{92E50EFF-F262-C177-681E-3F8979A8B109}"/>
                </a:ext>
              </a:extLst>
            </p:cNvPr>
            <p:cNvSpPr/>
            <p:nvPr/>
          </p:nvSpPr>
          <p:spPr>
            <a:xfrm>
              <a:off x="5968735" y="4444633"/>
              <a:ext cx="102214" cy="80069"/>
            </a:xfrm>
            <a:custGeom>
              <a:avLst/>
              <a:gdLst/>
              <a:ahLst/>
              <a:cxnLst/>
              <a:rect l="l" t="t" r="r" b="b"/>
              <a:pathLst>
                <a:path w="7828" h="6132" extrusionOk="0">
                  <a:moveTo>
                    <a:pt x="3900" y="0"/>
                  </a:moveTo>
                  <a:cubicBezTo>
                    <a:pt x="0" y="0"/>
                    <a:pt x="0" y="6132"/>
                    <a:pt x="3900" y="6132"/>
                  </a:cubicBezTo>
                  <a:cubicBezTo>
                    <a:pt x="7828" y="6132"/>
                    <a:pt x="7828" y="0"/>
                    <a:pt x="3900"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118;p32">
              <a:extLst>
                <a:ext uri="{FF2B5EF4-FFF2-40B4-BE49-F238E27FC236}">
                  <a16:creationId xmlns:a16="http://schemas.microsoft.com/office/drawing/2014/main" id="{31ED5A02-33B4-BD72-CD19-6AB6A0098988}"/>
                </a:ext>
              </a:extLst>
            </p:cNvPr>
            <p:cNvSpPr/>
            <p:nvPr/>
          </p:nvSpPr>
          <p:spPr>
            <a:xfrm>
              <a:off x="5681470" y="3520384"/>
              <a:ext cx="509765" cy="476533"/>
            </a:xfrm>
            <a:custGeom>
              <a:avLst/>
              <a:gdLst/>
              <a:ahLst/>
              <a:cxnLst/>
              <a:rect l="l" t="t" r="r" b="b"/>
              <a:pathLst>
                <a:path w="39040" h="36495" extrusionOk="0">
                  <a:moveTo>
                    <a:pt x="15974" y="1"/>
                  </a:moveTo>
                  <a:cubicBezTo>
                    <a:pt x="15967" y="1"/>
                    <a:pt x="15960" y="1"/>
                    <a:pt x="15954" y="1"/>
                  </a:cubicBezTo>
                  <a:cubicBezTo>
                    <a:pt x="13269" y="509"/>
                    <a:pt x="14089" y="8478"/>
                    <a:pt x="15671" y="14214"/>
                  </a:cubicBezTo>
                  <a:cubicBezTo>
                    <a:pt x="14634" y="11290"/>
                    <a:pt x="10197" y="4266"/>
                    <a:pt x="7346" y="4266"/>
                  </a:cubicBezTo>
                  <a:cubicBezTo>
                    <a:pt x="7166" y="4266"/>
                    <a:pt x="6993" y="4293"/>
                    <a:pt x="6827" y="4352"/>
                  </a:cubicBezTo>
                  <a:cubicBezTo>
                    <a:pt x="4708" y="5595"/>
                    <a:pt x="7618" y="13705"/>
                    <a:pt x="9144" y="16898"/>
                  </a:cubicBezTo>
                  <a:cubicBezTo>
                    <a:pt x="5852" y="14044"/>
                    <a:pt x="3674" y="12889"/>
                    <a:pt x="2408" y="12889"/>
                  </a:cubicBezTo>
                  <a:cubicBezTo>
                    <a:pt x="0" y="12889"/>
                    <a:pt x="885" y="17063"/>
                    <a:pt x="3662" y="21673"/>
                  </a:cubicBezTo>
                  <a:cubicBezTo>
                    <a:pt x="8655" y="29986"/>
                    <a:pt x="11070" y="36495"/>
                    <a:pt x="18468" y="36495"/>
                  </a:cubicBezTo>
                  <a:cubicBezTo>
                    <a:pt x="18815" y="36495"/>
                    <a:pt x="19173" y="36481"/>
                    <a:pt x="19542" y="36451"/>
                  </a:cubicBezTo>
                  <a:lnTo>
                    <a:pt x="28923" y="33908"/>
                  </a:lnTo>
                  <a:cubicBezTo>
                    <a:pt x="35083" y="29783"/>
                    <a:pt x="39039" y="18000"/>
                    <a:pt x="35648" y="13790"/>
                  </a:cubicBezTo>
                  <a:cubicBezTo>
                    <a:pt x="35361" y="13662"/>
                    <a:pt x="35077" y="13603"/>
                    <a:pt x="34797" y="13603"/>
                  </a:cubicBezTo>
                  <a:cubicBezTo>
                    <a:pt x="32845" y="13603"/>
                    <a:pt x="31084" y="16476"/>
                    <a:pt x="29799" y="19046"/>
                  </a:cubicBezTo>
                  <a:cubicBezTo>
                    <a:pt x="29093" y="11642"/>
                    <a:pt x="30195" y="1046"/>
                    <a:pt x="25985" y="255"/>
                  </a:cubicBezTo>
                  <a:cubicBezTo>
                    <a:pt x="23555" y="651"/>
                    <a:pt x="22311" y="6867"/>
                    <a:pt x="22368" y="12829"/>
                  </a:cubicBezTo>
                  <a:cubicBezTo>
                    <a:pt x="21071" y="5726"/>
                    <a:pt x="18678" y="1"/>
                    <a:pt x="15974" y="1"/>
                  </a:cubicBezTo>
                  <a:close/>
                </a:path>
              </a:pathLst>
            </a:custGeom>
            <a:solidFill>
              <a:srgbClr val="EDBB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119;p32">
              <a:extLst>
                <a:ext uri="{FF2B5EF4-FFF2-40B4-BE49-F238E27FC236}">
                  <a16:creationId xmlns:a16="http://schemas.microsoft.com/office/drawing/2014/main" id="{C485FF1A-CCA4-C11E-95E0-7513FE283AEF}"/>
                </a:ext>
              </a:extLst>
            </p:cNvPr>
            <p:cNvSpPr/>
            <p:nvPr/>
          </p:nvSpPr>
          <p:spPr>
            <a:xfrm>
              <a:off x="5766174" y="3923861"/>
              <a:ext cx="405501" cy="122362"/>
            </a:xfrm>
            <a:custGeom>
              <a:avLst/>
              <a:gdLst/>
              <a:ahLst/>
              <a:cxnLst/>
              <a:rect l="l" t="t" r="r" b="b"/>
              <a:pathLst>
                <a:path w="31055" h="9371" extrusionOk="0">
                  <a:moveTo>
                    <a:pt x="27491" y="0"/>
                  </a:moveTo>
                  <a:cubicBezTo>
                    <a:pt x="26980" y="0"/>
                    <a:pt x="26471" y="136"/>
                    <a:pt x="26025" y="437"/>
                  </a:cubicBezTo>
                  <a:cubicBezTo>
                    <a:pt x="22298" y="2850"/>
                    <a:pt x="17970" y="3356"/>
                    <a:pt x="13529" y="3356"/>
                  </a:cubicBezTo>
                  <a:cubicBezTo>
                    <a:pt x="10327" y="3356"/>
                    <a:pt x="7066" y="3093"/>
                    <a:pt x="3928" y="3093"/>
                  </a:cubicBezTo>
                  <a:cubicBezTo>
                    <a:pt x="3910" y="3093"/>
                    <a:pt x="3892" y="3093"/>
                    <a:pt x="3875" y="3093"/>
                  </a:cubicBezTo>
                  <a:cubicBezTo>
                    <a:pt x="1" y="3093"/>
                    <a:pt x="19" y="9168"/>
                    <a:pt x="3928" y="9168"/>
                  </a:cubicBezTo>
                  <a:cubicBezTo>
                    <a:pt x="7028" y="9179"/>
                    <a:pt x="10219" y="9370"/>
                    <a:pt x="13388" y="9370"/>
                  </a:cubicBezTo>
                  <a:cubicBezTo>
                    <a:pt x="18886" y="9370"/>
                    <a:pt x="24319" y="8794"/>
                    <a:pt x="29105" y="5693"/>
                  </a:cubicBezTo>
                  <a:cubicBezTo>
                    <a:pt x="30489" y="4817"/>
                    <a:pt x="31054" y="2980"/>
                    <a:pt x="30207" y="1539"/>
                  </a:cubicBezTo>
                  <a:cubicBezTo>
                    <a:pt x="29652" y="601"/>
                    <a:pt x="28565" y="0"/>
                    <a:pt x="27491"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120;p32">
              <a:extLst>
                <a:ext uri="{FF2B5EF4-FFF2-40B4-BE49-F238E27FC236}">
                  <a16:creationId xmlns:a16="http://schemas.microsoft.com/office/drawing/2014/main" id="{63C3D5C5-AC64-9070-1405-41496DF5D0DC}"/>
                </a:ext>
              </a:extLst>
            </p:cNvPr>
            <p:cNvSpPr/>
            <p:nvPr/>
          </p:nvSpPr>
          <p:spPr>
            <a:xfrm>
              <a:off x="6390453" y="2976539"/>
              <a:ext cx="1742967" cy="1407403"/>
            </a:xfrm>
            <a:custGeom>
              <a:avLst/>
              <a:gdLst/>
              <a:ahLst/>
              <a:cxnLst/>
              <a:rect l="l" t="t" r="r" b="b"/>
              <a:pathLst>
                <a:path w="133484" h="107785" extrusionOk="0">
                  <a:moveTo>
                    <a:pt x="38316" y="1"/>
                  </a:moveTo>
                  <a:cubicBezTo>
                    <a:pt x="21221" y="42724"/>
                    <a:pt x="1" y="95847"/>
                    <a:pt x="65188" y="106160"/>
                  </a:cubicBezTo>
                  <a:cubicBezTo>
                    <a:pt x="71938" y="107229"/>
                    <a:pt x="78059" y="107785"/>
                    <a:pt x="83605" y="107785"/>
                  </a:cubicBezTo>
                  <a:cubicBezTo>
                    <a:pt x="120872" y="107785"/>
                    <a:pt x="132155" y="82689"/>
                    <a:pt x="133484" y="19526"/>
                  </a:cubicBezTo>
                  <a:lnTo>
                    <a:pt x="38316" y="1"/>
                  </a:lnTo>
                  <a:close/>
                </a:path>
              </a:pathLst>
            </a:custGeom>
            <a:solidFill>
              <a:srgbClr val="EDBB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121;p32">
              <a:extLst>
                <a:ext uri="{FF2B5EF4-FFF2-40B4-BE49-F238E27FC236}">
                  <a16:creationId xmlns:a16="http://schemas.microsoft.com/office/drawing/2014/main" id="{085C5FD0-A1F6-E0D5-3B71-026EAFC2AAC2}"/>
                </a:ext>
              </a:extLst>
            </p:cNvPr>
            <p:cNvSpPr/>
            <p:nvPr/>
          </p:nvSpPr>
          <p:spPr>
            <a:xfrm>
              <a:off x="7963686" y="3845489"/>
              <a:ext cx="310416" cy="258330"/>
            </a:xfrm>
            <a:custGeom>
              <a:avLst/>
              <a:gdLst/>
              <a:ahLst/>
              <a:cxnLst/>
              <a:rect l="l" t="t" r="r" b="b"/>
              <a:pathLst>
                <a:path w="23773" h="19784" extrusionOk="0">
                  <a:moveTo>
                    <a:pt x="7879" y="1"/>
                  </a:moveTo>
                  <a:cubicBezTo>
                    <a:pt x="6563" y="1"/>
                    <a:pt x="5271" y="174"/>
                    <a:pt x="4070" y="533"/>
                  </a:cubicBezTo>
                  <a:lnTo>
                    <a:pt x="1" y="16837"/>
                  </a:lnTo>
                  <a:cubicBezTo>
                    <a:pt x="2226" y="18677"/>
                    <a:pt x="5908" y="19784"/>
                    <a:pt x="9554" y="19784"/>
                  </a:cubicBezTo>
                  <a:cubicBezTo>
                    <a:pt x="13917" y="19784"/>
                    <a:pt x="18228" y="18197"/>
                    <a:pt x="19921" y="14379"/>
                  </a:cubicBezTo>
                  <a:cubicBezTo>
                    <a:pt x="23773" y="5714"/>
                    <a:pt x="15444" y="1"/>
                    <a:pt x="7879" y="1"/>
                  </a:cubicBezTo>
                  <a:close/>
                </a:path>
              </a:pathLst>
            </a:custGeom>
            <a:solidFill>
              <a:srgbClr val="EDBB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122;p32">
              <a:extLst>
                <a:ext uri="{FF2B5EF4-FFF2-40B4-BE49-F238E27FC236}">
                  <a16:creationId xmlns:a16="http://schemas.microsoft.com/office/drawing/2014/main" id="{F5B83CA6-71B0-391A-B0E7-27EAF64C3B01}"/>
                </a:ext>
              </a:extLst>
            </p:cNvPr>
            <p:cNvSpPr/>
            <p:nvPr/>
          </p:nvSpPr>
          <p:spPr>
            <a:xfrm>
              <a:off x="6768637" y="3791196"/>
              <a:ext cx="212158" cy="207745"/>
            </a:xfrm>
            <a:custGeom>
              <a:avLst/>
              <a:gdLst/>
              <a:ahLst/>
              <a:cxnLst/>
              <a:rect l="l" t="t" r="r" b="b"/>
              <a:pathLst>
                <a:path w="16248" h="15910" extrusionOk="0">
                  <a:moveTo>
                    <a:pt x="8138" y="1"/>
                  </a:moveTo>
                  <a:cubicBezTo>
                    <a:pt x="4013" y="1"/>
                    <a:pt x="0" y="3646"/>
                    <a:pt x="170" y="7941"/>
                  </a:cubicBezTo>
                  <a:cubicBezTo>
                    <a:pt x="396" y="12264"/>
                    <a:pt x="3674" y="15909"/>
                    <a:pt x="8138" y="15909"/>
                  </a:cubicBezTo>
                  <a:cubicBezTo>
                    <a:pt x="12264" y="15909"/>
                    <a:pt x="16248" y="12264"/>
                    <a:pt x="16078" y="7941"/>
                  </a:cubicBezTo>
                  <a:cubicBezTo>
                    <a:pt x="15909" y="3646"/>
                    <a:pt x="12574" y="1"/>
                    <a:pt x="8138"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123;p32">
              <a:extLst>
                <a:ext uri="{FF2B5EF4-FFF2-40B4-BE49-F238E27FC236}">
                  <a16:creationId xmlns:a16="http://schemas.microsoft.com/office/drawing/2014/main" id="{037E0B59-609D-702C-7229-081E355A5004}"/>
                </a:ext>
              </a:extLst>
            </p:cNvPr>
            <p:cNvSpPr/>
            <p:nvPr/>
          </p:nvSpPr>
          <p:spPr>
            <a:xfrm>
              <a:off x="7549724" y="3977161"/>
              <a:ext cx="212158" cy="207366"/>
            </a:xfrm>
            <a:custGeom>
              <a:avLst/>
              <a:gdLst/>
              <a:ahLst/>
              <a:cxnLst/>
              <a:rect l="l" t="t" r="r" b="b"/>
              <a:pathLst>
                <a:path w="16248" h="15881" extrusionOk="0">
                  <a:moveTo>
                    <a:pt x="8110" y="0"/>
                  </a:moveTo>
                  <a:cubicBezTo>
                    <a:pt x="3984" y="0"/>
                    <a:pt x="0" y="3645"/>
                    <a:pt x="170" y="7940"/>
                  </a:cubicBezTo>
                  <a:cubicBezTo>
                    <a:pt x="367" y="12263"/>
                    <a:pt x="3673" y="15880"/>
                    <a:pt x="8110" y="15880"/>
                  </a:cubicBezTo>
                  <a:cubicBezTo>
                    <a:pt x="12235" y="15880"/>
                    <a:pt x="16247" y="12263"/>
                    <a:pt x="16050" y="7940"/>
                  </a:cubicBezTo>
                  <a:cubicBezTo>
                    <a:pt x="15880" y="3645"/>
                    <a:pt x="12574" y="0"/>
                    <a:pt x="8110"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124;p32">
              <a:extLst>
                <a:ext uri="{FF2B5EF4-FFF2-40B4-BE49-F238E27FC236}">
                  <a16:creationId xmlns:a16="http://schemas.microsoft.com/office/drawing/2014/main" id="{52F5C51D-746B-EE1F-9A28-5F9B0E29CE4A}"/>
                </a:ext>
              </a:extLst>
            </p:cNvPr>
            <p:cNvSpPr/>
            <p:nvPr/>
          </p:nvSpPr>
          <p:spPr>
            <a:xfrm>
              <a:off x="7178917" y="3818526"/>
              <a:ext cx="183837" cy="105139"/>
            </a:xfrm>
            <a:custGeom>
              <a:avLst/>
              <a:gdLst/>
              <a:ahLst/>
              <a:cxnLst/>
              <a:rect l="l" t="t" r="r" b="b"/>
              <a:pathLst>
                <a:path w="14079" h="8052" extrusionOk="0">
                  <a:moveTo>
                    <a:pt x="6164" y="0"/>
                  </a:moveTo>
                  <a:cubicBezTo>
                    <a:pt x="4080" y="0"/>
                    <a:pt x="2072" y="949"/>
                    <a:pt x="424" y="2288"/>
                  </a:cubicBezTo>
                  <a:cubicBezTo>
                    <a:pt x="0" y="2627"/>
                    <a:pt x="57" y="3333"/>
                    <a:pt x="424" y="3700"/>
                  </a:cubicBezTo>
                  <a:cubicBezTo>
                    <a:pt x="624" y="3901"/>
                    <a:pt x="856" y="3987"/>
                    <a:pt x="1090" y="3987"/>
                  </a:cubicBezTo>
                  <a:cubicBezTo>
                    <a:pt x="1351" y="3987"/>
                    <a:pt x="1613" y="3879"/>
                    <a:pt x="1837" y="3700"/>
                  </a:cubicBezTo>
                  <a:cubicBezTo>
                    <a:pt x="3079" y="2682"/>
                    <a:pt x="4600" y="1972"/>
                    <a:pt x="6157" y="1972"/>
                  </a:cubicBezTo>
                  <a:cubicBezTo>
                    <a:pt x="6760" y="1972"/>
                    <a:pt x="7369" y="2079"/>
                    <a:pt x="7969" y="2316"/>
                  </a:cubicBezTo>
                  <a:cubicBezTo>
                    <a:pt x="10060" y="3164"/>
                    <a:pt x="11359" y="5255"/>
                    <a:pt x="11953" y="7346"/>
                  </a:cubicBezTo>
                  <a:cubicBezTo>
                    <a:pt x="12099" y="7839"/>
                    <a:pt x="12484" y="8052"/>
                    <a:pt x="12876" y="8052"/>
                  </a:cubicBezTo>
                  <a:cubicBezTo>
                    <a:pt x="13471" y="8052"/>
                    <a:pt x="14079" y="7559"/>
                    <a:pt x="13874" y="6809"/>
                  </a:cubicBezTo>
                  <a:cubicBezTo>
                    <a:pt x="13055" y="4011"/>
                    <a:pt x="11275" y="1468"/>
                    <a:pt x="8506" y="423"/>
                  </a:cubicBezTo>
                  <a:cubicBezTo>
                    <a:pt x="7724" y="132"/>
                    <a:pt x="6939" y="0"/>
                    <a:pt x="6164"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125;p32">
              <a:extLst>
                <a:ext uri="{FF2B5EF4-FFF2-40B4-BE49-F238E27FC236}">
                  <a16:creationId xmlns:a16="http://schemas.microsoft.com/office/drawing/2014/main" id="{387E4A99-995A-EC63-FA27-F589DF3B4EC3}"/>
                </a:ext>
              </a:extLst>
            </p:cNvPr>
            <p:cNvSpPr/>
            <p:nvPr/>
          </p:nvSpPr>
          <p:spPr>
            <a:xfrm>
              <a:off x="7041369" y="3894873"/>
              <a:ext cx="401727" cy="238104"/>
            </a:xfrm>
            <a:custGeom>
              <a:avLst/>
              <a:gdLst/>
              <a:ahLst/>
              <a:cxnLst/>
              <a:rect l="l" t="t" r="r" b="b"/>
              <a:pathLst>
                <a:path w="30766" h="18235" extrusionOk="0">
                  <a:moveTo>
                    <a:pt x="1492" y="1"/>
                  </a:moveTo>
                  <a:lnTo>
                    <a:pt x="1492" y="1"/>
                  </a:lnTo>
                  <a:cubicBezTo>
                    <a:pt x="0" y="11371"/>
                    <a:pt x="8407" y="18234"/>
                    <a:pt x="16882" y="18234"/>
                  </a:cubicBezTo>
                  <a:cubicBezTo>
                    <a:pt x="22371" y="18234"/>
                    <a:pt x="27889" y="15356"/>
                    <a:pt x="30766" y="8958"/>
                  </a:cubicBezTo>
                  <a:cubicBezTo>
                    <a:pt x="21583" y="7998"/>
                    <a:pt x="10732" y="5087"/>
                    <a:pt x="1492" y="1"/>
                  </a:cubicBezTo>
                  <a:close/>
                </a:path>
              </a:pathLst>
            </a:custGeom>
            <a:solidFill>
              <a:srgbClr val="FFF6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126;p32">
              <a:extLst>
                <a:ext uri="{FF2B5EF4-FFF2-40B4-BE49-F238E27FC236}">
                  <a16:creationId xmlns:a16="http://schemas.microsoft.com/office/drawing/2014/main" id="{8C84DD39-BFD5-8D76-FE08-DF652CB04AA1}"/>
                </a:ext>
              </a:extLst>
            </p:cNvPr>
            <p:cNvSpPr/>
            <p:nvPr/>
          </p:nvSpPr>
          <p:spPr>
            <a:xfrm>
              <a:off x="7054453" y="3393439"/>
              <a:ext cx="267848" cy="100034"/>
            </a:xfrm>
            <a:custGeom>
              <a:avLst/>
              <a:gdLst/>
              <a:ahLst/>
              <a:cxnLst/>
              <a:rect l="l" t="t" r="r" b="b"/>
              <a:pathLst>
                <a:path w="20513" h="7661" extrusionOk="0">
                  <a:moveTo>
                    <a:pt x="7608" y="1"/>
                  </a:moveTo>
                  <a:cubicBezTo>
                    <a:pt x="5309" y="1"/>
                    <a:pt x="3035" y="427"/>
                    <a:pt x="1055" y="1246"/>
                  </a:cubicBezTo>
                  <a:cubicBezTo>
                    <a:pt x="0" y="1698"/>
                    <a:pt x="285" y="3245"/>
                    <a:pt x="1196" y="3245"/>
                  </a:cubicBezTo>
                  <a:cubicBezTo>
                    <a:pt x="1309" y="3245"/>
                    <a:pt x="1432" y="3220"/>
                    <a:pt x="1564" y="3167"/>
                  </a:cubicBezTo>
                  <a:cubicBezTo>
                    <a:pt x="3399" y="2403"/>
                    <a:pt x="5543" y="1991"/>
                    <a:pt x="7703" y="1991"/>
                  </a:cubicBezTo>
                  <a:cubicBezTo>
                    <a:pt x="11930" y="1991"/>
                    <a:pt x="16216" y="3570"/>
                    <a:pt x="18348" y="7180"/>
                  </a:cubicBezTo>
                  <a:cubicBezTo>
                    <a:pt x="18549" y="7520"/>
                    <a:pt x="18852" y="7661"/>
                    <a:pt x="19154" y="7661"/>
                  </a:cubicBezTo>
                  <a:cubicBezTo>
                    <a:pt x="19833" y="7661"/>
                    <a:pt x="20513" y="6953"/>
                    <a:pt x="20044" y="6191"/>
                  </a:cubicBezTo>
                  <a:cubicBezTo>
                    <a:pt x="17559" y="1954"/>
                    <a:pt x="12528" y="1"/>
                    <a:pt x="7608"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127;p32">
              <a:extLst>
                <a:ext uri="{FF2B5EF4-FFF2-40B4-BE49-F238E27FC236}">
                  <a16:creationId xmlns:a16="http://schemas.microsoft.com/office/drawing/2014/main" id="{08AC7DB7-3F2C-1209-697C-337CF9E2F4E9}"/>
                </a:ext>
              </a:extLst>
            </p:cNvPr>
            <p:cNvSpPr/>
            <p:nvPr/>
          </p:nvSpPr>
          <p:spPr>
            <a:xfrm>
              <a:off x="7482830" y="3488537"/>
              <a:ext cx="252584" cy="126841"/>
            </a:xfrm>
            <a:custGeom>
              <a:avLst/>
              <a:gdLst/>
              <a:ahLst/>
              <a:cxnLst/>
              <a:rect l="l" t="t" r="r" b="b"/>
              <a:pathLst>
                <a:path w="19344" h="9714" extrusionOk="0">
                  <a:moveTo>
                    <a:pt x="5742" y="1"/>
                  </a:moveTo>
                  <a:cubicBezTo>
                    <a:pt x="4203" y="1"/>
                    <a:pt x="2663" y="188"/>
                    <a:pt x="1167" y="518"/>
                  </a:cubicBezTo>
                  <a:cubicBezTo>
                    <a:pt x="1" y="730"/>
                    <a:pt x="401" y="2435"/>
                    <a:pt x="1458" y="2435"/>
                  </a:cubicBezTo>
                  <a:cubicBezTo>
                    <a:pt x="1528" y="2435"/>
                    <a:pt x="1601" y="2427"/>
                    <a:pt x="1676" y="2411"/>
                  </a:cubicBezTo>
                  <a:cubicBezTo>
                    <a:pt x="2929" y="2142"/>
                    <a:pt x="4223" y="2000"/>
                    <a:pt x="5509" y="2000"/>
                  </a:cubicBezTo>
                  <a:cubicBezTo>
                    <a:pt x="10430" y="2000"/>
                    <a:pt x="15234" y="4078"/>
                    <a:pt x="17160" y="9052"/>
                  </a:cubicBezTo>
                  <a:cubicBezTo>
                    <a:pt x="17340" y="9511"/>
                    <a:pt x="17751" y="9713"/>
                    <a:pt x="18151" y="9713"/>
                  </a:cubicBezTo>
                  <a:cubicBezTo>
                    <a:pt x="18759" y="9713"/>
                    <a:pt x="19343" y="9248"/>
                    <a:pt x="19053" y="8515"/>
                  </a:cubicBezTo>
                  <a:cubicBezTo>
                    <a:pt x="17782" y="5209"/>
                    <a:pt x="15352" y="2581"/>
                    <a:pt x="12074" y="1225"/>
                  </a:cubicBezTo>
                  <a:cubicBezTo>
                    <a:pt x="10047" y="368"/>
                    <a:pt x="7896" y="1"/>
                    <a:pt x="5742"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128;p32">
              <a:extLst>
                <a:ext uri="{FF2B5EF4-FFF2-40B4-BE49-F238E27FC236}">
                  <a16:creationId xmlns:a16="http://schemas.microsoft.com/office/drawing/2014/main" id="{E07C57E1-811D-D8C2-DA8C-5C2425CA2B3E}"/>
                </a:ext>
              </a:extLst>
            </p:cNvPr>
            <p:cNvSpPr/>
            <p:nvPr/>
          </p:nvSpPr>
          <p:spPr>
            <a:xfrm>
              <a:off x="6679716" y="2472193"/>
              <a:ext cx="1241559" cy="875531"/>
            </a:xfrm>
            <a:custGeom>
              <a:avLst/>
              <a:gdLst/>
              <a:ahLst/>
              <a:cxnLst/>
              <a:rect l="l" t="t" r="r" b="b"/>
              <a:pathLst>
                <a:path w="95084" h="67052" extrusionOk="0">
                  <a:moveTo>
                    <a:pt x="51419" y="1"/>
                  </a:moveTo>
                  <a:cubicBezTo>
                    <a:pt x="47537" y="1"/>
                    <a:pt x="43959" y="316"/>
                    <a:pt x="40972" y="790"/>
                  </a:cubicBezTo>
                  <a:cubicBezTo>
                    <a:pt x="15768" y="4011"/>
                    <a:pt x="3956" y="21870"/>
                    <a:pt x="1" y="65724"/>
                  </a:cubicBezTo>
                  <a:cubicBezTo>
                    <a:pt x="1" y="65724"/>
                    <a:pt x="15768" y="67052"/>
                    <a:pt x="32863" y="67052"/>
                  </a:cubicBezTo>
                  <a:cubicBezTo>
                    <a:pt x="55637" y="67052"/>
                    <a:pt x="87341" y="62163"/>
                    <a:pt x="93049" y="34500"/>
                  </a:cubicBezTo>
                  <a:lnTo>
                    <a:pt x="95083" y="28058"/>
                  </a:lnTo>
                  <a:cubicBezTo>
                    <a:pt x="89245" y="5525"/>
                    <a:pt x="67667" y="1"/>
                    <a:pt x="51419" y="1"/>
                  </a:cubicBezTo>
                  <a:close/>
                </a:path>
              </a:pathLst>
            </a:custGeom>
            <a:solidFill>
              <a:srgbClr val="7E4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129;p32">
              <a:extLst>
                <a:ext uri="{FF2B5EF4-FFF2-40B4-BE49-F238E27FC236}">
                  <a16:creationId xmlns:a16="http://schemas.microsoft.com/office/drawing/2014/main" id="{B9395482-F65D-673E-3367-19AC187C292D}"/>
                </a:ext>
              </a:extLst>
            </p:cNvPr>
            <p:cNvSpPr/>
            <p:nvPr/>
          </p:nvSpPr>
          <p:spPr>
            <a:xfrm>
              <a:off x="7724969" y="2823048"/>
              <a:ext cx="636331" cy="1119446"/>
            </a:xfrm>
            <a:custGeom>
              <a:avLst/>
              <a:gdLst/>
              <a:ahLst/>
              <a:cxnLst/>
              <a:rect l="l" t="t" r="r" b="b"/>
              <a:pathLst>
                <a:path w="48733" h="85732" extrusionOk="0">
                  <a:moveTo>
                    <a:pt x="18576" y="1"/>
                  </a:moveTo>
                  <a:cubicBezTo>
                    <a:pt x="17318" y="1"/>
                    <a:pt x="16006" y="111"/>
                    <a:pt x="14638" y="340"/>
                  </a:cubicBezTo>
                  <a:lnTo>
                    <a:pt x="1" y="23115"/>
                  </a:lnTo>
                  <a:cubicBezTo>
                    <a:pt x="792" y="45889"/>
                    <a:pt x="7828" y="69060"/>
                    <a:pt x="25799" y="85731"/>
                  </a:cubicBezTo>
                  <a:cubicBezTo>
                    <a:pt x="47499" y="63489"/>
                    <a:pt x="48732" y="1"/>
                    <a:pt x="18576" y="1"/>
                  </a:cubicBezTo>
                  <a:close/>
                </a:path>
              </a:pathLst>
            </a:custGeom>
            <a:solidFill>
              <a:srgbClr val="7E4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130;p32">
              <a:extLst>
                <a:ext uri="{FF2B5EF4-FFF2-40B4-BE49-F238E27FC236}">
                  <a16:creationId xmlns:a16="http://schemas.microsoft.com/office/drawing/2014/main" id="{B2304D74-08CD-5507-5785-19BAC05CA480}"/>
                </a:ext>
              </a:extLst>
            </p:cNvPr>
            <p:cNvSpPr/>
            <p:nvPr/>
          </p:nvSpPr>
          <p:spPr>
            <a:xfrm>
              <a:off x="7782174" y="3083114"/>
              <a:ext cx="589820" cy="530108"/>
            </a:xfrm>
            <a:custGeom>
              <a:avLst/>
              <a:gdLst/>
              <a:ahLst/>
              <a:cxnLst/>
              <a:rect l="l" t="t" r="r" b="b"/>
              <a:pathLst>
                <a:path w="45171" h="40598" extrusionOk="0">
                  <a:moveTo>
                    <a:pt x="31395" y="0"/>
                  </a:moveTo>
                  <a:cubicBezTo>
                    <a:pt x="25696" y="0"/>
                    <a:pt x="24017" y="12445"/>
                    <a:pt x="24017" y="15178"/>
                  </a:cubicBezTo>
                  <a:cubicBezTo>
                    <a:pt x="23198" y="11991"/>
                    <a:pt x="20159" y="2330"/>
                    <a:pt x="16142" y="2330"/>
                  </a:cubicBezTo>
                  <a:cubicBezTo>
                    <a:pt x="15173" y="2330"/>
                    <a:pt x="14148" y="2892"/>
                    <a:pt x="13082" y="4243"/>
                  </a:cubicBezTo>
                  <a:cubicBezTo>
                    <a:pt x="10087" y="8199"/>
                    <a:pt x="14071" y="14924"/>
                    <a:pt x="16558" y="17891"/>
                  </a:cubicBezTo>
                  <a:cubicBezTo>
                    <a:pt x="13916" y="17084"/>
                    <a:pt x="11699" y="16743"/>
                    <a:pt x="9878" y="16743"/>
                  </a:cubicBezTo>
                  <a:cubicBezTo>
                    <a:pt x="1" y="16743"/>
                    <a:pt x="1771" y="26770"/>
                    <a:pt x="10537" y="26770"/>
                  </a:cubicBezTo>
                  <a:cubicBezTo>
                    <a:pt x="12600" y="26770"/>
                    <a:pt x="15051" y="26215"/>
                    <a:pt x="17829" y="24842"/>
                  </a:cubicBezTo>
                  <a:lnTo>
                    <a:pt x="17829" y="24842"/>
                  </a:lnTo>
                  <a:cubicBezTo>
                    <a:pt x="9166" y="33254"/>
                    <a:pt x="11758" y="40597"/>
                    <a:pt x="16370" y="40597"/>
                  </a:cubicBezTo>
                  <a:cubicBezTo>
                    <a:pt x="19551" y="40597"/>
                    <a:pt x="23693" y="37105"/>
                    <a:pt x="25769" y="28063"/>
                  </a:cubicBezTo>
                  <a:cubicBezTo>
                    <a:pt x="25769" y="32836"/>
                    <a:pt x="28703" y="39964"/>
                    <a:pt x="33498" y="39964"/>
                  </a:cubicBezTo>
                  <a:cubicBezTo>
                    <a:pt x="34692" y="39964"/>
                    <a:pt x="36002" y="39521"/>
                    <a:pt x="37411" y="38490"/>
                  </a:cubicBezTo>
                  <a:cubicBezTo>
                    <a:pt x="41917" y="35160"/>
                    <a:pt x="38062" y="27794"/>
                    <a:pt x="33312" y="25136"/>
                  </a:cubicBezTo>
                  <a:lnTo>
                    <a:pt x="33312" y="25136"/>
                  </a:lnTo>
                  <a:cubicBezTo>
                    <a:pt x="34824" y="25648"/>
                    <a:pt x="36501" y="25959"/>
                    <a:pt x="38105" y="25959"/>
                  </a:cubicBezTo>
                  <a:cubicBezTo>
                    <a:pt x="41799" y="25959"/>
                    <a:pt x="45108" y="24307"/>
                    <a:pt x="45125" y="19643"/>
                  </a:cubicBezTo>
                  <a:cubicBezTo>
                    <a:pt x="45170" y="16043"/>
                    <a:pt x="42665" y="14880"/>
                    <a:pt x="39647" y="14880"/>
                  </a:cubicBezTo>
                  <a:cubicBezTo>
                    <a:pt x="37027" y="14880"/>
                    <a:pt x="34019" y="15757"/>
                    <a:pt x="31958" y="16676"/>
                  </a:cubicBezTo>
                  <a:cubicBezTo>
                    <a:pt x="33935" y="13681"/>
                    <a:pt x="39389" y="2774"/>
                    <a:pt x="32946" y="287"/>
                  </a:cubicBezTo>
                  <a:cubicBezTo>
                    <a:pt x="32399" y="91"/>
                    <a:pt x="31882" y="0"/>
                    <a:pt x="31395" y="0"/>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131;p32">
              <a:extLst>
                <a:ext uri="{FF2B5EF4-FFF2-40B4-BE49-F238E27FC236}">
                  <a16:creationId xmlns:a16="http://schemas.microsoft.com/office/drawing/2014/main" id="{BAC845FA-2676-9780-33E7-075203E77131}"/>
                </a:ext>
              </a:extLst>
            </p:cNvPr>
            <p:cNvSpPr/>
            <p:nvPr/>
          </p:nvSpPr>
          <p:spPr>
            <a:xfrm>
              <a:off x="8020133" y="3286472"/>
              <a:ext cx="163101" cy="159772"/>
            </a:xfrm>
            <a:custGeom>
              <a:avLst/>
              <a:gdLst/>
              <a:ahLst/>
              <a:cxnLst/>
              <a:rect l="l" t="t" r="r" b="b"/>
              <a:pathLst>
                <a:path w="12491" h="12236" extrusionOk="0">
                  <a:moveTo>
                    <a:pt x="6246" y="0"/>
                  </a:moveTo>
                  <a:cubicBezTo>
                    <a:pt x="3053" y="0"/>
                    <a:pt x="1" y="2797"/>
                    <a:pt x="142" y="6132"/>
                  </a:cubicBezTo>
                  <a:cubicBezTo>
                    <a:pt x="312" y="9438"/>
                    <a:pt x="2827" y="12235"/>
                    <a:pt x="6246" y="12235"/>
                  </a:cubicBezTo>
                  <a:cubicBezTo>
                    <a:pt x="9410" y="12235"/>
                    <a:pt x="12490" y="9438"/>
                    <a:pt x="12349" y="6132"/>
                  </a:cubicBezTo>
                  <a:cubicBezTo>
                    <a:pt x="12208" y="2797"/>
                    <a:pt x="9665" y="0"/>
                    <a:pt x="6246"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132;p32">
              <a:extLst>
                <a:ext uri="{FF2B5EF4-FFF2-40B4-BE49-F238E27FC236}">
                  <a16:creationId xmlns:a16="http://schemas.microsoft.com/office/drawing/2014/main" id="{5FB81308-2CB0-607A-3B55-639FBBA40820}"/>
                </a:ext>
              </a:extLst>
            </p:cNvPr>
            <p:cNvSpPr/>
            <p:nvPr/>
          </p:nvSpPr>
          <p:spPr>
            <a:xfrm>
              <a:off x="6795196" y="2917872"/>
              <a:ext cx="992514" cy="317689"/>
            </a:xfrm>
            <a:custGeom>
              <a:avLst/>
              <a:gdLst/>
              <a:ahLst/>
              <a:cxnLst/>
              <a:rect l="l" t="t" r="r" b="b"/>
              <a:pathLst>
                <a:path w="76011" h="24330" extrusionOk="0">
                  <a:moveTo>
                    <a:pt x="76010" y="1"/>
                  </a:moveTo>
                  <a:lnTo>
                    <a:pt x="76010" y="1"/>
                  </a:lnTo>
                  <a:cubicBezTo>
                    <a:pt x="72365" y="3109"/>
                    <a:pt x="68607" y="6019"/>
                    <a:pt x="64623" y="8619"/>
                  </a:cubicBezTo>
                  <a:cubicBezTo>
                    <a:pt x="60667" y="11190"/>
                    <a:pt x="56457" y="13423"/>
                    <a:pt x="52162" y="15203"/>
                  </a:cubicBezTo>
                  <a:cubicBezTo>
                    <a:pt x="47839" y="17011"/>
                    <a:pt x="43374" y="18396"/>
                    <a:pt x="38797" y="19243"/>
                  </a:cubicBezTo>
                  <a:cubicBezTo>
                    <a:pt x="35830" y="19780"/>
                    <a:pt x="32863" y="20063"/>
                    <a:pt x="29896" y="20091"/>
                  </a:cubicBezTo>
                  <a:cubicBezTo>
                    <a:pt x="30715" y="19159"/>
                    <a:pt x="31507" y="18255"/>
                    <a:pt x="32213" y="17294"/>
                  </a:cubicBezTo>
                  <a:cubicBezTo>
                    <a:pt x="33908" y="15005"/>
                    <a:pt x="35378" y="12547"/>
                    <a:pt x="36678" y="9975"/>
                  </a:cubicBezTo>
                  <a:cubicBezTo>
                    <a:pt x="37017" y="9297"/>
                    <a:pt x="36960" y="8478"/>
                    <a:pt x="36508" y="7828"/>
                  </a:cubicBezTo>
                  <a:cubicBezTo>
                    <a:pt x="36102" y="7286"/>
                    <a:pt x="35472" y="6988"/>
                    <a:pt x="34838" y="6988"/>
                  </a:cubicBezTo>
                  <a:cubicBezTo>
                    <a:pt x="34414" y="6988"/>
                    <a:pt x="33988" y="7121"/>
                    <a:pt x="33626" y="7404"/>
                  </a:cubicBezTo>
                  <a:cubicBezTo>
                    <a:pt x="31309" y="9099"/>
                    <a:pt x="28907" y="10625"/>
                    <a:pt x="26420" y="11953"/>
                  </a:cubicBezTo>
                  <a:cubicBezTo>
                    <a:pt x="23906" y="13253"/>
                    <a:pt x="21278" y="14270"/>
                    <a:pt x="18537" y="14977"/>
                  </a:cubicBezTo>
                  <a:cubicBezTo>
                    <a:pt x="15824" y="15683"/>
                    <a:pt x="12942" y="16050"/>
                    <a:pt x="10060" y="16305"/>
                  </a:cubicBezTo>
                  <a:cubicBezTo>
                    <a:pt x="8393" y="16418"/>
                    <a:pt x="6698" y="16531"/>
                    <a:pt x="5002" y="16587"/>
                  </a:cubicBezTo>
                  <a:cubicBezTo>
                    <a:pt x="6584" y="15401"/>
                    <a:pt x="8195" y="14157"/>
                    <a:pt x="9749" y="12858"/>
                  </a:cubicBezTo>
                  <a:cubicBezTo>
                    <a:pt x="11021" y="11756"/>
                    <a:pt x="12208" y="10625"/>
                    <a:pt x="13338" y="9354"/>
                  </a:cubicBezTo>
                  <a:cubicBezTo>
                    <a:pt x="14440" y="8082"/>
                    <a:pt x="15400" y="6698"/>
                    <a:pt x="16192" y="5285"/>
                  </a:cubicBezTo>
                  <a:lnTo>
                    <a:pt x="16192" y="5285"/>
                  </a:lnTo>
                  <a:cubicBezTo>
                    <a:pt x="14129" y="7856"/>
                    <a:pt x="11614" y="9947"/>
                    <a:pt x="8902" y="11727"/>
                  </a:cubicBezTo>
                  <a:cubicBezTo>
                    <a:pt x="6217" y="13507"/>
                    <a:pt x="3307" y="15118"/>
                    <a:pt x="566" y="16983"/>
                  </a:cubicBezTo>
                  <a:cubicBezTo>
                    <a:pt x="283" y="17181"/>
                    <a:pt x="57" y="17548"/>
                    <a:pt x="29" y="17944"/>
                  </a:cubicBezTo>
                  <a:cubicBezTo>
                    <a:pt x="1" y="18594"/>
                    <a:pt x="509" y="19130"/>
                    <a:pt x="1159" y="19159"/>
                  </a:cubicBezTo>
                  <a:lnTo>
                    <a:pt x="1272" y="19159"/>
                  </a:lnTo>
                  <a:cubicBezTo>
                    <a:pt x="4017" y="19263"/>
                    <a:pt x="6761" y="19416"/>
                    <a:pt x="9527" y="19416"/>
                  </a:cubicBezTo>
                  <a:cubicBezTo>
                    <a:pt x="9752" y="19416"/>
                    <a:pt x="9977" y="19415"/>
                    <a:pt x="10201" y="19413"/>
                  </a:cubicBezTo>
                  <a:cubicBezTo>
                    <a:pt x="13196" y="19385"/>
                    <a:pt x="16276" y="19159"/>
                    <a:pt x="19300" y="18537"/>
                  </a:cubicBezTo>
                  <a:cubicBezTo>
                    <a:pt x="22352" y="17887"/>
                    <a:pt x="25318" y="16870"/>
                    <a:pt x="28116" y="15570"/>
                  </a:cubicBezTo>
                  <a:cubicBezTo>
                    <a:pt x="28144" y="15542"/>
                    <a:pt x="28172" y="15542"/>
                    <a:pt x="28229" y="15485"/>
                  </a:cubicBezTo>
                  <a:lnTo>
                    <a:pt x="28229" y="15485"/>
                  </a:lnTo>
                  <a:cubicBezTo>
                    <a:pt x="26816" y="17322"/>
                    <a:pt x="25290" y="19074"/>
                    <a:pt x="23567" y="20487"/>
                  </a:cubicBezTo>
                  <a:lnTo>
                    <a:pt x="23482" y="20543"/>
                  </a:lnTo>
                  <a:cubicBezTo>
                    <a:pt x="23058" y="20882"/>
                    <a:pt x="22719" y="21419"/>
                    <a:pt x="22719" y="22069"/>
                  </a:cubicBezTo>
                  <a:cubicBezTo>
                    <a:pt x="22691" y="23199"/>
                    <a:pt x="23567" y="24160"/>
                    <a:pt x="24697" y="24188"/>
                  </a:cubicBezTo>
                  <a:lnTo>
                    <a:pt x="28455" y="24330"/>
                  </a:lnTo>
                  <a:lnTo>
                    <a:pt x="32213" y="24188"/>
                  </a:lnTo>
                  <a:lnTo>
                    <a:pt x="35915" y="23765"/>
                  </a:lnTo>
                  <a:lnTo>
                    <a:pt x="39588" y="23086"/>
                  </a:lnTo>
                  <a:cubicBezTo>
                    <a:pt x="44420" y="22041"/>
                    <a:pt x="49082" y="20317"/>
                    <a:pt x="53462" y="18141"/>
                  </a:cubicBezTo>
                  <a:cubicBezTo>
                    <a:pt x="57842" y="15966"/>
                    <a:pt x="61967" y="13253"/>
                    <a:pt x="65753" y="10230"/>
                  </a:cubicBezTo>
                  <a:cubicBezTo>
                    <a:pt x="69540" y="7206"/>
                    <a:pt x="72987" y="3759"/>
                    <a:pt x="76010" y="1"/>
                  </a:cubicBezTo>
                  <a:close/>
                </a:path>
              </a:pathLst>
            </a:custGeom>
            <a:solidFill>
              <a:srgbClr val="422C46">
                <a:alpha val="406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133;p32">
              <a:extLst>
                <a:ext uri="{FF2B5EF4-FFF2-40B4-BE49-F238E27FC236}">
                  <a16:creationId xmlns:a16="http://schemas.microsoft.com/office/drawing/2014/main" id="{ABD0F13C-04E2-37A3-E683-C518FD8DE3DA}"/>
                </a:ext>
              </a:extLst>
            </p:cNvPr>
            <p:cNvSpPr/>
            <p:nvPr/>
          </p:nvSpPr>
          <p:spPr>
            <a:xfrm>
              <a:off x="6711981" y="4554120"/>
              <a:ext cx="778175" cy="494814"/>
            </a:xfrm>
            <a:custGeom>
              <a:avLst/>
              <a:gdLst/>
              <a:ahLst/>
              <a:cxnLst/>
              <a:rect l="l" t="t" r="r" b="b"/>
              <a:pathLst>
                <a:path w="59596" h="37895" extrusionOk="0">
                  <a:moveTo>
                    <a:pt x="28163" y="1"/>
                  </a:moveTo>
                  <a:cubicBezTo>
                    <a:pt x="2749" y="1"/>
                    <a:pt x="0" y="36103"/>
                    <a:pt x="27707" y="37814"/>
                  </a:cubicBezTo>
                  <a:cubicBezTo>
                    <a:pt x="28542" y="37868"/>
                    <a:pt x="29353" y="37894"/>
                    <a:pt x="30140" y="37894"/>
                  </a:cubicBezTo>
                  <a:cubicBezTo>
                    <a:pt x="59596" y="37894"/>
                    <a:pt x="55371" y="1247"/>
                    <a:pt x="30024" y="64"/>
                  </a:cubicBezTo>
                  <a:cubicBezTo>
                    <a:pt x="29391" y="22"/>
                    <a:pt x="28771" y="1"/>
                    <a:pt x="28163" y="1"/>
                  </a:cubicBezTo>
                  <a:close/>
                </a:path>
              </a:pathLst>
            </a:custGeom>
            <a:solidFill>
              <a:srgbClr val="EE7B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134;p32">
              <a:extLst>
                <a:ext uri="{FF2B5EF4-FFF2-40B4-BE49-F238E27FC236}">
                  <a16:creationId xmlns:a16="http://schemas.microsoft.com/office/drawing/2014/main" id="{A6A4E809-27B1-6A69-7EC2-7EDEC5D02771}"/>
                </a:ext>
              </a:extLst>
            </p:cNvPr>
            <p:cNvSpPr/>
            <p:nvPr/>
          </p:nvSpPr>
          <p:spPr>
            <a:xfrm>
              <a:off x="7148663" y="4737578"/>
              <a:ext cx="89666" cy="69374"/>
            </a:xfrm>
            <a:custGeom>
              <a:avLst/>
              <a:gdLst/>
              <a:ahLst/>
              <a:cxnLst/>
              <a:rect l="l" t="t" r="r" b="b"/>
              <a:pathLst>
                <a:path w="6867" h="5313" extrusionOk="0">
                  <a:moveTo>
                    <a:pt x="3475" y="1"/>
                  </a:moveTo>
                  <a:cubicBezTo>
                    <a:pt x="3466" y="1"/>
                    <a:pt x="3457" y="1"/>
                    <a:pt x="3448" y="1"/>
                  </a:cubicBezTo>
                  <a:cubicBezTo>
                    <a:pt x="0" y="1"/>
                    <a:pt x="0" y="5313"/>
                    <a:pt x="3448" y="5313"/>
                  </a:cubicBezTo>
                  <a:cubicBezTo>
                    <a:pt x="6858" y="5313"/>
                    <a:pt x="6867" y="1"/>
                    <a:pt x="3475" y="1"/>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135;p32">
              <a:extLst>
                <a:ext uri="{FF2B5EF4-FFF2-40B4-BE49-F238E27FC236}">
                  <a16:creationId xmlns:a16="http://schemas.microsoft.com/office/drawing/2014/main" id="{75E8D4C0-D14F-955D-91FC-9AFBB469B088}"/>
                </a:ext>
              </a:extLst>
            </p:cNvPr>
            <p:cNvSpPr/>
            <p:nvPr/>
          </p:nvSpPr>
          <p:spPr>
            <a:xfrm>
              <a:off x="6976356" y="4688142"/>
              <a:ext cx="89300" cy="69374"/>
            </a:xfrm>
            <a:custGeom>
              <a:avLst/>
              <a:gdLst/>
              <a:ahLst/>
              <a:cxnLst/>
              <a:rect l="l" t="t" r="r" b="b"/>
              <a:pathLst>
                <a:path w="6839" h="5313" extrusionOk="0">
                  <a:moveTo>
                    <a:pt x="3420" y="0"/>
                  </a:moveTo>
                  <a:cubicBezTo>
                    <a:pt x="1" y="0"/>
                    <a:pt x="1" y="5313"/>
                    <a:pt x="3420" y="5313"/>
                  </a:cubicBezTo>
                  <a:cubicBezTo>
                    <a:pt x="6839" y="5313"/>
                    <a:pt x="6839" y="0"/>
                    <a:pt x="3420"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136;p32">
              <a:extLst>
                <a:ext uri="{FF2B5EF4-FFF2-40B4-BE49-F238E27FC236}">
                  <a16:creationId xmlns:a16="http://schemas.microsoft.com/office/drawing/2014/main" id="{7B4B26B3-85D8-AFDC-C64F-CF9C518EC8A6}"/>
                </a:ext>
              </a:extLst>
            </p:cNvPr>
            <p:cNvSpPr/>
            <p:nvPr/>
          </p:nvSpPr>
          <p:spPr>
            <a:xfrm>
              <a:off x="6956182" y="4808180"/>
              <a:ext cx="238978" cy="116146"/>
            </a:xfrm>
            <a:custGeom>
              <a:avLst/>
              <a:gdLst/>
              <a:ahLst/>
              <a:cxnLst/>
              <a:rect l="l" t="t" r="r" b="b"/>
              <a:pathLst>
                <a:path w="18302" h="8895" extrusionOk="0">
                  <a:moveTo>
                    <a:pt x="1302" y="0"/>
                  </a:moveTo>
                  <a:cubicBezTo>
                    <a:pt x="686" y="0"/>
                    <a:pt x="0" y="711"/>
                    <a:pt x="331" y="1488"/>
                  </a:cubicBezTo>
                  <a:cubicBezTo>
                    <a:pt x="1715" y="4625"/>
                    <a:pt x="4202" y="7140"/>
                    <a:pt x="7451" y="8270"/>
                  </a:cubicBezTo>
                  <a:cubicBezTo>
                    <a:pt x="8695" y="8702"/>
                    <a:pt x="9992" y="8895"/>
                    <a:pt x="11297" y="8895"/>
                  </a:cubicBezTo>
                  <a:cubicBezTo>
                    <a:pt x="13403" y="8895"/>
                    <a:pt x="15529" y="8394"/>
                    <a:pt x="17482" y="7592"/>
                  </a:cubicBezTo>
                  <a:cubicBezTo>
                    <a:pt x="17963" y="7394"/>
                    <a:pt x="18302" y="6970"/>
                    <a:pt x="18132" y="6377"/>
                  </a:cubicBezTo>
                  <a:cubicBezTo>
                    <a:pt x="18018" y="6011"/>
                    <a:pt x="17627" y="5664"/>
                    <a:pt x="17227" y="5664"/>
                  </a:cubicBezTo>
                  <a:cubicBezTo>
                    <a:pt x="17132" y="5664"/>
                    <a:pt x="17037" y="5684"/>
                    <a:pt x="16945" y="5727"/>
                  </a:cubicBezTo>
                  <a:cubicBezTo>
                    <a:pt x="15150" y="6470"/>
                    <a:pt x="13227" y="6958"/>
                    <a:pt x="11303" y="6958"/>
                  </a:cubicBezTo>
                  <a:cubicBezTo>
                    <a:pt x="10229" y="6958"/>
                    <a:pt x="9154" y="6806"/>
                    <a:pt x="8101" y="6461"/>
                  </a:cubicBezTo>
                  <a:cubicBezTo>
                    <a:pt x="5219" y="5501"/>
                    <a:pt x="3185" y="3212"/>
                    <a:pt x="1998" y="499"/>
                  </a:cubicBezTo>
                  <a:cubicBezTo>
                    <a:pt x="1848" y="147"/>
                    <a:pt x="1582" y="0"/>
                    <a:pt x="1302" y="0"/>
                  </a:cubicBezTo>
                  <a:close/>
                </a:path>
              </a:pathLst>
            </a:custGeom>
            <a:solidFill>
              <a:srgbClr val="FF3A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137;p32">
              <a:extLst>
                <a:ext uri="{FF2B5EF4-FFF2-40B4-BE49-F238E27FC236}">
                  <a16:creationId xmlns:a16="http://schemas.microsoft.com/office/drawing/2014/main" id="{D646E99D-E5C8-654B-2118-6DED70A7A7FE}"/>
                </a:ext>
              </a:extLst>
            </p:cNvPr>
            <p:cNvSpPr/>
            <p:nvPr/>
          </p:nvSpPr>
          <p:spPr>
            <a:xfrm>
              <a:off x="7388111" y="3635420"/>
              <a:ext cx="335395" cy="315952"/>
            </a:xfrm>
            <a:custGeom>
              <a:avLst/>
              <a:gdLst/>
              <a:ahLst/>
              <a:cxnLst/>
              <a:rect l="l" t="t" r="r" b="b"/>
              <a:pathLst>
                <a:path w="25686" h="24197" extrusionOk="0">
                  <a:moveTo>
                    <a:pt x="12795" y="1"/>
                  </a:moveTo>
                  <a:cubicBezTo>
                    <a:pt x="6472" y="1"/>
                    <a:pt x="1520" y="5020"/>
                    <a:pt x="792" y="11224"/>
                  </a:cubicBezTo>
                  <a:cubicBezTo>
                    <a:pt x="1" y="17723"/>
                    <a:pt x="5652" y="23686"/>
                    <a:pt x="11981" y="24166"/>
                  </a:cubicBezTo>
                  <a:cubicBezTo>
                    <a:pt x="12274" y="24187"/>
                    <a:pt x="12565" y="24197"/>
                    <a:pt x="12853" y="24197"/>
                  </a:cubicBezTo>
                  <a:cubicBezTo>
                    <a:pt x="19221" y="24197"/>
                    <a:pt x="24192" y="19193"/>
                    <a:pt x="24895" y="12948"/>
                  </a:cubicBezTo>
                  <a:cubicBezTo>
                    <a:pt x="25686" y="6449"/>
                    <a:pt x="20035" y="487"/>
                    <a:pt x="13705" y="35"/>
                  </a:cubicBezTo>
                  <a:cubicBezTo>
                    <a:pt x="13399" y="12"/>
                    <a:pt x="13095" y="1"/>
                    <a:pt x="1279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138;p32">
              <a:extLst>
                <a:ext uri="{FF2B5EF4-FFF2-40B4-BE49-F238E27FC236}">
                  <a16:creationId xmlns:a16="http://schemas.microsoft.com/office/drawing/2014/main" id="{96E53FAF-E164-73F5-01EB-32C177F713D1}"/>
                </a:ext>
              </a:extLst>
            </p:cNvPr>
            <p:cNvSpPr/>
            <p:nvPr/>
          </p:nvSpPr>
          <p:spPr>
            <a:xfrm>
              <a:off x="6930603" y="3495222"/>
              <a:ext cx="335395" cy="315952"/>
            </a:xfrm>
            <a:custGeom>
              <a:avLst/>
              <a:gdLst/>
              <a:ahLst/>
              <a:cxnLst/>
              <a:rect l="l" t="t" r="r" b="b"/>
              <a:pathLst>
                <a:path w="25686" h="24197" extrusionOk="0">
                  <a:moveTo>
                    <a:pt x="12795" y="0"/>
                  </a:moveTo>
                  <a:cubicBezTo>
                    <a:pt x="6472" y="0"/>
                    <a:pt x="1520" y="5020"/>
                    <a:pt x="792" y="11224"/>
                  </a:cubicBezTo>
                  <a:cubicBezTo>
                    <a:pt x="1" y="17723"/>
                    <a:pt x="5652" y="23685"/>
                    <a:pt x="11982" y="24165"/>
                  </a:cubicBezTo>
                  <a:cubicBezTo>
                    <a:pt x="12275" y="24186"/>
                    <a:pt x="12565" y="24197"/>
                    <a:pt x="12853" y="24197"/>
                  </a:cubicBezTo>
                  <a:cubicBezTo>
                    <a:pt x="19195" y="24197"/>
                    <a:pt x="24165" y="19219"/>
                    <a:pt x="24895" y="12948"/>
                  </a:cubicBezTo>
                  <a:cubicBezTo>
                    <a:pt x="25686" y="6449"/>
                    <a:pt x="20035" y="487"/>
                    <a:pt x="13705" y="34"/>
                  </a:cubicBezTo>
                  <a:cubicBezTo>
                    <a:pt x="13399" y="11"/>
                    <a:pt x="13095" y="0"/>
                    <a:pt x="127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139;p32">
              <a:extLst>
                <a:ext uri="{FF2B5EF4-FFF2-40B4-BE49-F238E27FC236}">
                  <a16:creationId xmlns:a16="http://schemas.microsoft.com/office/drawing/2014/main" id="{949BBA8B-154E-7A2A-1755-D97B83CE61AD}"/>
                </a:ext>
              </a:extLst>
            </p:cNvPr>
            <p:cNvSpPr/>
            <p:nvPr/>
          </p:nvSpPr>
          <p:spPr>
            <a:xfrm>
              <a:off x="7343468" y="3635499"/>
              <a:ext cx="374502" cy="311421"/>
            </a:xfrm>
            <a:custGeom>
              <a:avLst/>
              <a:gdLst/>
              <a:ahLst/>
              <a:cxnLst/>
              <a:rect l="l" t="t" r="r" b="b"/>
              <a:pathLst>
                <a:path w="28681" h="23850" extrusionOk="0">
                  <a:moveTo>
                    <a:pt x="15400" y="1"/>
                  </a:moveTo>
                  <a:cubicBezTo>
                    <a:pt x="1611" y="453"/>
                    <a:pt x="1" y="21108"/>
                    <a:pt x="13281" y="23849"/>
                  </a:cubicBezTo>
                  <a:cubicBezTo>
                    <a:pt x="27042" y="23397"/>
                    <a:pt x="28681" y="2742"/>
                    <a:pt x="15400" y="1"/>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140;p32">
              <a:extLst>
                <a:ext uri="{FF2B5EF4-FFF2-40B4-BE49-F238E27FC236}">
                  <a16:creationId xmlns:a16="http://schemas.microsoft.com/office/drawing/2014/main" id="{44759435-5333-5CDE-AC73-535AFEA7C57C}"/>
                </a:ext>
              </a:extLst>
            </p:cNvPr>
            <p:cNvSpPr/>
            <p:nvPr/>
          </p:nvSpPr>
          <p:spPr>
            <a:xfrm>
              <a:off x="6885593" y="3495300"/>
              <a:ext cx="374502" cy="311408"/>
            </a:xfrm>
            <a:custGeom>
              <a:avLst/>
              <a:gdLst/>
              <a:ahLst/>
              <a:cxnLst/>
              <a:rect l="l" t="t" r="r" b="b"/>
              <a:pathLst>
                <a:path w="28681" h="23849" extrusionOk="0">
                  <a:moveTo>
                    <a:pt x="15400" y="0"/>
                  </a:moveTo>
                  <a:lnTo>
                    <a:pt x="15400" y="0"/>
                  </a:lnTo>
                  <a:cubicBezTo>
                    <a:pt x="1611" y="452"/>
                    <a:pt x="1" y="21108"/>
                    <a:pt x="13281" y="23849"/>
                  </a:cubicBezTo>
                  <a:cubicBezTo>
                    <a:pt x="27042" y="23397"/>
                    <a:pt x="28681" y="2769"/>
                    <a:pt x="15400" y="0"/>
                  </a:cubicBezTo>
                  <a:close/>
                </a:path>
              </a:pathLst>
            </a:custGeom>
            <a:solidFill>
              <a:srgbClr val="422C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9" name="TextBox 128">
            <a:extLst>
              <a:ext uri="{FF2B5EF4-FFF2-40B4-BE49-F238E27FC236}">
                <a16:creationId xmlns:a16="http://schemas.microsoft.com/office/drawing/2014/main" id="{66022A0A-C73D-8C0C-2761-227DE452FFC6}"/>
              </a:ext>
            </a:extLst>
          </p:cNvPr>
          <p:cNvSpPr txBox="1"/>
          <p:nvPr/>
        </p:nvSpPr>
        <p:spPr>
          <a:xfrm>
            <a:off x="1927370" y="927225"/>
            <a:ext cx="5289259" cy="1200329"/>
          </a:xfrm>
          <a:prstGeom prst="rect">
            <a:avLst/>
          </a:prstGeom>
          <a:noFill/>
        </p:spPr>
        <p:txBody>
          <a:bodyPr wrap="square" rtlCol="0">
            <a:spAutoFit/>
          </a:bodyPr>
          <a:lstStyle/>
          <a:p>
            <a:r>
              <a:rPr lang="en-US" sz="3600" dirty="0" err="1">
                <a:solidFill>
                  <a:srgbClr val="FFAC55">
                    <a:lumMod val="75000"/>
                  </a:srgbClr>
                </a:solidFill>
                <a:latin typeface="iCiel Cadena" panose="02000503000000020004" pitchFamily="50" charset="0"/>
              </a:rPr>
              <a:t>Bạn</a:t>
            </a:r>
            <a:r>
              <a:rPr lang="en-US" sz="3600" dirty="0">
                <a:solidFill>
                  <a:srgbClr val="FFAC55">
                    <a:lumMod val="75000"/>
                  </a:srgbClr>
                </a:solidFill>
                <a:latin typeface="iCiel Cadena" panose="02000503000000020004" pitchFamily="50" charset="0"/>
              </a:rPr>
              <a:t> </a:t>
            </a:r>
            <a:r>
              <a:rPr lang="en-US" sz="3600" dirty="0" err="1">
                <a:solidFill>
                  <a:srgbClr val="FFAC55">
                    <a:lumMod val="75000"/>
                  </a:srgbClr>
                </a:solidFill>
                <a:latin typeface="iCiel Cadena" panose="02000503000000020004" pitchFamily="50" charset="0"/>
              </a:rPr>
              <a:t>biết</a:t>
            </a:r>
            <a:r>
              <a:rPr lang="en-US" sz="3600" dirty="0">
                <a:solidFill>
                  <a:srgbClr val="FFAC55">
                    <a:lumMod val="75000"/>
                  </a:srgbClr>
                </a:solidFill>
                <a:latin typeface="iCiel Cadena" panose="02000503000000020004" pitchFamily="50" charset="0"/>
              </a:rPr>
              <a:t> </a:t>
            </a:r>
            <a:r>
              <a:rPr lang="en-US" sz="3600" dirty="0" err="1">
                <a:solidFill>
                  <a:srgbClr val="FFAC55">
                    <a:lumMod val="75000"/>
                  </a:srgbClr>
                </a:solidFill>
                <a:latin typeface="iCiel Cadena" panose="02000503000000020004" pitchFamily="50" charset="0"/>
              </a:rPr>
              <a:t>gì</a:t>
            </a:r>
            <a:r>
              <a:rPr lang="en-US" sz="3600" dirty="0">
                <a:solidFill>
                  <a:srgbClr val="FFAC55">
                    <a:lumMod val="75000"/>
                  </a:srgbClr>
                </a:solidFill>
                <a:latin typeface="iCiel Cadena" panose="02000503000000020004" pitchFamily="50" charset="0"/>
              </a:rPr>
              <a:t> </a:t>
            </a:r>
            <a:r>
              <a:rPr lang="en-US" sz="3600" dirty="0" err="1">
                <a:solidFill>
                  <a:srgbClr val="FFAC55">
                    <a:lumMod val="75000"/>
                  </a:srgbClr>
                </a:solidFill>
                <a:latin typeface="iCiel Cadena" panose="02000503000000020004" pitchFamily="50" charset="0"/>
              </a:rPr>
              <a:t>về</a:t>
            </a:r>
            <a:r>
              <a:rPr lang="en-US" sz="3600" dirty="0">
                <a:solidFill>
                  <a:srgbClr val="FFAC55">
                    <a:lumMod val="75000"/>
                  </a:srgbClr>
                </a:solidFill>
                <a:latin typeface="iCiel Cadena" panose="02000503000000020004" pitchFamily="50" charset="0"/>
              </a:rPr>
              <a:t> </a:t>
            </a:r>
            <a:r>
              <a:rPr lang="en-US" sz="3600" dirty="0" err="1">
                <a:solidFill>
                  <a:srgbClr val="FFAC55">
                    <a:lumMod val="75000"/>
                  </a:srgbClr>
                </a:solidFill>
                <a:latin typeface="iCiel Cadena" panose="02000503000000020004" pitchFamily="50" charset="0"/>
              </a:rPr>
              <a:t>Hưng</a:t>
            </a:r>
            <a:r>
              <a:rPr lang="en-US" sz="3600" dirty="0">
                <a:solidFill>
                  <a:srgbClr val="FFAC55">
                    <a:lumMod val="75000"/>
                  </a:srgbClr>
                </a:solidFill>
                <a:latin typeface="iCiel Cadena" panose="02000503000000020004" pitchFamily="50" charset="0"/>
              </a:rPr>
              <a:t> </a:t>
            </a:r>
            <a:r>
              <a:rPr lang="en-US" sz="3600" dirty="0" err="1">
                <a:solidFill>
                  <a:srgbClr val="FFAC55">
                    <a:lumMod val="75000"/>
                  </a:srgbClr>
                </a:solidFill>
                <a:latin typeface="iCiel Cadena" panose="02000503000000020004" pitchFamily="50" charset="0"/>
              </a:rPr>
              <a:t>Đạo</a:t>
            </a:r>
            <a:r>
              <a:rPr lang="en-US" sz="3600" dirty="0">
                <a:solidFill>
                  <a:srgbClr val="FFAC55">
                    <a:lumMod val="75000"/>
                  </a:srgbClr>
                </a:solidFill>
                <a:latin typeface="iCiel Cadena" panose="02000503000000020004" pitchFamily="50" charset="0"/>
              </a:rPr>
              <a:t> </a:t>
            </a:r>
            <a:r>
              <a:rPr lang="en-US" sz="3600" dirty="0" err="1">
                <a:solidFill>
                  <a:srgbClr val="FFAC55">
                    <a:lumMod val="75000"/>
                  </a:srgbClr>
                </a:solidFill>
                <a:latin typeface="iCiel Cadena" panose="02000503000000020004" pitchFamily="50" charset="0"/>
              </a:rPr>
              <a:t>Vương</a:t>
            </a:r>
            <a:r>
              <a:rPr lang="en-US" sz="3600" dirty="0">
                <a:solidFill>
                  <a:srgbClr val="FFAC55">
                    <a:lumMod val="75000"/>
                  </a:srgbClr>
                </a:solidFill>
                <a:latin typeface="iCiel Cadena" panose="02000503000000020004" pitchFamily="50" charset="0"/>
              </a:rPr>
              <a:t> – </a:t>
            </a:r>
            <a:r>
              <a:rPr lang="en-US" sz="3600" dirty="0" err="1">
                <a:solidFill>
                  <a:srgbClr val="FFAC55">
                    <a:lumMod val="75000"/>
                  </a:srgbClr>
                </a:solidFill>
                <a:latin typeface="iCiel Cadena" panose="02000503000000020004" pitchFamily="50" charset="0"/>
              </a:rPr>
              <a:t>Trần</a:t>
            </a:r>
            <a:r>
              <a:rPr lang="en-US" sz="3600" dirty="0">
                <a:solidFill>
                  <a:srgbClr val="FFAC55">
                    <a:lumMod val="75000"/>
                  </a:srgbClr>
                </a:solidFill>
                <a:latin typeface="iCiel Cadena" panose="02000503000000020004" pitchFamily="50" charset="0"/>
              </a:rPr>
              <a:t> </a:t>
            </a:r>
            <a:r>
              <a:rPr lang="en-US" sz="3600" dirty="0" err="1">
                <a:solidFill>
                  <a:srgbClr val="FFAC55">
                    <a:lumMod val="75000"/>
                  </a:srgbClr>
                </a:solidFill>
                <a:latin typeface="iCiel Cadena" panose="02000503000000020004" pitchFamily="50" charset="0"/>
              </a:rPr>
              <a:t>Quốc</a:t>
            </a:r>
            <a:r>
              <a:rPr lang="en-US" sz="3600" dirty="0">
                <a:solidFill>
                  <a:srgbClr val="FFAC55">
                    <a:lumMod val="75000"/>
                  </a:srgbClr>
                </a:solidFill>
                <a:latin typeface="iCiel Cadena" panose="02000503000000020004" pitchFamily="50" charset="0"/>
              </a:rPr>
              <a:t> </a:t>
            </a:r>
            <a:r>
              <a:rPr lang="en-US" sz="3600" dirty="0" err="1">
                <a:solidFill>
                  <a:srgbClr val="FFAC55">
                    <a:lumMod val="75000"/>
                  </a:srgbClr>
                </a:solidFill>
                <a:latin typeface="iCiel Cadena" panose="02000503000000020004" pitchFamily="50" charset="0"/>
              </a:rPr>
              <a:t>Tuấn</a:t>
            </a:r>
            <a:r>
              <a:rPr lang="en-US" sz="3600" dirty="0">
                <a:solidFill>
                  <a:srgbClr val="FFAC55">
                    <a:lumMod val="75000"/>
                  </a:srgbClr>
                </a:solidFill>
                <a:latin typeface="iCiel Cadena" panose="02000503000000020004" pitchFamily="50" charset="0"/>
              </a:rPr>
              <a:t>?</a:t>
            </a:r>
          </a:p>
        </p:txBody>
      </p:sp>
      <p:pic>
        <p:nvPicPr>
          <p:cNvPr id="132" name="Picture 131">
            <a:extLst>
              <a:ext uri="{FF2B5EF4-FFF2-40B4-BE49-F238E27FC236}">
                <a16:creationId xmlns:a16="http://schemas.microsoft.com/office/drawing/2014/main" id="{501FD1B7-891F-8E04-3A73-54837A8DBB80}"/>
              </a:ext>
            </a:extLst>
          </p:cNvPr>
          <p:cNvPicPr>
            <a:picLocks noChangeAspect="1"/>
          </p:cNvPicPr>
          <p:nvPr/>
        </p:nvPicPr>
        <p:blipFill>
          <a:blip r:embed="rId2"/>
          <a:stretch>
            <a:fillRect/>
          </a:stretch>
        </p:blipFill>
        <p:spPr>
          <a:xfrm>
            <a:off x="8268719" y="133197"/>
            <a:ext cx="875281" cy="832410"/>
          </a:xfrm>
          <a:prstGeom prst="rect">
            <a:avLst/>
          </a:prstGeom>
        </p:spPr>
      </p:pic>
    </p:spTree>
    <p:extLst>
      <p:ext uri="{BB962C8B-B14F-4D97-AF65-F5344CB8AC3E}">
        <p14:creationId xmlns:p14="http://schemas.microsoft.com/office/powerpoint/2010/main" val="16412772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barn(inVertical)">
                                      <p:cBhvr>
                                        <p:cTn id="1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838;p61">
            <a:extLst>
              <a:ext uri="{FF2B5EF4-FFF2-40B4-BE49-F238E27FC236}">
                <a16:creationId xmlns:a16="http://schemas.microsoft.com/office/drawing/2014/main" id="{5C341DF4-F254-7F1A-EC06-3D4701EAB698}"/>
              </a:ext>
            </a:extLst>
          </p:cNvPr>
          <p:cNvSpPr/>
          <p:nvPr/>
        </p:nvSpPr>
        <p:spPr>
          <a:xfrm>
            <a:off x="454606" y="2547424"/>
            <a:ext cx="2332140" cy="1237291"/>
          </a:xfrm>
          <a:prstGeom prst="roundRect">
            <a:avLst>
              <a:gd name="adj" fmla="val 16667"/>
            </a:avLst>
          </a:prstGeom>
          <a:solidFill>
            <a:srgbClr val="F4EFEF"/>
          </a:solidFill>
          <a:ln>
            <a:solidFill>
              <a:srgbClr val="EE7B94">
                <a:lumMod val="75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829;p61">
            <a:extLst>
              <a:ext uri="{FF2B5EF4-FFF2-40B4-BE49-F238E27FC236}">
                <a16:creationId xmlns:a16="http://schemas.microsoft.com/office/drawing/2014/main" id="{B7E925F5-0A02-F91D-83BA-75E8C0CEDED9}"/>
              </a:ext>
            </a:extLst>
          </p:cNvPr>
          <p:cNvSpPr/>
          <p:nvPr/>
        </p:nvSpPr>
        <p:spPr>
          <a:xfrm>
            <a:off x="2751589" y="191894"/>
            <a:ext cx="3691156" cy="747673"/>
          </a:xfrm>
          <a:prstGeom prst="roundRect">
            <a:avLst>
              <a:gd name="adj" fmla="val 12894"/>
            </a:avLst>
          </a:prstGeom>
          <a:solidFill>
            <a:srgbClr val="FF80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Rectangle 6">
            <a:extLst>
              <a:ext uri="{FF2B5EF4-FFF2-40B4-BE49-F238E27FC236}">
                <a16:creationId xmlns:a16="http://schemas.microsoft.com/office/drawing/2014/main" id="{5FE80EF7-13BF-2979-0AE9-D8F3856E0838}"/>
              </a:ext>
            </a:extLst>
          </p:cNvPr>
          <p:cNvSpPr/>
          <p:nvPr/>
        </p:nvSpPr>
        <p:spPr>
          <a:xfrm>
            <a:off x="5057236" y="1532712"/>
            <a:ext cx="2197916" cy="687898"/>
          </a:xfrm>
          <a:prstGeom prst="rect">
            <a:avLst/>
          </a:prstGeom>
          <a:solidFill>
            <a:srgbClr val="BEE395"/>
          </a:solidFill>
          <a:ln w="19050" cap="flat" cmpd="sng" algn="ctr">
            <a:solidFill>
              <a:srgbClr val="679E2A"/>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endParaRPr>
          </a:p>
        </p:txBody>
      </p:sp>
      <p:sp>
        <p:nvSpPr>
          <p:cNvPr id="8" name="Rectangle 7">
            <a:extLst>
              <a:ext uri="{FF2B5EF4-FFF2-40B4-BE49-F238E27FC236}">
                <a16:creationId xmlns:a16="http://schemas.microsoft.com/office/drawing/2014/main" id="{D25B0526-80D0-2801-50FB-8F9F54769424}"/>
              </a:ext>
            </a:extLst>
          </p:cNvPr>
          <p:cNvSpPr/>
          <p:nvPr/>
        </p:nvSpPr>
        <p:spPr>
          <a:xfrm>
            <a:off x="571850" y="1553361"/>
            <a:ext cx="2197916" cy="687898"/>
          </a:xfrm>
          <a:prstGeom prst="rect">
            <a:avLst/>
          </a:prstGeom>
          <a:solidFill>
            <a:srgbClr val="BEE395"/>
          </a:solidFill>
          <a:ln w="19050" cap="flat" cmpd="sng" algn="ctr">
            <a:solidFill>
              <a:srgbClr val="679E2A"/>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CD6B"/>
              </a:solidFill>
              <a:effectLst/>
              <a:uLnTx/>
              <a:uFillTx/>
              <a:ea typeface="+mn-ea"/>
            </a:endParaRPr>
          </a:p>
        </p:txBody>
      </p:sp>
      <p:sp>
        <p:nvSpPr>
          <p:cNvPr id="9" name="Google Shape;2860;p61">
            <a:extLst>
              <a:ext uri="{FF2B5EF4-FFF2-40B4-BE49-F238E27FC236}">
                <a16:creationId xmlns:a16="http://schemas.microsoft.com/office/drawing/2014/main" id="{83AAC8FB-5690-64AD-50AB-FA3453EB973C}"/>
              </a:ext>
            </a:extLst>
          </p:cNvPr>
          <p:cNvSpPr/>
          <p:nvPr/>
        </p:nvSpPr>
        <p:spPr>
          <a:xfrm>
            <a:off x="6308520" y="2512588"/>
            <a:ext cx="2332141" cy="1111455"/>
          </a:xfrm>
          <a:prstGeom prst="roundRect">
            <a:avLst>
              <a:gd name="adj" fmla="val 16667"/>
            </a:avLst>
          </a:prstGeom>
          <a:solidFill>
            <a:srgbClr val="F4EFEF"/>
          </a:solidFill>
          <a:ln>
            <a:solidFill>
              <a:srgbClr val="0070C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TextBox 9">
            <a:extLst>
              <a:ext uri="{FF2B5EF4-FFF2-40B4-BE49-F238E27FC236}">
                <a16:creationId xmlns:a16="http://schemas.microsoft.com/office/drawing/2014/main" id="{AD5827F9-CBE0-908B-C463-7436E73E3623}"/>
              </a:ext>
            </a:extLst>
          </p:cNvPr>
          <p:cNvSpPr txBox="1"/>
          <p:nvPr/>
        </p:nvSpPr>
        <p:spPr>
          <a:xfrm>
            <a:off x="3624044" y="167780"/>
            <a:ext cx="1895912" cy="830997"/>
          </a:xfrm>
          <a:prstGeom prst="rect">
            <a:avLst/>
          </a:prstGeom>
          <a:noFill/>
        </p:spPr>
        <p:txBody>
          <a:bodyPr wrap="square" rtlCol="0">
            <a:spAutoFit/>
          </a:bodyPr>
          <a:lstStyle/>
          <a:p>
            <a:pPr algn="ctr"/>
            <a:r>
              <a:rPr lang="en-US" sz="2400" dirty="0">
                <a:solidFill>
                  <a:srgbClr val="FFFFFF"/>
                </a:solidFill>
                <a:latin typeface="iCiel Cadena" panose="02000503000000020004" pitchFamily="50" charset="0"/>
                <a:cs typeface="Times New Roman" panose="02020603050405020304" pitchFamily="18" charset="0"/>
              </a:rPr>
              <a:t>(</a:t>
            </a:r>
            <a:r>
              <a:rPr lang="en-US" sz="2400" dirty="0" err="1">
                <a:solidFill>
                  <a:srgbClr val="FFFFFF"/>
                </a:solidFill>
                <a:latin typeface="iCiel Cadena" panose="02000503000000020004" pitchFamily="50" charset="0"/>
                <a:cs typeface="Times New Roman" panose="02020603050405020304" pitchFamily="18" charset="0"/>
              </a:rPr>
              <a:t>Trần</a:t>
            </a:r>
            <a:r>
              <a:rPr lang="en-US" sz="2400" dirty="0">
                <a:solidFill>
                  <a:srgbClr val="FFFFFF"/>
                </a:solidFill>
                <a:latin typeface="iCiel Cadena" panose="02000503000000020004" pitchFamily="50" charset="0"/>
                <a:cs typeface="Times New Roman" panose="02020603050405020304" pitchFamily="18" charset="0"/>
              </a:rPr>
              <a:t> </a:t>
            </a:r>
            <a:r>
              <a:rPr lang="en-US" sz="2400" dirty="0" err="1">
                <a:solidFill>
                  <a:srgbClr val="FFFFFF"/>
                </a:solidFill>
                <a:latin typeface="iCiel Cadena" panose="02000503000000020004" pitchFamily="50" charset="0"/>
                <a:cs typeface="Times New Roman" panose="02020603050405020304" pitchFamily="18" charset="0"/>
              </a:rPr>
              <a:t>Thừa</a:t>
            </a:r>
            <a:r>
              <a:rPr lang="en-US" sz="2400" dirty="0">
                <a:solidFill>
                  <a:srgbClr val="FFFFFF"/>
                </a:solidFill>
                <a:latin typeface="iCiel Cadena" panose="02000503000000020004" pitchFamily="50" charset="0"/>
                <a:cs typeface="Times New Roman" panose="02020603050405020304" pitchFamily="18" charset="0"/>
              </a:rPr>
              <a:t>)</a:t>
            </a:r>
          </a:p>
          <a:p>
            <a:pPr algn="ctr"/>
            <a:r>
              <a:rPr lang="en-US" sz="2400" dirty="0" err="1">
                <a:solidFill>
                  <a:srgbClr val="FFFFFF"/>
                </a:solidFill>
                <a:latin typeface="iCiel Cadena" panose="02000503000000020004" pitchFamily="50" charset="0"/>
                <a:cs typeface="Times New Roman" panose="02020603050405020304" pitchFamily="18" charset="0"/>
              </a:rPr>
              <a:t>Trần</a:t>
            </a:r>
            <a:r>
              <a:rPr lang="en-US" sz="2400" dirty="0">
                <a:solidFill>
                  <a:srgbClr val="FFFFFF"/>
                </a:solidFill>
                <a:latin typeface="iCiel Cadena" panose="02000503000000020004" pitchFamily="50" charset="0"/>
                <a:cs typeface="Times New Roman" panose="02020603050405020304" pitchFamily="18" charset="0"/>
              </a:rPr>
              <a:t> </a:t>
            </a:r>
            <a:r>
              <a:rPr lang="en-US" sz="2400" dirty="0" err="1">
                <a:solidFill>
                  <a:srgbClr val="FFFFFF"/>
                </a:solidFill>
                <a:latin typeface="iCiel Cadena" panose="02000503000000020004" pitchFamily="50" charset="0"/>
                <a:cs typeface="Times New Roman" panose="02020603050405020304" pitchFamily="18" charset="0"/>
              </a:rPr>
              <a:t>Thái</a:t>
            </a:r>
            <a:r>
              <a:rPr lang="en-US" sz="2400" dirty="0">
                <a:solidFill>
                  <a:srgbClr val="FFFFFF"/>
                </a:solidFill>
                <a:latin typeface="iCiel Cadena" panose="02000503000000020004" pitchFamily="50" charset="0"/>
                <a:cs typeface="Times New Roman" panose="02020603050405020304" pitchFamily="18" charset="0"/>
              </a:rPr>
              <a:t> </a:t>
            </a:r>
            <a:r>
              <a:rPr lang="en-US" sz="2400" dirty="0" err="1">
                <a:solidFill>
                  <a:srgbClr val="FFFFFF"/>
                </a:solidFill>
                <a:latin typeface="iCiel Cadena" panose="02000503000000020004" pitchFamily="50" charset="0"/>
                <a:cs typeface="Times New Roman" panose="02020603050405020304" pitchFamily="18" charset="0"/>
              </a:rPr>
              <a:t>Tổ</a:t>
            </a:r>
            <a:endParaRPr lang="en-US" sz="2400" dirty="0">
              <a:solidFill>
                <a:srgbClr val="FFFFFF"/>
              </a:solidFill>
              <a:latin typeface="iCiel Cadena" panose="02000503000000020004" pitchFamily="50" charset="0"/>
              <a:cs typeface="Times New Roman" panose="02020603050405020304" pitchFamily="18" charset="0"/>
            </a:endParaRPr>
          </a:p>
        </p:txBody>
      </p:sp>
      <p:sp>
        <p:nvSpPr>
          <p:cNvPr id="11" name="TextBox 10">
            <a:extLst>
              <a:ext uri="{FF2B5EF4-FFF2-40B4-BE49-F238E27FC236}">
                <a16:creationId xmlns:a16="http://schemas.microsoft.com/office/drawing/2014/main" id="{DF4CB04E-C8D5-F4DB-BD50-7FE3669CF31F}"/>
              </a:ext>
            </a:extLst>
          </p:cNvPr>
          <p:cNvSpPr txBox="1"/>
          <p:nvPr/>
        </p:nvSpPr>
        <p:spPr>
          <a:xfrm>
            <a:off x="729842" y="1560352"/>
            <a:ext cx="1862356" cy="646331"/>
          </a:xfrm>
          <a:prstGeom prst="rect">
            <a:avLst/>
          </a:prstGeom>
          <a:noFill/>
        </p:spPr>
        <p:txBody>
          <a:bodyPr wrap="square" rtlCol="0">
            <a:spAutoFit/>
          </a:bodyPr>
          <a:lstStyle/>
          <a:p>
            <a:pPr algn="ctr"/>
            <a:r>
              <a:rPr lang="en-US" sz="1800" dirty="0">
                <a:solidFill>
                  <a:srgbClr val="00B050"/>
                </a:solidFill>
                <a:latin typeface="iCiel Cadena" panose="02000503000000020004" pitchFamily="50" charset="0"/>
              </a:rPr>
              <a:t>An </a:t>
            </a:r>
            <a:r>
              <a:rPr lang="en-US" sz="1800" dirty="0" err="1">
                <a:solidFill>
                  <a:srgbClr val="00B050"/>
                </a:solidFill>
                <a:latin typeface="iCiel Cadena" panose="02000503000000020004" pitchFamily="50" charset="0"/>
              </a:rPr>
              <a:t>Sinh</a:t>
            </a:r>
            <a:r>
              <a:rPr lang="en-US" sz="1800" dirty="0">
                <a:solidFill>
                  <a:srgbClr val="00B050"/>
                </a:solidFill>
                <a:latin typeface="iCiel Cadena" panose="02000503000000020004" pitchFamily="50" charset="0"/>
              </a:rPr>
              <a:t> </a:t>
            </a:r>
            <a:r>
              <a:rPr lang="en-US" sz="1800" dirty="0" err="1">
                <a:solidFill>
                  <a:srgbClr val="00B050"/>
                </a:solidFill>
                <a:latin typeface="iCiel Cadena" panose="02000503000000020004" pitchFamily="50" charset="0"/>
              </a:rPr>
              <a:t>Vương</a:t>
            </a:r>
            <a:endParaRPr lang="en-US" sz="1800" dirty="0">
              <a:solidFill>
                <a:srgbClr val="00B050"/>
              </a:solidFill>
              <a:latin typeface="iCiel Cadena" panose="02000503000000020004" pitchFamily="50" charset="0"/>
            </a:endParaRPr>
          </a:p>
          <a:p>
            <a:pPr algn="ctr"/>
            <a:r>
              <a:rPr lang="en-US" sz="1800" dirty="0">
                <a:solidFill>
                  <a:srgbClr val="00B050"/>
                </a:solidFill>
                <a:latin typeface="iCiel Cadena" panose="02000503000000020004" pitchFamily="50" charset="0"/>
              </a:rPr>
              <a:t>(</a:t>
            </a:r>
            <a:r>
              <a:rPr lang="en-US" sz="1800" dirty="0" err="1">
                <a:solidFill>
                  <a:srgbClr val="00B050"/>
                </a:solidFill>
                <a:latin typeface="iCiel Cadena" panose="02000503000000020004" pitchFamily="50" charset="0"/>
              </a:rPr>
              <a:t>Trần</a:t>
            </a:r>
            <a:r>
              <a:rPr lang="en-US" sz="1800" dirty="0">
                <a:solidFill>
                  <a:srgbClr val="00B050"/>
                </a:solidFill>
                <a:latin typeface="iCiel Cadena" panose="02000503000000020004" pitchFamily="50" charset="0"/>
              </a:rPr>
              <a:t> </a:t>
            </a:r>
            <a:r>
              <a:rPr lang="en-US" sz="1800" dirty="0" err="1">
                <a:solidFill>
                  <a:srgbClr val="00B050"/>
                </a:solidFill>
                <a:latin typeface="iCiel Cadena" panose="02000503000000020004" pitchFamily="50" charset="0"/>
              </a:rPr>
              <a:t>Liễu</a:t>
            </a:r>
            <a:r>
              <a:rPr lang="en-US" sz="1800" dirty="0">
                <a:solidFill>
                  <a:srgbClr val="00B050"/>
                </a:solidFill>
                <a:latin typeface="iCiel Cadena" panose="02000503000000020004" pitchFamily="50" charset="0"/>
              </a:rPr>
              <a:t> – </a:t>
            </a:r>
            <a:r>
              <a:rPr lang="en-US" sz="1800" dirty="0" err="1">
                <a:solidFill>
                  <a:srgbClr val="00B050"/>
                </a:solidFill>
                <a:latin typeface="iCiel Cadena" panose="02000503000000020004" pitchFamily="50" charset="0"/>
              </a:rPr>
              <a:t>anh</a:t>
            </a:r>
            <a:r>
              <a:rPr lang="en-US" sz="1800" dirty="0">
                <a:solidFill>
                  <a:srgbClr val="00B050"/>
                </a:solidFill>
                <a:latin typeface="iCiel Cadena" panose="02000503000000020004" pitchFamily="50" charset="0"/>
              </a:rPr>
              <a:t>) </a:t>
            </a:r>
          </a:p>
        </p:txBody>
      </p:sp>
      <p:sp>
        <p:nvSpPr>
          <p:cNvPr id="12" name="TextBox 11">
            <a:extLst>
              <a:ext uri="{FF2B5EF4-FFF2-40B4-BE49-F238E27FC236}">
                <a16:creationId xmlns:a16="http://schemas.microsoft.com/office/drawing/2014/main" id="{71D5F41B-A917-4CFC-74D7-AA72A75307DC}"/>
              </a:ext>
            </a:extLst>
          </p:cNvPr>
          <p:cNvSpPr txBox="1"/>
          <p:nvPr/>
        </p:nvSpPr>
        <p:spPr>
          <a:xfrm>
            <a:off x="5196568" y="1535346"/>
            <a:ext cx="1995182" cy="646331"/>
          </a:xfrm>
          <a:prstGeom prst="rect">
            <a:avLst/>
          </a:prstGeom>
          <a:noFill/>
          <a:ln>
            <a:noFill/>
          </a:ln>
        </p:spPr>
        <p:txBody>
          <a:bodyPr wrap="square" rtlCol="0">
            <a:spAutoFit/>
          </a:bodyPr>
          <a:lstStyle/>
          <a:p>
            <a:pPr algn="ctr"/>
            <a:r>
              <a:rPr lang="en-US" sz="1800" dirty="0" err="1">
                <a:solidFill>
                  <a:srgbClr val="00B050"/>
                </a:solidFill>
                <a:latin typeface="iCiel Cadena" panose="02000503000000020004" pitchFamily="50" charset="0"/>
              </a:rPr>
              <a:t>Trần</a:t>
            </a:r>
            <a:r>
              <a:rPr lang="en-US" sz="1800" dirty="0">
                <a:solidFill>
                  <a:srgbClr val="00B050"/>
                </a:solidFill>
                <a:latin typeface="iCiel Cadena" panose="02000503000000020004" pitchFamily="50" charset="0"/>
              </a:rPr>
              <a:t> </a:t>
            </a:r>
            <a:r>
              <a:rPr lang="en-US" sz="1800" dirty="0" err="1">
                <a:solidFill>
                  <a:srgbClr val="00B050"/>
                </a:solidFill>
                <a:latin typeface="iCiel Cadena" panose="02000503000000020004" pitchFamily="50" charset="0"/>
              </a:rPr>
              <a:t>Thái</a:t>
            </a:r>
            <a:r>
              <a:rPr lang="en-US" sz="1800" dirty="0">
                <a:solidFill>
                  <a:srgbClr val="00B050"/>
                </a:solidFill>
                <a:latin typeface="iCiel Cadena" panose="02000503000000020004" pitchFamily="50" charset="0"/>
              </a:rPr>
              <a:t> </a:t>
            </a:r>
            <a:r>
              <a:rPr lang="en-US" sz="1800" dirty="0" err="1">
                <a:solidFill>
                  <a:srgbClr val="00B050"/>
                </a:solidFill>
                <a:latin typeface="iCiel Cadena" panose="02000503000000020004" pitchFamily="50" charset="0"/>
              </a:rPr>
              <a:t>Tông</a:t>
            </a:r>
            <a:r>
              <a:rPr lang="en-US" sz="1800" dirty="0">
                <a:solidFill>
                  <a:srgbClr val="00B050"/>
                </a:solidFill>
                <a:latin typeface="iCiel Cadena" panose="02000503000000020004" pitchFamily="50" charset="0"/>
              </a:rPr>
              <a:t> </a:t>
            </a:r>
          </a:p>
          <a:p>
            <a:pPr algn="ctr"/>
            <a:r>
              <a:rPr lang="en-US" sz="1800" dirty="0">
                <a:solidFill>
                  <a:srgbClr val="00B050"/>
                </a:solidFill>
                <a:latin typeface="iCiel Cadena" panose="02000503000000020004" pitchFamily="50" charset="0"/>
              </a:rPr>
              <a:t>(</a:t>
            </a:r>
            <a:r>
              <a:rPr lang="en-US" sz="1800" dirty="0" err="1">
                <a:solidFill>
                  <a:srgbClr val="00B050"/>
                </a:solidFill>
                <a:latin typeface="iCiel Cadena" panose="02000503000000020004" pitchFamily="50" charset="0"/>
              </a:rPr>
              <a:t>Trần</a:t>
            </a:r>
            <a:r>
              <a:rPr lang="en-US" sz="1800" dirty="0">
                <a:solidFill>
                  <a:srgbClr val="00B050"/>
                </a:solidFill>
                <a:latin typeface="iCiel Cadena" panose="02000503000000020004" pitchFamily="50" charset="0"/>
              </a:rPr>
              <a:t> </a:t>
            </a:r>
            <a:r>
              <a:rPr lang="en-US" sz="1800" dirty="0" err="1">
                <a:solidFill>
                  <a:srgbClr val="00B050"/>
                </a:solidFill>
                <a:latin typeface="iCiel Cadena" panose="02000503000000020004" pitchFamily="50" charset="0"/>
              </a:rPr>
              <a:t>Cảnh</a:t>
            </a:r>
            <a:r>
              <a:rPr lang="en-US" sz="1800" dirty="0">
                <a:solidFill>
                  <a:srgbClr val="00B050"/>
                </a:solidFill>
                <a:latin typeface="iCiel Cadena" panose="02000503000000020004" pitchFamily="50" charset="0"/>
              </a:rPr>
              <a:t> – </a:t>
            </a:r>
            <a:r>
              <a:rPr lang="en-US" sz="1800" dirty="0" err="1">
                <a:solidFill>
                  <a:srgbClr val="00B050"/>
                </a:solidFill>
                <a:latin typeface="iCiel Cadena" panose="02000503000000020004" pitchFamily="50" charset="0"/>
              </a:rPr>
              <a:t>em</a:t>
            </a:r>
            <a:r>
              <a:rPr lang="en-US" sz="1800" dirty="0">
                <a:solidFill>
                  <a:srgbClr val="00B050"/>
                </a:solidFill>
                <a:latin typeface="iCiel Cadena" panose="02000503000000020004" pitchFamily="50" charset="0"/>
              </a:rPr>
              <a:t>) </a:t>
            </a:r>
          </a:p>
        </p:txBody>
      </p:sp>
      <p:sp>
        <p:nvSpPr>
          <p:cNvPr id="13" name="TextBox 12">
            <a:extLst>
              <a:ext uri="{FF2B5EF4-FFF2-40B4-BE49-F238E27FC236}">
                <a16:creationId xmlns:a16="http://schemas.microsoft.com/office/drawing/2014/main" id="{1B1EA6D7-60B7-3075-27A9-3DF29A64AF20}"/>
              </a:ext>
            </a:extLst>
          </p:cNvPr>
          <p:cNvSpPr txBox="1"/>
          <p:nvPr/>
        </p:nvSpPr>
        <p:spPr>
          <a:xfrm>
            <a:off x="445575" y="2676962"/>
            <a:ext cx="2290196" cy="923330"/>
          </a:xfrm>
          <a:prstGeom prst="rect">
            <a:avLst/>
          </a:prstGeom>
          <a:noFill/>
        </p:spPr>
        <p:txBody>
          <a:bodyPr wrap="square" rtlCol="0">
            <a:spAutoFit/>
          </a:bodyPr>
          <a:lstStyle/>
          <a:p>
            <a:pPr algn="ctr"/>
            <a:r>
              <a:rPr lang="en-US" sz="1800" dirty="0" err="1">
                <a:solidFill>
                  <a:srgbClr val="FF5943"/>
                </a:solidFill>
                <a:latin typeface="iCiel Cadena" panose="02000503000000020004" pitchFamily="50" charset="0"/>
              </a:rPr>
              <a:t>Quốc</a:t>
            </a:r>
            <a:r>
              <a:rPr lang="en-US" sz="1800" dirty="0">
                <a:solidFill>
                  <a:srgbClr val="FF5943"/>
                </a:solidFill>
                <a:latin typeface="iCiel Cadena" panose="02000503000000020004" pitchFamily="50" charset="0"/>
              </a:rPr>
              <a:t> </a:t>
            </a:r>
            <a:r>
              <a:rPr lang="en-US" sz="1800" dirty="0" err="1">
                <a:solidFill>
                  <a:srgbClr val="FF5943"/>
                </a:solidFill>
                <a:latin typeface="iCiel Cadena" panose="02000503000000020004" pitchFamily="50" charset="0"/>
              </a:rPr>
              <a:t>Công</a:t>
            </a:r>
            <a:r>
              <a:rPr lang="en-US" sz="1800" dirty="0">
                <a:solidFill>
                  <a:srgbClr val="FF5943"/>
                </a:solidFill>
                <a:latin typeface="iCiel Cadena" panose="02000503000000020004" pitchFamily="50" charset="0"/>
              </a:rPr>
              <a:t> </a:t>
            </a:r>
            <a:r>
              <a:rPr lang="en-US" sz="1800" dirty="0" err="1">
                <a:solidFill>
                  <a:srgbClr val="FF5943"/>
                </a:solidFill>
                <a:latin typeface="iCiel Cadena" panose="02000503000000020004" pitchFamily="50" charset="0"/>
              </a:rPr>
              <a:t>Tiết</a:t>
            </a:r>
            <a:r>
              <a:rPr lang="en-US" sz="1800" dirty="0">
                <a:solidFill>
                  <a:srgbClr val="FF5943"/>
                </a:solidFill>
                <a:latin typeface="iCiel Cadena" panose="02000503000000020004" pitchFamily="50" charset="0"/>
              </a:rPr>
              <a:t> </a:t>
            </a:r>
            <a:r>
              <a:rPr lang="en-US" sz="1800" dirty="0" err="1">
                <a:solidFill>
                  <a:srgbClr val="FF5943"/>
                </a:solidFill>
                <a:latin typeface="iCiel Cadena" panose="02000503000000020004" pitchFamily="50" charset="0"/>
              </a:rPr>
              <a:t>Chế</a:t>
            </a:r>
            <a:r>
              <a:rPr lang="en-US" sz="1800" dirty="0">
                <a:solidFill>
                  <a:srgbClr val="FF5943"/>
                </a:solidFill>
                <a:latin typeface="iCiel Cadena" panose="02000503000000020004" pitchFamily="50" charset="0"/>
              </a:rPr>
              <a:t> - </a:t>
            </a:r>
            <a:r>
              <a:rPr lang="en-US" sz="1800" dirty="0" err="1">
                <a:solidFill>
                  <a:srgbClr val="FF5943"/>
                </a:solidFill>
                <a:latin typeface="iCiel Cadena" panose="02000503000000020004" pitchFamily="50" charset="0"/>
              </a:rPr>
              <a:t>Hưng</a:t>
            </a:r>
            <a:r>
              <a:rPr lang="en-US" sz="1800" dirty="0">
                <a:solidFill>
                  <a:srgbClr val="FF5943"/>
                </a:solidFill>
                <a:latin typeface="iCiel Cadena" panose="02000503000000020004" pitchFamily="50" charset="0"/>
              </a:rPr>
              <a:t> </a:t>
            </a:r>
            <a:r>
              <a:rPr lang="en-US" sz="1800" dirty="0" err="1">
                <a:solidFill>
                  <a:srgbClr val="FF5943"/>
                </a:solidFill>
                <a:latin typeface="iCiel Cadena" panose="02000503000000020004" pitchFamily="50" charset="0"/>
              </a:rPr>
              <a:t>Đạo</a:t>
            </a:r>
            <a:r>
              <a:rPr lang="en-US" sz="1800" dirty="0">
                <a:solidFill>
                  <a:srgbClr val="FF5943"/>
                </a:solidFill>
                <a:latin typeface="iCiel Cadena" panose="02000503000000020004" pitchFamily="50" charset="0"/>
              </a:rPr>
              <a:t> </a:t>
            </a:r>
            <a:r>
              <a:rPr lang="en-US" sz="1800" dirty="0" err="1">
                <a:solidFill>
                  <a:srgbClr val="FF5943"/>
                </a:solidFill>
                <a:latin typeface="iCiel Cadena" panose="02000503000000020004" pitchFamily="50" charset="0"/>
              </a:rPr>
              <a:t>Vương</a:t>
            </a:r>
            <a:endParaRPr lang="en-US" sz="1800" dirty="0">
              <a:solidFill>
                <a:srgbClr val="FF5943"/>
              </a:solidFill>
              <a:latin typeface="iCiel Cadena" panose="02000503000000020004" pitchFamily="50" charset="0"/>
            </a:endParaRPr>
          </a:p>
          <a:p>
            <a:pPr algn="ctr"/>
            <a:r>
              <a:rPr lang="en-US" sz="1800" dirty="0">
                <a:solidFill>
                  <a:srgbClr val="FF5943"/>
                </a:solidFill>
                <a:latin typeface="iCiel Cadena" panose="02000503000000020004" pitchFamily="50" charset="0"/>
              </a:rPr>
              <a:t>(</a:t>
            </a:r>
            <a:r>
              <a:rPr lang="en-US" sz="1800" dirty="0" err="1">
                <a:solidFill>
                  <a:srgbClr val="FF5943"/>
                </a:solidFill>
                <a:latin typeface="iCiel Cadena" panose="02000503000000020004" pitchFamily="50" charset="0"/>
              </a:rPr>
              <a:t>Trần</a:t>
            </a:r>
            <a:r>
              <a:rPr lang="en-US" sz="1800" dirty="0">
                <a:solidFill>
                  <a:srgbClr val="FF5943"/>
                </a:solidFill>
                <a:latin typeface="iCiel Cadena" panose="02000503000000020004" pitchFamily="50" charset="0"/>
              </a:rPr>
              <a:t> </a:t>
            </a:r>
            <a:r>
              <a:rPr lang="en-US" sz="1800" dirty="0" err="1">
                <a:solidFill>
                  <a:srgbClr val="FF5943"/>
                </a:solidFill>
                <a:latin typeface="iCiel Cadena" panose="02000503000000020004" pitchFamily="50" charset="0"/>
              </a:rPr>
              <a:t>Quốc</a:t>
            </a:r>
            <a:r>
              <a:rPr lang="en-US" sz="1800" dirty="0">
                <a:solidFill>
                  <a:srgbClr val="FF5943"/>
                </a:solidFill>
                <a:latin typeface="iCiel Cadena" panose="02000503000000020004" pitchFamily="50" charset="0"/>
              </a:rPr>
              <a:t> </a:t>
            </a:r>
            <a:r>
              <a:rPr lang="en-US" sz="1800" dirty="0" err="1">
                <a:solidFill>
                  <a:srgbClr val="FF5943"/>
                </a:solidFill>
                <a:latin typeface="iCiel Cadena" panose="02000503000000020004" pitchFamily="50" charset="0"/>
              </a:rPr>
              <a:t>Tuấn</a:t>
            </a:r>
            <a:r>
              <a:rPr lang="en-US" sz="1800" dirty="0">
                <a:solidFill>
                  <a:srgbClr val="FF5943"/>
                </a:solidFill>
                <a:latin typeface="iCiel Cadena" panose="02000503000000020004" pitchFamily="50" charset="0"/>
              </a:rPr>
              <a:t>)</a:t>
            </a:r>
          </a:p>
        </p:txBody>
      </p:sp>
      <p:sp>
        <p:nvSpPr>
          <p:cNvPr id="14" name="Google Shape;2860;p61">
            <a:extLst>
              <a:ext uri="{FF2B5EF4-FFF2-40B4-BE49-F238E27FC236}">
                <a16:creationId xmlns:a16="http://schemas.microsoft.com/office/drawing/2014/main" id="{7E52C879-E195-8520-944E-6AF0FAE90E3C}"/>
              </a:ext>
            </a:extLst>
          </p:cNvPr>
          <p:cNvSpPr/>
          <p:nvPr/>
        </p:nvSpPr>
        <p:spPr>
          <a:xfrm>
            <a:off x="3583496" y="2513986"/>
            <a:ext cx="2332141" cy="1111455"/>
          </a:xfrm>
          <a:prstGeom prst="roundRect">
            <a:avLst>
              <a:gd name="adj" fmla="val 16667"/>
            </a:avLst>
          </a:prstGeom>
          <a:solidFill>
            <a:srgbClr val="F4EFEF"/>
          </a:solidFill>
          <a:ln>
            <a:solidFill>
              <a:srgbClr val="0070C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TextBox 14">
            <a:extLst>
              <a:ext uri="{FF2B5EF4-FFF2-40B4-BE49-F238E27FC236}">
                <a16:creationId xmlns:a16="http://schemas.microsoft.com/office/drawing/2014/main" id="{C9FF939A-0E86-A477-998B-582B8C266C6A}"/>
              </a:ext>
            </a:extLst>
          </p:cNvPr>
          <p:cNvSpPr txBox="1"/>
          <p:nvPr/>
        </p:nvSpPr>
        <p:spPr>
          <a:xfrm>
            <a:off x="3635229" y="2711392"/>
            <a:ext cx="2203509" cy="646331"/>
          </a:xfrm>
          <a:prstGeom prst="rect">
            <a:avLst/>
          </a:prstGeom>
          <a:noFill/>
        </p:spPr>
        <p:txBody>
          <a:bodyPr wrap="square" rtlCol="0">
            <a:spAutoFit/>
          </a:bodyPr>
          <a:lstStyle/>
          <a:p>
            <a:pPr algn="ctr"/>
            <a:r>
              <a:rPr lang="en-US" sz="1800" dirty="0" err="1">
                <a:solidFill>
                  <a:srgbClr val="0070C0"/>
                </a:solidFill>
                <a:latin typeface="iCiel Cadena" panose="02000503000000020004" pitchFamily="50" charset="0"/>
              </a:rPr>
              <a:t>Trần</a:t>
            </a:r>
            <a:r>
              <a:rPr lang="en-US" sz="1800" dirty="0">
                <a:solidFill>
                  <a:srgbClr val="0070C0"/>
                </a:solidFill>
                <a:latin typeface="iCiel Cadena" panose="02000503000000020004" pitchFamily="50" charset="0"/>
              </a:rPr>
              <a:t> </a:t>
            </a:r>
            <a:r>
              <a:rPr lang="en-US" sz="1800" dirty="0" err="1">
                <a:solidFill>
                  <a:srgbClr val="0070C0"/>
                </a:solidFill>
                <a:latin typeface="iCiel Cadena" panose="02000503000000020004" pitchFamily="50" charset="0"/>
              </a:rPr>
              <a:t>Thánh</a:t>
            </a:r>
            <a:r>
              <a:rPr lang="en-US" sz="1800" dirty="0">
                <a:solidFill>
                  <a:srgbClr val="0070C0"/>
                </a:solidFill>
                <a:latin typeface="iCiel Cadena" panose="02000503000000020004" pitchFamily="50" charset="0"/>
              </a:rPr>
              <a:t> </a:t>
            </a:r>
            <a:r>
              <a:rPr lang="en-US" sz="1800" dirty="0" err="1">
                <a:solidFill>
                  <a:srgbClr val="0070C0"/>
                </a:solidFill>
                <a:latin typeface="iCiel Cadena" panose="02000503000000020004" pitchFamily="50" charset="0"/>
              </a:rPr>
              <a:t>Tông</a:t>
            </a:r>
            <a:endParaRPr lang="en-US" sz="1800" dirty="0">
              <a:solidFill>
                <a:srgbClr val="0070C0"/>
              </a:solidFill>
              <a:latin typeface="iCiel Cadena" panose="02000503000000020004" pitchFamily="50" charset="0"/>
            </a:endParaRPr>
          </a:p>
          <a:p>
            <a:pPr algn="ctr"/>
            <a:r>
              <a:rPr lang="en-US" sz="1800" dirty="0">
                <a:solidFill>
                  <a:srgbClr val="0070C0"/>
                </a:solidFill>
                <a:latin typeface="iCiel Cadena" panose="02000503000000020004" pitchFamily="50" charset="0"/>
              </a:rPr>
              <a:t>(</a:t>
            </a:r>
            <a:r>
              <a:rPr lang="en-US" sz="1800" dirty="0" err="1">
                <a:solidFill>
                  <a:srgbClr val="0070C0"/>
                </a:solidFill>
                <a:latin typeface="iCiel Cadena" panose="02000503000000020004" pitchFamily="50" charset="0"/>
              </a:rPr>
              <a:t>Trần</a:t>
            </a:r>
            <a:r>
              <a:rPr lang="en-US" sz="1800" dirty="0">
                <a:solidFill>
                  <a:srgbClr val="0070C0"/>
                </a:solidFill>
                <a:latin typeface="iCiel Cadena" panose="02000503000000020004" pitchFamily="50" charset="0"/>
              </a:rPr>
              <a:t> </a:t>
            </a:r>
            <a:r>
              <a:rPr lang="en-US" sz="1800" dirty="0" err="1">
                <a:solidFill>
                  <a:srgbClr val="0070C0"/>
                </a:solidFill>
                <a:latin typeface="iCiel Cadena" panose="02000503000000020004" pitchFamily="50" charset="0"/>
              </a:rPr>
              <a:t>Hoàng</a:t>
            </a:r>
            <a:r>
              <a:rPr lang="en-US" sz="1800" dirty="0">
                <a:solidFill>
                  <a:srgbClr val="0070C0"/>
                </a:solidFill>
                <a:latin typeface="iCiel Cadena" panose="02000503000000020004" pitchFamily="50" charset="0"/>
              </a:rPr>
              <a:t> – </a:t>
            </a:r>
            <a:r>
              <a:rPr lang="en-US" sz="1800" dirty="0" err="1">
                <a:solidFill>
                  <a:srgbClr val="0070C0"/>
                </a:solidFill>
                <a:latin typeface="iCiel Cadena" panose="02000503000000020004" pitchFamily="50" charset="0"/>
              </a:rPr>
              <a:t>anh</a:t>
            </a:r>
            <a:r>
              <a:rPr lang="en-US" sz="1800" dirty="0">
                <a:solidFill>
                  <a:srgbClr val="0070C0"/>
                </a:solidFill>
                <a:latin typeface="iCiel Cadena" panose="02000503000000020004" pitchFamily="50" charset="0"/>
              </a:rPr>
              <a:t>)</a:t>
            </a:r>
          </a:p>
        </p:txBody>
      </p:sp>
      <p:sp>
        <p:nvSpPr>
          <p:cNvPr id="16" name="Google Shape;2860;p61">
            <a:extLst>
              <a:ext uri="{FF2B5EF4-FFF2-40B4-BE49-F238E27FC236}">
                <a16:creationId xmlns:a16="http://schemas.microsoft.com/office/drawing/2014/main" id="{89F29AEE-DA67-FE0B-8849-CEC2CDB540E8}"/>
              </a:ext>
            </a:extLst>
          </p:cNvPr>
          <p:cNvSpPr/>
          <p:nvPr/>
        </p:nvSpPr>
        <p:spPr>
          <a:xfrm>
            <a:off x="3584894" y="3857623"/>
            <a:ext cx="2332141" cy="1111455"/>
          </a:xfrm>
          <a:prstGeom prst="roundRect">
            <a:avLst>
              <a:gd name="adj" fmla="val 16667"/>
            </a:avLst>
          </a:prstGeom>
          <a:solidFill>
            <a:srgbClr val="F4EFEF"/>
          </a:solidFill>
          <a:ln>
            <a:solidFill>
              <a:srgbClr val="FFC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TextBox 16">
            <a:extLst>
              <a:ext uri="{FF2B5EF4-FFF2-40B4-BE49-F238E27FC236}">
                <a16:creationId xmlns:a16="http://schemas.microsoft.com/office/drawing/2014/main" id="{0D09543A-9E7E-85FE-DC0E-6A62A4B45088}"/>
              </a:ext>
            </a:extLst>
          </p:cNvPr>
          <p:cNvSpPr txBox="1"/>
          <p:nvPr/>
        </p:nvSpPr>
        <p:spPr>
          <a:xfrm>
            <a:off x="3737294" y="4054679"/>
            <a:ext cx="2038525" cy="646331"/>
          </a:xfrm>
          <a:prstGeom prst="rect">
            <a:avLst/>
          </a:prstGeom>
          <a:noFill/>
        </p:spPr>
        <p:txBody>
          <a:bodyPr wrap="square" rtlCol="0">
            <a:spAutoFit/>
          </a:bodyPr>
          <a:lstStyle/>
          <a:p>
            <a:pPr algn="ctr"/>
            <a:r>
              <a:rPr lang="en-US" sz="1800" dirty="0" err="1">
                <a:solidFill>
                  <a:srgbClr val="FFAC55">
                    <a:lumMod val="75000"/>
                  </a:srgbClr>
                </a:solidFill>
                <a:latin typeface="iCiel Cadena" panose="02000503000000020004" pitchFamily="50" charset="0"/>
              </a:rPr>
              <a:t>Trần</a:t>
            </a:r>
            <a:r>
              <a:rPr lang="en-US" sz="1800" dirty="0">
                <a:solidFill>
                  <a:srgbClr val="FFAC55">
                    <a:lumMod val="75000"/>
                  </a:srgbClr>
                </a:solidFill>
                <a:latin typeface="iCiel Cadena" panose="02000503000000020004" pitchFamily="50" charset="0"/>
              </a:rPr>
              <a:t> </a:t>
            </a:r>
            <a:r>
              <a:rPr lang="en-US" sz="1800" dirty="0" err="1">
                <a:solidFill>
                  <a:srgbClr val="FFAC55">
                    <a:lumMod val="75000"/>
                  </a:srgbClr>
                </a:solidFill>
                <a:latin typeface="iCiel Cadena" panose="02000503000000020004" pitchFamily="50" charset="0"/>
              </a:rPr>
              <a:t>Nhâm</a:t>
            </a:r>
            <a:r>
              <a:rPr lang="en-US" sz="1800" dirty="0">
                <a:solidFill>
                  <a:srgbClr val="FFAC55">
                    <a:lumMod val="75000"/>
                  </a:srgbClr>
                </a:solidFill>
                <a:latin typeface="iCiel Cadena" panose="02000503000000020004" pitchFamily="50" charset="0"/>
              </a:rPr>
              <a:t> </a:t>
            </a:r>
            <a:r>
              <a:rPr lang="en-US" sz="1800" dirty="0" err="1">
                <a:solidFill>
                  <a:srgbClr val="FFAC55">
                    <a:lumMod val="75000"/>
                  </a:srgbClr>
                </a:solidFill>
                <a:latin typeface="iCiel Cadena" panose="02000503000000020004" pitchFamily="50" charset="0"/>
              </a:rPr>
              <a:t>Tông</a:t>
            </a:r>
            <a:r>
              <a:rPr lang="en-US" sz="1800" dirty="0">
                <a:solidFill>
                  <a:srgbClr val="FFAC55">
                    <a:lumMod val="75000"/>
                  </a:srgbClr>
                </a:solidFill>
                <a:latin typeface="iCiel Cadena" panose="02000503000000020004" pitchFamily="50" charset="0"/>
              </a:rPr>
              <a:t> </a:t>
            </a:r>
          </a:p>
          <a:p>
            <a:pPr algn="ctr"/>
            <a:r>
              <a:rPr lang="en-US" sz="1800" dirty="0">
                <a:solidFill>
                  <a:srgbClr val="FFAC55">
                    <a:lumMod val="75000"/>
                  </a:srgbClr>
                </a:solidFill>
                <a:latin typeface="iCiel Cadena" panose="02000503000000020004" pitchFamily="50" charset="0"/>
              </a:rPr>
              <a:t>(</a:t>
            </a:r>
            <a:r>
              <a:rPr lang="en-US" sz="1800" dirty="0" err="1">
                <a:solidFill>
                  <a:srgbClr val="FFAC55">
                    <a:lumMod val="75000"/>
                  </a:srgbClr>
                </a:solidFill>
                <a:latin typeface="iCiel Cadena" panose="02000503000000020004" pitchFamily="50" charset="0"/>
              </a:rPr>
              <a:t>Trần</a:t>
            </a:r>
            <a:r>
              <a:rPr lang="en-US" sz="1800" dirty="0">
                <a:solidFill>
                  <a:srgbClr val="FFAC55">
                    <a:lumMod val="75000"/>
                  </a:srgbClr>
                </a:solidFill>
                <a:latin typeface="iCiel Cadena" panose="02000503000000020004" pitchFamily="50" charset="0"/>
              </a:rPr>
              <a:t> </a:t>
            </a:r>
            <a:r>
              <a:rPr lang="en-US" sz="1800" dirty="0" err="1">
                <a:solidFill>
                  <a:srgbClr val="FFAC55">
                    <a:lumMod val="75000"/>
                  </a:srgbClr>
                </a:solidFill>
                <a:latin typeface="iCiel Cadena" panose="02000503000000020004" pitchFamily="50" charset="0"/>
              </a:rPr>
              <a:t>Khâm</a:t>
            </a:r>
            <a:r>
              <a:rPr lang="en-US" sz="1800" dirty="0">
                <a:solidFill>
                  <a:srgbClr val="FFAC55">
                    <a:lumMod val="75000"/>
                  </a:srgbClr>
                </a:solidFill>
                <a:latin typeface="iCiel Cadena" panose="02000503000000020004" pitchFamily="50" charset="0"/>
              </a:rPr>
              <a:t>)</a:t>
            </a:r>
          </a:p>
        </p:txBody>
      </p:sp>
      <p:sp>
        <p:nvSpPr>
          <p:cNvPr id="18" name="TextBox 17">
            <a:extLst>
              <a:ext uri="{FF2B5EF4-FFF2-40B4-BE49-F238E27FC236}">
                <a16:creationId xmlns:a16="http://schemas.microsoft.com/office/drawing/2014/main" id="{D79B1ACB-2316-D968-1100-E5A37DA0F79E}"/>
              </a:ext>
            </a:extLst>
          </p:cNvPr>
          <p:cNvSpPr txBox="1"/>
          <p:nvPr/>
        </p:nvSpPr>
        <p:spPr>
          <a:xfrm>
            <a:off x="6300132" y="2609850"/>
            <a:ext cx="2369891" cy="923330"/>
          </a:xfrm>
          <a:prstGeom prst="rect">
            <a:avLst/>
          </a:prstGeom>
          <a:noFill/>
        </p:spPr>
        <p:txBody>
          <a:bodyPr wrap="square" rtlCol="0">
            <a:spAutoFit/>
          </a:bodyPr>
          <a:lstStyle/>
          <a:p>
            <a:pPr algn="ctr"/>
            <a:r>
              <a:rPr lang="en-US" sz="1800" dirty="0" err="1">
                <a:solidFill>
                  <a:srgbClr val="0070C0"/>
                </a:solidFill>
                <a:latin typeface="iCiel Cadena" panose="02000503000000020004" pitchFamily="50" charset="0"/>
              </a:rPr>
              <a:t>Thượng</a:t>
            </a:r>
            <a:r>
              <a:rPr lang="en-US" sz="1800" dirty="0">
                <a:solidFill>
                  <a:srgbClr val="0070C0"/>
                </a:solidFill>
                <a:latin typeface="iCiel Cadena" panose="02000503000000020004" pitchFamily="50" charset="0"/>
              </a:rPr>
              <a:t> </a:t>
            </a:r>
            <a:r>
              <a:rPr lang="en-US" sz="1800" dirty="0" err="1">
                <a:solidFill>
                  <a:srgbClr val="0070C0"/>
                </a:solidFill>
                <a:latin typeface="iCiel Cadena" panose="02000503000000020004" pitchFamily="50" charset="0"/>
              </a:rPr>
              <a:t>Tướng</a:t>
            </a:r>
            <a:r>
              <a:rPr lang="en-US" sz="1800" dirty="0">
                <a:solidFill>
                  <a:srgbClr val="0070C0"/>
                </a:solidFill>
                <a:latin typeface="iCiel Cadena" panose="02000503000000020004" pitchFamily="50" charset="0"/>
              </a:rPr>
              <a:t> </a:t>
            </a:r>
            <a:r>
              <a:rPr lang="en-US" sz="1800" dirty="0" err="1">
                <a:solidFill>
                  <a:srgbClr val="0070C0"/>
                </a:solidFill>
                <a:latin typeface="iCiel Cadena" panose="02000503000000020004" pitchFamily="50" charset="0"/>
              </a:rPr>
              <a:t>thái</a:t>
            </a:r>
            <a:r>
              <a:rPr lang="en-US" sz="1800" dirty="0">
                <a:solidFill>
                  <a:srgbClr val="0070C0"/>
                </a:solidFill>
                <a:latin typeface="iCiel Cadena" panose="02000503000000020004" pitchFamily="50" charset="0"/>
              </a:rPr>
              <a:t> </a:t>
            </a:r>
            <a:r>
              <a:rPr lang="en-US" sz="1800" dirty="0" err="1">
                <a:solidFill>
                  <a:srgbClr val="0070C0"/>
                </a:solidFill>
                <a:latin typeface="iCiel Cadena" panose="02000503000000020004" pitchFamily="50" charset="0"/>
              </a:rPr>
              <a:t>sư</a:t>
            </a:r>
            <a:endParaRPr lang="en-US" sz="1800" dirty="0">
              <a:solidFill>
                <a:srgbClr val="0070C0"/>
              </a:solidFill>
              <a:latin typeface="iCiel Cadena" panose="02000503000000020004" pitchFamily="50" charset="0"/>
            </a:endParaRPr>
          </a:p>
          <a:p>
            <a:pPr algn="ctr"/>
            <a:r>
              <a:rPr lang="en-US" sz="1800" dirty="0">
                <a:solidFill>
                  <a:srgbClr val="0070C0"/>
                </a:solidFill>
                <a:latin typeface="iCiel Cadena" panose="02000503000000020004" pitchFamily="50" charset="0"/>
              </a:rPr>
              <a:t>(</a:t>
            </a:r>
            <a:r>
              <a:rPr lang="en-US" sz="1800" dirty="0" err="1">
                <a:solidFill>
                  <a:srgbClr val="0070C0"/>
                </a:solidFill>
                <a:latin typeface="iCiel Cadena" panose="02000503000000020004" pitchFamily="50" charset="0"/>
              </a:rPr>
              <a:t>Trần</a:t>
            </a:r>
            <a:r>
              <a:rPr lang="en-US" sz="1800" dirty="0">
                <a:solidFill>
                  <a:srgbClr val="0070C0"/>
                </a:solidFill>
                <a:latin typeface="iCiel Cadena" panose="02000503000000020004" pitchFamily="50" charset="0"/>
              </a:rPr>
              <a:t> Quang </a:t>
            </a:r>
            <a:r>
              <a:rPr lang="en-US" sz="1800" dirty="0" err="1">
                <a:solidFill>
                  <a:srgbClr val="0070C0"/>
                </a:solidFill>
                <a:latin typeface="iCiel Cadena" panose="02000503000000020004" pitchFamily="50" charset="0"/>
              </a:rPr>
              <a:t>Khải</a:t>
            </a:r>
            <a:r>
              <a:rPr lang="en-US" sz="1800" dirty="0">
                <a:solidFill>
                  <a:srgbClr val="0070C0"/>
                </a:solidFill>
                <a:latin typeface="iCiel Cadena" panose="02000503000000020004" pitchFamily="50" charset="0"/>
              </a:rPr>
              <a:t> – </a:t>
            </a:r>
            <a:r>
              <a:rPr lang="en-US" sz="1800" dirty="0" err="1">
                <a:solidFill>
                  <a:srgbClr val="0070C0"/>
                </a:solidFill>
                <a:latin typeface="iCiel Cadena" panose="02000503000000020004" pitchFamily="50" charset="0"/>
              </a:rPr>
              <a:t>em</a:t>
            </a:r>
            <a:r>
              <a:rPr lang="en-US" sz="1800" dirty="0">
                <a:solidFill>
                  <a:srgbClr val="0070C0"/>
                </a:solidFill>
                <a:latin typeface="iCiel Cadena" panose="02000503000000020004" pitchFamily="50" charset="0"/>
              </a:rPr>
              <a:t>)</a:t>
            </a:r>
          </a:p>
        </p:txBody>
      </p:sp>
      <p:cxnSp>
        <p:nvCxnSpPr>
          <p:cNvPr id="19" name="Straight Arrow Connector 18">
            <a:extLst>
              <a:ext uri="{FF2B5EF4-FFF2-40B4-BE49-F238E27FC236}">
                <a16:creationId xmlns:a16="http://schemas.microsoft.com/office/drawing/2014/main" id="{9C654964-2B5C-BFBA-E88F-0C469CACB91E}"/>
              </a:ext>
            </a:extLst>
          </p:cNvPr>
          <p:cNvCxnSpPr>
            <a:cxnSpLocks/>
            <a:stCxn id="8" idx="2"/>
          </p:cNvCxnSpPr>
          <p:nvPr/>
        </p:nvCxnSpPr>
        <p:spPr>
          <a:xfrm>
            <a:off x="1670808" y="2241259"/>
            <a:ext cx="0" cy="330491"/>
          </a:xfrm>
          <a:prstGeom prst="straightConnector1">
            <a:avLst/>
          </a:prstGeom>
          <a:noFill/>
          <a:ln w="28575" cap="flat" cmpd="sng" algn="ctr">
            <a:solidFill>
              <a:srgbClr val="FFFFFF"/>
            </a:solidFill>
            <a:prstDash val="solid"/>
            <a:tailEnd type="triangle"/>
          </a:ln>
          <a:effectLst/>
        </p:spPr>
      </p:cxnSp>
      <p:cxnSp>
        <p:nvCxnSpPr>
          <p:cNvPr id="20" name="Straight Arrow Connector 19">
            <a:extLst>
              <a:ext uri="{FF2B5EF4-FFF2-40B4-BE49-F238E27FC236}">
                <a16:creationId xmlns:a16="http://schemas.microsoft.com/office/drawing/2014/main" id="{1D7BDE30-C34C-C42B-BDF0-68516592A378}"/>
              </a:ext>
            </a:extLst>
          </p:cNvPr>
          <p:cNvCxnSpPr>
            <a:cxnSpLocks/>
          </p:cNvCxnSpPr>
          <p:nvPr/>
        </p:nvCxnSpPr>
        <p:spPr>
          <a:xfrm>
            <a:off x="4709182" y="3630530"/>
            <a:ext cx="0" cy="330491"/>
          </a:xfrm>
          <a:prstGeom prst="straightConnector1">
            <a:avLst/>
          </a:prstGeom>
          <a:noFill/>
          <a:ln w="28575" cap="flat" cmpd="sng" algn="ctr">
            <a:solidFill>
              <a:srgbClr val="FFFFFF"/>
            </a:solidFill>
            <a:prstDash val="solid"/>
            <a:tailEnd type="triangle"/>
          </a:ln>
          <a:effectLst/>
        </p:spPr>
      </p:cxnSp>
      <p:cxnSp>
        <p:nvCxnSpPr>
          <p:cNvPr id="21" name="Straight Arrow Connector 20">
            <a:extLst>
              <a:ext uri="{FF2B5EF4-FFF2-40B4-BE49-F238E27FC236}">
                <a16:creationId xmlns:a16="http://schemas.microsoft.com/office/drawing/2014/main" id="{42DF66CD-7C4B-81EE-B632-7EC1687BCE37}"/>
              </a:ext>
            </a:extLst>
          </p:cNvPr>
          <p:cNvCxnSpPr>
            <a:cxnSpLocks/>
            <a:stCxn id="7" idx="2"/>
            <a:endCxn id="14" idx="0"/>
          </p:cNvCxnSpPr>
          <p:nvPr/>
        </p:nvCxnSpPr>
        <p:spPr>
          <a:xfrm flipH="1">
            <a:off x="4749567" y="2220610"/>
            <a:ext cx="1406627" cy="293376"/>
          </a:xfrm>
          <a:prstGeom prst="straightConnector1">
            <a:avLst/>
          </a:prstGeom>
          <a:noFill/>
          <a:ln w="19050" cap="flat" cmpd="sng" algn="ctr">
            <a:solidFill>
              <a:srgbClr val="FFFFFF"/>
            </a:solidFill>
            <a:prstDash val="solid"/>
            <a:tailEnd type="triangle"/>
          </a:ln>
          <a:effectLst/>
        </p:spPr>
      </p:cxnSp>
      <p:cxnSp>
        <p:nvCxnSpPr>
          <p:cNvPr id="22" name="Straight Arrow Connector 21">
            <a:extLst>
              <a:ext uri="{FF2B5EF4-FFF2-40B4-BE49-F238E27FC236}">
                <a16:creationId xmlns:a16="http://schemas.microsoft.com/office/drawing/2014/main" id="{1A3B76F9-A3D6-303E-7B47-E707660AE57F}"/>
              </a:ext>
            </a:extLst>
          </p:cNvPr>
          <p:cNvCxnSpPr>
            <a:cxnSpLocks/>
            <a:stCxn id="7" idx="2"/>
            <a:endCxn id="9" idx="0"/>
          </p:cNvCxnSpPr>
          <p:nvPr/>
        </p:nvCxnSpPr>
        <p:spPr>
          <a:xfrm>
            <a:off x="6156194" y="2220610"/>
            <a:ext cx="1318397" cy="291978"/>
          </a:xfrm>
          <a:prstGeom prst="straightConnector1">
            <a:avLst/>
          </a:prstGeom>
          <a:noFill/>
          <a:ln w="19050" cap="flat" cmpd="sng" algn="ctr">
            <a:solidFill>
              <a:srgbClr val="FFFFFF"/>
            </a:solidFill>
            <a:prstDash val="solid"/>
            <a:tailEnd type="triangle"/>
          </a:ln>
          <a:effectLst/>
        </p:spPr>
      </p:cxnSp>
      <p:cxnSp>
        <p:nvCxnSpPr>
          <p:cNvPr id="23" name="Straight Arrow Connector 22">
            <a:extLst>
              <a:ext uri="{FF2B5EF4-FFF2-40B4-BE49-F238E27FC236}">
                <a16:creationId xmlns:a16="http://schemas.microsoft.com/office/drawing/2014/main" id="{FEE25720-B3E0-8673-8393-AB6526995FE5}"/>
              </a:ext>
            </a:extLst>
          </p:cNvPr>
          <p:cNvCxnSpPr>
            <a:cxnSpLocks/>
            <a:endCxn id="8" idx="0"/>
          </p:cNvCxnSpPr>
          <p:nvPr/>
        </p:nvCxnSpPr>
        <p:spPr>
          <a:xfrm flipH="1">
            <a:off x="1670808" y="948471"/>
            <a:ext cx="2901192" cy="604890"/>
          </a:xfrm>
          <a:prstGeom prst="straightConnector1">
            <a:avLst/>
          </a:prstGeom>
          <a:noFill/>
          <a:ln w="19050" cap="flat" cmpd="sng" algn="ctr">
            <a:solidFill>
              <a:srgbClr val="FFFFFF"/>
            </a:solidFill>
            <a:prstDash val="solid"/>
            <a:tailEnd type="triangle"/>
          </a:ln>
          <a:effectLst/>
        </p:spPr>
      </p:cxnSp>
      <p:cxnSp>
        <p:nvCxnSpPr>
          <p:cNvPr id="24" name="Straight Arrow Connector 23">
            <a:extLst>
              <a:ext uri="{FF2B5EF4-FFF2-40B4-BE49-F238E27FC236}">
                <a16:creationId xmlns:a16="http://schemas.microsoft.com/office/drawing/2014/main" id="{38FC7BC2-DEC1-669C-2612-D091C34A8836}"/>
              </a:ext>
            </a:extLst>
          </p:cNvPr>
          <p:cNvCxnSpPr>
            <a:cxnSpLocks/>
            <a:endCxn id="7" idx="0"/>
          </p:cNvCxnSpPr>
          <p:nvPr/>
        </p:nvCxnSpPr>
        <p:spPr>
          <a:xfrm>
            <a:off x="4572000" y="948471"/>
            <a:ext cx="1584194" cy="584241"/>
          </a:xfrm>
          <a:prstGeom prst="straightConnector1">
            <a:avLst/>
          </a:prstGeom>
          <a:noFill/>
          <a:ln w="19050" cap="flat" cmpd="sng" algn="ctr">
            <a:solidFill>
              <a:srgbClr val="FFFFFF"/>
            </a:solidFill>
            <a:prstDash val="solid"/>
            <a:tailEnd type="triangle"/>
          </a:ln>
          <a:effectLst/>
        </p:spPr>
      </p:cxnSp>
    </p:spTree>
    <p:extLst>
      <p:ext uri="{BB962C8B-B14F-4D97-AF65-F5344CB8AC3E}">
        <p14:creationId xmlns:p14="http://schemas.microsoft.com/office/powerpoint/2010/main" val="262908255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up)">
                                      <p:cBhvr>
                                        <p:cTn id="58" dur="500"/>
                                        <p:tgtEl>
                                          <p:spTgt spid="21"/>
                                        </p:tgtEl>
                                      </p:cBhvr>
                                    </p:animEffect>
                                  </p:childTnLst>
                                </p:cTn>
                              </p:par>
                              <p:par>
                                <p:cTn id="59" presetID="22" presetClass="entr" presetSubtype="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Vertical)">
                                      <p:cBhvr>
                                        <p:cTn id="74" dur="500"/>
                                        <p:tgtEl>
                                          <p:spTgt spid="9"/>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barn(inVertical)">
                                      <p:cBhvr>
                                        <p:cTn id="87" dur="500"/>
                                        <p:tgtEl>
                                          <p:spTgt spid="16"/>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barn(inVertical)">
                                      <p:cBhvr>
                                        <p:cTn id="9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animBg="1"/>
      <p:bldP spid="15" grpId="0"/>
      <p:bldP spid="16" grpId="0" animBg="1"/>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9B810FE9-9B0B-36F4-38F6-83773551B845}"/>
              </a:ext>
            </a:extLst>
          </p:cNvPr>
          <p:cNvSpPr/>
          <p:nvPr/>
        </p:nvSpPr>
        <p:spPr>
          <a:xfrm>
            <a:off x="549479" y="323501"/>
            <a:ext cx="8045042" cy="4328718"/>
          </a:xfrm>
          <a:custGeom>
            <a:avLst/>
            <a:gdLst>
              <a:gd name="connsiteX0" fmla="*/ 90186 w 8422627"/>
              <a:gd name="connsiteY0" fmla="*/ 456846 h 4355129"/>
              <a:gd name="connsiteX1" fmla="*/ 1097053 w 8422627"/>
              <a:gd name="connsiteY1" fmla="*/ 66428 h 4355129"/>
              <a:gd name="connsiteX2" fmla="*/ 3203255 w 8422627"/>
              <a:gd name="connsiteY2" fmla="*/ 15058 h 4355129"/>
              <a:gd name="connsiteX3" fmla="*/ 6367696 w 8422627"/>
              <a:gd name="connsiteY3" fmla="*/ 15058 h 4355129"/>
              <a:gd name="connsiteX4" fmla="*/ 7960190 w 8422627"/>
              <a:gd name="connsiteY4" fmla="*/ 189718 h 4355129"/>
              <a:gd name="connsiteX5" fmla="*/ 8299237 w 8422627"/>
              <a:gd name="connsiteY5" fmla="*/ 1063022 h 4355129"/>
              <a:gd name="connsiteX6" fmla="*/ 8401979 w 8422627"/>
              <a:gd name="connsiteY6" fmla="*/ 2069889 h 4355129"/>
              <a:gd name="connsiteX7" fmla="*/ 8371156 w 8422627"/>
              <a:gd name="connsiteY7" fmla="*/ 3426078 h 4355129"/>
              <a:gd name="connsiteX8" fmla="*/ 7898545 w 8422627"/>
              <a:gd name="connsiteY8" fmla="*/ 4145269 h 4355129"/>
              <a:gd name="connsiteX9" fmla="*/ 6655372 w 8422627"/>
              <a:gd name="connsiteY9" fmla="*/ 4319930 h 4355129"/>
              <a:gd name="connsiteX10" fmla="*/ 4754653 w 8422627"/>
              <a:gd name="connsiteY10" fmla="*/ 4350752 h 4355129"/>
              <a:gd name="connsiteX11" fmla="*/ 2761467 w 8422627"/>
              <a:gd name="connsiteY11" fmla="*/ 4258285 h 4355129"/>
              <a:gd name="connsiteX12" fmla="*/ 1004586 w 8422627"/>
              <a:gd name="connsiteY12" fmla="*/ 4299381 h 4355129"/>
              <a:gd name="connsiteX13" fmla="*/ 69637 w 8422627"/>
              <a:gd name="connsiteY13" fmla="*/ 3980882 h 4355129"/>
              <a:gd name="connsiteX14" fmla="*/ 69637 w 8422627"/>
              <a:gd name="connsiteY14" fmla="*/ 2316469 h 4355129"/>
              <a:gd name="connsiteX15" fmla="*/ 90186 w 8422627"/>
              <a:gd name="connsiteY15" fmla="*/ 456846 h 435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2627" h="4355129">
                <a:moveTo>
                  <a:pt x="90186" y="456846"/>
                </a:moveTo>
                <a:cubicBezTo>
                  <a:pt x="261422" y="81839"/>
                  <a:pt x="578208" y="140059"/>
                  <a:pt x="1097053" y="66428"/>
                </a:cubicBezTo>
                <a:cubicBezTo>
                  <a:pt x="1615898" y="-7203"/>
                  <a:pt x="3203255" y="15058"/>
                  <a:pt x="3203255" y="15058"/>
                </a:cubicBezTo>
                <a:cubicBezTo>
                  <a:pt x="4081695" y="6496"/>
                  <a:pt x="5574873" y="-14052"/>
                  <a:pt x="6367696" y="15058"/>
                </a:cubicBezTo>
                <a:cubicBezTo>
                  <a:pt x="7160519" y="44168"/>
                  <a:pt x="7638267" y="15057"/>
                  <a:pt x="7960190" y="189718"/>
                </a:cubicBezTo>
                <a:cubicBezTo>
                  <a:pt x="8282114" y="364379"/>
                  <a:pt x="8225605" y="749660"/>
                  <a:pt x="8299237" y="1063022"/>
                </a:cubicBezTo>
                <a:cubicBezTo>
                  <a:pt x="8372869" y="1376384"/>
                  <a:pt x="8389993" y="1676046"/>
                  <a:pt x="8401979" y="2069889"/>
                </a:cubicBezTo>
                <a:cubicBezTo>
                  <a:pt x="8413966" y="2463732"/>
                  <a:pt x="8455062" y="3080181"/>
                  <a:pt x="8371156" y="3426078"/>
                </a:cubicBezTo>
                <a:cubicBezTo>
                  <a:pt x="8287250" y="3771975"/>
                  <a:pt x="8184509" y="3996294"/>
                  <a:pt x="7898545" y="4145269"/>
                </a:cubicBezTo>
                <a:cubicBezTo>
                  <a:pt x="7612581" y="4294244"/>
                  <a:pt x="7179354" y="4285683"/>
                  <a:pt x="6655372" y="4319930"/>
                </a:cubicBezTo>
                <a:cubicBezTo>
                  <a:pt x="6131390" y="4354177"/>
                  <a:pt x="5403637" y="4361026"/>
                  <a:pt x="4754653" y="4350752"/>
                </a:cubicBezTo>
                <a:cubicBezTo>
                  <a:pt x="4105669" y="4340478"/>
                  <a:pt x="2761467" y="4258285"/>
                  <a:pt x="2761467" y="4258285"/>
                </a:cubicBezTo>
                <a:cubicBezTo>
                  <a:pt x="2136456" y="4249723"/>
                  <a:pt x="1453224" y="4345615"/>
                  <a:pt x="1004586" y="4299381"/>
                </a:cubicBezTo>
                <a:cubicBezTo>
                  <a:pt x="555948" y="4253147"/>
                  <a:pt x="225462" y="4311367"/>
                  <a:pt x="69637" y="3980882"/>
                </a:cubicBezTo>
                <a:cubicBezTo>
                  <a:pt x="-86188" y="3650397"/>
                  <a:pt x="67925" y="2903808"/>
                  <a:pt x="69637" y="2316469"/>
                </a:cubicBezTo>
                <a:cubicBezTo>
                  <a:pt x="71349" y="1729130"/>
                  <a:pt x="-81050" y="831853"/>
                  <a:pt x="90186" y="456846"/>
                </a:cubicBezTo>
                <a:close/>
              </a:path>
            </a:pathLst>
          </a:custGeom>
          <a:solidFill>
            <a:srgbClr val="FFFFFF"/>
          </a:solidFill>
          <a:ln w="25400" cap="flat" cmpd="sng" algn="ctr">
            <a:solidFill>
              <a:schemeClr val="accent2"/>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E5"/>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1129085E-6E42-CD09-E5AE-6766C2A780CD}"/>
              </a:ext>
            </a:extLst>
          </p:cNvPr>
          <p:cNvPicPr>
            <a:picLocks noChangeAspect="1"/>
          </p:cNvPicPr>
          <p:nvPr/>
        </p:nvPicPr>
        <p:blipFill rotWithShape="1">
          <a:blip r:embed="rId2"/>
          <a:srcRect t="21529" b="21223"/>
          <a:stretch/>
        </p:blipFill>
        <p:spPr>
          <a:xfrm>
            <a:off x="858889" y="1660389"/>
            <a:ext cx="7426222" cy="2626386"/>
          </a:xfrm>
          <a:prstGeom prst="rect">
            <a:avLst/>
          </a:prstGeom>
        </p:spPr>
      </p:pic>
      <p:grpSp>
        <p:nvGrpSpPr>
          <p:cNvPr id="5" name="Group 4">
            <a:extLst>
              <a:ext uri="{FF2B5EF4-FFF2-40B4-BE49-F238E27FC236}">
                <a16:creationId xmlns:a16="http://schemas.microsoft.com/office/drawing/2014/main" id="{213235B9-E29C-F6C9-3A58-EA1242FE647A}"/>
              </a:ext>
            </a:extLst>
          </p:cNvPr>
          <p:cNvGrpSpPr/>
          <p:nvPr/>
        </p:nvGrpSpPr>
        <p:grpSpPr>
          <a:xfrm>
            <a:off x="2187570" y="452764"/>
            <a:ext cx="6320458" cy="1611802"/>
            <a:chOff x="3227804" y="847047"/>
            <a:chExt cx="6320458" cy="1611802"/>
          </a:xfrm>
        </p:grpSpPr>
        <p:sp>
          <p:nvSpPr>
            <p:cNvPr id="6" name="TextBox 5">
              <a:extLst>
                <a:ext uri="{FF2B5EF4-FFF2-40B4-BE49-F238E27FC236}">
                  <a16:creationId xmlns:a16="http://schemas.microsoft.com/office/drawing/2014/main" id="{6C84730F-58DF-712F-9A1D-AACB7561576E}"/>
                </a:ext>
              </a:extLst>
            </p:cNvPr>
            <p:cNvSpPr txBox="1"/>
            <p:nvPr/>
          </p:nvSpPr>
          <p:spPr>
            <a:xfrm>
              <a:off x="3227804" y="889189"/>
              <a:ext cx="6314173" cy="1569660"/>
            </a:xfrm>
            <a:prstGeom prst="rect">
              <a:avLst/>
            </a:prstGeom>
            <a:noFill/>
          </p:spPr>
          <p:txBody>
            <a:bodyPr wrap="square" rtlCol="0">
              <a:spAutoFit/>
            </a:bodyPr>
            <a:lstStyle/>
            <a:p>
              <a:r>
                <a:rPr lang="en-US" sz="9600" dirty="0">
                  <a:ln w="38100">
                    <a:solidFill>
                      <a:schemeClr val="tx1"/>
                    </a:solidFill>
                  </a:ln>
                  <a:solidFill>
                    <a:schemeClr val="tx1"/>
                  </a:solidFill>
                  <a:latin typeface="iCiel Pony" panose="02000000000000000000" pitchFamily="2" charset="0"/>
                </a:rPr>
                <a:t>NGHE KỂ</a:t>
              </a:r>
            </a:p>
          </p:txBody>
        </p:sp>
        <p:sp>
          <p:nvSpPr>
            <p:cNvPr id="7" name="TextBox 6">
              <a:extLst>
                <a:ext uri="{FF2B5EF4-FFF2-40B4-BE49-F238E27FC236}">
                  <a16:creationId xmlns:a16="http://schemas.microsoft.com/office/drawing/2014/main" id="{7D388327-7CFA-6764-28D9-F741D5320025}"/>
                </a:ext>
              </a:extLst>
            </p:cNvPr>
            <p:cNvSpPr txBox="1"/>
            <p:nvPr/>
          </p:nvSpPr>
          <p:spPr>
            <a:xfrm>
              <a:off x="3234089" y="847047"/>
              <a:ext cx="6314173" cy="1569660"/>
            </a:xfrm>
            <a:prstGeom prst="rect">
              <a:avLst/>
            </a:prstGeom>
            <a:noFill/>
          </p:spPr>
          <p:txBody>
            <a:bodyPr wrap="square" rtlCol="0">
              <a:spAutoFit/>
            </a:bodyPr>
            <a:lstStyle/>
            <a:p>
              <a:r>
                <a:rPr lang="en-US" sz="9600" dirty="0">
                  <a:ln w="38100">
                    <a:solidFill>
                      <a:schemeClr val="tx1"/>
                    </a:solidFill>
                  </a:ln>
                  <a:solidFill>
                    <a:srgbClr val="FFC000"/>
                  </a:solidFill>
                  <a:latin typeface="iCiel Pony" panose="02000000000000000000" pitchFamily="2" charset="0"/>
                </a:rPr>
                <a:t>NGHE KỂ</a:t>
              </a:r>
            </a:p>
          </p:txBody>
        </p:sp>
      </p:grpSp>
      <p:grpSp>
        <p:nvGrpSpPr>
          <p:cNvPr id="8" name="Group 7">
            <a:extLst>
              <a:ext uri="{FF2B5EF4-FFF2-40B4-BE49-F238E27FC236}">
                <a16:creationId xmlns:a16="http://schemas.microsoft.com/office/drawing/2014/main" id="{139FB96D-9EA0-22A4-9B45-FCF59B4BD0B5}"/>
              </a:ext>
            </a:extLst>
          </p:cNvPr>
          <p:cNvGrpSpPr/>
          <p:nvPr/>
        </p:nvGrpSpPr>
        <p:grpSpPr>
          <a:xfrm>
            <a:off x="397402" y="232595"/>
            <a:ext cx="1694545" cy="1574726"/>
            <a:chOff x="1529917" y="232595"/>
            <a:chExt cx="1694545" cy="1574726"/>
          </a:xfrm>
        </p:grpSpPr>
        <p:sp>
          <p:nvSpPr>
            <p:cNvPr id="9" name="Google Shape;1080;p35">
              <a:extLst>
                <a:ext uri="{FF2B5EF4-FFF2-40B4-BE49-F238E27FC236}">
                  <a16:creationId xmlns:a16="http://schemas.microsoft.com/office/drawing/2014/main" id="{BD6F89C2-1197-0D2A-13F2-9362F36BE98E}"/>
                </a:ext>
              </a:extLst>
            </p:cNvPr>
            <p:cNvSpPr/>
            <p:nvPr/>
          </p:nvSpPr>
          <p:spPr>
            <a:xfrm>
              <a:off x="1529917" y="232595"/>
              <a:ext cx="1694545" cy="1538329"/>
            </a:xfrm>
            <a:custGeom>
              <a:avLst/>
              <a:gdLst/>
              <a:ahLst/>
              <a:cxnLst/>
              <a:rect l="l" t="t" r="r" b="b"/>
              <a:pathLst>
                <a:path w="58565" h="55263" extrusionOk="0">
                  <a:moveTo>
                    <a:pt x="43321" y="31374"/>
                  </a:moveTo>
                  <a:cubicBezTo>
                    <a:pt x="43366" y="31425"/>
                    <a:pt x="43374" y="31461"/>
                    <a:pt x="43365" y="31488"/>
                  </a:cubicBezTo>
                  <a:lnTo>
                    <a:pt x="43365" y="31488"/>
                  </a:lnTo>
                  <a:cubicBezTo>
                    <a:pt x="43346" y="31450"/>
                    <a:pt x="43327" y="31412"/>
                    <a:pt x="43307" y="31374"/>
                  </a:cubicBezTo>
                  <a:close/>
                  <a:moveTo>
                    <a:pt x="27632" y="0"/>
                  </a:moveTo>
                  <a:cubicBezTo>
                    <a:pt x="27613" y="0"/>
                    <a:pt x="27593" y="0"/>
                    <a:pt x="27573" y="1"/>
                  </a:cubicBezTo>
                  <a:cubicBezTo>
                    <a:pt x="26401" y="56"/>
                    <a:pt x="25666" y="1268"/>
                    <a:pt x="25189" y="2344"/>
                  </a:cubicBezTo>
                  <a:cubicBezTo>
                    <a:pt x="22805" y="7711"/>
                    <a:pt x="21102" y="13379"/>
                    <a:pt x="19958" y="19413"/>
                  </a:cubicBezTo>
                  <a:cubicBezTo>
                    <a:pt x="14332" y="20312"/>
                    <a:pt x="8801" y="21756"/>
                    <a:pt x="3461" y="23718"/>
                  </a:cubicBezTo>
                  <a:cubicBezTo>
                    <a:pt x="2643" y="24018"/>
                    <a:pt x="1826" y="24331"/>
                    <a:pt x="1159" y="24890"/>
                  </a:cubicBezTo>
                  <a:cubicBezTo>
                    <a:pt x="491" y="25435"/>
                    <a:pt x="1" y="26266"/>
                    <a:pt x="69" y="27124"/>
                  </a:cubicBezTo>
                  <a:cubicBezTo>
                    <a:pt x="191" y="28636"/>
                    <a:pt x="1812" y="29480"/>
                    <a:pt x="3216" y="30025"/>
                  </a:cubicBezTo>
                  <a:cubicBezTo>
                    <a:pt x="8133" y="31919"/>
                    <a:pt x="13147" y="33526"/>
                    <a:pt x="18241" y="34848"/>
                  </a:cubicBezTo>
                  <a:cubicBezTo>
                    <a:pt x="17124" y="39902"/>
                    <a:pt x="16648" y="45078"/>
                    <a:pt x="16811" y="50241"/>
                  </a:cubicBezTo>
                  <a:cubicBezTo>
                    <a:pt x="16879" y="52162"/>
                    <a:pt x="17329" y="54492"/>
                    <a:pt x="19141" y="55118"/>
                  </a:cubicBezTo>
                  <a:cubicBezTo>
                    <a:pt x="19426" y="55218"/>
                    <a:pt x="19710" y="55263"/>
                    <a:pt x="19992" y="55263"/>
                  </a:cubicBezTo>
                  <a:cubicBezTo>
                    <a:pt x="21528" y="55263"/>
                    <a:pt x="22986" y="53919"/>
                    <a:pt x="24045" y="52653"/>
                  </a:cubicBezTo>
                  <a:cubicBezTo>
                    <a:pt x="27287" y="48757"/>
                    <a:pt x="30270" y="44670"/>
                    <a:pt x="32995" y="40392"/>
                  </a:cubicBezTo>
                  <a:cubicBezTo>
                    <a:pt x="36850" y="44656"/>
                    <a:pt x="41373" y="48280"/>
                    <a:pt x="46372" y="51127"/>
                  </a:cubicBezTo>
                  <a:cubicBezTo>
                    <a:pt x="47017" y="51496"/>
                    <a:pt x="47803" y="51834"/>
                    <a:pt x="48514" y="51834"/>
                  </a:cubicBezTo>
                  <a:cubicBezTo>
                    <a:pt x="48930" y="51834"/>
                    <a:pt x="49320" y="51718"/>
                    <a:pt x="49642" y="51427"/>
                  </a:cubicBezTo>
                  <a:cubicBezTo>
                    <a:pt x="50405" y="50732"/>
                    <a:pt x="50214" y="49506"/>
                    <a:pt x="49941" y="48511"/>
                  </a:cubicBezTo>
                  <a:cubicBezTo>
                    <a:pt x="48334" y="42635"/>
                    <a:pt x="46137" y="36933"/>
                    <a:pt x="43377" y="31511"/>
                  </a:cubicBezTo>
                  <a:lnTo>
                    <a:pt x="43377" y="31511"/>
                  </a:lnTo>
                  <a:cubicBezTo>
                    <a:pt x="48480" y="29035"/>
                    <a:pt x="53110" y="25671"/>
                    <a:pt x="57039" y="21579"/>
                  </a:cubicBezTo>
                  <a:cubicBezTo>
                    <a:pt x="57788" y="20789"/>
                    <a:pt x="58565" y="19795"/>
                    <a:pt x="58319" y="18746"/>
                  </a:cubicBezTo>
                  <a:cubicBezTo>
                    <a:pt x="58006" y="17493"/>
                    <a:pt x="56494" y="17029"/>
                    <a:pt x="55213" y="16852"/>
                  </a:cubicBezTo>
                  <a:cubicBezTo>
                    <a:pt x="52686" y="16481"/>
                    <a:pt x="50138" y="16297"/>
                    <a:pt x="47591" y="16297"/>
                  </a:cubicBezTo>
                  <a:cubicBezTo>
                    <a:pt x="43685" y="16297"/>
                    <a:pt x="39782" y="16730"/>
                    <a:pt x="35965" y="17588"/>
                  </a:cubicBezTo>
                  <a:cubicBezTo>
                    <a:pt x="34779" y="12098"/>
                    <a:pt x="32709" y="7017"/>
                    <a:pt x="30148" y="2194"/>
                  </a:cubicBezTo>
                  <a:cubicBezTo>
                    <a:pt x="29599" y="1163"/>
                    <a:pt x="28786" y="0"/>
                    <a:pt x="27632" y="0"/>
                  </a:cubicBezTo>
                  <a:close/>
                </a:path>
              </a:pathLst>
            </a:custGeom>
            <a:solidFill>
              <a:srgbClr val="FF3A6D"/>
            </a:solidFill>
            <a:ln>
              <a:solidFill>
                <a:srgbClr val="00000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Picture 9">
              <a:extLst>
                <a:ext uri="{FF2B5EF4-FFF2-40B4-BE49-F238E27FC236}">
                  <a16:creationId xmlns:a16="http://schemas.microsoft.com/office/drawing/2014/main" id="{DB3CB6C5-6DD9-E15C-FA2F-9CF86B1348BA}"/>
                </a:ext>
              </a:extLst>
            </p:cNvPr>
            <p:cNvPicPr>
              <a:picLocks noChangeAspect="1"/>
            </p:cNvPicPr>
            <p:nvPr/>
          </p:nvPicPr>
          <p:blipFill>
            <a:blip r:embed="rId3"/>
            <a:stretch>
              <a:fillRect/>
            </a:stretch>
          </p:blipFill>
          <p:spPr>
            <a:xfrm>
              <a:off x="1650991" y="466085"/>
              <a:ext cx="1414395" cy="1341236"/>
            </a:xfrm>
            <a:prstGeom prst="rect">
              <a:avLst/>
            </a:prstGeom>
          </p:spPr>
        </p:pic>
      </p:grpSp>
    </p:spTree>
    <p:extLst>
      <p:ext uri="{BB962C8B-B14F-4D97-AF65-F5344CB8AC3E}">
        <p14:creationId xmlns:p14="http://schemas.microsoft.com/office/powerpoint/2010/main" val="9576891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FE6E-A20C-47BF-11A0-36AEE4583CD0}"/>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AFB7A42F-1790-E446-3198-819BBD6992A8}"/>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7B71AD0-546C-B7CE-E600-9AB402AF0446}"/>
              </a:ext>
            </a:extLst>
          </p:cNvPr>
          <p:cNvSpPr>
            <a:spLocks noGrp="1"/>
          </p:cNvSpPr>
          <p:nvPr>
            <p:ph type="subTitle" idx="1"/>
          </p:nvPr>
        </p:nvSpPr>
        <p:spPr/>
        <p:txBody>
          <a:bodyPr/>
          <a:lstStyle/>
          <a:p>
            <a:endParaRPr lang="en-US"/>
          </a:p>
        </p:txBody>
      </p:sp>
      <p:pic>
        <p:nvPicPr>
          <p:cNvPr id="5" name="Vì Muôn Dân">
            <a:hlinkClick r:id="" action="ppaction://media"/>
            <a:extLst>
              <a:ext uri="{FF2B5EF4-FFF2-40B4-BE49-F238E27FC236}">
                <a16:creationId xmlns:a16="http://schemas.microsoft.com/office/drawing/2014/main" id="{CA7DBABB-2641-E9DA-053C-30AFA9C6C5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228438"/>
          </a:xfrm>
          <a:prstGeom prst="rect">
            <a:avLst/>
          </a:prstGeom>
        </p:spPr>
      </p:pic>
    </p:spTree>
    <p:extLst>
      <p:ext uri="{BB962C8B-B14F-4D97-AF65-F5344CB8AC3E}">
        <p14:creationId xmlns:p14="http://schemas.microsoft.com/office/powerpoint/2010/main" val="234777206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3693351-B3A8-DA12-6070-7B8021BCF107}"/>
              </a:ext>
            </a:extLst>
          </p:cNvPr>
          <p:cNvSpPr/>
          <p:nvPr/>
        </p:nvSpPr>
        <p:spPr>
          <a:xfrm>
            <a:off x="461394" y="796954"/>
            <a:ext cx="8363824" cy="4043494"/>
          </a:xfrm>
          <a:prstGeom prst="roundRect">
            <a:avLst>
              <a:gd name="adj" fmla="val 449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925C9F-67FF-1ED4-383E-DB1A3B8EE3B3}"/>
              </a:ext>
            </a:extLst>
          </p:cNvPr>
          <p:cNvGrpSpPr/>
          <p:nvPr/>
        </p:nvGrpSpPr>
        <p:grpSpPr>
          <a:xfrm>
            <a:off x="1487008" y="91963"/>
            <a:ext cx="6014207" cy="647726"/>
            <a:chOff x="1431721" y="1069852"/>
            <a:chExt cx="6014207" cy="647726"/>
          </a:xfrm>
        </p:grpSpPr>
        <p:sp>
          <p:nvSpPr>
            <p:cNvPr id="6" name="TextBox 5">
              <a:extLst>
                <a:ext uri="{FF2B5EF4-FFF2-40B4-BE49-F238E27FC236}">
                  <a16:creationId xmlns:a16="http://schemas.microsoft.com/office/drawing/2014/main" id="{D01CF6C0-D6E2-8403-F4E4-CBA3A1FE21D5}"/>
                </a:ext>
              </a:extLst>
            </p:cNvPr>
            <p:cNvSpPr txBox="1"/>
            <p:nvPr/>
          </p:nvSpPr>
          <p:spPr>
            <a:xfrm>
              <a:off x="1431721" y="1071247"/>
              <a:ext cx="5998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19050">
                    <a:solidFill>
                      <a:srgbClr val="FFFFFF"/>
                    </a:solidFill>
                  </a:ln>
                  <a:solidFill>
                    <a:srgbClr val="FFFFFF"/>
                  </a:solidFill>
                  <a:effectLst/>
                  <a:uLnTx/>
                  <a:uFillTx/>
                  <a:latin typeface="SVN-SAF" panose="02040603050506020204" pitchFamily="18" charset="0"/>
                  <a:cs typeface="Arial"/>
                  <a:sym typeface="Arial"/>
                </a:rPr>
                <a:t>VÌ MUÔN DÂN</a:t>
              </a:r>
            </a:p>
          </p:txBody>
        </p:sp>
        <p:sp>
          <p:nvSpPr>
            <p:cNvPr id="7" name="TextBox 6">
              <a:extLst>
                <a:ext uri="{FF2B5EF4-FFF2-40B4-BE49-F238E27FC236}">
                  <a16:creationId xmlns:a16="http://schemas.microsoft.com/office/drawing/2014/main" id="{D002BC18-3CEE-58FF-2BAA-AD3E899580C8}"/>
                </a:ext>
              </a:extLst>
            </p:cNvPr>
            <p:cNvSpPr txBox="1"/>
            <p:nvPr/>
          </p:nvSpPr>
          <p:spPr>
            <a:xfrm>
              <a:off x="1447800" y="1069852"/>
              <a:ext cx="59981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19050">
                    <a:solidFill>
                      <a:srgbClr val="FFFFFF"/>
                    </a:solidFill>
                  </a:ln>
                  <a:solidFill>
                    <a:srgbClr val="00B0F0"/>
                  </a:solidFill>
                  <a:effectLst/>
                  <a:uLnTx/>
                  <a:uFillTx/>
                  <a:latin typeface="SVN-SAF" panose="02040603050506020204" pitchFamily="18" charset="0"/>
                  <a:cs typeface="Arial"/>
                  <a:sym typeface="Arial"/>
                </a:rPr>
                <a:t>VÌ MUÔN DÂN</a:t>
              </a:r>
            </a:p>
          </p:txBody>
        </p:sp>
      </p:grpSp>
      <p:sp>
        <p:nvSpPr>
          <p:cNvPr id="8" name="TextBox 7">
            <a:extLst>
              <a:ext uri="{FF2B5EF4-FFF2-40B4-BE49-F238E27FC236}">
                <a16:creationId xmlns:a16="http://schemas.microsoft.com/office/drawing/2014/main" id="{632847EA-EF40-3F3D-6697-C9DD230AE7EC}"/>
              </a:ext>
            </a:extLst>
          </p:cNvPr>
          <p:cNvSpPr txBox="1"/>
          <p:nvPr/>
        </p:nvSpPr>
        <p:spPr>
          <a:xfrm>
            <a:off x="788102" y="1271022"/>
            <a:ext cx="7567796"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
                <a:cs typeface="Arial"/>
                <a:sym typeface="Arial"/>
              </a:rPr>
              <a:t>       </a:t>
            </a:r>
            <a:r>
              <a:rPr kumimoji="0" lang="vi-VN" sz="2400" b="0" i="0" u="none" strike="noStrike" kern="0" cap="none" spc="0" normalizeH="0" baseline="0" noProof="0" dirty="0">
                <a:ln>
                  <a:noFill/>
                </a:ln>
                <a:solidFill>
                  <a:srgbClr val="000000"/>
                </a:solidFill>
                <a:effectLst/>
                <a:uLnTx/>
                <a:uFillTx/>
                <a:latin typeface="Times New Roman "/>
                <a:cs typeface="Arial"/>
                <a:sym typeface="Arial"/>
              </a:rPr>
              <a:t>Năm 1235, khi Trần Quốc Tuấn mới 5, 6 tuổi, cha ông là Trần Liễu có chuyện tị hiềm với vua Trần Thái Tông. Năm 1251, Trần Liễu lâm bệnh nặng, trước khi mất có trăng trối dặn Trần Quốc Tuấn phải vì cha mà giành lại ngôi vua. Biết cha không quên hận cũ, thương cha, Quốc Tuấn đành gật đầu để cha yên lòng, nhưng ông không cho đó là điều phải và luôn tìm cách hoà giải mối hiềm khích trong gia tộc.</a:t>
            </a:r>
          </a:p>
        </p:txBody>
      </p:sp>
      <p:grpSp>
        <p:nvGrpSpPr>
          <p:cNvPr id="10" name="Google Shape;5222;p70">
            <a:extLst>
              <a:ext uri="{FF2B5EF4-FFF2-40B4-BE49-F238E27FC236}">
                <a16:creationId xmlns:a16="http://schemas.microsoft.com/office/drawing/2014/main" id="{B4A0E4C7-EA70-5A03-4118-18F791C98E4C}"/>
              </a:ext>
            </a:extLst>
          </p:cNvPr>
          <p:cNvGrpSpPr/>
          <p:nvPr/>
        </p:nvGrpSpPr>
        <p:grpSpPr>
          <a:xfrm>
            <a:off x="7658755" y="3975377"/>
            <a:ext cx="1343026" cy="1048725"/>
            <a:chOff x="492300" y="347725"/>
            <a:chExt cx="1343026" cy="1048725"/>
          </a:xfrm>
        </p:grpSpPr>
        <p:sp>
          <p:nvSpPr>
            <p:cNvPr id="11" name="Google Shape;5223;p70">
              <a:extLst>
                <a:ext uri="{FF2B5EF4-FFF2-40B4-BE49-F238E27FC236}">
                  <a16:creationId xmlns:a16="http://schemas.microsoft.com/office/drawing/2014/main" id="{CAF59B72-8CE0-DEA7-6A45-46398E815121}"/>
                </a:ext>
              </a:extLst>
            </p:cNvPr>
            <p:cNvSpPr/>
            <p:nvPr/>
          </p:nvSpPr>
          <p:spPr>
            <a:xfrm>
              <a:off x="1161086" y="738020"/>
              <a:ext cx="260861" cy="148064"/>
            </a:xfrm>
            <a:custGeom>
              <a:avLst/>
              <a:gdLst/>
              <a:ahLst/>
              <a:cxnLst/>
              <a:rect l="l" t="t" r="r" b="b"/>
              <a:pathLst>
                <a:path w="2870" h="1629" extrusionOk="0">
                  <a:moveTo>
                    <a:pt x="1703" y="0"/>
                  </a:moveTo>
                  <a:cubicBezTo>
                    <a:pt x="1076" y="0"/>
                    <a:pt x="467" y="326"/>
                    <a:pt x="131" y="910"/>
                  </a:cubicBezTo>
                  <a:cubicBezTo>
                    <a:pt x="72" y="1005"/>
                    <a:pt x="36" y="1100"/>
                    <a:pt x="0" y="1195"/>
                  </a:cubicBezTo>
                  <a:cubicBezTo>
                    <a:pt x="83" y="1267"/>
                    <a:pt x="167" y="1326"/>
                    <a:pt x="262" y="1386"/>
                  </a:cubicBezTo>
                  <a:cubicBezTo>
                    <a:pt x="548" y="1550"/>
                    <a:pt x="859" y="1629"/>
                    <a:pt x="1166" y="1629"/>
                  </a:cubicBezTo>
                  <a:cubicBezTo>
                    <a:pt x="1794" y="1629"/>
                    <a:pt x="2403" y="1303"/>
                    <a:pt x="2739" y="719"/>
                  </a:cubicBezTo>
                  <a:cubicBezTo>
                    <a:pt x="2798" y="624"/>
                    <a:pt x="2834" y="529"/>
                    <a:pt x="2869" y="433"/>
                  </a:cubicBezTo>
                  <a:cubicBezTo>
                    <a:pt x="2798" y="362"/>
                    <a:pt x="2703" y="302"/>
                    <a:pt x="2608" y="243"/>
                  </a:cubicBezTo>
                  <a:cubicBezTo>
                    <a:pt x="2322" y="79"/>
                    <a:pt x="2010" y="0"/>
                    <a:pt x="1703" y="0"/>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5224;p70">
              <a:extLst>
                <a:ext uri="{FF2B5EF4-FFF2-40B4-BE49-F238E27FC236}">
                  <a16:creationId xmlns:a16="http://schemas.microsoft.com/office/drawing/2014/main" id="{CB2AE52F-FE00-D7EF-EB62-5A02E3D903DB}"/>
                </a:ext>
              </a:extLst>
            </p:cNvPr>
            <p:cNvSpPr/>
            <p:nvPr/>
          </p:nvSpPr>
          <p:spPr>
            <a:xfrm>
              <a:off x="1332054" y="761107"/>
              <a:ext cx="194874" cy="260952"/>
            </a:xfrm>
            <a:custGeom>
              <a:avLst/>
              <a:gdLst/>
              <a:ahLst/>
              <a:cxnLst/>
              <a:rect l="l" t="t" r="r" b="b"/>
              <a:pathLst>
                <a:path w="2144" h="2871" extrusionOk="0">
                  <a:moveTo>
                    <a:pt x="691" y="1"/>
                  </a:moveTo>
                  <a:cubicBezTo>
                    <a:pt x="619" y="84"/>
                    <a:pt x="560" y="168"/>
                    <a:pt x="500" y="263"/>
                  </a:cubicBezTo>
                  <a:cubicBezTo>
                    <a:pt x="0" y="1132"/>
                    <a:pt x="298" y="2239"/>
                    <a:pt x="1167" y="2739"/>
                  </a:cubicBezTo>
                  <a:cubicBezTo>
                    <a:pt x="1262" y="2799"/>
                    <a:pt x="1358" y="2835"/>
                    <a:pt x="1453" y="2870"/>
                  </a:cubicBezTo>
                  <a:cubicBezTo>
                    <a:pt x="1524" y="2799"/>
                    <a:pt x="1596" y="2704"/>
                    <a:pt x="1643" y="2608"/>
                  </a:cubicBezTo>
                  <a:cubicBezTo>
                    <a:pt x="2143" y="1739"/>
                    <a:pt x="1846" y="632"/>
                    <a:pt x="977" y="132"/>
                  </a:cubicBezTo>
                  <a:cubicBezTo>
                    <a:pt x="881" y="72"/>
                    <a:pt x="786" y="37"/>
                    <a:pt x="691"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225;p70">
              <a:extLst>
                <a:ext uri="{FF2B5EF4-FFF2-40B4-BE49-F238E27FC236}">
                  <a16:creationId xmlns:a16="http://schemas.microsoft.com/office/drawing/2014/main" id="{E701B767-0F3B-4C54-F443-09E657798E2C}"/>
                </a:ext>
              </a:extLst>
            </p:cNvPr>
            <p:cNvSpPr/>
            <p:nvPr/>
          </p:nvSpPr>
          <p:spPr>
            <a:xfrm>
              <a:off x="1175083" y="347725"/>
              <a:ext cx="338847" cy="454644"/>
            </a:xfrm>
            <a:custGeom>
              <a:avLst/>
              <a:gdLst/>
              <a:ahLst/>
              <a:cxnLst/>
              <a:rect l="l" t="t" r="r" b="b"/>
              <a:pathLst>
                <a:path w="3728" h="5002" extrusionOk="0">
                  <a:moveTo>
                    <a:pt x="1191" y="1"/>
                  </a:moveTo>
                  <a:cubicBezTo>
                    <a:pt x="1072" y="144"/>
                    <a:pt x="965" y="298"/>
                    <a:pt x="870" y="453"/>
                  </a:cubicBezTo>
                  <a:cubicBezTo>
                    <a:pt x="1" y="1965"/>
                    <a:pt x="513" y="3894"/>
                    <a:pt x="2025" y="4763"/>
                  </a:cubicBezTo>
                  <a:cubicBezTo>
                    <a:pt x="2192" y="4858"/>
                    <a:pt x="2358" y="4930"/>
                    <a:pt x="2537" y="5001"/>
                  </a:cubicBezTo>
                  <a:cubicBezTo>
                    <a:pt x="2656" y="4858"/>
                    <a:pt x="2763" y="4704"/>
                    <a:pt x="2858" y="4537"/>
                  </a:cubicBezTo>
                  <a:cubicBezTo>
                    <a:pt x="3728" y="3037"/>
                    <a:pt x="3216" y="1108"/>
                    <a:pt x="1703" y="239"/>
                  </a:cubicBezTo>
                  <a:cubicBezTo>
                    <a:pt x="1537" y="144"/>
                    <a:pt x="1370" y="60"/>
                    <a:pt x="1191"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226;p70">
              <a:extLst>
                <a:ext uri="{FF2B5EF4-FFF2-40B4-BE49-F238E27FC236}">
                  <a16:creationId xmlns:a16="http://schemas.microsoft.com/office/drawing/2014/main" id="{F82E7BDD-37A1-9FD2-6CE9-1049ADE140F6}"/>
                </a:ext>
              </a:extLst>
            </p:cNvPr>
            <p:cNvSpPr/>
            <p:nvPr/>
          </p:nvSpPr>
          <p:spPr>
            <a:xfrm>
              <a:off x="1380772" y="598226"/>
              <a:ext cx="454553" cy="257680"/>
            </a:xfrm>
            <a:custGeom>
              <a:avLst/>
              <a:gdLst/>
              <a:ahLst/>
              <a:cxnLst/>
              <a:rect l="l" t="t" r="r" b="b"/>
              <a:pathLst>
                <a:path w="5001" h="2835" extrusionOk="0">
                  <a:moveTo>
                    <a:pt x="2970" y="1"/>
                  </a:moveTo>
                  <a:cubicBezTo>
                    <a:pt x="1880" y="1"/>
                    <a:pt x="821" y="565"/>
                    <a:pt x="238" y="1579"/>
                  </a:cubicBezTo>
                  <a:cubicBezTo>
                    <a:pt x="143" y="1745"/>
                    <a:pt x="71" y="1912"/>
                    <a:pt x="0" y="2091"/>
                  </a:cubicBezTo>
                  <a:cubicBezTo>
                    <a:pt x="143" y="2210"/>
                    <a:pt x="298" y="2317"/>
                    <a:pt x="464" y="2412"/>
                  </a:cubicBezTo>
                  <a:cubicBezTo>
                    <a:pt x="959" y="2698"/>
                    <a:pt x="1500" y="2835"/>
                    <a:pt x="2034" y="2835"/>
                  </a:cubicBezTo>
                  <a:cubicBezTo>
                    <a:pt x="3121" y="2835"/>
                    <a:pt x="4180" y="2271"/>
                    <a:pt x="4763" y="1257"/>
                  </a:cubicBezTo>
                  <a:cubicBezTo>
                    <a:pt x="4858" y="1090"/>
                    <a:pt x="4941" y="924"/>
                    <a:pt x="5001" y="745"/>
                  </a:cubicBezTo>
                  <a:cubicBezTo>
                    <a:pt x="4858" y="626"/>
                    <a:pt x="4703" y="519"/>
                    <a:pt x="4548" y="424"/>
                  </a:cubicBezTo>
                  <a:cubicBezTo>
                    <a:pt x="4050" y="137"/>
                    <a:pt x="3506" y="1"/>
                    <a:pt x="2970" y="1"/>
                  </a:cubicBezTo>
                  <a:close/>
                </a:path>
              </a:pathLst>
            </a:custGeom>
            <a:solidFill>
              <a:srgbClr val="6CCA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227;p70">
              <a:extLst>
                <a:ext uri="{FF2B5EF4-FFF2-40B4-BE49-F238E27FC236}">
                  <a16:creationId xmlns:a16="http://schemas.microsoft.com/office/drawing/2014/main" id="{E566DFF4-4E2A-E60A-F691-7ABDC269BC07}"/>
                </a:ext>
              </a:extLst>
            </p:cNvPr>
            <p:cNvSpPr/>
            <p:nvPr/>
          </p:nvSpPr>
          <p:spPr>
            <a:xfrm>
              <a:off x="1190262" y="1328189"/>
              <a:ext cx="71532" cy="68260"/>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228;p70">
              <a:extLst>
                <a:ext uri="{FF2B5EF4-FFF2-40B4-BE49-F238E27FC236}">
                  <a16:creationId xmlns:a16="http://schemas.microsoft.com/office/drawing/2014/main" id="{D96855E8-A92C-CF7B-29A5-64AEA9ED25D9}"/>
                </a:ext>
              </a:extLst>
            </p:cNvPr>
            <p:cNvSpPr/>
            <p:nvPr/>
          </p:nvSpPr>
          <p:spPr>
            <a:xfrm>
              <a:off x="1285517" y="1210210"/>
              <a:ext cx="51991" cy="76986"/>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229;p70">
              <a:extLst>
                <a:ext uri="{FF2B5EF4-FFF2-40B4-BE49-F238E27FC236}">
                  <a16:creationId xmlns:a16="http://schemas.microsoft.com/office/drawing/2014/main" id="{71A6B5A8-9FE8-7864-B178-61E7D52B1E0A}"/>
                </a:ext>
              </a:extLst>
            </p:cNvPr>
            <p:cNvSpPr/>
            <p:nvPr/>
          </p:nvSpPr>
          <p:spPr>
            <a:xfrm>
              <a:off x="1313603" y="1067417"/>
              <a:ext cx="33630" cy="74714"/>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230;p70">
              <a:extLst>
                <a:ext uri="{FF2B5EF4-FFF2-40B4-BE49-F238E27FC236}">
                  <a16:creationId xmlns:a16="http://schemas.microsoft.com/office/drawing/2014/main" id="{46523E73-8897-034D-03C9-68439BF4E48D}"/>
                </a:ext>
              </a:extLst>
            </p:cNvPr>
            <p:cNvSpPr/>
            <p:nvPr/>
          </p:nvSpPr>
          <p:spPr>
            <a:xfrm>
              <a:off x="1281154" y="962435"/>
              <a:ext cx="37993" cy="42265"/>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231;p70">
              <a:extLst>
                <a:ext uri="{FF2B5EF4-FFF2-40B4-BE49-F238E27FC236}">
                  <a16:creationId xmlns:a16="http://schemas.microsoft.com/office/drawing/2014/main" id="{0EAA995C-8A37-75AA-DDE6-DC3EAB46D00D}"/>
                </a:ext>
              </a:extLst>
            </p:cNvPr>
            <p:cNvSpPr/>
            <p:nvPr/>
          </p:nvSpPr>
          <p:spPr>
            <a:xfrm>
              <a:off x="648089" y="874814"/>
              <a:ext cx="98527" cy="133158"/>
            </a:xfrm>
            <a:custGeom>
              <a:avLst/>
              <a:gdLst/>
              <a:ahLst/>
              <a:cxnLst/>
              <a:rect l="l" t="t" r="r" b="b"/>
              <a:pathLst>
                <a:path w="1084" h="1465" extrusionOk="0">
                  <a:moveTo>
                    <a:pt x="739" y="0"/>
                  </a:moveTo>
                  <a:cubicBezTo>
                    <a:pt x="691" y="24"/>
                    <a:pt x="632" y="48"/>
                    <a:pt x="596" y="71"/>
                  </a:cubicBezTo>
                  <a:cubicBezTo>
                    <a:pt x="155" y="321"/>
                    <a:pt x="1" y="881"/>
                    <a:pt x="251" y="1322"/>
                  </a:cubicBezTo>
                  <a:cubicBezTo>
                    <a:pt x="286" y="1381"/>
                    <a:pt x="310" y="1417"/>
                    <a:pt x="346" y="1464"/>
                  </a:cubicBezTo>
                  <a:cubicBezTo>
                    <a:pt x="405" y="1441"/>
                    <a:pt x="453" y="1417"/>
                    <a:pt x="501" y="1393"/>
                  </a:cubicBezTo>
                  <a:cubicBezTo>
                    <a:pt x="941" y="1143"/>
                    <a:pt x="1084" y="572"/>
                    <a:pt x="834" y="143"/>
                  </a:cubicBezTo>
                  <a:cubicBezTo>
                    <a:pt x="810" y="83"/>
                    <a:pt x="774" y="48"/>
                    <a:pt x="739"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232;p70">
              <a:extLst>
                <a:ext uri="{FF2B5EF4-FFF2-40B4-BE49-F238E27FC236}">
                  <a16:creationId xmlns:a16="http://schemas.microsoft.com/office/drawing/2014/main" id="{13542E17-18A6-9145-CE89-D8E37C073699}"/>
                </a:ext>
              </a:extLst>
            </p:cNvPr>
            <p:cNvSpPr/>
            <p:nvPr/>
          </p:nvSpPr>
          <p:spPr>
            <a:xfrm>
              <a:off x="701080" y="863634"/>
              <a:ext cx="132158" cy="75077"/>
            </a:xfrm>
            <a:custGeom>
              <a:avLst/>
              <a:gdLst/>
              <a:ahLst/>
              <a:cxnLst/>
              <a:rect l="l" t="t" r="r" b="b"/>
              <a:pathLst>
                <a:path w="1454" h="826" extrusionOk="0">
                  <a:moveTo>
                    <a:pt x="594" y="0"/>
                  </a:moveTo>
                  <a:cubicBezTo>
                    <a:pt x="437" y="0"/>
                    <a:pt x="278" y="40"/>
                    <a:pt x="132" y="123"/>
                  </a:cubicBezTo>
                  <a:cubicBezTo>
                    <a:pt x="84" y="147"/>
                    <a:pt x="49" y="183"/>
                    <a:pt x="1" y="218"/>
                  </a:cubicBezTo>
                  <a:cubicBezTo>
                    <a:pt x="13" y="266"/>
                    <a:pt x="37" y="314"/>
                    <a:pt x="72" y="361"/>
                  </a:cubicBezTo>
                  <a:cubicBezTo>
                    <a:pt x="241" y="659"/>
                    <a:pt x="552" y="826"/>
                    <a:pt x="871" y="826"/>
                  </a:cubicBezTo>
                  <a:cubicBezTo>
                    <a:pt x="1024" y="826"/>
                    <a:pt x="1180" y="787"/>
                    <a:pt x="1323" y="706"/>
                  </a:cubicBezTo>
                  <a:cubicBezTo>
                    <a:pt x="1370" y="671"/>
                    <a:pt x="1418" y="647"/>
                    <a:pt x="1453" y="611"/>
                  </a:cubicBezTo>
                  <a:cubicBezTo>
                    <a:pt x="1442" y="552"/>
                    <a:pt x="1418" y="504"/>
                    <a:pt x="1394" y="456"/>
                  </a:cubicBezTo>
                  <a:cubicBezTo>
                    <a:pt x="1219" y="162"/>
                    <a:pt x="911" y="0"/>
                    <a:pt x="594"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233;p70">
              <a:extLst>
                <a:ext uri="{FF2B5EF4-FFF2-40B4-BE49-F238E27FC236}">
                  <a16:creationId xmlns:a16="http://schemas.microsoft.com/office/drawing/2014/main" id="{C50C8DEC-6BCE-6FA4-7B3E-25DB9A8C63CD}"/>
                </a:ext>
              </a:extLst>
            </p:cNvPr>
            <p:cNvSpPr/>
            <p:nvPr/>
          </p:nvSpPr>
          <p:spPr>
            <a:xfrm>
              <a:off x="492300" y="792556"/>
              <a:ext cx="230594" cy="130976"/>
            </a:xfrm>
            <a:custGeom>
              <a:avLst/>
              <a:gdLst/>
              <a:ahLst/>
              <a:cxnLst/>
              <a:rect l="l" t="t" r="r" b="b"/>
              <a:pathLst>
                <a:path w="2537" h="1441" extrusionOk="0">
                  <a:moveTo>
                    <a:pt x="1031" y="1"/>
                  </a:moveTo>
                  <a:cubicBezTo>
                    <a:pt x="762" y="1"/>
                    <a:pt x="489" y="69"/>
                    <a:pt x="238" y="214"/>
                  </a:cubicBezTo>
                  <a:cubicBezTo>
                    <a:pt x="155" y="262"/>
                    <a:pt x="71" y="322"/>
                    <a:pt x="0" y="381"/>
                  </a:cubicBezTo>
                  <a:cubicBezTo>
                    <a:pt x="36" y="476"/>
                    <a:pt x="71" y="560"/>
                    <a:pt x="119" y="643"/>
                  </a:cubicBezTo>
                  <a:cubicBezTo>
                    <a:pt x="415" y="1154"/>
                    <a:pt x="951" y="1440"/>
                    <a:pt x="1503" y="1440"/>
                  </a:cubicBezTo>
                  <a:cubicBezTo>
                    <a:pt x="1773" y="1440"/>
                    <a:pt x="2047" y="1371"/>
                    <a:pt x="2298" y="1226"/>
                  </a:cubicBezTo>
                  <a:cubicBezTo>
                    <a:pt x="2381" y="1179"/>
                    <a:pt x="2465" y="1119"/>
                    <a:pt x="2536" y="1060"/>
                  </a:cubicBezTo>
                  <a:cubicBezTo>
                    <a:pt x="2500" y="976"/>
                    <a:pt x="2465" y="881"/>
                    <a:pt x="2417" y="798"/>
                  </a:cubicBezTo>
                  <a:cubicBezTo>
                    <a:pt x="2113" y="287"/>
                    <a:pt x="1580" y="1"/>
                    <a:pt x="1031" y="1"/>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234;p70">
              <a:extLst>
                <a:ext uri="{FF2B5EF4-FFF2-40B4-BE49-F238E27FC236}">
                  <a16:creationId xmlns:a16="http://schemas.microsoft.com/office/drawing/2014/main" id="{9EFF375F-0FBF-4D07-2BF0-6D076931E1C7}"/>
                </a:ext>
              </a:extLst>
            </p:cNvPr>
            <p:cNvSpPr/>
            <p:nvPr/>
          </p:nvSpPr>
          <p:spPr>
            <a:xfrm>
              <a:off x="654543" y="665942"/>
              <a:ext cx="172241" cy="230594"/>
            </a:xfrm>
            <a:custGeom>
              <a:avLst/>
              <a:gdLst/>
              <a:ahLst/>
              <a:cxnLst/>
              <a:rect l="l" t="t" r="r" b="b"/>
              <a:pathLst>
                <a:path w="1895" h="2537" extrusionOk="0">
                  <a:moveTo>
                    <a:pt x="1287" y="0"/>
                  </a:moveTo>
                  <a:cubicBezTo>
                    <a:pt x="1192" y="36"/>
                    <a:pt x="1108" y="72"/>
                    <a:pt x="1025" y="119"/>
                  </a:cubicBezTo>
                  <a:cubicBezTo>
                    <a:pt x="263" y="560"/>
                    <a:pt x="1" y="1536"/>
                    <a:pt x="441" y="2298"/>
                  </a:cubicBezTo>
                  <a:cubicBezTo>
                    <a:pt x="489" y="2381"/>
                    <a:pt x="549" y="2465"/>
                    <a:pt x="608" y="2536"/>
                  </a:cubicBezTo>
                  <a:cubicBezTo>
                    <a:pt x="692" y="2500"/>
                    <a:pt x="775" y="2465"/>
                    <a:pt x="858" y="2417"/>
                  </a:cubicBezTo>
                  <a:cubicBezTo>
                    <a:pt x="1632" y="1977"/>
                    <a:pt x="1894" y="1000"/>
                    <a:pt x="1454" y="238"/>
                  </a:cubicBezTo>
                  <a:cubicBezTo>
                    <a:pt x="1406" y="155"/>
                    <a:pt x="1346" y="72"/>
                    <a:pt x="1287"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5235;p70">
              <a:extLst>
                <a:ext uri="{FF2B5EF4-FFF2-40B4-BE49-F238E27FC236}">
                  <a16:creationId xmlns:a16="http://schemas.microsoft.com/office/drawing/2014/main" id="{BCE7739E-9464-BDD8-CB35-0E54CFC3FEFD}"/>
                </a:ext>
              </a:extLst>
            </p:cNvPr>
            <p:cNvSpPr/>
            <p:nvPr/>
          </p:nvSpPr>
          <p:spPr>
            <a:xfrm rot="-1493927" flipH="1">
              <a:off x="909521" y="1189287"/>
              <a:ext cx="53681" cy="51224"/>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236;p70">
              <a:extLst>
                <a:ext uri="{FF2B5EF4-FFF2-40B4-BE49-F238E27FC236}">
                  <a16:creationId xmlns:a16="http://schemas.microsoft.com/office/drawing/2014/main" id="{5809AAA7-3570-7BC0-223B-F319053FA1E6}"/>
                </a:ext>
              </a:extLst>
            </p:cNvPr>
            <p:cNvSpPr/>
            <p:nvPr/>
          </p:nvSpPr>
          <p:spPr>
            <a:xfrm rot="-1493927" flipH="1">
              <a:off x="822767" y="1135689"/>
              <a:ext cx="39016" cy="57772"/>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237;p70">
              <a:extLst>
                <a:ext uri="{FF2B5EF4-FFF2-40B4-BE49-F238E27FC236}">
                  <a16:creationId xmlns:a16="http://schemas.microsoft.com/office/drawing/2014/main" id="{5EA60FFD-3405-0069-65EB-AE8EC7697DF9}"/>
                </a:ext>
              </a:extLst>
            </p:cNvPr>
            <p:cNvSpPr/>
            <p:nvPr/>
          </p:nvSpPr>
          <p:spPr>
            <a:xfrm rot="-1493927" flipH="1">
              <a:off x="771313" y="1044548"/>
              <a:ext cx="25238" cy="56067"/>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5238;p70">
              <a:extLst>
                <a:ext uri="{FF2B5EF4-FFF2-40B4-BE49-F238E27FC236}">
                  <a16:creationId xmlns:a16="http://schemas.microsoft.com/office/drawing/2014/main" id="{E072ABF0-E2BB-ED66-B479-DA6F92FF349F}"/>
                </a:ext>
              </a:extLst>
            </p:cNvPr>
            <p:cNvSpPr/>
            <p:nvPr/>
          </p:nvSpPr>
          <p:spPr>
            <a:xfrm rot="-1493927" flipH="1">
              <a:off x="751984" y="964660"/>
              <a:ext cx="28512" cy="31717"/>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 name="Google Shape;5239;p70">
            <a:extLst>
              <a:ext uri="{FF2B5EF4-FFF2-40B4-BE49-F238E27FC236}">
                <a16:creationId xmlns:a16="http://schemas.microsoft.com/office/drawing/2014/main" id="{9EC87D7F-1BD9-AE4B-D5B8-BB9D85F7EB42}"/>
              </a:ext>
            </a:extLst>
          </p:cNvPr>
          <p:cNvGrpSpPr/>
          <p:nvPr/>
        </p:nvGrpSpPr>
        <p:grpSpPr>
          <a:xfrm flipH="1">
            <a:off x="372500" y="229933"/>
            <a:ext cx="1343026" cy="1048725"/>
            <a:chOff x="492300" y="347725"/>
            <a:chExt cx="1343026" cy="1048725"/>
          </a:xfrm>
        </p:grpSpPr>
        <p:sp>
          <p:nvSpPr>
            <p:cNvPr id="28" name="Google Shape;5240;p70">
              <a:extLst>
                <a:ext uri="{FF2B5EF4-FFF2-40B4-BE49-F238E27FC236}">
                  <a16:creationId xmlns:a16="http://schemas.microsoft.com/office/drawing/2014/main" id="{25AC5430-D558-B8D1-7028-3C1E714DC23A}"/>
                </a:ext>
              </a:extLst>
            </p:cNvPr>
            <p:cNvSpPr/>
            <p:nvPr/>
          </p:nvSpPr>
          <p:spPr>
            <a:xfrm>
              <a:off x="1161086" y="738020"/>
              <a:ext cx="260861" cy="148064"/>
            </a:xfrm>
            <a:custGeom>
              <a:avLst/>
              <a:gdLst/>
              <a:ahLst/>
              <a:cxnLst/>
              <a:rect l="l" t="t" r="r" b="b"/>
              <a:pathLst>
                <a:path w="2870" h="1629" extrusionOk="0">
                  <a:moveTo>
                    <a:pt x="1703" y="0"/>
                  </a:moveTo>
                  <a:cubicBezTo>
                    <a:pt x="1076" y="0"/>
                    <a:pt x="467" y="326"/>
                    <a:pt x="131" y="910"/>
                  </a:cubicBezTo>
                  <a:cubicBezTo>
                    <a:pt x="72" y="1005"/>
                    <a:pt x="36" y="1100"/>
                    <a:pt x="0" y="1195"/>
                  </a:cubicBezTo>
                  <a:cubicBezTo>
                    <a:pt x="83" y="1267"/>
                    <a:pt x="167" y="1326"/>
                    <a:pt x="262" y="1386"/>
                  </a:cubicBezTo>
                  <a:cubicBezTo>
                    <a:pt x="548" y="1550"/>
                    <a:pt x="859" y="1629"/>
                    <a:pt x="1166" y="1629"/>
                  </a:cubicBezTo>
                  <a:cubicBezTo>
                    <a:pt x="1794" y="1629"/>
                    <a:pt x="2403" y="1303"/>
                    <a:pt x="2739" y="719"/>
                  </a:cubicBezTo>
                  <a:cubicBezTo>
                    <a:pt x="2798" y="624"/>
                    <a:pt x="2834" y="529"/>
                    <a:pt x="2869" y="433"/>
                  </a:cubicBezTo>
                  <a:cubicBezTo>
                    <a:pt x="2798" y="362"/>
                    <a:pt x="2703" y="302"/>
                    <a:pt x="2608" y="243"/>
                  </a:cubicBezTo>
                  <a:cubicBezTo>
                    <a:pt x="2322" y="79"/>
                    <a:pt x="2010" y="0"/>
                    <a:pt x="1703" y="0"/>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241;p70">
              <a:extLst>
                <a:ext uri="{FF2B5EF4-FFF2-40B4-BE49-F238E27FC236}">
                  <a16:creationId xmlns:a16="http://schemas.microsoft.com/office/drawing/2014/main" id="{58DE348A-A74F-1492-8DD1-53CA14D539CD}"/>
                </a:ext>
              </a:extLst>
            </p:cNvPr>
            <p:cNvSpPr/>
            <p:nvPr/>
          </p:nvSpPr>
          <p:spPr>
            <a:xfrm>
              <a:off x="1332054" y="761107"/>
              <a:ext cx="194874" cy="260952"/>
            </a:xfrm>
            <a:custGeom>
              <a:avLst/>
              <a:gdLst/>
              <a:ahLst/>
              <a:cxnLst/>
              <a:rect l="l" t="t" r="r" b="b"/>
              <a:pathLst>
                <a:path w="2144" h="2871" extrusionOk="0">
                  <a:moveTo>
                    <a:pt x="691" y="1"/>
                  </a:moveTo>
                  <a:cubicBezTo>
                    <a:pt x="619" y="84"/>
                    <a:pt x="560" y="168"/>
                    <a:pt x="500" y="263"/>
                  </a:cubicBezTo>
                  <a:cubicBezTo>
                    <a:pt x="0" y="1132"/>
                    <a:pt x="298" y="2239"/>
                    <a:pt x="1167" y="2739"/>
                  </a:cubicBezTo>
                  <a:cubicBezTo>
                    <a:pt x="1262" y="2799"/>
                    <a:pt x="1358" y="2835"/>
                    <a:pt x="1453" y="2870"/>
                  </a:cubicBezTo>
                  <a:cubicBezTo>
                    <a:pt x="1524" y="2799"/>
                    <a:pt x="1596" y="2704"/>
                    <a:pt x="1643" y="2608"/>
                  </a:cubicBezTo>
                  <a:cubicBezTo>
                    <a:pt x="2143" y="1739"/>
                    <a:pt x="1846" y="632"/>
                    <a:pt x="977" y="132"/>
                  </a:cubicBezTo>
                  <a:cubicBezTo>
                    <a:pt x="881" y="72"/>
                    <a:pt x="786" y="37"/>
                    <a:pt x="691"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242;p70">
              <a:extLst>
                <a:ext uri="{FF2B5EF4-FFF2-40B4-BE49-F238E27FC236}">
                  <a16:creationId xmlns:a16="http://schemas.microsoft.com/office/drawing/2014/main" id="{1FD7B4C8-F42E-898E-8DEE-9A95FC8799F5}"/>
                </a:ext>
              </a:extLst>
            </p:cNvPr>
            <p:cNvSpPr/>
            <p:nvPr/>
          </p:nvSpPr>
          <p:spPr>
            <a:xfrm>
              <a:off x="1175083" y="347725"/>
              <a:ext cx="338847" cy="454644"/>
            </a:xfrm>
            <a:custGeom>
              <a:avLst/>
              <a:gdLst/>
              <a:ahLst/>
              <a:cxnLst/>
              <a:rect l="l" t="t" r="r" b="b"/>
              <a:pathLst>
                <a:path w="3728" h="5002" extrusionOk="0">
                  <a:moveTo>
                    <a:pt x="1191" y="1"/>
                  </a:moveTo>
                  <a:cubicBezTo>
                    <a:pt x="1072" y="144"/>
                    <a:pt x="965" y="298"/>
                    <a:pt x="870" y="453"/>
                  </a:cubicBezTo>
                  <a:cubicBezTo>
                    <a:pt x="1" y="1965"/>
                    <a:pt x="513" y="3894"/>
                    <a:pt x="2025" y="4763"/>
                  </a:cubicBezTo>
                  <a:cubicBezTo>
                    <a:pt x="2192" y="4858"/>
                    <a:pt x="2358" y="4930"/>
                    <a:pt x="2537" y="5001"/>
                  </a:cubicBezTo>
                  <a:cubicBezTo>
                    <a:pt x="2656" y="4858"/>
                    <a:pt x="2763" y="4704"/>
                    <a:pt x="2858" y="4537"/>
                  </a:cubicBezTo>
                  <a:cubicBezTo>
                    <a:pt x="3728" y="3037"/>
                    <a:pt x="3216" y="1108"/>
                    <a:pt x="1703" y="239"/>
                  </a:cubicBezTo>
                  <a:cubicBezTo>
                    <a:pt x="1537" y="144"/>
                    <a:pt x="1370" y="60"/>
                    <a:pt x="1191"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243;p70">
              <a:extLst>
                <a:ext uri="{FF2B5EF4-FFF2-40B4-BE49-F238E27FC236}">
                  <a16:creationId xmlns:a16="http://schemas.microsoft.com/office/drawing/2014/main" id="{F523AC20-1E6C-349D-486E-B9A5F6B0A9E4}"/>
                </a:ext>
              </a:extLst>
            </p:cNvPr>
            <p:cNvSpPr/>
            <p:nvPr/>
          </p:nvSpPr>
          <p:spPr>
            <a:xfrm>
              <a:off x="1380772" y="598226"/>
              <a:ext cx="454553" cy="257680"/>
            </a:xfrm>
            <a:custGeom>
              <a:avLst/>
              <a:gdLst/>
              <a:ahLst/>
              <a:cxnLst/>
              <a:rect l="l" t="t" r="r" b="b"/>
              <a:pathLst>
                <a:path w="5001" h="2835" extrusionOk="0">
                  <a:moveTo>
                    <a:pt x="2970" y="1"/>
                  </a:moveTo>
                  <a:cubicBezTo>
                    <a:pt x="1880" y="1"/>
                    <a:pt x="821" y="565"/>
                    <a:pt x="238" y="1579"/>
                  </a:cubicBezTo>
                  <a:cubicBezTo>
                    <a:pt x="143" y="1745"/>
                    <a:pt x="71" y="1912"/>
                    <a:pt x="0" y="2091"/>
                  </a:cubicBezTo>
                  <a:cubicBezTo>
                    <a:pt x="143" y="2210"/>
                    <a:pt x="298" y="2317"/>
                    <a:pt x="464" y="2412"/>
                  </a:cubicBezTo>
                  <a:cubicBezTo>
                    <a:pt x="959" y="2698"/>
                    <a:pt x="1500" y="2835"/>
                    <a:pt x="2034" y="2835"/>
                  </a:cubicBezTo>
                  <a:cubicBezTo>
                    <a:pt x="3121" y="2835"/>
                    <a:pt x="4180" y="2271"/>
                    <a:pt x="4763" y="1257"/>
                  </a:cubicBezTo>
                  <a:cubicBezTo>
                    <a:pt x="4858" y="1090"/>
                    <a:pt x="4941" y="924"/>
                    <a:pt x="5001" y="745"/>
                  </a:cubicBezTo>
                  <a:cubicBezTo>
                    <a:pt x="4858" y="626"/>
                    <a:pt x="4703" y="519"/>
                    <a:pt x="4548" y="424"/>
                  </a:cubicBezTo>
                  <a:cubicBezTo>
                    <a:pt x="4050" y="137"/>
                    <a:pt x="3506" y="1"/>
                    <a:pt x="2970" y="1"/>
                  </a:cubicBezTo>
                  <a:close/>
                </a:path>
              </a:pathLst>
            </a:custGeom>
            <a:solidFill>
              <a:srgbClr val="EE78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244;p70">
              <a:extLst>
                <a:ext uri="{FF2B5EF4-FFF2-40B4-BE49-F238E27FC236}">
                  <a16:creationId xmlns:a16="http://schemas.microsoft.com/office/drawing/2014/main" id="{FFCEEA56-EAD9-A364-4950-043190D7AF40}"/>
                </a:ext>
              </a:extLst>
            </p:cNvPr>
            <p:cNvSpPr/>
            <p:nvPr/>
          </p:nvSpPr>
          <p:spPr>
            <a:xfrm>
              <a:off x="1190262" y="1328189"/>
              <a:ext cx="71532" cy="68260"/>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245;p70">
              <a:extLst>
                <a:ext uri="{FF2B5EF4-FFF2-40B4-BE49-F238E27FC236}">
                  <a16:creationId xmlns:a16="http://schemas.microsoft.com/office/drawing/2014/main" id="{4DF88716-AD5F-213A-C1FB-688D551884AC}"/>
                </a:ext>
              </a:extLst>
            </p:cNvPr>
            <p:cNvSpPr/>
            <p:nvPr/>
          </p:nvSpPr>
          <p:spPr>
            <a:xfrm>
              <a:off x="1285517" y="1210210"/>
              <a:ext cx="51991" cy="76986"/>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246;p70">
              <a:extLst>
                <a:ext uri="{FF2B5EF4-FFF2-40B4-BE49-F238E27FC236}">
                  <a16:creationId xmlns:a16="http://schemas.microsoft.com/office/drawing/2014/main" id="{C3FBE4C2-7BFA-A5F7-D92F-50A020398FAF}"/>
                </a:ext>
              </a:extLst>
            </p:cNvPr>
            <p:cNvSpPr/>
            <p:nvPr/>
          </p:nvSpPr>
          <p:spPr>
            <a:xfrm>
              <a:off x="1313603" y="1067417"/>
              <a:ext cx="33630" cy="74714"/>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247;p70">
              <a:extLst>
                <a:ext uri="{FF2B5EF4-FFF2-40B4-BE49-F238E27FC236}">
                  <a16:creationId xmlns:a16="http://schemas.microsoft.com/office/drawing/2014/main" id="{685E8445-0B66-3361-4BF8-F6B8A40247D1}"/>
                </a:ext>
              </a:extLst>
            </p:cNvPr>
            <p:cNvSpPr/>
            <p:nvPr/>
          </p:nvSpPr>
          <p:spPr>
            <a:xfrm>
              <a:off x="1281154" y="962435"/>
              <a:ext cx="37993" cy="42265"/>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248;p70">
              <a:extLst>
                <a:ext uri="{FF2B5EF4-FFF2-40B4-BE49-F238E27FC236}">
                  <a16:creationId xmlns:a16="http://schemas.microsoft.com/office/drawing/2014/main" id="{B610C8A0-A110-1079-9C76-17E4F11C250D}"/>
                </a:ext>
              </a:extLst>
            </p:cNvPr>
            <p:cNvSpPr/>
            <p:nvPr/>
          </p:nvSpPr>
          <p:spPr>
            <a:xfrm>
              <a:off x="648089" y="874814"/>
              <a:ext cx="98527" cy="133158"/>
            </a:xfrm>
            <a:custGeom>
              <a:avLst/>
              <a:gdLst/>
              <a:ahLst/>
              <a:cxnLst/>
              <a:rect l="l" t="t" r="r" b="b"/>
              <a:pathLst>
                <a:path w="1084" h="1465" extrusionOk="0">
                  <a:moveTo>
                    <a:pt x="739" y="0"/>
                  </a:moveTo>
                  <a:cubicBezTo>
                    <a:pt x="691" y="24"/>
                    <a:pt x="632" y="48"/>
                    <a:pt x="596" y="71"/>
                  </a:cubicBezTo>
                  <a:cubicBezTo>
                    <a:pt x="155" y="321"/>
                    <a:pt x="1" y="881"/>
                    <a:pt x="251" y="1322"/>
                  </a:cubicBezTo>
                  <a:cubicBezTo>
                    <a:pt x="286" y="1381"/>
                    <a:pt x="310" y="1417"/>
                    <a:pt x="346" y="1464"/>
                  </a:cubicBezTo>
                  <a:cubicBezTo>
                    <a:pt x="405" y="1441"/>
                    <a:pt x="453" y="1417"/>
                    <a:pt x="501" y="1393"/>
                  </a:cubicBezTo>
                  <a:cubicBezTo>
                    <a:pt x="941" y="1143"/>
                    <a:pt x="1084" y="572"/>
                    <a:pt x="834" y="143"/>
                  </a:cubicBezTo>
                  <a:cubicBezTo>
                    <a:pt x="810" y="83"/>
                    <a:pt x="774" y="48"/>
                    <a:pt x="739"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249;p70">
              <a:extLst>
                <a:ext uri="{FF2B5EF4-FFF2-40B4-BE49-F238E27FC236}">
                  <a16:creationId xmlns:a16="http://schemas.microsoft.com/office/drawing/2014/main" id="{DACB3D85-08B6-1DE9-E65F-EE8A2AE075B0}"/>
                </a:ext>
              </a:extLst>
            </p:cNvPr>
            <p:cNvSpPr/>
            <p:nvPr/>
          </p:nvSpPr>
          <p:spPr>
            <a:xfrm>
              <a:off x="701080" y="863634"/>
              <a:ext cx="132158" cy="75077"/>
            </a:xfrm>
            <a:custGeom>
              <a:avLst/>
              <a:gdLst/>
              <a:ahLst/>
              <a:cxnLst/>
              <a:rect l="l" t="t" r="r" b="b"/>
              <a:pathLst>
                <a:path w="1454" h="826" extrusionOk="0">
                  <a:moveTo>
                    <a:pt x="594" y="0"/>
                  </a:moveTo>
                  <a:cubicBezTo>
                    <a:pt x="437" y="0"/>
                    <a:pt x="278" y="40"/>
                    <a:pt x="132" y="123"/>
                  </a:cubicBezTo>
                  <a:cubicBezTo>
                    <a:pt x="84" y="147"/>
                    <a:pt x="49" y="183"/>
                    <a:pt x="1" y="218"/>
                  </a:cubicBezTo>
                  <a:cubicBezTo>
                    <a:pt x="13" y="266"/>
                    <a:pt x="37" y="314"/>
                    <a:pt x="72" y="361"/>
                  </a:cubicBezTo>
                  <a:cubicBezTo>
                    <a:pt x="241" y="659"/>
                    <a:pt x="552" y="826"/>
                    <a:pt x="871" y="826"/>
                  </a:cubicBezTo>
                  <a:cubicBezTo>
                    <a:pt x="1024" y="826"/>
                    <a:pt x="1180" y="787"/>
                    <a:pt x="1323" y="706"/>
                  </a:cubicBezTo>
                  <a:cubicBezTo>
                    <a:pt x="1370" y="671"/>
                    <a:pt x="1418" y="647"/>
                    <a:pt x="1453" y="611"/>
                  </a:cubicBezTo>
                  <a:cubicBezTo>
                    <a:pt x="1442" y="552"/>
                    <a:pt x="1418" y="504"/>
                    <a:pt x="1394" y="456"/>
                  </a:cubicBezTo>
                  <a:cubicBezTo>
                    <a:pt x="1219" y="162"/>
                    <a:pt x="911" y="0"/>
                    <a:pt x="594"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250;p70">
              <a:extLst>
                <a:ext uri="{FF2B5EF4-FFF2-40B4-BE49-F238E27FC236}">
                  <a16:creationId xmlns:a16="http://schemas.microsoft.com/office/drawing/2014/main" id="{0C475491-6E0D-5038-1590-E96EC68A541F}"/>
                </a:ext>
              </a:extLst>
            </p:cNvPr>
            <p:cNvSpPr/>
            <p:nvPr/>
          </p:nvSpPr>
          <p:spPr>
            <a:xfrm>
              <a:off x="492300" y="792556"/>
              <a:ext cx="230594" cy="130976"/>
            </a:xfrm>
            <a:custGeom>
              <a:avLst/>
              <a:gdLst/>
              <a:ahLst/>
              <a:cxnLst/>
              <a:rect l="l" t="t" r="r" b="b"/>
              <a:pathLst>
                <a:path w="2537" h="1441" extrusionOk="0">
                  <a:moveTo>
                    <a:pt x="1031" y="1"/>
                  </a:moveTo>
                  <a:cubicBezTo>
                    <a:pt x="762" y="1"/>
                    <a:pt x="489" y="69"/>
                    <a:pt x="238" y="214"/>
                  </a:cubicBezTo>
                  <a:cubicBezTo>
                    <a:pt x="155" y="262"/>
                    <a:pt x="71" y="322"/>
                    <a:pt x="0" y="381"/>
                  </a:cubicBezTo>
                  <a:cubicBezTo>
                    <a:pt x="36" y="476"/>
                    <a:pt x="71" y="560"/>
                    <a:pt x="119" y="643"/>
                  </a:cubicBezTo>
                  <a:cubicBezTo>
                    <a:pt x="415" y="1154"/>
                    <a:pt x="951" y="1440"/>
                    <a:pt x="1503" y="1440"/>
                  </a:cubicBezTo>
                  <a:cubicBezTo>
                    <a:pt x="1773" y="1440"/>
                    <a:pt x="2047" y="1371"/>
                    <a:pt x="2298" y="1226"/>
                  </a:cubicBezTo>
                  <a:cubicBezTo>
                    <a:pt x="2381" y="1179"/>
                    <a:pt x="2465" y="1119"/>
                    <a:pt x="2536" y="1060"/>
                  </a:cubicBezTo>
                  <a:cubicBezTo>
                    <a:pt x="2500" y="976"/>
                    <a:pt x="2465" y="881"/>
                    <a:pt x="2417" y="798"/>
                  </a:cubicBezTo>
                  <a:cubicBezTo>
                    <a:pt x="2113" y="287"/>
                    <a:pt x="1580" y="1"/>
                    <a:pt x="1031" y="1"/>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251;p70">
              <a:extLst>
                <a:ext uri="{FF2B5EF4-FFF2-40B4-BE49-F238E27FC236}">
                  <a16:creationId xmlns:a16="http://schemas.microsoft.com/office/drawing/2014/main" id="{94E60ABB-D3C5-DE1E-9AFF-67546CC1346F}"/>
                </a:ext>
              </a:extLst>
            </p:cNvPr>
            <p:cNvSpPr/>
            <p:nvPr/>
          </p:nvSpPr>
          <p:spPr>
            <a:xfrm>
              <a:off x="654543" y="665942"/>
              <a:ext cx="172241" cy="230594"/>
            </a:xfrm>
            <a:custGeom>
              <a:avLst/>
              <a:gdLst/>
              <a:ahLst/>
              <a:cxnLst/>
              <a:rect l="l" t="t" r="r" b="b"/>
              <a:pathLst>
                <a:path w="1895" h="2537" extrusionOk="0">
                  <a:moveTo>
                    <a:pt x="1287" y="0"/>
                  </a:moveTo>
                  <a:cubicBezTo>
                    <a:pt x="1192" y="36"/>
                    <a:pt x="1108" y="72"/>
                    <a:pt x="1025" y="119"/>
                  </a:cubicBezTo>
                  <a:cubicBezTo>
                    <a:pt x="263" y="560"/>
                    <a:pt x="1" y="1536"/>
                    <a:pt x="441" y="2298"/>
                  </a:cubicBezTo>
                  <a:cubicBezTo>
                    <a:pt x="489" y="2381"/>
                    <a:pt x="549" y="2465"/>
                    <a:pt x="608" y="2536"/>
                  </a:cubicBezTo>
                  <a:cubicBezTo>
                    <a:pt x="692" y="2500"/>
                    <a:pt x="775" y="2465"/>
                    <a:pt x="858" y="2417"/>
                  </a:cubicBezTo>
                  <a:cubicBezTo>
                    <a:pt x="1632" y="1977"/>
                    <a:pt x="1894" y="1000"/>
                    <a:pt x="1454" y="238"/>
                  </a:cubicBezTo>
                  <a:cubicBezTo>
                    <a:pt x="1406" y="155"/>
                    <a:pt x="1346" y="72"/>
                    <a:pt x="1287" y="0"/>
                  </a:cubicBezTo>
                  <a:close/>
                </a:path>
              </a:pathLst>
            </a:custGeom>
            <a:solidFill>
              <a:srgbClr val="7FBF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252;p70">
              <a:extLst>
                <a:ext uri="{FF2B5EF4-FFF2-40B4-BE49-F238E27FC236}">
                  <a16:creationId xmlns:a16="http://schemas.microsoft.com/office/drawing/2014/main" id="{EEC1F27B-EC7B-95E1-0AD7-961B9B07F9B0}"/>
                </a:ext>
              </a:extLst>
            </p:cNvPr>
            <p:cNvSpPr/>
            <p:nvPr/>
          </p:nvSpPr>
          <p:spPr>
            <a:xfrm rot="-1493927" flipH="1">
              <a:off x="909521" y="1189287"/>
              <a:ext cx="53681" cy="51224"/>
            </a:xfrm>
            <a:custGeom>
              <a:avLst/>
              <a:gdLst/>
              <a:ahLst/>
              <a:cxnLst/>
              <a:rect l="l" t="t" r="r" b="b"/>
              <a:pathLst>
                <a:path w="787" h="751" extrusionOk="0">
                  <a:moveTo>
                    <a:pt x="584" y="1"/>
                  </a:moveTo>
                  <a:cubicBezTo>
                    <a:pt x="417" y="179"/>
                    <a:pt x="227" y="358"/>
                    <a:pt x="1" y="525"/>
                  </a:cubicBezTo>
                  <a:lnTo>
                    <a:pt x="179" y="751"/>
                  </a:lnTo>
                  <a:cubicBezTo>
                    <a:pt x="405" y="572"/>
                    <a:pt x="620" y="394"/>
                    <a:pt x="786" y="203"/>
                  </a:cubicBezTo>
                  <a:lnTo>
                    <a:pt x="584"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253;p70">
              <a:extLst>
                <a:ext uri="{FF2B5EF4-FFF2-40B4-BE49-F238E27FC236}">
                  <a16:creationId xmlns:a16="http://schemas.microsoft.com/office/drawing/2014/main" id="{574F8044-FA84-377C-9610-C601093474E9}"/>
                </a:ext>
              </a:extLst>
            </p:cNvPr>
            <p:cNvSpPr/>
            <p:nvPr/>
          </p:nvSpPr>
          <p:spPr>
            <a:xfrm rot="-1493927" flipH="1">
              <a:off x="822767" y="1135689"/>
              <a:ext cx="39016" cy="57772"/>
            </a:xfrm>
            <a:custGeom>
              <a:avLst/>
              <a:gdLst/>
              <a:ahLst/>
              <a:cxnLst/>
              <a:rect l="l" t="t" r="r" b="b"/>
              <a:pathLst>
                <a:path w="572" h="847" extrusionOk="0">
                  <a:moveTo>
                    <a:pt x="298" y="1"/>
                  </a:moveTo>
                  <a:cubicBezTo>
                    <a:pt x="238" y="239"/>
                    <a:pt x="143" y="453"/>
                    <a:pt x="24" y="668"/>
                  </a:cubicBezTo>
                  <a:lnTo>
                    <a:pt x="0" y="703"/>
                  </a:lnTo>
                  <a:lnTo>
                    <a:pt x="250" y="846"/>
                  </a:lnTo>
                  <a:lnTo>
                    <a:pt x="274" y="811"/>
                  </a:lnTo>
                  <a:cubicBezTo>
                    <a:pt x="405" y="572"/>
                    <a:pt x="500" y="334"/>
                    <a:pt x="572" y="72"/>
                  </a:cubicBezTo>
                  <a:lnTo>
                    <a:pt x="298" y="1"/>
                  </a:ln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254;p70">
              <a:extLst>
                <a:ext uri="{FF2B5EF4-FFF2-40B4-BE49-F238E27FC236}">
                  <a16:creationId xmlns:a16="http://schemas.microsoft.com/office/drawing/2014/main" id="{84C4F70F-7A45-67C5-AFE1-A53301F8605A}"/>
                </a:ext>
              </a:extLst>
            </p:cNvPr>
            <p:cNvSpPr/>
            <p:nvPr/>
          </p:nvSpPr>
          <p:spPr>
            <a:xfrm rot="-1493927" flipH="1">
              <a:off x="771313" y="1044548"/>
              <a:ext cx="25238" cy="56067"/>
            </a:xfrm>
            <a:custGeom>
              <a:avLst/>
              <a:gdLst/>
              <a:ahLst/>
              <a:cxnLst/>
              <a:rect l="l" t="t" r="r" b="b"/>
              <a:pathLst>
                <a:path w="370" h="822" extrusionOk="0">
                  <a:moveTo>
                    <a:pt x="287" y="0"/>
                  </a:moveTo>
                  <a:lnTo>
                    <a:pt x="1" y="60"/>
                  </a:lnTo>
                  <a:cubicBezTo>
                    <a:pt x="48" y="322"/>
                    <a:pt x="84" y="584"/>
                    <a:pt x="84" y="822"/>
                  </a:cubicBezTo>
                  <a:lnTo>
                    <a:pt x="370" y="822"/>
                  </a:lnTo>
                  <a:cubicBezTo>
                    <a:pt x="370" y="560"/>
                    <a:pt x="334" y="286"/>
                    <a:pt x="287"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5255;p70">
              <a:extLst>
                <a:ext uri="{FF2B5EF4-FFF2-40B4-BE49-F238E27FC236}">
                  <a16:creationId xmlns:a16="http://schemas.microsoft.com/office/drawing/2014/main" id="{BAE72FA1-E8F1-42ED-1AE3-824DD6462916}"/>
                </a:ext>
              </a:extLst>
            </p:cNvPr>
            <p:cNvSpPr/>
            <p:nvPr/>
          </p:nvSpPr>
          <p:spPr>
            <a:xfrm rot="-1493927" flipH="1">
              <a:off x="751984" y="964660"/>
              <a:ext cx="28512" cy="31717"/>
            </a:xfrm>
            <a:custGeom>
              <a:avLst/>
              <a:gdLst/>
              <a:ahLst/>
              <a:cxnLst/>
              <a:rect l="l" t="t" r="r" b="b"/>
              <a:pathLst>
                <a:path w="418" h="465" extrusionOk="0">
                  <a:moveTo>
                    <a:pt x="275" y="0"/>
                  </a:moveTo>
                  <a:lnTo>
                    <a:pt x="1" y="108"/>
                  </a:lnTo>
                  <a:cubicBezTo>
                    <a:pt x="60" y="227"/>
                    <a:pt x="96" y="346"/>
                    <a:pt x="144" y="465"/>
                  </a:cubicBezTo>
                  <a:lnTo>
                    <a:pt x="417" y="369"/>
                  </a:lnTo>
                  <a:cubicBezTo>
                    <a:pt x="370" y="250"/>
                    <a:pt x="322" y="119"/>
                    <a:pt x="275" y="0"/>
                  </a:cubicBezTo>
                  <a:close/>
                </a:path>
              </a:pathLst>
            </a:custGeom>
            <a:solidFill>
              <a:srgbClr val="F1DB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6575438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Hispanic Three Kings Day by Slidesgo">
  <a:themeElements>
    <a:clrScheme name="Simple Light">
      <a:dk1>
        <a:srgbClr val="21192E"/>
      </a:dk1>
      <a:lt1>
        <a:srgbClr val="FFCD6B"/>
      </a:lt1>
      <a:dk2>
        <a:srgbClr val="FFAC55"/>
      </a:dk2>
      <a:lt2>
        <a:srgbClr val="426564"/>
      </a:lt2>
      <a:accent1>
        <a:srgbClr val="79CCC3"/>
      </a:accent1>
      <a:accent2>
        <a:srgbClr val="F05634"/>
      </a:accent2>
      <a:accent3>
        <a:srgbClr val="FF806F"/>
      </a:accent3>
      <a:accent4>
        <a:srgbClr val="A39F42"/>
      </a:accent4>
      <a:accent5>
        <a:srgbClr val="46512F"/>
      </a:accent5>
      <a:accent6>
        <a:srgbClr val="F4EFE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265</TotalTime>
  <Words>1183</Words>
  <Application>Microsoft Office PowerPoint</Application>
  <PresentationFormat>On-screen Show (16:9)</PresentationFormat>
  <Paragraphs>110</Paragraphs>
  <Slides>27</Slides>
  <Notes>3</Notes>
  <HiddenSlides>0</HiddenSlides>
  <MMClips>6</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27</vt:i4>
      </vt:variant>
    </vt:vector>
  </HeadingPairs>
  <TitlesOfParts>
    <vt:vector size="46" baseType="lpstr">
      <vt:lpstr>UTM Showcard</vt:lpstr>
      <vt:lpstr>SVN-Cookies</vt:lpstr>
      <vt:lpstr>UTM Arruba KT</vt:lpstr>
      <vt:lpstr>Londrina Solid</vt:lpstr>
      <vt:lpstr>iCiel Pony</vt:lpstr>
      <vt:lpstr>Times New Roman</vt:lpstr>
      <vt:lpstr>UTM Habano</vt:lpstr>
      <vt:lpstr>Courier New</vt:lpstr>
      <vt:lpstr>#9Slide07 IcielKoni</vt:lpstr>
      <vt:lpstr>iCiel Pequena</vt:lpstr>
      <vt:lpstr>Times New Roman </vt:lpstr>
      <vt:lpstr>Arial</vt:lpstr>
      <vt:lpstr>SVN-SAF</vt:lpstr>
      <vt:lpstr>iCiel Cadena</vt:lpstr>
      <vt:lpstr>Barlow</vt:lpstr>
      <vt:lpstr>UTM Staccato </vt:lpstr>
      <vt:lpstr>SVN-The Untold Story</vt:lpstr>
      <vt:lpstr>UTM Avo</vt:lpstr>
      <vt:lpstr>Hispanic Three Kings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DÍA DE  LOS REYES MAGOS</dc:title>
  <dc:subject>9Slide.vn</dc:subject>
  <dc:creator>HP</dc:creator>
  <dc:description>9Slide.vn</dc:description>
  <cp:lastModifiedBy>9Slide</cp:lastModifiedBy>
  <cp:revision>19</cp:revision>
  <dcterms:modified xsi:type="dcterms:W3CDTF">2023-02-05T14:33:37Z</dcterms:modified>
  <cp:category>9Slide.vn</cp:category>
</cp:coreProperties>
</file>