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6"/>
  </p:notesMasterIdLst>
  <p:sldIdLst>
    <p:sldId id="270" r:id="rId4"/>
    <p:sldId id="259" r:id="rId5"/>
    <p:sldId id="258" r:id="rId6"/>
    <p:sldId id="282" r:id="rId7"/>
    <p:sldId id="263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91" r:id="rId19"/>
    <p:sldId id="4365" r:id="rId20"/>
    <p:sldId id="4370" r:id="rId21"/>
    <p:sldId id="4368" r:id="rId22"/>
    <p:sldId id="4386" r:id="rId23"/>
    <p:sldId id="436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=""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=""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3.gif"/><Relationship Id="rId7" Type="http://schemas.openxmlformats.org/officeDocument/2006/relationships/image" Target="../media/image44.png"/><Relationship Id="rId12" Type="http://schemas.openxmlformats.org/officeDocument/2006/relationships/slide" Target="slide18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image" Target="../media/image46.png"/><Relationship Id="rId19" Type="http://schemas.openxmlformats.org/officeDocument/2006/relationships/slide" Target="slide11.xml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gif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5" Type="http://schemas.openxmlformats.org/officeDocument/2006/relationships/image" Target="../media/image43.png"/><Relationship Id="rId15" Type="http://schemas.openxmlformats.org/officeDocument/2006/relationships/slide" Target="slide21.xml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18.xml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9" y="3325933"/>
            <a:ext cx="5762419" cy="324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725" y="1429536"/>
            <a:ext cx="4742173" cy="865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58" y="2451672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=""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=""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=""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=""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=""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=""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=""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534794" y="2057400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=""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=""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=""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334</Words>
  <Application>Microsoft Office PowerPoint</Application>
  <PresentationFormat>Custom</PresentationFormat>
  <Paragraphs>46</Paragraphs>
  <Slides>22</Slides>
  <Notes>19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主题​​</vt:lpstr>
      <vt:lpstr>1_www.33ppt.com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43</cp:revision>
  <dcterms:created xsi:type="dcterms:W3CDTF">2023-11-05T12:18:02Z</dcterms:created>
  <dcterms:modified xsi:type="dcterms:W3CDTF">2024-02-21T07:42:54Z</dcterms:modified>
</cp:coreProperties>
</file>