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9" r:id="rId16"/>
    <p:sldId id="310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576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84</cp:revision>
  <dcterms:created xsi:type="dcterms:W3CDTF">2017-10-03T01:20:28Z</dcterms:created>
  <dcterms:modified xsi:type="dcterms:W3CDTF">2023-10-11T01:38:55Z</dcterms:modified>
</cp:coreProperties>
</file>