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18"/>
  </p:notesMasterIdLst>
  <p:sldIdLst>
    <p:sldId id="290" r:id="rId2"/>
    <p:sldId id="293" r:id="rId3"/>
    <p:sldId id="311" r:id="rId4"/>
    <p:sldId id="312" r:id="rId5"/>
    <p:sldId id="291" r:id="rId6"/>
    <p:sldId id="292" r:id="rId7"/>
    <p:sldId id="294" r:id="rId8"/>
    <p:sldId id="313" r:id="rId9"/>
    <p:sldId id="314" r:id="rId10"/>
    <p:sldId id="315" r:id="rId11"/>
    <p:sldId id="316" r:id="rId12"/>
    <p:sldId id="299" r:id="rId13"/>
    <p:sldId id="282" r:id="rId14"/>
    <p:sldId id="310" r:id="rId15"/>
    <p:sldId id="317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CC00"/>
    <a:srgbClr val="0000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849" autoAdjust="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7bDfTCE_vI0/T7MQzaNhM2I/AAAAAAAABGA/swxgP3-2w4M/s1600/hinh-nen-dep-4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40000"/>
          </a:blip>
          <a:srcRect l="54255" t="59105"/>
          <a:stretch>
            <a:fillRect/>
          </a:stretch>
        </p:blipFill>
        <p:spPr bwMode="auto">
          <a:xfrm rot="16200000">
            <a:off x="1143001" y="-1132362"/>
            <a:ext cx="6857999" cy="9144000"/>
          </a:xfrm>
          <a:prstGeom prst="rect">
            <a:avLst/>
          </a:prstGeom>
          <a:noFill/>
        </p:spPr>
      </p:pic>
      <p:pic>
        <p:nvPicPr>
          <p:cNvPr id="5125" name="Picture 3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160337" y="4473018"/>
            <a:ext cx="8823325" cy="188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prstTxWarp prst="textArchUp">
              <a:avLst>
                <a:gd name="adj" fmla="val 10825441"/>
              </a:avLst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3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1" descr="r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28797"/>
            <a:ext cx="6249846" cy="383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6598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01600" y="38100"/>
            <a:ext cx="87106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hình. Điền các từ sau vào chỗ chấm(…) để được câu đúng</a:t>
            </a:r>
          </a:p>
        </p:txBody>
      </p:sp>
      <p:pic>
        <p:nvPicPr>
          <p:cNvPr id="7" name="Picture 12" descr="Ha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466975"/>
            <a:ext cx="2662238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52850" y="2071688"/>
            <a:ext cx="571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Đặt chuột trên mặt phẳng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28925" y="2655888"/>
            <a:ext cx="8534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Cầm chuột bằng…………………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52738" y="3267075"/>
            <a:ext cx="533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Tay duỗi tự nhiên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63850" y="3829050"/>
            <a:ext cx="876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Ngón trỏ đặt vào…………………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73375" y="4413250"/>
            <a:ext cx="8763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Ngón giữa đặt vào………………..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897188" y="5106988"/>
            <a:ext cx="8915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Ngón cái đặt vào……………………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68288" y="5692775"/>
            <a:ext cx="838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Ngón út và ngón áp út đặt vào.............................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15000" y="2573553"/>
            <a:ext cx="23241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alt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907088" y="3720840"/>
            <a:ext cx="4559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973763" y="4329302"/>
            <a:ext cx="45577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973763" y="4995863"/>
            <a:ext cx="2763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511777" y="5608827"/>
            <a:ext cx="312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8" name="TextBox 1"/>
          <p:cNvSpPr txBox="1">
            <a:spLocks noChangeArrowheads="1"/>
          </p:cNvSpPr>
          <p:nvPr/>
        </p:nvSpPr>
        <p:spPr bwMode="auto">
          <a:xfrm>
            <a:off x="168275" y="1130300"/>
            <a:ext cx="82423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 phải chuột, bên trái chuột, nút phải chuột, nút trái chuột, tay phải</a:t>
            </a:r>
          </a:p>
        </p:txBody>
      </p:sp>
    </p:spTree>
    <p:extLst>
      <p:ext uri="{BB962C8B-B14F-4D97-AF65-F5344CB8AC3E}">
        <p14:creationId xmlns:p14="http://schemas.microsoft.com/office/powerpoint/2010/main" val="171036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4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8" y="0"/>
            <a:ext cx="9129712" cy="6858000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288" y="327595"/>
            <a:ext cx="8977312" cy="52322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292142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66782" y="79756"/>
            <a:ext cx="2856930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6781" y="1152658"/>
            <a:ext cx="2854088" cy="8632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6781" y="2246780"/>
            <a:ext cx="2873423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7309" y="3440441"/>
            <a:ext cx="2895600" cy="8916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91001" y="35126"/>
            <a:ext cx="4876799" cy="7841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211186" y="985650"/>
            <a:ext cx="4876799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91001" y="2066453"/>
            <a:ext cx="4876798" cy="8479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47579" y="3088851"/>
            <a:ext cx="4820220" cy="1063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39486" y="4635714"/>
            <a:ext cx="2895600" cy="8916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17309" y="5806629"/>
            <a:ext cx="2895600" cy="8916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197825" y="4298925"/>
            <a:ext cx="4869974" cy="11465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211186" y="5550042"/>
            <a:ext cx="4876798" cy="11465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Arrow Connector 31"/>
          <p:cNvCxnSpPr>
            <a:stCxn id="4" idx="3"/>
            <a:endCxn id="9" idx="1"/>
          </p:cNvCxnSpPr>
          <p:nvPr/>
        </p:nvCxnSpPr>
        <p:spPr>
          <a:xfrm>
            <a:off x="3223712" y="498856"/>
            <a:ext cx="987474" cy="943994"/>
          </a:xfrm>
          <a:prstGeom prst="straightConnector1">
            <a:avLst/>
          </a:prstGeom>
          <a:ln w="5715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8" idx="1"/>
          </p:cNvCxnSpPr>
          <p:nvPr/>
        </p:nvCxnSpPr>
        <p:spPr>
          <a:xfrm flipV="1">
            <a:off x="3238780" y="427187"/>
            <a:ext cx="952221" cy="11479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0" idx="1"/>
          </p:cNvCxnSpPr>
          <p:nvPr/>
        </p:nvCxnSpPr>
        <p:spPr>
          <a:xfrm flipV="1">
            <a:off x="3220157" y="2490430"/>
            <a:ext cx="970844" cy="282234"/>
          </a:xfrm>
          <a:prstGeom prst="straightConnector1">
            <a:avLst/>
          </a:prstGeom>
          <a:ln w="57150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1" idx="1"/>
          </p:cNvCxnSpPr>
          <p:nvPr/>
        </p:nvCxnSpPr>
        <p:spPr>
          <a:xfrm flipV="1">
            <a:off x="3220157" y="3620363"/>
            <a:ext cx="1027422" cy="287541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29" idx="1"/>
          </p:cNvCxnSpPr>
          <p:nvPr/>
        </p:nvCxnSpPr>
        <p:spPr>
          <a:xfrm>
            <a:off x="3202745" y="5043145"/>
            <a:ext cx="1008441" cy="10801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28" idx="1"/>
          </p:cNvCxnSpPr>
          <p:nvPr/>
        </p:nvCxnSpPr>
        <p:spPr>
          <a:xfrm flipV="1">
            <a:off x="3192223" y="4872203"/>
            <a:ext cx="1005602" cy="1465487"/>
          </a:xfrm>
          <a:prstGeom prst="straightConnector1">
            <a:avLst/>
          </a:prstGeom>
          <a:ln w="5715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92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i="1" dirty="0" err="1" smtClean="0">
                <a:solidFill>
                  <a:srgbClr val="FF0000"/>
                </a:solidFill>
              </a:rPr>
              <a:t>Thử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tài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với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chuột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463"/>
      </p:ext>
    </p:extLst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2"/>
          <a:stretch/>
        </p:blipFill>
        <p:spPr>
          <a:xfrm>
            <a:off x="0" y="0"/>
            <a:ext cx="9196388" cy="6858000"/>
          </a:xfrm>
        </p:spPr>
      </p:pic>
      <p:sp>
        <p:nvSpPr>
          <p:cNvPr id="2" name="TextBox 1"/>
          <p:cNvSpPr txBox="1"/>
          <p:nvPr/>
        </p:nvSpPr>
        <p:spPr>
          <a:xfrm>
            <a:off x="762000" y="228600"/>
            <a:ext cx="80772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1600200"/>
            <a:ext cx="8382000" cy="426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This PC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dể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This PC.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297748"/>
      </p:ext>
    </p:extLst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2438400"/>
            <a:ext cx="504336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err="1" smtClean="0">
                <a:ln/>
                <a:solidFill>
                  <a:srgbClr val="0033CC"/>
                </a:solidFill>
                <a:effectLst/>
              </a:rPr>
              <a:t>Khởi</a:t>
            </a:r>
            <a:r>
              <a:rPr lang="en-US" sz="8800" b="1" cap="none" spc="0" dirty="0" smtClean="0">
                <a:ln/>
                <a:solidFill>
                  <a:srgbClr val="0033CC"/>
                </a:solidFill>
                <a:effectLst/>
              </a:rPr>
              <a:t> </a:t>
            </a:r>
            <a:r>
              <a:rPr lang="en-US" sz="8800" b="1" cap="none" spc="0" dirty="0" err="1" smtClean="0">
                <a:ln/>
                <a:solidFill>
                  <a:srgbClr val="0033CC"/>
                </a:solidFill>
                <a:effectLst/>
              </a:rPr>
              <a:t>động</a:t>
            </a:r>
            <a:endParaRPr lang="en-US" sz="8800" b="1" cap="none" spc="0" dirty="0">
              <a:ln/>
              <a:solidFill>
                <a:srgbClr val="0033CC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7bDfTCE_vI0/T7MQzaNhM2I/AAAAAAAABGA/swxgP3-2w4M/s1600/hinh-nen-dep-4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40000"/>
          </a:blip>
          <a:srcRect l="54255" t="59105"/>
          <a:stretch>
            <a:fillRect/>
          </a:stretch>
        </p:blipFill>
        <p:spPr bwMode="auto">
          <a:xfrm rot="16200000">
            <a:off x="1089025" y="-1299765"/>
            <a:ext cx="6857999" cy="9144000"/>
          </a:xfrm>
          <a:prstGeom prst="rect">
            <a:avLst/>
          </a:prstGeom>
          <a:noFill/>
        </p:spPr>
      </p:pic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304800" y="670908"/>
            <a:ext cx="82296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>
            <a:lvl1pPr indent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8" descr="BD2053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0"/>
            <a:ext cx="1905000" cy="327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BD2053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3618" y="-607418"/>
            <a:ext cx="1905000" cy="327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BD2053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3921" y="3664239"/>
            <a:ext cx="1905000" cy="327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BD2053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1407" y="4237538"/>
            <a:ext cx="1905000" cy="327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654" y="2808873"/>
            <a:ext cx="3639878" cy="252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ular Callout 15"/>
          <p:cNvSpPr/>
          <p:nvPr/>
        </p:nvSpPr>
        <p:spPr>
          <a:xfrm>
            <a:off x="6351228" y="2208023"/>
            <a:ext cx="1333500" cy="762000"/>
          </a:xfrm>
          <a:prstGeom prst="wedgeRectCallout">
            <a:avLst>
              <a:gd name="adj1" fmla="val -80961"/>
              <a:gd name="adj2" fmla="val 16011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737215" y="4148940"/>
            <a:ext cx="1333500" cy="762000"/>
          </a:xfrm>
          <a:prstGeom prst="wedgeRectCallout">
            <a:avLst>
              <a:gd name="adj1" fmla="val 104285"/>
              <a:gd name="adj2" fmla="val 6160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916621" y="1827023"/>
            <a:ext cx="1333500" cy="762000"/>
          </a:xfrm>
          <a:prstGeom prst="wedgeRectCallout">
            <a:avLst>
              <a:gd name="adj1" fmla="val 121683"/>
              <a:gd name="adj2" fmla="val 13683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ular Callout 18"/>
          <p:cNvSpPr/>
          <p:nvPr/>
        </p:nvSpPr>
        <p:spPr>
          <a:xfrm>
            <a:off x="7241221" y="4472498"/>
            <a:ext cx="1246780" cy="762000"/>
          </a:xfrm>
          <a:prstGeom prst="wedgeRectCallout">
            <a:avLst>
              <a:gd name="adj1" fmla="val -214792"/>
              <a:gd name="adj2" fmla="val 3474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7393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3" descr="C:\Users\Admin\Desktop\hinh-nen-powerpoint-dep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Double Wave 7"/>
          <p:cNvSpPr/>
          <p:nvPr/>
        </p:nvSpPr>
        <p:spPr>
          <a:xfrm>
            <a:off x="2133600" y="228600"/>
            <a:ext cx="5243512" cy="1401762"/>
          </a:xfrm>
          <a:prstGeom prst="double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057400"/>
            <a:ext cx="2295238" cy="17428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4094" y="4216013"/>
            <a:ext cx="4731519" cy="2643124"/>
          </a:xfrm>
          <a:prstGeom prst="rect">
            <a:avLst/>
          </a:prstGeom>
        </p:spPr>
      </p:pic>
      <p:pic>
        <p:nvPicPr>
          <p:cNvPr id="6" name="Picture 11" descr="chuot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54872"/>
            <a:ext cx="91440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chuot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481" y="3254872"/>
            <a:ext cx="72866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chuot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7" y="1911140"/>
            <a:ext cx="979488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chuot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100" y="1889029"/>
            <a:ext cx="9810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chuot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925" y="1823827"/>
            <a:ext cx="12319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A Tuong\Desktop\tranh trang tri pm\tay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512" y="3236261"/>
            <a:ext cx="983313" cy="98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4043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6667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38329" y="2124552"/>
            <a:ext cx="7600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0000FF"/>
                </a:solidFill>
              </a:rPr>
              <a:t>Bài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3: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EM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TẬP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SỬ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DỤNG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CHUỘT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2493" y="3245349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trang10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2209800"/>
            <a:ext cx="7315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237432"/>
            <a:ext cx="6831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99" y="4359618"/>
            <a:ext cx="2511426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u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08078"/>
            <a:ext cx="24860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u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15" y="2197956"/>
            <a:ext cx="2454275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14" y="4245318"/>
            <a:ext cx="2591985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18631" y="320745"/>
            <a:ext cx="74676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alt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750" y="1013481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 </a:t>
            </a:r>
            <a:r>
              <a:rPr lang="pt-B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máy tính gồm mấy nút đó là những nút nào?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1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340" y="3488527"/>
            <a:ext cx="3933415" cy="256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 flipH="1" flipV="1">
            <a:off x="1825129" y="3795172"/>
            <a:ext cx="1192776" cy="257716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V="1">
            <a:off x="4038600" y="3060699"/>
            <a:ext cx="2444172" cy="734472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3648055" y="3838305"/>
            <a:ext cx="3057525" cy="992187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66723" y="3376613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Nút trái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6496073" y="2528888"/>
            <a:ext cx="198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Nút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phải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545819" y="4502385"/>
            <a:ext cx="182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Nút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cuộn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057298" y="1568957"/>
            <a:ext cx="6953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7587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 animBg="1"/>
      <p:bldP spid="10" grpId="0" animBg="1"/>
      <p:bldP spid="15" grpId="0" animBg="1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90600" y="609600"/>
            <a:ext cx="74676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alt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6" r="49994" b="22222"/>
          <a:stretch/>
        </p:blipFill>
        <p:spPr>
          <a:xfrm>
            <a:off x="457200" y="2133600"/>
            <a:ext cx="3460322" cy="2133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7" t="37860" b="22222"/>
          <a:stretch/>
        </p:blipFill>
        <p:spPr>
          <a:xfrm>
            <a:off x="4724400" y="2167719"/>
            <a:ext cx="3657600" cy="20994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44958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05500" y="44958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2b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41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903</TotalTime>
  <Words>450</Words>
  <Application>Microsoft Office PowerPoint</Application>
  <PresentationFormat>On-screen Show (4:3)</PresentationFormat>
  <Paragraphs>62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MTC</cp:lastModifiedBy>
  <cp:revision>92</cp:revision>
  <dcterms:created xsi:type="dcterms:W3CDTF">2017-10-03T01:20:28Z</dcterms:created>
  <dcterms:modified xsi:type="dcterms:W3CDTF">2023-10-11T01:40:42Z</dcterms:modified>
</cp:coreProperties>
</file>