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66" r:id="rId3"/>
    <p:sldId id="528" r:id="rId4"/>
    <p:sldId id="471" r:id="rId5"/>
    <p:sldId id="531" r:id="rId6"/>
    <p:sldId id="530" r:id="rId7"/>
    <p:sldId id="472" r:id="rId8"/>
    <p:sldId id="529" r:id="rId9"/>
    <p:sldId id="533" r:id="rId10"/>
    <p:sldId id="582" r:id="rId11"/>
    <p:sldId id="259" r:id="rId12"/>
    <p:sldId id="262" r:id="rId13"/>
    <p:sldId id="267" r:id="rId14"/>
    <p:sldId id="264" r:id="rId15"/>
    <p:sldId id="485" r:id="rId16"/>
    <p:sldId id="532" r:id="rId17"/>
    <p:sldId id="526" r:id="rId18"/>
    <p:sldId id="5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43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9.xml"/><Relationship Id="rId10" Type="http://schemas.microsoft.com/office/2007/relationships/hdphoto" Target="../media/hdphoto6.wdp"/><Relationship Id="rId4" Type="http://schemas.microsoft.com/office/2007/relationships/media" Target="../media/media2.mp3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7.gif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12" Type="http://schemas.microsoft.com/office/2007/relationships/hdphoto" Target="../media/hdphoto8.wdp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2.gif"/><Relationship Id="rId10" Type="http://schemas.openxmlformats.org/officeDocument/2006/relationships/image" Target="../media/image30.png"/><Relationship Id="rId4" Type="http://schemas.microsoft.com/office/2007/relationships/media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2.gif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27.gif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5.png"/><Relationship Id="rId10" Type="http://schemas.microsoft.com/office/2007/relationships/hdphoto" Target="../media/hdphoto8.wdp"/><Relationship Id="rId4" Type="http://schemas.microsoft.com/office/2007/relationships/media" Target="../media/media2.mp3"/><Relationship Id="rId9" Type="http://schemas.openxmlformats.org/officeDocument/2006/relationships/image" Target="../media/image31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27.gif"/><Relationship Id="rId3" Type="http://schemas.openxmlformats.org/officeDocument/2006/relationships/audio" Target="NULL" TargetMode="External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19" Type="http://schemas.openxmlformats.org/officeDocument/2006/relationships/image" Target="../media/image32.gif"/><Relationship Id="rId4" Type="http://schemas.microsoft.com/office/2007/relationships/media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gif"/><Relationship Id="rId18" Type="http://schemas.openxmlformats.org/officeDocument/2006/relationships/image" Target="../media/image40.png"/><Relationship Id="rId26" Type="http://schemas.openxmlformats.org/officeDocument/2006/relationships/image" Target="../media/image56.gif"/><Relationship Id="rId3" Type="http://schemas.microsoft.com/office/2007/relationships/media" Target="../media/media1.mp3"/><Relationship Id="rId21" Type="http://schemas.openxmlformats.org/officeDocument/2006/relationships/image" Target="../media/image52.png"/><Relationship Id="rId7" Type="http://schemas.openxmlformats.org/officeDocument/2006/relationships/image" Target="../media/image36.png"/><Relationship Id="rId12" Type="http://schemas.openxmlformats.org/officeDocument/2006/relationships/image" Target="../media/image47.gif"/><Relationship Id="rId17" Type="http://schemas.openxmlformats.org/officeDocument/2006/relationships/image" Target="../media/image50.png"/><Relationship Id="rId25" Type="http://schemas.openxmlformats.org/officeDocument/2006/relationships/image" Target="../media/image27.gif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microsoft.com/office/2007/relationships/hdphoto" Target="../media/hdphoto12.wdp"/><Relationship Id="rId29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24" Type="http://schemas.openxmlformats.org/officeDocument/2006/relationships/image" Target="../media/image55.png"/><Relationship Id="rId5" Type="http://schemas.openxmlformats.org/officeDocument/2006/relationships/slideLayout" Target="../slideLayouts/slideLayout9.xml"/><Relationship Id="rId15" Type="http://schemas.microsoft.com/office/2007/relationships/hdphoto" Target="../media/hdphoto11.wdp"/><Relationship Id="rId23" Type="http://schemas.openxmlformats.org/officeDocument/2006/relationships/image" Target="../media/image54.png"/><Relationship Id="rId28" Type="http://schemas.openxmlformats.org/officeDocument/2006/relationships/image" Target="../media/image58.gif"/><Relationship Id="rId10" Type="http://schemas.openxmlformats.org/officeDocument/2006/relationships/image" Target="../media/image24.png"/><Relationship Id="rId19" Type="http://schemas.openxmlformats.org/officeDocument/2006/relationships/image" Target="../media/image51.png"/><Relationship Id="rId31" Type="http://schemas.openxmlformats.org/officeDocument/2006/relationships/image" Target="../media/image28.png"/><Relationship Id="rId4" Type="http://schemas.openxmlformats.org/officeDocument/2006/relationships/audio" Target="../media/media1.mp3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3.png"/><Relationship Id="rId27" Type="http://schemas.openxmlformats.org/officeDocument/2006/relationships/image" Target="../media/image57.gif"/><Relationship Id="rId30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331AC-0DD8-4F7A-9029-8166630D62EE}"/>
              </a:ext>
            </a:extLst>
          </p:cNvPr>
          <p:cNvSpPr/>
          <p:nvPr/>
        </p:nvSpPr>
        <p:spPr>
          <a:xfrm>
            <a:off x="1731233" y="10333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13A5EE-E85B-40C6-B5D9-27F2D47D28A3}"/>
              </a:ext>
            </a:extLst>
          </p:cNvPr>
          <p:cNvSpPr/>
          <p:nvPr/>
        </p:nvSpPr>
        <p:spPr>
          <a:xfrm>
            <a:off x="816833" y="1848587"/>
            <a:ext cx="9931598" cy="27694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hỗ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trum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E7E1E-2172-442B-9E85-920A07291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34DA12-DE57-4CBA-B347-4C2C2FAF7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96296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4699652" y="288395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6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0" name="Oval Callout 15">
            <a:extLst>
              <a:ext uri="{FF2B5EF4-FFF2-40B4-BE49-F238E27FC236}">
                <a16:creationId xmlns:a16="http://schemas.microsoft.com/office/drawing/2014/main" id="{8FD8A6AF-6572-4C22-95F7-E58858DFC446}"/>
              </a:ext>
            </a:extLst>
          </p:cNvPr>
          <p:cNvSpPr/>
          <p:nvPr/>
        </p:nvSpPr>
        <p:spPr>
          <a:xfrm>
            <a:off x="889395" y="3192518"/>
            <a:ext cx="2362559" cy="1227264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21" name="Rectangular Callout 8">
            <a:extLst>
              <a:ext uri="{FF2B5EF4-FFF2-40B4-BE49-F238E27FC236}">
                <a16:creationId xmlns:a16="http://schemas.microsoft.com/office/drawing/2014/main" id="{085240B2-0115-4490-8449-69A37E16B602}"/>
              </a:ext>
            </a:extLst>
          </p:cNvPr>
          <p:cNvSpPr/>
          <p:nvPr/>
        </p:nvSpPr>
        <p:spPr>
          <a:xfrm>
            <a:off x="1087964" y="3282956"/>
            <a:ext cx="2163991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kern="0" dirty="0">
                <a:solidFill>
                  <a:srgbClr val="7030A0"/>
                </a:solidFill>
                <a:latin typeface="UTM avo"/>
                <a:cs typeface="Times New Roman" panose="02020603050405020304" pitchFamily="18" charset="0"/>
                <a:sym typeface="Arial"/>
              </a:rPr>
              <a:t>6 </a:t>
            </a:r>
            <a:r>
              <a:rPr lang="en-US" sz="3200" b="1" i="1" kern="0" dirty="0" err="1">
                <a:solidFill>
                  <a:srgbClr val="7030A0"/>
                </a:solidFill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D90F75-7314-4F09-89F1-B71686932E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FFE290-C2B0-453A-9533-703909F329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40798" y="90802"/>
            <a:ext cx="1154182" cy="500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1A5FF9-315C-49DD-BDA7-587AADBBCDF6}"/>
              </a:ext>
            </a:extLst>
          </p:cNvPr>
          <p:cNvGrpSpPr/>
          <p:nvPr/>
        </p:nvGrpSpPr>
        <p:grpSpPr>
          <a:xfrm>
            <a:off x="2793830" y="828384"/>
            <a:ext cx="6842414" cy="1619261"/>
            <a:chOff x="2793830" y="828384"/>
            <a:chExt cx="6842414" cy="1619261"/>
          </a:xfrm>
        </p:grpSpPr>
        <p:sp>
          <p:nvSpPr>
            <p:cNvPr id="30" name="Round Same Side Corner Rectangle 10">
              <a:extLst>
                <a:ext uri="{FF2B5EF4-FFF2-40B4-BE49-F238E27FC236}">
                  <a16:creationId xmlns:a16="http://schemas.microsoft.com/office/drawing/2014/main" id="{E97710E4-0E11-4B9A-86D6-A9D7CE40BEF5}"/>
                </a:ext>
              </a:extLst>
            </p:cNvPr>
            <p:cNvSpPr/>
            <p:nvPr/>
          </p:nvSpPr>
          <p:spPr>
            <a:xfrm>
              <a:off x="2793830" y="828384"/>
              <a:ext cx="6842414" cy="16031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DF6569C0-F8AF-48F2-86C5-72E543840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935" b="98532" l="4067" r="59400">
                          <a14:foregroundMark x1="7733" y1="18029" x2="7733" y2="38784"/>
                          <a14:foregroundMark x1="4133" y1="25996" x2="4133" y2="42558"/>
                          <a14:foregroundMark x1="4133" y1="42558" x2="4133" y2="42558"/>
                          <a14:foregroundMark x1="28000" y1="12159" x2="28000" y2="33753"/>
                          <a14:foregroundMark x1="28000" y1="33753" x2="28000" y2="33753"/>
                          <a14:foregroundMark x1="47267" y1="11740" x2="47467" y2="34172"/>
                          <a14:foregroundMark x1="47467" y1="34172" x2="47400" y2="34801"/>
                          <a14:foregroundMark x1="55333" y1="58281" x2="55333" y2="79455"/>
                          <a14:foregroundMark x1="55333" y1="79455" x2="55333" y2="79455"/>
                          <a14:foregroundMark x1="36000" y1="94130" x2="36000" y2="94130"/>
                          <a14:foregroundMark x1="15533" y1="62264" x2="15867" y2="82390"/>
                          <a14:foregroundMark x1="15867" y1="82390" x2="15867" y2="82390"/>
                          <a14:foregroundMark x1="12867" y1="86792" x2="12067" y2="94759"/>
                          <a14:foregroundMark x1="14267" y1="87841" x2="13800" y2="92243"/>
                          <a14:foregroundMark x1="13000" y1="83019" x2="13000" y2="86792"/>
                          <a14:foregroundMark x1="14867" y1="95178" x2="14867" y2="95178"/>
                          <a14:foregroundMark x1="15200" y1="94130" x2="15067" y2="98742"/>
                          <a14:foregroundMark x1="28200" y1="2935" x2="28933" y2="3774"/>
                          <a14:backgroundMark x1="17733" y1="91195" x2="17733" y2="91195"/>
                          <a14:backgroundMark x1="17400" y1="95178" x2="17400" y2="95178"/>
                          <a14:backgroundMark x1="17067" y1="92662" x2="17067" y2="92662"/>
                          <a14:backgroundMark x1="17733" y1="96226" x2="17733" y2="96226"/>
                          <a14:backgroundMark x1="17400" y1="94759" x2="17400" y2="94759"/>
                          <a14:backgroundMark x1="17400" y1="93291" x2="18800" y2="95178"/>
                          <a14:backgroundMark x1="14967" y1="92510" x2="15547" y2="94229"/>
                          <a14:backgroundMark x1="16291" y1="95755" x2="17867" y2="96646"/>
                          <a14:backgroundMark x1="13324" y1="94078" x2="14051" y2="94489"/>
                        </a14:backgroundRemoval>
                      </a14:imgEffect>
                    </a14:imgLayer>
                  </a14:imgProps>
                </a:ext>
              </a:extLst>
            </a:blip>
            <a:srcRect r="33969"/>
            <a:stretch/>
          </p:blipFill>
          <p:spPr>
            <a:xfrm>
              <a:off x="3375417" y="828384"/>
              <a:ext cx="3362297" cy="1619261"/>
            </a:xfrm>
            <a:prstGeom prst="rect">
              <a:avLst/>
            </a:prstGeom>
          </p:spPr>
        </p:pic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E82F7002-648C-40EB-96F7-FB8515DB25A5}"/>
                </a:ext>
              </a:extLst>
            </p:cNvPr>
            <p:cNvSpPr/>
            <p:nvPr/>
          </p:nvSpPr>
          <p:spPr>
            <a:xfrm>
              <a:off x="6737714" y="1266486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củ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cà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rốt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82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318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1" grpId="0" animBg="1"/>
      <p:bldP spid="51" grpId="1" animBg="1"/>
      <p:bldP spid="51" grpId="2" animBg="1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640129" y="263352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E2BB0A84-E75B-4DB5-AB71-399637BEE184}"/>
              </a:ext>
            </a:extLst>
          </p:cNvPr>
          <p:cNvSpPr/>
          <p:nvPr/>
        </p:nvSpPr>
        <p:spPr>
          <a:xfrm>
            <a:off x="889396" y="3315691"/>
            <a:ext cx="2440583" cy="110409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17" name="Rectangular Callout 8">
            <a:extLst>
              <a:ext uri="{FF2B5EF4-FFF2-40B4-BE49-F238E27FC236}">
                <a16:creationId xmlns:a16="http://schemas.microsoft.com/office/drawing/2014/main" id="{16874C31-43AE-43DB-ACF6-C3D1B83934EC}"/>
              </a:ext>
            </a:extLst>
          </p:cNvPr>
          <p:cNvSpPr/>
          <p:nvPr/>
        </p:nvSpPr>
        <p:spPr>
          <a:xfrm>
            <a:off x="1174935" y="3315691"/>
            <a:ext cx="2259240" cy="897391"/>
          </a:xfrm>
          <a:prstGeom prst="wedgeRectCallout">
            <a:avLst>
              <a:gd name="adj1" fmla="val -65888"/>
              <a:gd name="adj2" fmla="val 36466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C96F5F-D930-4D64-98EA-8B7C96C2CF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FB1A68-54D5-4F69-B62E-37F58867F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304B0E-9A21-437D-96CA-438C7E9A6233}"/>
              </a:ext>
            </a:extLst>
          </p:cNvPr>
          <p:cNvGrpSpPr/>
          <p:nvPr/>
        </p:nvGrpSpPr>
        <p:grpSpPr>
          <a:xfrm>
            <a:off x="2768207" y="515715"/>
            <a:ext cx="7031331" cy="2195749"/>
            <a:chOff x="2768207" y="515715"/>
            <a:chExt cx="7031331" cy="219574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54F0746E-B0AF-4EF9-9A5D-F40A1C4B852D}"/>
                </a:ext>
              </a:extLst>
            </p:cNvPr>
            <p:cNvSpPr/>
            <p:nvPr/>
          </p:nvSpPr>
          <p:spPr>
            <a:xfrm>
              <a:off x="2793830" y="828383"/>
              <a:ext cx="7005708" cy="147879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4437E4-5495-449B-800D-DDAD31413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08" b="89979" l="9972" r="95530">
                          <a14:foregroundMark x1="41816" y1="43070" x2="52957" y2="48401"/>
                          <a14:foregroundMark x1="83563" y1="52452" x2="95530" y2="56077"/>
                          <a14:foregroundMark x1="65337" y1="36034" x2="74553" y2="31770"/>
                          <a14:foregroundMark x1="74553" y1="31770" x2="74897" y2="30917"/>
                          <a14:foregroundMark x1="57634" y1="39446" x2="57978" y2="47974"/>
                          <a14:foregroundMark x1="57634" y1="38593" x2="58253" y2="46908"/>
                          <a14:foregroundMark x1="81637" y1="53945" x2="81293" y2="63539"/>
                          <a14:foregroundMark x1="40853" y1="46482" x2="41816" y2="48401"/>
                          <a14:foregroundMark x1="57978" y1="42004" x2="57978" y2="46482"/>
                          <a14:foregroundMark x1="64580" y1="31557" x2="64856" y2="42004"/>
                          <a14:backgroundMark x1="17813" y1="44563" x2="32669" y2="62900"/>
                        </a14:backgroundRemoval>
                      </a14:imgEffect>
                    </a14:imgLayer>
                  </a14:imgProps>
                </a:ext>
              </a:extLst>
            </a:blip>
            <a:srcRect l="37374"/>
            <a:stretch/>
          </p:blipFill>
          <p:spPr>
            <a:xfrm>
              <a:off x="2768207" y="515715"/>
              <a:ext cx="4263124" cy="2195749"/>
            </a:xfrm>
            <a:prstGeom prst="rect">
              <a:avLst/>
            </a:prstGeom>
          </p:spPr>
        </p:pic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1B909FE6-B3BC-4EA8-B69D-FC5F7B20E636}"/>
                </a:ext>
              </a:extLst>
            </p:cNvPr>
            <p:cNvSpPr/>
            <p:nvPr/>
          </p:nvSpPr>
          <p:spPr>
            <a:xfrm>
              <a:off x="6919716" y="1186317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82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18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7" grpId="0" animBg="1"/>
      <p:bldP spid="47" grpId="1" animBg="1"/>
      <p:bldP spid="47" grpId="2" animBg="1"/>
      <p:bldP spid="16" grpId="0" animBg="1"/>
      <p:bldP spid="16" grpId="1" animBg="1"/>
      <p:bldP spid="16" grpId="2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1104899" y="-27018"/>
            <a:ext cx="13304962" cy="6885018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661591" y="240437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9771" y="-32032"/>
            <a:ext cx="12394447" cy="6890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65" name="Oval Callout 15">
            <a:extLst>
              <a:ext uri="{FF2B5EF4-FFF2-40B4-BE49-F238E27FC236}">
                <a16:creationId xmlns:a16="http://schemas.microsoft.com/office/drawing/2014/main" id="{3BC93602-EFA3-4579-8699-47E627294865}"/>
              </a:ext>
            </a:extLst>
          </p:cNvPr>
          <p:cNvSpPr/>
          <p:nvPr/>
        </p:nvSpPr>
        <p:spPr>
          <a:xfrm>
            <a:off x="889396" y="3222624"/>
            <a:ext cx="2419775" cy="119715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66" name="Rectangular Callout 8">
            <a:extLst>
              <a:ext uri="{FF2B5EF4-FFF2-40B4-BE49-F238E27FC236}">
                <a16:creationId xmlns:a16="http://schemas.microsoft.com/office/drawing/2014/main" id="{4D461A77-2BDF-4971-A10E-19ED8C2A1DAC}"/>
              </a:ext>
            </a:extLst>
          </p:cNvPr>
          <p:cNvSpPr/>
          <p:nvPr/>
        </p:nvSpPr>
        <p:spPr>
          <a:xfrm>
            <a:off x="1490207" y="3368016"/>
            <a:ext cx="2259942" cy="897391"/>
          </a:xfrm>
          <a:prstGeom prst="wedgeRectCallout">
            <a:avLst>
              <a:gd name="adj1" fmla="val -75692"/>
              <a:gd name="adj2" fmla="val 2926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  <a:sym typeface="Arial"/>
              </a:rPr>
              <a:t>chục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5F98ED7-8E14-4F13-96B1-AF1EC26538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F5577C-F962-4578-A14A-5BD28D5A51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00AC72-59D9-4670-B727-F9ABCFAD969F}"/>
              </a:ext>
            </a:extLst>
          </p:cNvPr>
          <p:cNvGrpSpPr/>
          <p:nvPr/>
        </p:nvGrpSpPr>
        <p:grpSpPr>
          <a:xfrm>
            <a:off x="2793829" y="301163"/>
            <a:ext cx="6842414" cy="1755815"/>
            <a:chOff x="2793829" y="301163"/>
            <a:chExt cx="6842414" cy="1755815"/>
          </a:xfrm>
        </p:grpSpPr>
        <p:sp>
          <p:nvSpPr>
            <p:cNvPr id="49" name="Round Same Side Corner Rectangle 10">
              <a:extLst>
                <a:ext uri="{FF2B5EF4-FFF2-40B4-BE49-F238E27FC236}">
                  <a16:creationId xmlns:a16="http://schemas.microsoft.com/office/drawing/2014/main" id="{DA38F038-807A-4693-BA42-5E69053C1ADE}"/>
                </a:ext>
              </a:extLst>
            </p:cNvPr>
            <p:cNvSpPr/>
            <p:nvPr/>
          </p:nvSpPr>
          <p:spPr>
            <a:xfrm>
              <a:off x="2793829" y="301163"/>
              <a:ext cx="6842414" cy="175337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1A0B0041-1A60-4BBB-BC69-D54E45F41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74" y="376233"/>
              <a:ext cx="800751" cy="800751"/>
            </a:xfrm>
            <a:prstGeom prst="rect">
              <a:avLst/>
            </a:prstGeom>
          </p:spPr>
        </p:pic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D26F1618-3DDF-47D8-B52D-81D0398D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06" y="341045"/>
              <a:ext cx="800751" cy="800751"/>
            </a:xfrm>
            <a:prstGeom prst="rect">
              <a:avLst/>
            </a:prstGeom>
          </p:spPr>
        </p:pic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D4F01B47-9266-4FE0-8AF9-0D3E9E88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736" y="1231853"/>
              <a:ext cx="825125" cy="825125"/>
            </a:xfrm>
            <a:prstGeom prst="rect">
              <a:avLst/>
            </a:prstGeom>
          </p:spPr>
        </p:pic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771A21E-EACB-473D-A4EB-BCFAC06DB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961" y="1198929"/>
              <a:ext cx="825125" cy="825125"/>
            </a:xfrm>
            <a:prstGeom prst="rect">
              <a:avLst/>
            </a:prstGeom>
          </p:spPr>
        </p:pic>
        <p:pic>
          <p:nvPicPr>
            <p:cNvPr id="46" name="Hình ảnh 45">
              <a:extLst>
                <a:ext uri="{FF2B5EF4-FFF2-40B4-BE49-F238E27FC236}">
                  <a16:creationId xmlns:a16="http://schemas.microsoft.com/office/drawing/2014/main" id="{50462D94-1A26-43D5-A866-3CDA554AF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2849" y="584667"/>
              <a:ext cx="825125" cy="825125"/>
            </a:xfrm>
            <a:prstGeom prst="rect">
              <a:avLst/>
            </a:prstGeom>
          </p:spPr>
        </p:pic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334C96D0-25E0-4C5B-96D8-96A87A0C5381}"/>
                </a:ext>
              </a:extLst>
            </p:cNvPr>
            <p:cNvSpPr/>
            <p:nvPr/>
          </p:nvSpPr>
          <p:spPr>
            <a:xfrm>
              <a:off x="3168834" y="741708"/>
              <a:ext cx="28798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chục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bóng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0023 L -0.99818 0.0011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99583 4.8148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82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18"/>
                            </p:stCondLst>
                            <p:childTnLst>
                              <p:par>
                                <p:cTn id="48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18"/>
                            </p:stCondLst>
                            <p:childTnLst>
                              <p:par>
                                <p:cTn id="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87" grpId="0" animBg="1"/>
      <p:bldP spid="87" grpId="1" animBg="1"/>
      <p:bldP spid="87" grpId="2" animBg="1"/>
      <p:bldP spid="65" grpId="0" animBg="1"/>
      <p:bldP spid="65" grpId="1" animBg="1"/>
      <p:bldP spid="65" grpId="2" animBg="1"/>
      <p:bldP spid="66" grpId="0" animBg="1"/>
      <p:bldP spid="6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304800" y="-33083"/>
            <a:ext cx="12859047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3956776" y="2279521"/>
            <a:ext cx="359844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8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34563D2-2CDB-45B9-8729-5C7DED107333}"/>
              </a:ext>
            </a:extLst>
          </p:cNvPr>
          <p:cNvGrpSpPr/>
          <p:nvPr/>
        </p:nvGrpSpPr>
        <p:grpSpPr>
          <a:xfrm>
            <a:off x="1847851" y="378109"/>
            <a:ext cx="8977386" cy="1647672"/>
            <a:chOff x="3436491" y="48411"/>
            <a:chExt cx="6711214" cy="1591718"/>
          </a:xfrm>
        </p:grpSpPr>
        <p:sp>
          <p:nvSpPr>
            <p:cNvPr id="120" name="Round Same Side Corner Rectangle 10">
              <a:extLst>
                <a:ext uri="{FF2B5EF4-FFF2-40B4-BE49-F238E27FC236}">
                  <a16:creationId xmlns:a16="http://schemas.microsoft.com/office/drawing/2014/main" id="{E2159DED-BFD1-496B-9B84-0F9F9D810345}"/>
                </a:ext>
              </a:extLst>
            </p:cNvPr>
            <p:cNvSpPr/>
            <p:nvPr/>
          </p:nvSpPr>
          <p:spPr>
            <a:xfrm>
              <a:off x="3436491" y="48411"/>
              <a:ext cx="6711214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3E4156B-9F78-4E9B-AEFF-DFA411DD0038}"/>
                </a:ext>
              </a:extLst>
            </p:cNvPr>
            <p:cNvSpPr/>
            <p:nvPr/>
          </p:nvSpPr>
          <p:spPr>
            <a:xfrm>
              <a:off x="3532056" y="297532"/>
              <a:ext cx="6615649" cy="12818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Cả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hai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thùng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chứa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bao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gói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kẹo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3721658" y="1755661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74" name="Oval Callout 15">
            <a:extLst>
              <a:ext uri="{FF2B5EF4-FFF2-40B4-BE49-F238E27FC236}">
                <a16:creationId xmlns:a16="http://schemas.microsoft.com/office/drawing/2014/main" id="{3EC799AF-DA08-4D14-B438-CC6A0F52F4CF}"/>
              </a:ext>
            </a:extLst>
          </p:cNvPr>
          <p:cNvSpPr/>
          <p:nvPr/>
        </p:nvSpPr>
        <p:spPr>
          <a:xfrm>
            <a:off x="889396" y="3146023"/>
            <a:ext cx="2748223" cy="1273758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Không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trả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lời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được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thì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mình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giúp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để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qua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vòng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nhé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!</a:t>
            </a:r>
          </a:p>
        </p:txBody>
      </p:sp>
      <p:sp>
        <p:nvSpPr>
          <p:cNvPr id="75" name="Rectangular Callout 8">
            <a:extLst>
              <a:ext uri="{FF2B5EF4-FFF2-40B4-BE49-F238E27FC236}">
                <a16:creationId xmlns:a16="http://schemas.microsoft.com/office/drawing/2014/main" id="{83E949BD-465B-4AC6-80F1-B7686240742A}"/>
              </a:ext>
            </a:extLst>
          </p:cNvPr>
          <p:cNvSpPr/>
          <p:nvPr/>
        </p:nvSpPr>
        <p:spPr>
          <a:xfrm>
            <a:off x="1170604" y="3387942"/>
            <a:ext cx="2736921" cy="897391"/>
          </a:xfrm>
          <a:prstGeom prst="wedgeRectCallout">
            <a:avLst>
              <a:gd name="adj1" fmla="val -58737"/>
              <a:gd name="adj2" fmla="val 42642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8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F58CBFA-EE91-4D0B-B0D0-0A89C4CB3D6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F3B2E56-7FFC-4889-87C9-3B6400F2DFF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1.00429 0.00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82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82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40" grpId="0" animBg="1"/>
      <p:bldP spid="74" grpId="0" animBg="1"/>
      <p:bldP spid="74" grpId="1" animBg="1"/>
      <p:bldP spid="74" grpId="2" animBg="1"/>
      <p:bldP spid="74" grpId="3" animBg="1"/>
      <p:bldP spid="75" grpId="0" animBg="1"/>
      <p:bldP spid="7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516B4D8-B2C6-4F51-9098-00D701DD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14" y="1786509"/>
            <a:ext cx="9174371" cy="47583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098548B-B1BD-4976-AF8E-45532401C2AD}"/>
              </a:ext>
            </a:extLst>
          </p:cNvPr>
          <p:cNvGrpSpPr/>
          <p:nvPr/>
        </p:nvGrpSpPr>
        <p:grpSpPr>
          <a:xfrm>
            <a:off x="949027" y="782132"/>
            <a:ext cx="1103609" cy="937052"/>
            <a:chOff x="828068" y="604864"/>
            <a:chExt cx="1357515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662A03F7-3A2F-4648-BCCF-F0AB5EEA88C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7AB34667-3F6E-42EA-9D17-17962042A7B2}"/>
                </a:ext>
              </a:extLst>
            </p:cNvPr>
            <p:cNvSpPr/>
            <p:nvPr/>
          </p:nvSpPr>
          <p:spPr>
            <a:xfrm>
              <a:off x="828068" y="81431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BEB34FF6-28C4-4CC4-B36F-C8C4C6A4D486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“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484" y="1443903"/>
            <a:ext cx="106203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6125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:a16="http://schemas.microsoft.com/office/drawing/2014/main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:a16="http://schemas.microsoft.com/office/drawing/2014/main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:a16="http://schemas.microsoft.com/office/drawing/2014/main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:a16="http://schemas.microsoft.com/office/drawing/2014/main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:a16="http://schemas.microsoft.com/office/drawing/2014/main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:a16="http://schemas.microsoft.com/office/drawing/2014/main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:a16="http://schemas.microsoft.com/office/drawing/2014/main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:a16="http://schemas.microsoft.com/office/drawing/2014/main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:a16="http://schemas.microsoft.com/office/drawing/2014/main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:a16="http://schemas.microsoft.com/office/drawing/2014/main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:a16="http://schemas.microsoft.com/office/drawing/2014/main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:a16="http://schemas.microsoft.com/office/drawing/2014/main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:a16="http://schemas.microsoft.com/office/drawing/2014/main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:a16="http://schemas.microsoft.com/office/drawing/2014/main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:a16="http://schemas.microsoft.com/office/drawing/2014/main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:a16="http://schemas.microsoft.com/office/drawing/2014/main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:a16="http://schemas.microsoft.com/office/drawing/2014/main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:a16="http://schemas.microsoft.com/office/drawing/2014/main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:a16="http://schemas.microsoft.com/office/drawing/2014/main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:a16="http://schemas.microsoft.com/office/drawing/2014/main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:a16="http://schemas.microsoft.com/office/drawing/2014/main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:a16="http://schemas.microsoft.com/office/drawing/2014/main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:a16="http://schemas.microsoft.com/office/drawing/2014/main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:a16="http://schemas.microsoft.com/office/drawing/2014/main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:a16="http://schemas.microsoft.com/office/drawing/2014/main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:a16="http://schemas.microsoft.com/office/drawing/2014/main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:a16="http://schemas.microsoft.com/office/drawing/2014/main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:a16="http://schemas.microsoft.com/office/drawing/2014/main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:a16="http://schemas.microsoft.com/office/drawing/2014/main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:a16="http://schemas.microsoft.com/office/drawing/2014/main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:a16="http://schemas.microsoft.com/office/drawing/2014/main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:a16="http://schemas.microsoft.com/office/drawing/2014/main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:a16="http://schemas.microsoft.com/office/drawing/2014/main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:a16="http://schemas.microsoft.com/office/drawing/2014/main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:a16="http://schemas.microsoft.com/office/drawing/2014/main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:a16="http://schemas.microsoft.com/office/drawing/2014/main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:a16="http://schemas.microsoft.com/office/drawing/2014/main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:a16="http://schemas.microsoft.com/office/drawing/2014/main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:a16="http://schemas.microsoft.com/office/drawing/2014/main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:a16="http://schemas.microsoft.com/office/drawing/2014/main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:a16="http://schemas.microsoft.com/office/drawing/2014/main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:a16="http://schemas.microsoft.com/office/drawing/2014/main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:a16="http://schemas.microsoft.com/office/drawing/2014/main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:a16="http://schemas.microsoft.com/office/drawing/2014/main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:a16="http://schemas.microsoft.com/office/drawing/2014/main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:a16="http://schemas.microsoft.com/office/drawing/2014/main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:a16="http://schemas.microsoft.com/office/drawing/2014/main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:a16="http://schemas.microsoft.com/office/drawing/2014/main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:a16="http://schemas.microsoft.com/office/drawing/2014/main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:a16="http://schemas.microsoft.com/office/drawing/2014/main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:a16="http://schemas.microsoft.com/office/drawing/2014/main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:a16="http://schemas.microsoft.com/office/drawing/2014/main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:a16="http://schemas.microsoft.com/office/drawing/2014/main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:a16="http://schemas.microsoft.com/office/drawing/2014/main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:a16="http://schemas.microsoft.com/office/drawing/2014/main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:a16="http://schemas.microsoft.com/office/drawing/2014/main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:a16="http://schemas.microsoft.com/office/drawing/2014/main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:a16="http://schemas.microsoft.com/office/drawing/2014/main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:a16="http://schemas.microsoft.com/office/drawing/2014/main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:a16="http://schemas.microsoft.com/office/drawing/2014/main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:a16="http://schemas.microsoft.com/office/drawing/2014/main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:a16="http://schemas.microsoft.com/office/drawing/2014/main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56541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D7CD9B5-DFF6-4E10-AEEC-F35788058EA2}"/>
              </a:ext>
            </a:extLst>
          </p:cNvPr>
          <p:cNvGrpSpPr/>
          <p:nvPr/>
        </p:nvGrpSpPr>
        <p:grpSpPr>
          <a:xfrm>
            <a:off x="1015348" y="724627"/>
            <a:ext cx="907167" cy="937052"/>
            <a:chOff x="999409" y="604864"/>
            <a:chExt cx="1115878" cy="1100380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0FA0CF64-0DA1-472D-9D6B-07FC66FCDE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7B51AC0-20BE-423F-95C5-B45AE052A6EC}"/>
                </a:ext>
              </a:extLst>
            </p:cNvPr>
            <p:cNvSpPr/>
            <p:nvPr/>
          </p:nvSpPr>
          <p:spPr>
            <a:xfrm>
              <a:off x="1306304" y="818045"/>
              <a:ext cx="564577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ECD9524-ADC8-4B25-80E0-38DEDC3E4437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que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 (Thân)"/>
              </a:rPr>
              <a:t>Có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tất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cả</a:t>
            </a:r>
            <a:r>
              <a:rPr lang="en-US" sz="3200" dirty="0">
                <a:latin typeface="UTM Avo (Thân)"/>
              </a:rPr>
              <a:t> …… </a:t>
            </a:r>
            <a:r>
              <a:rPr lang="en-US" sz="3200" dirty="0" err="1">
                <a:latin typeface="UTM Avo (Thân)"/>
              </a:rPr>
              <a:t>chục</a:t>
            </a:r>
            <a:r>
              <a:rPr lang="en-US" sz="3200" dirty="0">
                <a:latin typeface="UTM Avo (Thân)"/>
              </a:rPr>
              <a:t> que </a:t>
            </a:r>
            <a:r>
              <a:rPr lang="en-US" sz="3200" dirty="0" err="1">
                <a:latin typeface="UTM Avo (Thân)"/>
              </a:rPr>
              <a:t>tính</a:t>
            </a:r>
            <a:endParaRPr lang="en-US" sz="32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AD3B257-554E-49B4-97F3-C12D929F23B8}"/>
              </a:ext>
            </a:extLst>
          </p:cNvPr>
          <p:cNvSpPr/>
          <p:nvPr/>
        </p:nvSpPr>
        <p:spPr>
          <a:xfrm>
            <a:off x="5261405" y="2964912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9F504B6-861B-49ED-8C3E-7FA4A8A0C838}"/>
              </a:ext>
            </a:extLst>
          </p:cNvPr>
          <p:cNvSpPr/>
          <p:nvPr/>
        </p:nvSpPr>
        <p:spPr>
          <a:xfrm>
            <a:off x="1901929" y="3678202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 (Thân)"/>
              </a:rPr>
              <a:t>Có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tất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cả</a:t>
            </a:r>
            <a:r>
              <a:rPr lang="en-US" sz="3200" dirty="0">
                <a:latin typeface="UTM Avo (Thân)"/>
              </a:rPr>
              <a:t> …… </a:t>
            </a:r>
            <a:r>
              <a:rPr lang="en-US" sz="3200" dirty="0" err="1">
                <a:latin typeface="UTM Avo (Thân)"/>
              </a:rPr>
              <a:t>chục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cái</a:t>
            </a:r>
            <a:r>
              <a:rPr lang="en-US" sz="3200" dirty="0">
                <a:latin typeface="UTM Avo (Thân)"/>
              </a:rPr>
              <a:t> </a:t>
            </a:r>
            <a:r>
              <a:rPr lang="en-US" sz="3200" dirty="0" err="1">
                <a:latin typeface="UTM Avo (Thân)"/>
              </a:rPr>
              <a:t>bát</a:t>
            </a:r>
            <a:endParaRPr lang="en-US" sz="32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38F9B04-3345-4EBD-B3DE-D5F74A3F15F6}"/>
              </a:ext>
            </a:extLst>
          </p:cNvPr>
          <p:cNvSpPr/>
          <p:nvPr/>
        </p:nvSpPr>
        <p:spPr>
          <a:xfrm>
            <a:off x="5548496" y="5894489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C6DEBDDA-B0DE-436F-923A-F0386A7A8138}"/>
              </a:ext>
            </a:extLst>
          </p:cNvPr>
          <p:cNvGrpSpPr/>
          <p:nvPr/>
        </p:nvGrpSpPr>
        <p:grpSpPr>
          <a:xfrm>
            <a:off x="1015348" y="724627"/>
            <a:ext cx="907167" cy="937052"/>
            <a:chOff x="999409" y="604864"/>
            <a:chExt cx="1115878" cy="1100380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414746A9-9F3F-4DB0-932A-316897D45118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B2FDD25-34A7-4A42-9E70-3C9CD27AC663}"/>
                </a:ext>
              </a:extLst>
            </p:cNvPr>
            <p:cNvSpPr/>
            <p:nvPr/>
          </p:nvSpPr>
          <p:spPr>
            <a:xfrm>
              <a:off x="1283348" y="788218"/>
              <a:ext cx="611443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DBE9AA9-41AA-4C6D-8798-FED21FBE8D7D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grpSp>
        <p:nvGrpSpPr>
          <p:cNvPr id="44" name="Nhóm 43">
            <a:extLst>
              <a:ext uri="{FF2B5EF4-FFF2-40B4-BE49-F238E27FC236}">
                <a16:creationId xmlns:a16="http://schemas.microsoft.com/office/drawing/2014/main" id="{60859135-B833-4FB7-96D0-1E127A440461}"/>
              </a:ext>
            </a:extLst>
          </p:cNvPr>
          <p:cNvGrpSpPr/>
          <p:nvPr/>
        </p:nvGrpSpPr>
        <p:grpSpPr>
          <a:xfrm>
            <a:off x="1532330" y="3136146"/>
            <a:ext cx="7462524" cy="664369"/>
            <a:chOff x="1468932" y="2931535"/>
            <a:chExt cx="7462524" cy="664369"/>
          </a:xfrm>
        </p:grpSpPr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9221DA8F-9BBA-44E3-9068-F84297F9CEEC}"/>
                </a:ext>
              </a:extLst>
            </p:cNvPr>
            <p:cNvSpPr/>
            <p:nvPr/>
          </p:nvSpPr>
          <p:spPr>
            <a:xfrm>
              <a:off x="1773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4A7AA09B-0376-47B5-B12F-992330D14525}"/>
                </a:ext>
              </a:extLst>
            </p:cNvPr>
            <p:cNvSpPr/>
            <p:nvPr/>
          </p:nvSpPr>
          <p:spPr>
            <a:xfrm>
              <a:off x="2535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C5B672C4-2FB5-46DA-8A63-72C5500B2C88}"/>
                </a:ext>
              </a:extLst>
            </p:cNvPr>
            <p:cNvSpPr/>
            <p:nvPr/>
          </p:nvSpPr>
          <p:spPr>
            <a:xfrm>
              <a:off x="3297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ACF22EB3-8DC0-4297-99D4-D66657B6C0C1}"/>
                </a:ext>
              </a:extLst>
            </p:cNvPr>
            <p:cNvSpPr/>
            <p:nvPr/>
          </p:nvSpPr>
          <p:spPr>
            <a:xfrm>
              <a:off x="4059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DA733DE9-F617-4307-AF96-138E935A51C8}"/>
                </a:ext>
              </a:extLst>
            </p:cNvPr>
            <p:cNvSpPr/>
            <p:nvPr/>
          </p:nvSpPr>
          <p:spPr>
            <a:xfrm>
              <a:off x="4821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id="{8C1206DE-B71A-42CD-A493-738BC0DAAC32}"/>
                </a:ext>
              </a:extLst>
            </p:cNvPr>
            <p:cNvSpPr/>
            <p:nvPr/>
          </p:nvSpPr>
          <p:spPr>
            <a:xfrm>
              <a:off x="5583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3D137D3A-CBBA-4D61-B558-4F138C028147}"/>
                </a:ext>
              </a:extLst>
            </p:cNvPr>
            <p:cNvSpPr/>
            <p:nvPr/>
          </p:nvSpPr>
          <p:spPr>
            <a:xfrm>
              <a:off x="6345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4C406EAC-A9F9-47C3-9F99-CF3BCECABA9F}"/>
                </a:ext>
              </a:extLst>
            </p:cNvPr>
            <p:cNvSpPr/>
            <p:nvPr/>
          </p:nvSpPr>
          <p:spPr>
            <a:xfrm>
              <a:off x="7107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ình chữ nhật 36">
              <a:extLst>
                <a:ext uri="{FF2B5EF4-FFF2-40B4-BE49-F238E27FC236}">
                  <a16:creationId xmlns:a16="http://schemas.microsoft.com/office/drawing/2014/main" id="{9B80DADC-96A2-4DE2-8A9F-17594372C9C8}"/>
                </a:ext>
              </a:extLst>
            </p:cNvPr>
            <p:cNvSpPr/>
            <p:nvPr/>
          </p:nvSpPr>
          <p:spPr>
            <a:xfrm>
              <a:off x="7869382" y="2964873"/>
              <a:ext cx="762000" cy="614362"/>
            </a:xfrm>
            <a:prstGeom prst="rect">
              <a:avLst/>
            </a:prstGeom>
            <a:noFill/>
            <a:ln w="28575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">
              <a:extLst>
                <a:ext uri="{FF2B5EF4-FFF2-40B4-BE49-F238E27FC236}">
                  <a16:creationId xmlns:a16="http://schemas.microsoft.com/office/drawing/2014/main" id="{F68F5CD3-2F99-4587-8BE8-DF7DF90E8539}"/>
                </a:ext>
              </a:extLst>
            </p:cNvPr>
            <p:cNvSpPr/>
            <p:nvPr/>
          </p:nvSpPr>
          <p:spPr>
            <a:xfrm>
              <a:off x="1468932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10</a:t>
              </a:r>
            </a:p>
          </p:txBody>
        </p:sp>
        <p:sp>
          <p:nvSpPr>
            <p:cNvPr id="40" name="Rectangle 3">
              <a:extLst>
                <a:ext uri="{FF2B5EF4-FFF2-40B4-BE49-F238E27FC236}">
                  <a16:creationId xmlns:a16="http://schemas.microsoft.com/office/drawing/2014/main" id="{98F8CF76-9B55-4397-B2B6-ADFACD1BD9A5}"/>
                </a:ext>
              </a:extLst>
            </p:cNvPr>
            <p:cNvSpPr/>
            <p:nvPr/>
          </p:nvSpPr>
          <p:spPr>
            <a:xfrm>
              <a:off x="2981252" y="2948204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30</a:t>
              </a:r>
            </a:p>
          </p:txBody>
        </p:sp>
        <p:sp>
          <p:nvSpPr>
            <p:cNvPr id="41" name="Rectangle 3">
              <a:extLst>
                <a:ext uri="{FF2B5EF4-FFF2-40B4-BE49-F238E27FC236}">
                  <a16:creationId xmlns:a16="http://schemas.microsoft.com/office/drawing/2014/main" id="{045DF04A-4BBE-4C63-8760-BC53625CE95D}"/>
                </a:ext>
              </a:extLst>
            </p:cNvPr>
            <p:cNvSpPr/>
            <p:nvPr/>
          </p:nvSpPr>
          <p:spPr>
            <a:xfrm>
              <a:off x="6008471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70</a:t>
              </a:r>
            </a:p>
          </p:txBody>
        </p:sp>
        <p:sp>
          <p:nvSpPr>
            <p:cNvPr id="42" name="Rectangle 3">
              <a:extLst>
                <a:ext uri="{FF2B5EF4-FFF2-40B4-BE49-F238E27FC236}">
                  <a16:creationId xmlns:a16="http://schemas.microsoft.com/office/drawing/2014/main" id="{F4BD60E9-EE61-459F-9C2E-089FB208DD44}"/>
                </a:ext>
              </a:extLst>
            </p:cNvPr>
            <p:cNvSpPr/>
            <p:nvPr/>
          </p:nvSpPr>
          <p:spPr>
            <a:xfrm>
              <a:off x="7569307" y="2931535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Avo (Thân)"/>
                </a:rPr>
                <a:t>90</a:t>
              </a:r>
            </a:p>
          </p:txBody>
        </p:sp>
      </p:grp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C550921D-1401-498C-8444-CEFB9A0FEE16}"/>
              </a:ext>
            </a:extLst>
          </p:cNvPr>
          <p:cNvSpPr/>
          <p:nvPr/>
        </p:nvSpPr>
        <p:spPr>
          <a:xfrm>
            <a:off x="2744576" y="32065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F38D541D-1F24-45E5-A076-DC2FE714ADDF}"/>
              </a:ext>
            </a:extLst>
          </p:cNvPr>
          <p:cNvSpPr/>
          <p:nvPr/>
        </p:nvSpPr>
        <p:spPr>
          <a:xfrm>
            <a:off x="2611201" y="319496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78C98E29-B3DD-48C1-A903-023238F76145}"/>
              </a:ext>
            </a:extLst>
          </p:cNvPr>
          <p:cNvSpPr/>
          <p:nvPr/>
        </p:nvSpPr>
        <p:spPr>
          <a:xfrm>
            <a:off x="4285987" y="31838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A9D74FDE-B96F-4A9A-917C-5BFD7CF7E3FF}"/>
              </a:ext>
            </a:extLst>
          </p:cNvPr>
          <p:cNvSpPr/>
          <p:nvPr/>
        </p:nvSpPr>
        <p:spPr>
          <a:xfrm>
            <a:off x="4170402" y="31941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80A95330-3F07-4976-AAAA-C011605970ED}"/>
              </a:ext>
            </a:extLst>
          </p:cNvPr>
          <p:cNvSpPr/>
          <p:nvPr/>
        </p:nvSpPr>
        <p:spPr>
          <a:xfrm>
            <a:off x="5047987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CBF488FE-54B0-4618-BB06-5DDF2094081F}"/>
              </a:ext>
            </a:extLst>
          </p:cNvPr>
          <p:cNvSpPr/>
          <p:nvPr/>
        </p:nvSpPr>
        <p:spPr>
          <a:xfrm>
            <a:off x="4935554" y="31838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EB8F1F78-02DA-4E84-A483-DA397347E5E9}"/>
              </a:ext>
            </a:extLst>
          </p:cNvPr>
          <p:cNvSpPr/>
          <p:nvPr/>
        </p:nvSpPr>
        <p:spPr>
          <a:xfrm>
            <a:off x="5796442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9BE5A546-08C0-4553-8A2E-54C32604278B}"/>
              </a:ext>
            </a:extLst>
          </p:cNvPr>
          <p:cNvSpPr/>
          <p:nvPr/>
        </p:nvSpPr>
        <p:spPr>
          <a:xfrm>
            <a:off x="5684068" y="31870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8A831348-E6DC-4E21-822A-A48EED3EFC1B}"/>
              </a:ext>
            </a:extLst>
          </p:cNvPr>
          <p:cNvSpPr/>
          <p:nvPr/>
        </p:nvSpPr>
        <p:spPr>
          <a:xfrm>
            <a:off x="7317702" y="3178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DC5E6D4-42C4-49EE-B91A-0134F2FA005E}"/>
              </a:ext>
            </a:extLst>
          </p:cNvPr>
          <p:cNvSpPr/>
          <p:nvPr/>
        </p:nvSpPr>
        <p:spPr>
          <a:xfrm>
            <a:off x="7215702" y="32065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:a16="http://schemas.microsoft.com/office/drawing/2014/main" id="{31C0330A-10B9-410E-B467-48C4EA7029F4}"/>
              </a:ext>
            </a:extLst>
          </p:cNvPr>
          <p:cNvSpPr/>
          <p:nvPr/>
        </p:nvSpPr>
        <p:spPr>
          <a:xfrm>
            <a:off x="8994854" y="2313446"/>
            <a:ext cx="2431939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357</Words>
  <Application>Microsoft Office PowerPoint</Application>
  <PresentationFormat>Widescreen</PresentationFormat>
  <Paragraphs>80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Showcard Gothic</vt:lpstr>
      <vt:lpstr>UTM avo</vt:lpstr>
      <vt:lpstr>UTM avo</vt:lpstr>
      <vt:lpstr>UTM Avo (Thân)</vt:lpstr>
      <vt:lpstr>UTM Daxline</vt:lpstr>
      <vt:lpstr>Wingdings</vt:lpstr>
      <vt:lpstr>2_Office Theme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Ziczac</cp:lastModifiedBy>
  <cp:revision>62</cp:revision>
  <dcterms:created xsi:type="dcterms:W3CDTF">2021-12-03T12:52:43Z</dcterms:created>
  <dcterms:modified xsi:type="dcterms:W3CDTF">2022-01-24T08:08:36Z</dcterms:modified>
</cp:coreProperties>
</file>