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5"/>
  </p:notesMasterIdLst>
  <p:sldIdLst>
    <p:sldId id="1449" r:id="rId2"/>
    <p:sldId id="428" r:id="rId3"/>
    <p:sldId id="429" r:id="rId4"/>
    <p:sldId id="433" r:id="rId5"/>
    <p:sldId id="434" r:id="rId6"/>
    <p:sldId id="435" r:id="rId7"/>
    <p:sldId id="436" r:id="rId8"/>
    <p:sldId id="430" r:id="rId9"/>
    <p:sldId id="432" r:id="rId10"/>
    <p:sldId id="431" r:id="rId11"/>
    <p:sldId id="437" r:id="rId12"/>
    <p:sldId id="438" r:id="rId13"/>
    <p:sldId id="337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UTM Avo" panose="02040603050506020204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29AE9D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8B27D-DEBB-4E30-8071-9F32B71333D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AA26-E148-46EF-9F03-4E1981E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t>3/8/2022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t>3/8/2022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t>3/8/2022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94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BB1E393-F139-4437-A81C-86BE25AA2FCB}" type="datetime1">
              <a:rPr lang="en-US" smtClean="0"/>
              <a:t>3/8/2022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F3EA311-C0A7-497A-A51B-27BFA09C1C02}"/>
              </a:ext>
            </a:extLst>
          </p:cNvPr>
          <p:cNvSpPr/>
          <p:nvPr userDrawn="1"/>
        </p:nvSpPr>
        <p:spPr>
          <a:xfrm>
            <a:off x="10835438" y="136525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5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87DD-1B37-4B19-9E52-9A4211092FF7}" type="datetime1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9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t>3/8/2022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441546" y="1648606"/>
            <a:ext cx="9308960" cy="3537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27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 sáng tạo: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Bưu thiếp “Lời yêu thương”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7F1B85-0E01-4B2E-98B3-2B6C38E6C4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14EB8B5-7FCC-49BA-AC79-F92CA84FB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203"/>
            <a:ext cx="11861830" cy="67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89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09C372-343A-4EB0-81A7-E8B78BB56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11</a:t>
            </a:fld>
            <a:endParaRPr lang="en-US"/>
          </a:p>
        </p:txBody>
      </p:sp>
      <p:pic>
        <p:nvPicPr>
          <p:cNvPr id="5122" name="Picture 2" descr="Kids in Art Class stock vector. Illustration of kindergarden - 72198743">
            <a:extLst>
              <a:ext uri="{FF2B5EF4-FFF2-40B4-BE49-F238E27FC236}">
                <a16:creationId xmlns:a16="http://schemas.microsoft.com/office/drawing/2014/main" id="{6C6FB235-4425-4221-BB5B-5AF4973EE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60"/>
          <a:stretch/>
        </p:blipFill>
        <p:spPr bwMode="auto">
          <a:xfrm>
            <a:off x="0" y="3009900"/>
            <a:ext cx="6858000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ids in Art Class stock vector. Illustration of kindergarden - 72198743">
            <a:extLst>
              <a:ext uri="{FF2B5EF4-FFF2-40B4-BE49-F238E27FC236}">
                <a16:creationId xmlns:a16="http://schemas.microsoft.com/office/drawing/2014/main" id="{9C4E1713-F60E-449A-9FEC-F975EC40D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 r="24444" b="4630"/>
          <a:stretch/>
        </p:blipFill>
        <p:spPr bwMode="auto">
          <a:xfrm>
            <a:off x="6858000" y="3683000"/>
            <a:ext cx="5334000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30">
            <a:extLst>
              <a:ext uri="{FF2B5EF4-FFF2-40B4-BE49-F238E27FC236}">
                <a16:creationId xmlns:a16="http://schemas.microsoft.com/office/drawing/2014/main" id="{2024CCC1-44FE-40EE-AD5D-BF56AFADC5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2606908" y="-131536"/>
            <a:ext cx="6978183" cy="3919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254379-4640-431F-AF52-DBB73F5118B8}"/>
              </a:ext>
            </a:extLst>
          </p:cNvPr>
          <p:cNvSpPr txBox="1"/>
          <p:nvPr/>
        </p:nvSpPr>
        <p:spPr>
          <a:xfrm>
            <a:off x="3870069" y="1474403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latin typeface="UTM Avo" panose="02040603050506020204" pitchFamily="18" charset="0"/>
              </a:rPr>
              <a:t>LÀM BƯU THIẾP</a:t>
            </a:r>
          </a:p>
        </p:txBody>
      </p:sp>
    </p:spTree>
    <p:extLst>
      <p:ext uri="{BB962C8B-B14F-4D97-AF65-F5344CB8AC3E}">
        <p14:creationId xmlns:p14="http://schemas.microsoft.com/office/powerpoint/2010/main" val="76868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DD59E-AAF4-488D-BBFD-260139B9CA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12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id="{82992C83-C03E-4F78-B39C-5E5862500D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33" y="275832"/>
            <a:ext cx="6540029" cy="6080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68C944-163A-494A-A331-B9693BEFF693}"/>
              </a:ext>
            </a:extLst>
          </p:cNvPr>
          <p:cNvSpPr txBox="1"/>
          <p:nvPr/>
        </p:nvSpPr>
        <p:spPr>
          <a:xfrm>
            <a:off x="4467841" y="1513980"/>
            <a:ext cx="30380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Chia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sẻ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trước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lớp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618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94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66F9297-6D24-4BD6-9FE5-89C1B12F54E1}"/>
              </a:ext>
            </a:extLst>
          </p:cNvPr>
          <p:cNvSpPr/>
          <p:nvPr/>
        </p:nvSpPr>
        <p:spPr>
          <a:xfrm>
            <a:off x="1371600" y="147484"/>
            <a:ext cx="7123471" cy="1135626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B733D4E-4544-488E-9A11-692B38190A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3861" r="80949" b="84808"/>
          <a:stretch/>
        </p:blipFill>
        <p:spPr>
          <a:xfrm>
            <a:off x="4039525" y="1617785"/>
            <a:ext cx="4112949" cy="2841674"/>
          </a:xfrm>
          <a:prstGeom prst="ellipse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A85200D-2607-4A7E-94E8-598387C98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72703">
            <a:off x="4112635" y="460206"/>
            <a:ext cx="1641400" cy="1980486"/>
          </a:xfrm>
          <a:prstGeom prst="rect">
            <a:avLst/>
          </a:prstGeom>
        </p:spPr>
      </p:pic>
      <p:pic>
        <p:nvPicPr>
          <p:cNvPr id="1026" name="Picture 2" descr="Con làm thiệp tặng mẹ yêu nhân ngày 20-10 cùng trung tâm Khoa Trí - anh ngữ  Smart Learn">
            <a:extLst>
              <a:ext uri="{FF2B5EF4-FFF2-40B4-BE49-F238E27FC236}">
                <a16:creationId xmlns:a16="http://schemas.microsoft.com/office/drawing/2014/main" id="{826E4996-F32D-4DE2-9A77-30AB6F1C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9" y="376558"/>
            <a:ext cx="3309937" cy="2482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6168389-6203-48D1-9DFE-A2B889B36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195">
            <a:off x="499294" y="3689744"/>
            <a:ext cx="3592286" cy="2400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68037C3-7B73-485C-9F45-844E24773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7297" flipV="1">
            <a:off x="4140917" y="3847317"/>
            <a:ext cx="1641400" cy="1980486"/>
          </a:xfrm>
          <a:prstGeom prst="rect">
            <a:avLst/>
          </a:prstGeom>
        </p:spPr>
      </p:pic>
      <p:pic>
        <p:nvPicPr>
          <p:cNvPr id="1030" name="Picture 6" descr="IMG_6941">
            <a:extLst>
              <a:ext uri="{FF2B5EF4-FFF2-40B4-BE49-F238E27FC236}">
                <a16:creationId xmlns:a16="http://schemas.microsoft.com/office/drawing/2014/main" id="{05D8058E-369B-4F09-9D38-994A95A7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728">
            <a:off x="8314149" y="387245"/>
            <a:ext cx="3379437" cy="2255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A8961F8-FBF2-44F5-9DA2-B21087339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7297" flipH="1">
            <a:off x="6587192" y="358389"/>
            <a:ext cx="1641400" cy="198048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4F43A1A-7D9D-4EC9-860B-9F212A0E1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72703" flipH="1" flipV="1">
            <a:off x="6108402" y="3899892"/>
            <a:ext cx="1641400" cy="1980486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23C48D4-FE2E-43CE-9044-8C7C8143D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31534"/>
          <a:stretch/>
        </p:blipFill>
        <p:spPr bwMode="auto">
          <a:xfrm>
            <a:off x="7922438" y="3571444"/>
            <a:ext cx="3932819" cy="2409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1B331-A4D7-43CF-888C-8E2362C143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FBD69BB-1364-4D34-92F4-14DFCFF9D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9"/>
          <a:stretch/>
        </p:blipFill>
        <p:spPr>
          <a:xfrm>
            <a:off x="1072531" y="-219896"/>
            <a:ext cx="10046937" cy="65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32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54957F-FB3F-4FFF-AEF9-6A06461F4B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4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id="{97B15DF7-18A4-461E-AE50-EA9809CAC1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08" y="-131536"/>
            <a:ext cx="6978183" cy="6487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D7B6ED-B80E-4FAE-B5E4-FE870898812B}"/>
              </a:ext>
            </a:extLst>
          </p:cNvPr>
          <p:cNvSpPr txBox="1"/>
          <p:nvPr/>
        </p:nvSpPr>
        <p:spPr>
          <a:xfrm>
            <a:off x="4027964" y="1354323"/>
            <a:ext cx="41360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Bưu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thiếp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dùng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làm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543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E5F0F-0D87-44BF-A0CC-1F31B7A73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Câu thơ, lời chúc Tết 2022 ông bà, người lớn tuổi hay, ý nghĩa">
            <a:extLst>
              <a:ext uri="{FF2B5EF4-FFF2-40B4-BE49-F238E27FC236}">
                <a16:creationId xmlns:a16="http://schemas.microsoft.com/office/drawing/2014/main" id="{95894DC3-14B3-4E24-97D5-9311B272B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97" y="515259"/>
            <a:ext cx="5586602" cy="38680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4B4A13-6059-4E3B-8643-D84ADD79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700000">
            <a:off x="-1958546" y="-5613727"/>
            <a:ext cx="8262748" cy="8825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3B86B-CF02-421F-968F-8980D7BF4AE4}"/>
              </a:ext>
            </a:extLst>
          </p:cNvPr>
          <p:cNvSpPr txBox="1"/>
          <p:nvPr/>
        </p:nvSpPr>
        <p:spPr>
          <a:xfrm>
            <a:off x="1191206" y="649473"/>
            <a:ext cx="3294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Chúc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mừng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năm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mới</a:t>
            </a:r>
            <a:endParaRPr lang="en-US" sz="40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  <p:pic>
        <p:nvPicPr>
          <p:cNvPr id="2052" name="Picture 4" descr="Tổng hợp 5 cách làm thiệp chúc mừng năm mới _ Thiệp tết _ Sáng Tạo Thủ Công  - Đơn giản tự làm tại Foci - Foci - Thời Trang Cao Cấp Cho Người Việt">
            <a:extLst>
              <a:ext uri="{FF2B5EF4-FFF2-40B4-BE49-F238E27FC236}">
                <a16:creationId xmlns:a16="http://schemas.microsoft.com/office/drawing/2014/main" id="{674D5B6D-F567-45FB-AEA5-45084455C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501"/>
          <a:stretch/>
        </p:blipFill>
        <p:spPr bwMode="auto">
          <a:xfrm>
            <a:off x="1457906" y="3518418"/>
            <a:ext cx="4881299" cy="27559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73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E5F0F-0D87-44BF-A0CC-1F31B7A73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B4A13-6059-4E3B-8643-D84ADD79AA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700000">
            <a:off x="-1910036" y="-6092391"/>
            <a:ext cx="8262748" cy="8825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3B86B-CF02-421F-968F-8980D7BF4AE4}"/>
              </a:ext>
            </a:extLst>
          </p:cNvPr>
          <p:cNvSpPr txBox="1"/>
          <p:nvPr/>
        </p:nvSpPr>
        <p:spPr>
          <a:xfrm>
            <a:off x="1191206" y="649473"/>
            <a:ext cx="3294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Chúc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mừng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sinh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nhật</a:t>
            </a:r>
            <a:endParaRPr lang="en-US" sz="40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  <p:pic>
        <p:nvPicPr>
          <p:cNvPr id="3074" name="Picture 2" descr="3 Pcs Card Making Kit Creative Cloth Handmade Greeting Card Kit Art Crafts  Card DIY Material for Children Kids Teens - buy at the price of $2.73 in  aliexpress.com | imall.com">
            <a:extLst>
              <a:ext uri="{FF2B5EF4-FFF2-40B4-BE49-F238E27FC236}">
                <a16:creationId xmlns:a16="http://schemas.microsoft.com/office/drawing/2014/main" id="{E35B77CF-090D-43C3-A320-49D225FB6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1" b="20278"/>
          <a:stretch/>
        </p:blipFill>
        <p:spPr bwMode="auto">
          <a:xfrm rot="1017397">
            <a:off x="7108545" y="483577"/>
            <a:ext cx="4874184" cy="29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rthday Cake Party Cartoon - Birthday Party Cartoon Png (1060x650), Png Download">
            <a:extLst>
              <a:ext uri="{FF2B5EF4-FFF2-40B4-BE49-F238E27FC236}">
                <a16:creationId xmlns:a16="http://schemas.microsoft.com/office/drawing/2014/main" id="{D79936B4-80E4-4F59-9E83-339083017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48" y="2630526"/>
            <a:ext cx="6210300" cy="380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7CF9ACDF-3BEE-4421-91B1-615B858B8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1245">
            <a:off x="7442198" y="3371609"/>
            <a:ext cx="1641400" cy="19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91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E5F0F-0D87-44BF-A0CC-1F31B7A73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B4A13-6059-4E3B-8643-D84ADD79AA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4636457">
            <a:off x="-1702473" y="-5971616"/>
            <a:ext cx="8697669" cy="8825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3B86B-CF02-421F-968F-8980D7BF4AE4}"/>
              </a:ext>
            </a:extLst>
          </p:cNvPr>
          <p:cNvSpPr txBox="1"/>
          <p:nvPr/>
        </p:nvSpPr>
        <p:spPr>
          <a:xfrm>
            <a:off x="431114" y="121174"/>
            <a:ext cx="55306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Bày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tỏ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tình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cảm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quý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mến,yêu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thương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với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người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nhận</a:t>
            </a:r>
            <a:endParaRPr lang="en-US" sz="40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  <p:pic>
        <p:nvPicPr>
          <p:cNvPr id="4098" name="Picture 2" descr="Happy Teacher&amp;#39;s Day wish CKSIN | Happy teachers day, Teachers day drawing,  Happy teachers day wishes">
            <a:extLst>
              <a:ext uri="{FF2B5EF4-FFF2-40B4-BE49-F238E27FC236}">
                <a16:creationId xmlns:a16="http://schemas.microsoft.com/office/drawing/2014/main" id="{86D4876B-54FA-4439-8C29-667D94FF4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6" r="3674" b="6869"/>
          <a:stretch/>
        </p:blipFill>
        <p:spPr bwMode="auto">
          <a:xfrm>
            <a:off x="6922385" y="2112504"/>
            <a:ext cx="4741286" cy="41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A094B1-4240-4832-9E6C-39BFB2D64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13" y="1973082"/>
            <a:ext cx="4414695" cy="44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9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D8B3EA-C5E2-4442-AA7F-FCF4F5599D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B3AE311-3CF5-44AD-879C-60582BD67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50" y="136525"/>
            <a:ext cx="13373099" cy="53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68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59DEE8-0FD7-42E9-AFFA-1CB64FF97A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3496EA1-0A16-47A3-AE06-57BB17C0F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" y="-710846"/>
            <a:ext cx="11315700" cy="79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25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63</Words>
  <Application>Microsoft Office PowerPoint</Application>
  <PresentationFormat>Widescreen</PresentationFormat>
  <Paragraphs>28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UTM Avo</vt:lpstr>
      <vt:lpstr>Arial</vt:lpstr>
      <vt:lpstr>Calibri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89</cp:revision>
  <dcterms:created xsi:type="dcterms:W3CDTF">2021-11-01T08:16:43Z</dcterms:created>
  <dcterms:modified xsi:type="dcterms:W3CDTF">2022-03-08T11:37:47Z</dcterms:modified>
</cp:coreProperties>
</file>