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9" r:id="rId8"/>
    <p:sldMasterId id="2147483912" r:id="rId9"/>
    <p:sldMasterId id="2147483930" r:id="rId10"/>
    <p:sldMasterId id="2147483948" r:id="rId11"/>
    <p:sldMasterId id="2147483960" r:id="rId12"/>
  </p:sldMasterIdLst>
  <p:notesMasterIdLst>
    <p:notesMasterId r:id="rId33"/>
  </p:notesMasterIdLst>
  <p:sldIdLst>
    <p:sldId id="256" r:id="rId13"/>
    <p:sldId id="8616" r:id="rId14"/>
    <p:sldId id="2007577095" r:id="rId15"/>
    <p:sldId id="290" r:id="rId16"/>
    <p:sldId id="496" r:id="rId17"/>
    <p:sldId id="265" r:id="rId18"/>
    <p:sldId id="2007577096" r:id="rId19"/>
    <p:sldId id="3397" r:id="rId20"/>
    <p:sldId id="3398" r:id="rId21"/>
    <p:sldId id="2007577097" r:id="rId22"/>
    <p:sldId id="8750" r:id="rId23"/>
    <p:sldId id="8751" r:id="rId24"/>
    <p:sldId id="257" r:id="rId25"/>
    <p:sldId id="8752" r:id="rId26"/>
    <p:sldId id="8753" r:id="rId27"/>
    <p:sldId id="260" r:id="rId28"/>
    <p:sldId id="259" r:id="rId29"/>
    <p:sldId id="258" r:id="rId30"/>
    <p:sldId id="8754" r:id="rId31"/>
    <p:sldId id="86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1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gi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3932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2275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7664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406634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9341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2063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424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7773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3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831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1134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7463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660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4603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0453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510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1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96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085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310088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2022/11/30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4368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908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43972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847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5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40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4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5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40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968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70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039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482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23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453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937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89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3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508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707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702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741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24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89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7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2022/11/30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1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0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2022/11/30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77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5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922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464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869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4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17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9709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023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873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59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34.jp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1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0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13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2022/11/30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FD6C05-5ED1-428F-AD99-DF0490CCA39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25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5" Type="http://schemas.openxmlformats.org/officeDocument/2006/relationships/slide" Target="slide13.xml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31.xml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31.xml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4.png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31.xml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42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14.xml"/><Relationship Id="rId3" Type="http://schemas.microsoft.com/office/2007/relationships/media" Target="../media/media3.mp3"/><Relationship Id="rId7" Type="http://schemas.openxmlformats.org/officeDocument/2006/relationships/image" Target="../media/image67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jpg"/><Relationship Id="rId11" Type="http://schemas.microsoft.com/office/2007/relationships/hdphoto" Target="../media/hdphoto6.wdp"/><Relationship Id="rId5" Type="http://schemas.openxmlformats.org/officeDocument/2006/relationships/slideLayout" Target="../slideLayouts/slideLayout142.xml"/><Relationship Id="rId10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8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42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69.png"/><Relationship Id="rId3" Type="http://schemas.microsoft.com/office/2007/relationships/media" Target="../media/media3.mp3"/><Relationship Id="rId7" Type="http://schemas.openxmlformats.org/officeDocument/2006/relationships/image" Target="../media/image60.png"/><Relationship Id="rId12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jp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42.xml"/><Relationship Id="rId10" Type="http://schemas.microsoft.com/office/2007/relationships/hdphoto" Target="../media/hdphoto6.wdp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358" y="2159364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832CBB7-DCDF-41D6-9431-53CE263C887C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>
              <a:extLst>
                <a:ext uri="{FF2B5EF4-FFF2-40B4-BE49-F238E27FC236}">
                  <a16:creationId xmlns:a16="http://schemas.microsoft.com/office/drawing/2014/main" id="{A2D4B933-CE2D-4873-985F-8D00480AC83B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0" name="Rounded Rectangle 5">
              <a:extLst>
                <a:ext uri="{FF2B5EF4-FFF2-40B4-BE49-F238E27FC236}">
                  <a16:creationId xmlns:a16="http://schemas.microsoft.com/office/drawing/2014/main" id="{9CAC9262-362F-4DD9-B932-0A36D9AD5F59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C565E1A-9E52-4C6E-A895-84383362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C220857-643D-4C56-8286-E5825AD3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93D26448-C4A0-4FCA-BCC7-0CDD29F1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C20C494C-FD1E-476B-A89E-7F73F7CA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5796CDB-5DCA-42AA-81CA-618A6810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CEF641B-8D7D-431D-AC66-FD1320C5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BB4F6EEE-D06C-4495-AFCC-9FF7ACC8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0B42BA2D-DD73-4636-8E31-211837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8D930512-2194-48A4-BEFA-F29BF7E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270F485-FDF2-4758-AE09-E10EE30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500F87C-FC22-489F-A546-5F203DEB989B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8B47D-C14F-41B1-8648-14D0A7E2C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131" y="2207705"/>
            <a:ext cx="958983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4180" y="1948329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809137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Bạch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Tuyết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táo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mụ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thủy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28971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36" y="-5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43400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055334"/>
            <a:ext cx="2165733" cy="2657380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1352" y="2384867"/>
            <a:ext cx="260652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7066" y="2468957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751" y="2506917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598" y="2613665"/>
            <a:ext cx="260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606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957008" y="2134945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50059" y="1498889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E8E059-EFC7-46C4-B60A-EE190AE63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78" y="4062845"/>
            <a:ext cx="1750559" cy="2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548" y="657543"/>
            <a:ext cx="482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709" y="373133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6205" y="254183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108" y="3853382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9027" y="2683934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4455" y="2428778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8502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42237-6E00-4793-8035-F17A29228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0263352" y="4700721"/>
            <a:ext cx="1842363" cy="2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40" y="3878317"/>
            <a:ext cx="2357338" cy="326440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D294241-EF5B-407E-817E-6A003CE444D5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41C1-9B8A-4239-972B-6A32FED60E5C}"/>
              </a:ext>
            </a:extLst>
          </p:cNvPr>
          <p:cNvSpPr txBox="1"/>
          <p:nvPr/>
        </p:nvSpPr>
        <p:spPr>
          <a:xfrm>
            <a:off x="3988263" y="667401"/>
            <a:ext cx="441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42F7127-F443-4BB0-AF2A-2D70B960A980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43E29968-8A1C-4725-A070-5F557172018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41C21D2-3C46-49C1-B434-03285E7E9278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1DD4463A-03B7-4773-A61E-6B4510180CAB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70A94-EBC6-45FB-96FA-69C5AFC54A2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83BCE-16FE-4BC2-999E-177BA5D55375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B382C-DD5B-4C2B-87D9-2742F92C979E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D124-5722-464A-8BF9-02FA2FF96B9C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62EF43-D6DD-4821-8351-3533C7D57E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4BE21-D6B5-4C90-B44F-D7837AAC46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C2BF3-7A70-48F2-9BBD-E684B53535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EE519B-248D-4995-A47A-BEC474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91030" y="1544160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4958D33-B22B-4C01-BF01-6437CB6D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BAE4F2-DC74-48A2-A39C-2C7B4120E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D943AAC-345E-40FC-A9D0-58DE1DA0B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0BCB0C8-D7BA-445A-A087-58AA65AD6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9E8FBAC8-78B4-44C2-8BB7-F86481BBADCB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25" y="4004442"/>
            <a:ext cx="1780706" cy="265808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59C50FE-9BE6-4F8B-BEC8-2EBE7CBB0FE7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CD092C-6D35-4E0D-8C17-8DDA1355721A}"/>
              </a:ext>
            </a:extLst>
          </p:cNvPr>
          <p:cNvSpPr txBox="1"/>
          <p:nvPr/>
        </p:nvSpPr>
        <p:spPr>
          <a:xfrm>
            <a:off x="4170304" y="657543"/>
            <a:ext cx="446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499687E-C47D-482F-A57C-EEF788D5FD29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777A84E-F464-43C6-B279-00664730280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0E2D96C8-C6E3-4579-B731-99BD131DEFAC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5F6F0BF2-992E-4A75-85A9-AC7D4E3E305A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168C-210C-4B4B-8370-76B2975B6665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596B-69F3-4482-9ED8-7C291231E499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3126-B5EF-43DD-9249-13839531F629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E96A1-26FF-4460-8A8C-A114AAF4492D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5E46DD-D443-4F02-8102-6DE2640B94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5CE72C-A62D-4F19-9CF7-3E43BB398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FD110-C7FB-4968-907E-5FF03F4F51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1BCE1-AAE3-490A-B8D5-1B9447B03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90682" y="1575199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241CA1-CD3A-454B-ADEE-AD423F19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6216751-E0CC-43F2-B9FC-17B210E35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70CC33-837F-491F-AAB4-5ABDFAE71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83AFCD-C049-4965-B7D8-3DFC7E1B3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3" action="ppaction://hlinksldjump"/>
            <a:extLst>
              <a:ext uri="{FF2B5EF4-FFF2-40B4-BE49-F238E27FC236}">
                <a16:creationId xmlns:a16="http://schemas.microsoft.com/office/drawing/2014/main" id="{65B722F7-E3E0-4366-BDB4-083BEA9C42C8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1" y="4587524"/>
            <a:ext cx="1732732" cy="2270476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6160832" y="364928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1832295" y="2412282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6332230" y="3771334"/>
            <a:ext cx="263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4" y="2581422"/>
            <a:ext cx="236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2083552" y="2554103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99165" y="2234674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40547" y="1406932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3120412" y="689598"/>
            <a:ext cx="588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100, 200, 300,...,..., 600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400, 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40,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400, 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500, 400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28913" y="1433637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2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1DD48-885A-4796-B51F-6C1A2669EC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4394197"/>
            <a:ext cx="1527357" cy="2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60020" y="-29845"/>
            <a:ext cx="5402580" cy="3801745"/>
            <a:chOff x="252" y="-47"/>
            <a:chExt cx="6385" cy="4053"/>
          </a:xfrm>
        </p:grpSpPr>
        <p:grpSp>
          <p:nvGrpSpPr>
            <p:cNvPr id="39" name="Group 38"/>
            <p:cNvGrpSpPr/>
            <p:nvPr/>
          </p:nvGrpSpPr>
          <p:grpSpPr>
            <a:xfrm>
              <a:off x="252" y="-47"/>
              <a:ext cx="6385" cy="3815"/>
              <a:chOff x="413" y="507"/>
              <a:chExt cx="4655" cy="2855"/>
            </a:xfrm>
          </p:grpSpPr>
          <p:pic>
            <p:nvPicPr>
              <p:cNvPr id="118" name="Picture 117"/>
              <p:cNvPicPr/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67821" t="78477"/>
              <a:stretch>
                <a:fillRect/>
              </a:stretch>
            </p:blipFill>
            <p:spPr>
              <a:xfrm>
                <a:off x="413" y="507"/>
                <a:ext cx="4655" cy="28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0" name="Text Box 39"/>
              <p:cNvSpPr txBox="1"/>
              <p:nvPr/>
            </p:nvSpPr>
            <p:spPr>
              <a:xfrm rot="21420000">
                <a:off x="719" y="1116"/>
                <a:ext cx="3947" cy="1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 w="12700" cmpd="sng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iny" panose="02000903060500060000" pitchFamily="2" charset="0"/>
                    <a:cs typeface="iCiel Cadena" panose="02000503000000020004" charset="0"/>
                  </a:rPr>
                  <a:t>THỬ THÁCH BẠN?</a:t>
                </a: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3850" y="2081"/>
              <a:ext cx="2362" cy="1925"/>
            </a:xfrm>
            <a:custGeom>
              <a:avLst/>
              <a:gdLst>
                <a:gd name="connisteX0" fmla="*/ 642620 w 1499870"/>
                <a:gd name="connsiteY0" fmla="*/ 1190625 h 1222375"/>
                <a:gd name="connisteX1" fmla="*/ 0 w 1499870"/>
                <a:gd name="connsiteY1" fmla="*/ 1222375 h 1222375"/>
                <a:gd name="connisteX2" fmla="*/ 198120 w 1499870"/>
                <a:gd name="connsiteY2" fmla="*/ 801370 h 1222375"/>
                <a:gd name="connisteX3" fmla="*/ 920750 w 1499870"/>
                <a:gd name="connsiteY3" fmla="*/ 269875 h 1222375"/>
                <a:gd name="connisteX4" fmla="*/ 1134745 w 1499870"/>
                <a:gd name="connsiteY4" fmla="*/ 229870 h 1222375"/>
                <a:gd name="connisteX5" fmla="*/ 1317625 w 1499870"/>
                <a:gd name="connsiteY5" fmla="*/ 63500 h 1222375"/>
                <a:gd name="connisteX6" fmla="*/ 1325245 w 1499870"/>
                <a:gd name="connsiteY6" fmla="*/ 0 h 1222375"/>
                <a:gd name="connisteX7" fmla="*/ 1499870 w 1499870"/>
                <a:gd name="connsiteY7" fmla="*/ 404495 h 1222375"/>
                <a:gd name="connisteX8" fmla="*/ 642620 w 1499870"/>
                <a:gd name="connsiteY8" fmla="*/ 1190625 h 1222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1499870" h="1222375">
                  <a:moveTo>
                    <a:pt x="642620" y="1190625"/>
                  </a:moveTo>
                  <a:lnTo>
                    <a:pt x="0" y="1222375"/>
                  </a:lnTo>
                  <a:lnTo>
                    <a:pt x="198120" y="801370"/>
                  </a:lnTo>
                  <a:lnTo>
                    <a:pt x="920750" y="269875"/>
                  </a:lnTo>
                  <a:lnTo>
                    <a:pt x="1134745" y="229870"/>
                  </a:lnTo>
                  <a:lnTo>
                    <a:pt x="1317625" y="63500"/>
                  </a:lnTo>
                  <a:lnTo>
                    <a:pt x="1325245" y="0"/>
                  </a:lnTo>
                  <a:lnTo>
                    <a:pt x="1499870" y="404495"/>
                  </a:lnTo>
                  <a:lnTo>
                    <a:pt x="642620" y="11906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41" name="Text Box 40"/>
          <p:cNvSpPr txBox="1"/>
          <p:nvPr/>
        </p:nvSpPr>
        <p:spPr>
          <a:xfrm>
            <a:off x="5450182" y="922980"/>
            <a:ext cx="624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rick Hand" panose="00000500000000000000" pitchFamily="2" charset="0"/>
                <a:cs typeface="iCiel Cadena" panose="02000503000000020004" charset="0"/>
              </a:rPr>
              <a:t>ĐẾM SỐ NHANH</a:t>
            </a: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0191410D-0198-4A61-AB24-EB42DD9A6D38}"/>
              </a:ext>
            </a:extLst>
          </p:cNvPr>
          <p:cNvSpPr txBox="1"/>
          <p:nvPr/>
        </p:nvSpPr>
        <p:spPr>
          <a:xfrm flipH="1">
            <a:off x="1685455" y="2690008"/>
            <a:ext cx="10051317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9932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Đếm từ 1 đến 10.</a:t>
            </a:r>
          </a:p>
          <a:p>
            <a:pPr marL="0" marR="0" lvl="0" indent="0" algn="l" defTabSz="99932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Đếm theo chục từ 10 đến 100.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8" y="3256553"/>
            <a:ext cx="9243031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48: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nghìn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8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10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11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535786" y="1756282"/>
            <a:ext cx="1943161" cy="931555"/>
            <a:chOff x="613877" y="1617455"/>
            <a:chExt cx="1943161" cy="931555"/>
          </a:xfrm>
        </p:grpSpPr>
        <p:sp>
          <p:nvSpPr>
            <p:cNvPr id="388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89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Một thanh sô-cô-la bẻ được 10 miếng</a:t>
              </a:r>
            </a:p>
          </p:txBody>
        </p:sp>
      </p:grpSp>
      <p:sp>
        <p:nvSpPr>
          <p:cNvPr id="16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8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1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5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9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1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3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36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7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19" name="Picture 418">
            <a:extLst>
              <a:ext uri="{FF2B5EF4-FFF2-40B4-BE49-F238E27FC236}">
                <a16:creationId xmlns:a16="http://schemas.microsoft.com/office/drawing/2014/main" id="{63D3CAB0-1F21-43AF-85AD-8CE19FD19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F1B27126-A88B-4366-989A-79B8C559FAEE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F2A665-1131-4670-9694-2D485ED3A457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25DBD-5082-419E-AC6E-1B025F5DDB89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17A67-F68E-45B0-9DD7-7F8A509845BD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D79A9-3F1B-4AF5-8577-63471F6A5A2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96C15FE-AED7-49FA-8EC3-B42B06EA2DB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8AABBEB-4D60-4E2D-B6F8-A867E8C40A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BB581265-8885-4E17-97D9-C31CAF67C6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C85C59D-2AFD-4263-B35E-3615BAB3B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3928B5E-7807-465E-AFDD-0AD1D2A8F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14D5766C-48DE-40D3-86B2-D144F330DB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D0B90E54-C9D7-4A99-B205-E53E11D86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27341156-FB5D-4E17-92C1-96EBFA699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A07FC06-170D-4B08-8408-B2238BE27B6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82FCDF2A-3F71-4D77-AB7C-EB953F6D4D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AD2D0378-715E-4949-A8ED-E28D0C4096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F9619CBE-8C36-4592-A39A-560B1B01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0D8CF7C5-E82D-43C8-BB0B-A58C3E8C4B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176AA263-CCD8-4645-99B4-E896D9B5E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9C13DCF6-FF69-40D3-A34C-5D86EBA0A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3D6ADD3F-69EC-4C00-968C-1B0952B3773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1316523-E374-45A3-AF6F-A247CDC3D3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FF6EAF94-4C6A-4D15-A676-47C50F6B5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A7D4764-49BF-4E1B-9830-3640DFD7FF19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E4CAF79-4E19-43B9-9CFF-593D5D95C3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A35FB27-96C3-4D0E-B96D-E1422FFB3E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433C28CD-37F4-4EB9-AE8A-45F38A53B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89FCB74E-9DFC-48EF-A140-2FFC62BA1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940C3F6B-68E7-4E32-AB00-19A8176A8C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EF1B95C9-F912-4329-9B22-884B8A44E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D2F89586-EAAD-463F-A4E2-F797D211E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F97640AF-707D-47AB-BFFF-7A293A14F77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7A76E179-30F4-4C07-93E0-EBCBE0EA35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D4D5953A-02F7-4A7B-A84F-7143FF158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D09F2F65-ECFA-443C-A073-0DCEBF4FB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B7D5A536-92EF-4254-9AF4-DFF125D647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BF847BCE-059F-43D8-B98B-AA07D01E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E816E383-FA18-490A-9031-84633B468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C42BBD4-BF12-4B27-94F5-5D92E15D1B1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7BE685CB-B715-4197-BA6F-66546840843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966377BB-7D20-44FD-8BCF-5D097DF1A3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65331F5-C5B5-4122-B9F1-E94DD4F810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D6CC5A5B-102D-4D25-BADC-4F3C1C39C90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5E4DEEC3-2AD7-490D-8F12-7EF8830DA8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55DA0D60-8898-499F-9E65-23672B8E5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A1846018-E65D-402F-B8AA-4E6980E3E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1F1BEE28-ED58-4688-B0D1-12E25C3FCE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25127D71-0038-428C-AC9A-8273F4AA1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E0F31E5B-6D9F-463E-8B09-4D5460A0F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2E1AD7B-0E3C-4DE1-94E8-920B05CD0F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E9B4E681-314B-483C-B000-42AB231EC0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B5D99A7-5AC1-470C-AC55-CAE52CC5A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675D0295-1768-4196-A634-62576CB50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43A69475-8929-44F4-8B9C-C48CF7F540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567CAB4F-EDD5-47F6-9427-69600CF89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EBC1BDD8-4C06-49B5-A33F-0C10F4993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FB26F1B-2B6D-4B84-838F-26B2323D24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9A701A8F-12A4-4EB5-980B-BCEEBC0B8D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B1579166-D5DF-4399-81A7-2FB20201B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338B68-67B3-4683-A589-00829369897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CD16BB8-5549-4E47-8581-CECEEE8618A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21BB59B7-4BDF-4BFD-8924-DB47C51BA3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F410F3AC-FE71-41BD-8A68-9D63AF4B8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9872C585-F0E1-488D-9515-169FD2E3A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4F684711-6E59-4CFD-83EB-8BD54BA535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18A9DF0B-5038-4A67-9160-E4FC1DB3D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8673BAEE-1834-49D1-86DB-90BF67C76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5747016-FDDB-411B-806C-D278B8DFC1A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6554465C-2E3F-4711-BD15-2B7097C685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FF115D05-7CD8-4B27-8283-5725822D7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3D9ED60C-5E99-4800-9F6A-8EC15D719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B3DEF089-9F50-4BB6-8B21-6346153A41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3563E56C-DA88-46CC-B6B2-119FD26E9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6181CB9A-4C71-4B92-8F41-11FED9AD0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8986AB15-A6FF-4290-A15D-C541D430E52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6FEC7D9-01A3-4617-9223-23DD7AA5E6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C42491F2-F982-4331-AC73-E53F8EE7AD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EBB4DF-2B17-4412-A5DE-458BCCC7065F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5F08F39F-CCF9-42AA-A57C-C0B5853589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09F28E6F-827F-4666-AA07-DC229DC14B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607B36DA-FCF0-4371-A61F-AD69E7764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7C151F5-4DB7-4A57-9217-7A33D3EB4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079EA06-5AA6-4F55-9CF0-CCE6639F88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13CF230E-496A-4E79-8B08-EB17229F1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4CB267E4-1A1E-4762-B6EC-0D7EB577C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FED4BF6-E5E6-4AB3-B679-990DA108C10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909A3FA4-58EF-45BA-8552-66CEF28BB2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F6C8C7DE-DAA8-4FF0-B241-27A3BFF0D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B70DD7A0-F79B-42B6-AC29-3360D83C6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4FC048B-B90C-4F6B-861C-22308C78920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064CB694-6B2F-473F-84F5-26140864B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D4828E31-AD73-441D-AFA5-D27F5276A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D573836-FEFD-4E88-BBAD-4AFAB0FD69B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B71933E-3832-44BD-A5F0-162A1D824C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341301B-7299-46A2-8EE3-FB92B3FCB1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0A75D1-3401-4190-A79E-DA9C8A124E2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372E62A-8B2C-4BED-B748-CB173FA7FC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CF6AD2D7-B381-441D-95D1-1976D22DD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69CE2AB5-E68B-4C3F-83C8-EF8DCA7A1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4F71BDE-C4D2-4A3F-BD8B-21F47192F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4BCDC66C-5561-4B59-A8E2-6E16698BFB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ED405063-F11B-47CE-9932-C4E5EFFC2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F39CB111-4780-4C4E-B566-0F5ECCD21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87AEAD1-98DD-469B-BE0C-F590F3CDCDC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D1E80D35-0D35-495D-8B32-08F58485BD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EC9ACF6D-0E0B-48BD-96B4-DC590A276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EFE554DD-F621-4012-B8AF-0A93369733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196EE4B9-7814-46C5-8D21-B5421E26A2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E10B9E2F-0A5F-41F5-A59A-FFD33EA48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EC130C02-DDE2-42AB-9EB1-F7BA6D93C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8163A3AC-DA67-4E94-9A70-677F0973F5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6E075C1-CA6E-4126-B711-09298D3492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973B856-B068-47C3-BD44-90FD7EC144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1D88C87-D6C8-4635-9638-58A22D99656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FF1AD62-C79B-47A8-B907-830A881CA2D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8F764C8B-D101-4388-8E82-F64E33D98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E70AFBB3-3111-4F8C-9F20-316086EAB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21F0938-A0A9-4C57-A6EB-C866C803C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FA9A88F4-FF8D-4256-80F2-CC209F06E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E7E6EB-9D7F-4C4D-BB09-7E23424CF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23A569FE-1182-4369-9708-50E051132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DE91C12B-3247-4A3A-BE6B-05AB798C0F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5418D471-BCF2-4459-9CC3-810E1767A8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5EEBC17D-E886-4116-A033-CB373A379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C8548623-8275-4130-97EF-1E9270C58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6137CC76-521F-43CF-87D0-1EE2814442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9CBFE84B-0431-40AF-84F3-000F67894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68D1EBFF-3835-4532-9195-7EA0FD09A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36AE62B-0FE9-43F0-86E6-408D59BB417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B523B52B-0DD4-47D5-8964-28C503FE90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2801AA2-6E13-4A48-81AA-B2575FC59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39C3F90-AEA9-43EB-BC77-1B8288594DA1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8FA9620-CB82-4C45-BC29-4649FD309ED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5DD4124-4434-46FE-80C8-C2033FF202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D958A5-1B33-405F-B397-EAA0499C1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8431C6A8-D388-49E1-BF78-87560DBE1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DAECC912-B97E-4309-BB81-A00C51726A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7E169B65-9EF4-4EB0-BA6C-BB3A892EA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4F7429-5CEB-488C-BC2D-30EF1843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6103770-F2DD-4501-BAD4-802CB72479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6D33A23F-B09C-471B-B4E3-672E929232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FFC9AA02-A7D8-485B-98D3-9ED9D9DC6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1B1DF485-B572-45FF-8D8C-CC510A98A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EE1235C3-5A52-4059-A753-48A680F777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B073873-8F69-43FA-9DB6-78D01382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8F8535E-97E3-4CC7-900A-44FD033F4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D12F9DC-4F45-4A41-8BFD-9E71897549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C581281-A411-4ADF-962A-F20D69FDB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0A2CC5A-0CDC-48F0-9179-48D3C4F1CF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4C95FD6-4419-4BDB-A10D-1B75A597F971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D9B6763-0E87-405A-8EC8-78924DB2F97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81CD17B1-5B3D-488C-9282-75E6493DA7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C8E34A48-3CE7-4CA2-B764-FC057CB58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D7439F0-6687-4BAE-95D9-D2F97D158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27163F78-BE95-4C8D-8FEF-92F5E62ED4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614C1F6-A632-423A-9B25-A50C4C89A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6569E2E-1F9D-46BF-AA79-2F8B731DD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9F1587F-431D-443F-A579-327FA40CB18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7BFF093B-0C7C-4071-9BC7-27BA9BAF68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2EAC364-B07E-4E05-BA7C-1D68B9109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E72D6E5F-84EF-4DD0-AC7E-40C6A9113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7FCF88A8-5BC1-46D9-8510-1A7A8D5C1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FF0D215-07B6-4151-B6F0-7CE64F122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E9DADE6-C9C8-43BA-9906-EE7D9ABB5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5DF15ED-02EF-4537-B305-B2C4879932B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518BE670-D480-4DCC-A07A-A88536D4BA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6068E23-A313-48E5-894F-A7D17D50F9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DDE6B51-EEED-491E-BF2F-543C10716291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87117BC-0C28-4463-9AE4-66AD4B40EF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BCA1CF6-3F1A-4AFD-888D-D3226F170D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D631C48-6F1A-47A0-88D0-A8053EA8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47697F87-E382-4D00-8030-A92E3F664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FBBCA00-7268-4A26-BAA7-F430ADA7D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1FB95150-BCEF-42F6-B77D-7794C3956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19FEB402-BE81-42AE-AD4F-F3667CBE4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5A61A86-AF79-4751-9A8F-D6583CED96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9602CABD-B3D4-40F0-BF67-F2E770C38F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0B9B9176-2618-4BEF-B10D-39B596769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887D178-4C49-4B0D-A482-2AF537E5F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DF8F306-03DA-43D0-BE50-A23D4B7452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D6EF37AB-4075-43A1-9F50-129F74735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34A59D9-6544-45BA-A79A-B5AEF9FCF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54E5583-1A03-4CAA-820D-BEA883001E0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3FEFF6A-77A4-4C49-A5BF-5D0E99F62B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10636F6-1DCB-4019-883A-1DBB03589C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CB6581-3179-46A8-B6E8-10F25A4578B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374D11F-2870-4DCB-A48C-09E5E0055520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C9A717E-2432-4310-9D7A-713AFCF4AA1C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B8772D5-7274-47B3-AAEB-545F576F4F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9DD73E31-026C-4F47-BAEC-F812A68EF96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0A137976-0276-4632-A1F5-5193085CD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A39BAF5E-5D0D-48AF-B9EA-949DA2167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A40A167A-0640-4DEF-9F7E-1F37D8CD44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E7A001E5-DBDB-435F-9776-F19FAF2D54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46FB8944-3801-4B8C-BFAD-A16BA604A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54C3B503-272D-452B-A0E0-ED02F5E8C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35D940A1-CA02-42D3-B08C-8923F136A1A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59" name="Group 358">
                    <a:extLst>
                      <a:ext uri="{FF2B5EF4-FFF2-40B4-BE49-F238E27FC236}">
                        <a16:creationId xmlns:a16="http://schemas.microsoft.com/office/drawing/2014/main" id="{1B528D95-6D34-4845-8972-2E7328D8DE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9832CE24-9009-4D74-A6BB-03EEE0721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B308B3C6-8C1C-4C0D-80A3-8A4D9E120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FDAC3892-9105-4844-8855-8B25D19D6C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1" name="Rectangle 360">
                      <a:extLst>
                        <a:ext uri="{FF2B5EF4-FFF2-40B4-BE49-F238E27FC236}">
                          <a16:creationId xmlns:a16="http://schemas.microsoft.com/office/drawing/2014/main" id="{81D7DB08-A209-4BA9-891B-6BE8605CE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FE590A07-93BC-4055-8BCB-1994F996F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0321F6AD-F088-408C-BA7D-03859C167B6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7" name="Rectangle 356">
                    <a:extLst>
                      <a:ext uri="{FF2B5EF4-FFF2-40B4-BE49-F238E27FC236}">
                        <a16:creationId xmlns:a16="http://schemas.microsoft.com/office/drawing/2014/main" id="{BF038421-CCE8-4A8D-A54F-9F270A02D9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F93DA428-953B-42CB-B07F-7067BDECE3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E4A4209-21A6-46CB-ABD0-C08757490F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25FF0F65-B5B6-45B9-A043-404E67E681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F1A51114-9EE1-4717-AA7C-911D9A09DC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745B3982-7FA8-4BCB-9216-B2F0FF44D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E5398F76-E618-4BC2-BBD3-C91F302CF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8D6A7EA3-F4FF-4893-8B46-E73FC9F76A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53B0C967-9AAB-4016-96C6-6D51493F2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12CD6AB-8666-4A0C-9983-9B95461B8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905C6956-176E-491F-A3E4-83B44FEF0BA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634D5EE1-6C73-4E0B-8A5A-E5A5CE631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1E4BC704-D52A-4D43-9FE9-89122688D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4F6143B6-38E1-4A26-8228-4AF5E36DC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409E6165-F403-46B1-A53F-94B3DB1A0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BBBDEC52-F739-43C3-90F7-0A940CD3D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864B85B3-55EB-46B6-A18A-D95F89E75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F3CFEFC-705E-4735-BA9D-3821F526504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5D19ECF8-740E-4178-94DB-D0F5128B9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CEB85DA1-7AB3-4AAF-BC3E-A7C726408D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416918D-7FD6-45F3-85DA-F95051EB5F76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15C85102-A706-40CB-A0C5-97DB4D0033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2CB1D141-275E-457D-8449-56753900F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09A79B5F-B473-42FC-914D-F739EEA69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D2E2102A-EC00-4EE3-843E-31B85DF3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5F5B4175-489A-4D38-8605-B60FE3B48B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74EA0353-08DD-494F-B739-E455BE116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57411214-A74B-464C-BF4B-124DA8C73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FA7A211-F681-4DEC-8847-5A5DD0AAE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EC5222C-660D-4231-B768-886E2DFAC12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DCACAEA5-6B70-4068-ACEA-F102A0EF4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71AC5C43-95FE-4124-B5E2-BCB22EBA5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D445F6A3-DD32-44BF-A270-4E2B01E499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5989587C-2033-4319-B8CC-FF24BC763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16CEA23B-F53B-488C-B4A3-E40646552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93ED69F-EE37-4063-BF1D-2A11804E26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3A2B4CAB-3AFC-47C8-BA97-C4E407E12A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278AEC48-2F2C-4AFE-A3A6-B60708972F2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7CD41F4-8DF7-4A9E-8B53-769E70ECCAB6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E9ADE083-3E7E-483D-8F3F-EE15B402AA1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6B82A78A-E3A8-4E04-A47E-F5390AB75D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19D40D8E-9B6E-428A-A486-EC5F72116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9AB9942B-42AF-4E25-90B3-31350CFE5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32D44A9E-84D1-4C46-9C74-1AF911F117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9E47D168-7A4D-4A52-A880-FE5ED137A6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8B395DE8-20F3-450E-83C9-6AD8A89D9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34F5740-355A-480F-8BD5-A1D3F6A956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143B6A4C-A3C0-4323-A2D1-8899A7234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5026E10F-A8D8-4587-8E38-6BECBC94E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D65EE36E-B1E1-4898-A623-E0A2A3AF2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0F77E7F-3108-4975-A26A-E52353A91B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04E1E97D-C476-495B-9B68-B92816E5E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5169D06D-0168-479E-9D6A-AD38724CA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BD922AE0-FA81-4C47-A1C3-EED757D876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6" name="Rectangle 305">
                    <a:extLst>
                      <a:ext uri="{FF2B5EF4-FFF2-40B4-BE49-F238E27FC236}">
                        <a16:creationId xmlns:a16="http://schemas.microsoft.com/office/drawing/2014/main" id="{52A09124-1810-4A09-AEDF-8C2231867D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C42377C6-12DE-4259-9919-3FB6451D54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4BDA4AD-31BE-41C5-BFB8-2932D076F2E7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6FE44849-5EE2-4E85-85B7-8BD2E9C5A38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0CD12038-2D66-4370-873A-9640039FD4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E8210362-44D2-423B-BFBB-BAE9A163E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05E4AEAF-EE14-4E35-92EF-DBC2FC282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0120845B-23C0-4607-9782-188AFACF5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138C24F5-A6D7-4532-B49D-3E378347E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21C9187E-E2DD-42A1-97FE-1A42D3B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D7006EB-33E1-4A8D-ADA6-7A9C5974D07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A201FE92-16E7-41ED-9F38-D8DA2BC352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6CE5162E-653C-4759-8445-BC2EE9297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CB63F632-ABD7-47BA-BF32-551B892D4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C9E25F9A-CCD9-46E5-9741-8C520057F7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123D8C56-D526-4EBB-8066-AE6A1C749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E5A5DB01-2829-4BCB-9D5D-6B28EB9FA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705BCC03-1C0B-4E67-8E73-5B2D4D0094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8C901045-D80A-4AE7-AAF9-2E0A4CE712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B31D59D6-A8BF-48BA-B50C-A22E63FFA1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4B4CD945-64C2-401C-AC6B-9828FFB7711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EF0B3EFA-4488-4960-A51A-7A175835D8D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8B5606B0-7804-42F9-89A7-775339728F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ACEF914F-7A86-4799-A42A-E451344B0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1F5D3262-D3F6-44BD-BC23-DD0C194FF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5D2EDD12-C0B4-4A2D-8661-2F77865A75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634319F5-6553-4A32-9A2D-8F4011BE8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02892FC-C074-4BD5-AA17-808F44A34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0D50813-A6DB-4A2E-969E-743BAFF0E09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8A181962-1C03-40F9-81A7-76066FBD84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8317C23D-7E3D-49D3-BD48-2C1A7887D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2E15B28-3CF9-4CDD-97EB-44E9C534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85FD7668-32F9-4FDF-AE0D-12758D6FFA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CD3FD781-9A12-49C9-A68B-D3E0B0EFE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9ED62CEA-498B-4BE6-8877-8DF5E1A93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350CF2DB-ED20-432C-A03A-D811224263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7E387364-03D4-4342-B424-15D38BC919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030113E0-3129-4A29-AC58-A84EEDD573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48A27DC-CC83-4EB4-9311-EE3641FAB82D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A29BD086-7034-40A1-9545-E6F68B9B2E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0CDF19D7-F952-4243-B27D-C8A6375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E629F07C-A323-4B16-BE0F-C5B8A1DC1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5158FEB8-FF1F-4E8B-8509-36951FC2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D29DD76A-2F2C-4895-AFB1-002B0FF450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6FA0FFFE-750F-4697-B792-ED734A8E4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98D3B4C1-666E-44EC-96DC-B5D841475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2BC09BDD-BE2E-4D71-AB2A-4B2015D502B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C68897CD-D927-4243-9315-575E8D160A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89AE6E19-4BD9-4FBD-A55E-FC20DA7E2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35554D11-81A1-4D14-9256-FE49FDF57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759F093B-A414-44E8-878D-68A54B4A12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D245002B-1438-4366-9F56-5FB0EB81F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1B45485B-4D4D-4EED-82D3-6B01F3D17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3D96556F-2ED9-4572-AE87-AA124C900B8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48447C0A-E560-4B8B-B1AF-5377FDC389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3A481ABB-2DCD-4B3C-A656-C4EC767791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5250161-A839-42BE-9482-AA32C14BDDE3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58E972FF-899D-44BB-912E-FA8A838B61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4BEF0FB4-B5D8-4D50-928A-A89469F1FA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282FF9E8-3700-47BD-879B-0FAC0BB66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32A35160-A4CC-4BDF-ADAE-60BCAA0C3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9BD2E35E-4C85-4E58-8D46-99FF5E7E37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05585AFA-3A3A-40E0-B4B9-1755C8E9C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EB103A6-F112-482A-B41D-BE7E8FBF0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17AB3F08-A2C9-42F3-A59F-59F953DCFEE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8716E2A9-7199-414D-8ACD-F69E4A5535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07FB79BD-1183-428D-B79A-455D77583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68CB91B-DF0B-4754-BD2C-9C848B4C3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8287A727-53ED-4D52-9515-20E14869C2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AA065913-8B73-4840-A2F3-B7FF03231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AB538BB7-5354-4573-B198-0C3238AA8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21EE0186-2796-46D8-BF84-DFEBDEEDF93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F8EB96D-0359-4D1D-A073-E380832FC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BC019A3-1B14-4755-8AA3-3EF096A4E9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4C96B98E-6636-4A8B-93CD-A61C2B817F4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C82ACE0D-7C5B-46DC-ADB1-DB336DDADB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FA85766E-11B0-465C-9129-6822C17394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530D5E78-5579-4788-AAA6-43ACFBE4B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5299DF56-60FD-4762-B516-8B292518E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45A94203-9490-4C5E-AB30-8583A27984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BD01D159-25D0-4480-B1DE-02588D0CD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8BEB657-FE88-42D4-9C30-BEF82EB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34BDA280-4078-4C9B-8DF2-45A6C28A9B9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310039D0-39C2-4987-B831-2F89D26D86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237FE2B2-7CDA-48E5-BCA0-737E68EA2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CACABAB8-820E-4A99-BC4B-4AACD661D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938255D6-9075-4177-8CCF-151C2C3F02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5" name="Rectangle 224">
                      <a:extLst>
                        <a:ext uri="{FF2B5EF4-FFF2-40B4-BE49-F238E27FC236}">
                          <a16:creationId xmlns:a16="http://schemas.microsoft.com/office/drawing/2014/main" id="{9B04ACE0-7754-489F-B39E-A23BB25DF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0E96D6EB-DE66-4D97-B7F0-C462C699C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8FD70F74-4677-4B92-8021-E29D12DAF0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5D0C8BE2-1264-4ACA-BFE1-AD5991BD4A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48CAF6D1-6F35-4C28-80C6-31DF8AD872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FDDBA12F-8899-4BAD-8773-A8CA64B0E6F8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9723B2F7-8D74-4F60-8929-D1739691A2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B38DD8A6-83AA-44E1-920F-06681A8B0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458A3480-1791-4596-9DE0-4CE0E4A20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DD49BE-258C-49CC-AA99-FF2FACDFA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6D1050A4-6575-476F-BB7A-657E88D826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8BBB7DFB-8FA3-44C5-A552-F637D7F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23B3BB38-B522-47B4-B086-9751D0F09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AE990DE-DC21-4AF0-9207-364E9FDD814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26FC69B8-AEF7-4C01-B357-408EA0C638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667C121A-B3C6-4749-B9E3-81FEA5DA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108AEC6-75BD-4439-A0DD-55CA06077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4FCDC1B5-3B8D-4C15-B0E0-E684EF8DDD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A214CAF8-59B6-45CD-886C-88207DB41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EF9828EB-433B-4703-9EE7-9E3D01E6E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0985C581-F5BB-4878-86FC-0D968B0ED0E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B6487BB4-450A-4B70-947C-F1140551FE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4A74CFC-4161-4230-A3E3-520304A721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FE19E6F-7A4A-4C01-ABE5-CD12ABA2DD8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3D2DF6E5-C60F-4D29-815D-7CE3C80832FB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7B2D571B-15DE-440E-9B9E-800F41BA3E30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04F1840B-A45C-4D9F-A21D-1B3054B97EC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FDCC9119-BE71-4E1D-A860-F8BBA295ED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1023D169-3C01-4C2A-AECC-F06A53FE1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9DA6FBEB-5261-4E3A-A75C-2AFF7E290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E2118D3-179A-4F57-8637-AA1DAC3C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B756F96-2F0A-45B5-8D98-FBC36505D1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4A6AD5B4-B6FF-4C48-AE29-FEC976EADD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9BC0492C-416A-4563-ACCC-BDEA52811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88CFEB1D-B9A2-4040-9711-DEAC34336BC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7E712B3E-1A36-4A00-97FE-D09E6F275E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5C9CAE63-5D55-4E3B-86B9-6285007CE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B33B98D2-836B-4757-A7CB-A7426DB2A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F0F6940F-A350-4609-ABA5-C61E709B12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7E0791C7-CF66-426E-980C-BFC12E3BD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3EDD492D-A03B-492F-8EFA-1F00502B3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512B193E-5BA9-478B-A862-9531CBA7515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6DD48AC9-F4A9-4F34-8B3E-5324D36DB8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EF7FAD6-4730-45EC-BF1F-E477142A2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625A6E48-BB24-458E-9D57-C6B80232101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0" name="Group 519">
                  <a:extLst>
                    <a:ext uri="{FF2B5EF4-FFF2-40B4-BE49-F238E27FC236}">
                      <a16:creationId xmlns:a16="http://schemas.microsoft.com/office/drawing/2014/main" id="{58936557-45CA-487B-B34D-6367C69E8ED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2C9F1CF9-163F-4F04-A129-0F8A50A40D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C0D69021-D83E-407E-A291-530F09914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B53E3B8F-81D3-40E9-8288-63A00CAE4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46273F77-02DD-4C47-A8AC-08DE9D2FF1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5BF59E77-D9B2-4978-A3A0-0E751918C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4ED5065D-B845-4DA3-96F2-C772BEBE9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AB30D6E0-CE6F-40EF-9A9E-257EEDA542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5" name="Group 524">
                    <a:extLst>
                      <a:ext uri="{FF2B5EF4-FFF2-40B4-BE49-F238E27FC236}">
                        <a16:creationId xmlns:a16="http://schemas.microsoft.com/office/drawing/2014/main" id="{7AB34E46-6FBB-47C8-9E8E-B98D44AA74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3AC8480F-88D4-44D1-9607-0219A6A3D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109232A1-89EE-4571-A2AA-0E634552B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76FC9CC6-5FB7-4B1A-9551-E5CF9F5435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B2B4BA79-30E9-4BBB-A061-102215FA8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835EB61D-F7AD-4FD0-9030-5A6BEA757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9BCF890D-E43B-482B-A7E1-C27216F6E4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7D6606FF-3AEC-4DD1-82E3-4912ABA715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03A61F90-E992-4937-9930-7DBCEB29AB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FF962E59-2CC7-4E43-A044-38AAB39F396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43F3E21-AE80-4DD8-B0E8-F9779D3BD74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D9F7F59D-A1E7-4D9A-B274-7A1B118277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6CB1DFF7-2AA0-4CB7-83FF-2DC8C9364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159664B-8327-4918-8F8D-9251954F9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E20CD398-FC49-44FF-969D-3DC27BEA5C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EF546142-9EB5-492F-B2BA-CEADD3FA1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2A7E0E31-1BA1-4D7F-B532-A5DCEBEE7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53E647C7-DAD3-4D1D-A036-EB7AA269E76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8" name="Group 507">
                    <a:extLst>
                      <a:ext uri="{FF2B5EF4-FFF2-40B4-BE49-F238E27FC236}">
                        <a16:creationId xmlns:a16="http://schemas.microsoft.com/office/drawing/2014/main" id="{FC4638C3-B5D3-4C27-B197-56BBA0A21F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C921C97E-5BFE-494B-8FFB-61F0CB237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F7ACB3DD-177A-45D4-837C-4EDC9568D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75F59367-7560-4D12-8261-674FFEF72A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0" name="Rectangle 509">
                      <a:extLst>
                        <a:ext uri="{FF2B5EF4-FFF2-40B4-BE49-F238E27FC236}">
                          <a16:creationId xmlns:a16="http://schemas.microsoft.com/office/drawing/2014/main" id="{0954DF7A-9ED5-4651-9A2D-990F9BE8A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5BACF0F8-62CD-4C6E-95C5-273E6DA09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E2B100AD-DF67-49C1-847B-656A74BD6F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A8888B9C-C90D-4991-B8F0-04680E014F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C34B102-3D1F-434A-A6FE-6C80D47062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B3A4664F-5902-4EC8-8BDA-3E51FF3A15BA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181B31C6-C0AF-4F54-941B-1F5FEEEDE76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E13971EF-91BA-4ED6-9846-2BD54C417D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BC1E0E14-0F00-45E5-9F67-B35312227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C9E49832-7AE8-4038-A626-889813B11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BD1DD83A-CE73-4EA1-BD25-292A25DA0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CEF496FA-3717-43D9-9F15-96455AB6F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8BA97A4B-4259-41EC-9B12-0E2688EFA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AB40CA4F-BAC8-47C8-A69D-B5E3CE5C86E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F385F332-F5F7-44F1-BD8B-3D68370D93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7E2E9657-0296-40D9-9900-AE97E645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DBC92777-18C6-4813-BD3C-EA63471EC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51A5651D-5D16-40CF-8699-6772E2929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F337CFA3-A7D4-4B5B-ADB9-C5E706DCF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DD09C0B8-2012-4908-925F-B835EC219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1E5DE3C1-652D-47A7-A24B-89595FA0D0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08685EFA-23BD-4276-ABCE-AD39522585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5BDEF555-17FD-4830-A007-F46C5CA77A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6C0D09DE-78F6-4B77-B8A2-9D1F1BBBF9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A8CAE134-5A14-4367-87D6-8648BCF5F5A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0" name="Group 479">
                    <a:extLst>
                      <a:ext uri="{FF2B5EF4-FFF2-40B4-BE49-F238E27FC236}">
                        <a16:creationId xmlns:a16="http://schemas.microsoft.com/office/drawing/2014/main" id="{FA67A21F-0CF9-41F3-9824-3A5B488F69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A4A06E3F-0B1A-4A06-824D-6EEEEDC19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94FB4AAD-9715-408E-A42B-58CC80764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8D4086C1-7B97-4BD2-A5B3-14C9C79974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A5A6E220-DBA4-4A27-B4F1-1746943CF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51E010E7-4AD8-4253-8E8D-1EFC6E5C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02879EEC-1E4F-4845-9A68-8A3014D185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2EC2BE9A-3ABD-404B-B4DA-F2CBAA1B21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7440647E-5648-40E3-9B69-22579252C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40D6FB04-7ACA-499C-BAA2-4606E1943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74F69322-A7D0-4754-A6CE-67D7C4F66B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07F26D30-1233-44B3-92FF-1B660C2DA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C1E4B2C6-5FDD-4064-8373-2294E409F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3A84BC0A-BE7D-46AB-B7FB-972E9DB77D2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6CF7A445-0A05-45DB-A013-889897AEBE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3DDD04D0-6901-460B-A941-130A2AEC2D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E093621-027A-4A7D-B006-508AD8A3BF6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886FC072-6D73-4CC3-BD2B-BAE79BD1B4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D92A4C8D-6C61-428F-B061-8338B580CA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F60901DD-9FAE-4270-867B-BE3875A59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ED06B60C-6739-44EB-9AB0-EA577D095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EF03386B-6598-48E5-B52E-E1C3BB395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CAF4E607-D72A-46C1-9461-9BF861471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18EF4B7D-8962-46DA-83CE-30F005B6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2820E3C-5487-4147-96B3-2EE59FD7DA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EB0E6BDB-05EA-45EC-BEDD-10F4969489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746A7A85-6768-43CF-B7E6-215329D4B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86FFCB95-6192-4AEC-A423-E573E5BE1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9957642-9723-4C30-A99A-54B322813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093D6D5E-A86E-4015-A3DB-93DC3D8BD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7A7ADF0E-8A72-45E0-93C3-A16AF2345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002515CC-21C2-464A-9C93-2A46B206A15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519337A1-ABD8-469A-87C6-79D0D4047C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C15B376D-CB1B-42B5-9078-FC6C6CE38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6DB5281C-1700-4597-9542-9274854960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65D94DF9-56CC-45DB-9F9A-2A5F110E163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8FF3E784-F3F0-4B7C-B724-76A1ACEF44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264134D1-EE55-4278-95D4-58C64A4AB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C070A806-F37E-4F36-8FF8-A723A6135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76A093CD-576B-4D6F-BB5D-9EA190D199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6224B332-BE6F-4174-A862-6885C9BD3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1ABADA94-B92F-4DF5-9464-56E799524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190F2EE8-FEB7-4708-B86A-0EFD20D35D7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0" name="Group 439">
                    <a:extLst>
                      <a:ext uri="{FF2B5EF4-FFF2-40B4-BE49-F238E27FC236}">
                        <a16:creationId xmlns:a16="http://schemas.microsoft.com/office/drawing/2014/main" id="{4DD75441-48CE-456E-9CAF-8D6E7F1E7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789B8D5A-AB8E-4D9E-9302-BD0A67794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19CC4CC5-A918-49B7-9305-DDC1A775F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E5D7DBF1-CB04-42EA-BC90-DCD16DAF330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2" name="Rectangle 441">
                      <a:extLst>
                        <a:ext uri="{FF2B5EF4-FFF2-40B4-BE49-F238E27FC236}">
                          <a16:creationId xmlns:a16="http://schemas.microsoft.com/office/drawing/2014/main" id="{A49BE3E3-3005-40DE-A873-7BB612FD8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F3CA3F99-9978-4365-83DD-74B447A83E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26E36A-95F2-4AFC-84B5-90C575DBEB2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C9937671-84BE-477C-BBDB-F458B90083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2E246E4-4EEE-4B96-8EBD-3E55512528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20C382E-9BE0-4EDA-A1C6-39A4D96B1DB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A7F9ADF2-4AEF-4A70-97DD-A805B1A279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B4D04324-3204-4CEB-A614-74B185F2B2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B121F60D-64AA-4FC4-A02C-F920C2F28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97C30725-5499-4DA7-A76E-C649D4DE5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EF0AEEAE-0355-4F85-8CCB-8067CCB3DE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CAE755F8-8A6B-41AA-BFBC-CBC4F5BE3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E612E134-A158-45B4-B11C-6A1EC6EE8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094459D9-ED5D-48F6-A72B-9D6A241D48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3" name="Group 422">
                    <a:extLst>
                      <a:ext uri="{FF2B5EF4-FFF2-40B4-BE49-F238E27FC236}">
                        <a16:creationId xmlns:a16="http://schemas.microsoft.com/office/drawing/2014/main" id="{F0FD6D5C-6EDB-490C-81A4-1F353E80AE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E788C445-7B93-4B78-80E3-D5C9D4468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92E005E3-803E-435B-8349-D8DB133F7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4EC4E866-540C-47FA-B875-5348E9C9E2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5" name="Rectangle 424">
                      <a:extLst>
                        <a:ext uri="{FF2B5EF4-FFF2-40B4-BE49-F238E27FC236}">
                          <a16:creationId xmlns:a16="http://schemas.microsoft.com/office/drawing/2014/main" id="{EDA8A8DB-E6ED-45D2-B0C3-597DCDE9F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F251463A-13AA-4676-B963-367D9E0D6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E33F3396-EC53-4131-BDD9-63248FBAA0A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A4C37052-81CA-4251-B476-30E52D5493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CF03F82-9FC2-4438-8161-66FCEE6165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537F166-AF0A-4089-BAC1-B8BAFFD3ABD7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A845C2E4-6688-4FA0-981D-C2955C8488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1FDE25F4-9136-47B0-8817-21DD0AF9F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B282B36A-47EB-4AF6-975A-7D0DF001F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4D006CD6-F9C8-4924-8C7E-2BAC4AAE9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349F42E3-3F64-4FC2-B94D-DD244BCFD5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92540378-9702-42CE-8DDF-EB50EB48A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0FD6039D-8B7E-4AEA-8378-4B0C9EC71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14554993-3765-49F5-B887-36353BC5F4A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5C03EB3-E662-4F65-8390-E4956AB235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3E04BAC3-BA04-47B5-B0DB-772114AC0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2390EB0-A261-4275-969E-0DF2F26FA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7DE9C427-828E-48FB-8B9E-F088322D14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BD479295-EB60-466E-BB14-5539A03F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09EB5FB5-8EA5-434E-BAC5-EE2BCD0BF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7ABAA187-0D1E-45EC-A963-24246203CD8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6EA7BF2A-4A97-45D6-BBB8-EA604B3779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C6A18A44-D269-4182-BC8B-03003BCD8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6D318451-C7A0-408A-9F12-B78DB90AC89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97E1279F-05AE-4BDC-B4F8-51F24A8F3AB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1E08AD95-7D85-4283-A76F-48A63D4325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0EB91439-2CD4-44E7-9107-3749931B0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3665B97A-008E-45AA-8B8E-F782CBC4A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48338461-0F75-4F1B-883C-3D937C61A3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205DF533-0130-45A5-9D73-060F189C6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C4B54EFE-4E9B-492F-898B-1A10A84C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815B6F39-3ECD-47B2-9D15-8C9E697A8C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A5CE6D50-C2DE-42FB-AD49-5D618476B3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D7908D1B-6949-47F1-9E93-716A1013E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B2206ACD-D959-4B05-852A-6381AD3E2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18A8A340-C9A8-4045-A4C6-2B539B12C7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D84F1C3A-DF00-4B06-B332-29497CA1B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C3417FF0-7997-44BD-8606-6FD1642C4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6FDA49B6-9A1C-4FD2-A0A8-1369DD0047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EDD7EAD-AAA0-4A86-B6FE-17F55CF238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CB11F9E2-A1CC-414E-840F-2A807CC4B9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7C6691D9-2228-4855-902B-5473100FE4A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4" name="TextBox 553">
            <a:extLst>
              <a:ext uri="{FF2B5EF4-FFF2-40B4-BE49-F238E27FC236}">
                <a16:creationId xmlns:a16="http://schemas.microsoft.com/office/drawing/2014/main" id="{5BD37113-06BE-4F1D-876A-3B2D42EF8724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55F385EB-4C7D-4F2D-85D6-4A3D9A6A1E5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4FEA6A79-AA9D-4F8D-A7EC-8A709B0B9E5D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F7042320-263D-4EE6-9205-1CF5EB2718D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AB0D0831-3255-4F8A-A66B-FF2A45F60CE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B8D9B924-A1B8-4216-A5B8-59389F8900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E91761EF-FF6F-4A71-A441-9620050FB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3F1846EE-750C-45D4-A8E5-ED2066A20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0A17C397-FBFA-4478-A10E-BA48C7855E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9D82FDEF-2F46-4639-920C-69D2386445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C93CFF5F-5FE5-415A-B57D-54EF60A1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BA3EE947-5DFF-4873-AF8D-F374FBCD060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6" name="Group 725">
                    <a:extLst>
                      <a:ext uri="{FF2B5EF4-FFF2-40B4-BE49-F238E27FC236}">
                        <a16:creationId xmlns:a16="http://schemas.microsoft.com/office/drawing/2014/main" id="{B8D62DD4-6D3C-4191-B8FB-C3CB7D944A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EDD33113-B8EE-40D7-BA81-8ECE13470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1E923A94-2627-4D98-95C8-045D17069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FE0F4234-B929-4397-B0AD-2B202472C5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8" name="Rectangle 727">
                      <a:extLst>
                        <a:ext uri="{FF2B5EF4-FFF2-40B4-BE49-F238E27FC236}">
                          <a16:creationId xmlns:a16="http://schemas.microsoft.com/office/drawing/2014/main" id="{7B6956F4-519A-434D-B4CB-0C3B0CC77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604A390F-1787-4F8C-94D0-089E927A0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E554CC8E-DE9F-4BAF-B2E9-44CD146C56F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A12D673C-8B56-491C-92D6-A1D482BC8F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AFA0542-8D04-445A-82F1-2D07E66FE9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8A5202EB-F435-4A25-8AFE-24568261D15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4" name="Group 703">
                  <a:extLst>
                    <a:ext uri="{FF2B5EF4-FFF2-40B4-BE49-F238E27FC236}">
                      <a16:creationId xmlns:a16="http://schemas.microsoft.com/office/drawing/2014/main" id="{8821C45F-B0C1-4655-B311-6A3C17F0680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5" name="Group 714">
                    <a:extLst>
                      <a:ext uri="{FF2B5EF4-FFF2-40B4-BE49-F238E27FC236}">
                        <a16:creationId xmlns:a16="http://schemas.microsoft.com/office/drawing/2014/main" id="{F13E02E7-78D2-4780-84CB-3C63F96864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9EC2DED6-6EA8-4AC4-97DA-0D8BDCB10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81D58433-39B9-44A1-B56B-35C98B08E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2D79CB4E-4BAD-4FA3-95A2-F457BE164C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CF82DCF2-F5D1-46F5-A162-E64A3954C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281AEE89-DA07-4F8E-8EC8-86D3B8875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6DD3DE82-BD7F-4E2D-899C-BF0DC69951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9" name="Group 708">
                    <a:extLst>
                      <a:ext uri="{FF2B5EF4-FFF2-40B4-BE49-F238E27FC236}">
                        <a16:creationId xmlns:a16="http://schemas.microsoft.com/office/drawing/2014/main" id="{ACE6BFC9-25A1-464E-B714-20791DED52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B6BBD6F1-203E-4C91-9D20-4F3A01AB5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2253A83F-8F05-4AFF-A0CA-C3B4F22C4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D3118862-782C-438D-AA15-EE4AF30FEB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1" name="Rectangle 710">
                      <a:extLst>
                        <a:ext uri="{FF2B5EF4-FFF2-40B4-BE49-F238E27FC236}">
                          <a16:creationId xmlns:a16="http://schemas.microsoft.com/office/drawing/2014/main" id="{EDB4C4CC-A66B-4077-9102-7A82A59DB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FFFC94C6-CA21-4FAF-9EE4-41AE2D553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A2779B12-45BE-4DD8-A2DA-B4FBF96F6D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7A998664-5DBD-4D8F-AA05-BB76065C1E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A38967C1-6B84-440D-B376-235D3E1234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176DF29A-5A94-40CE-ADBA-2CD7C4B5824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71A9D26F-5A5B-48DD-8152-0049FD20999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7B422458-8AE7-4C62-AE65-E3A4097B6B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9A0560A3-CD0D-43C6-8A1E-321E2B28C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2B66F524-86F6-4EBC-B2D8-46E46DCC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EE79E1A2-F682-40BC-9060-D615B9246E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9251F786-F93F-478B-9E70-E17481C7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C9388B3B-CC67-4E61-9A54-EB88A78D6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6E521DA6-0019-4811-91D8-9C660C87D35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55A29CAA-0932-4C69-B2D1-D775392676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BA64F085-4058-41B3-817C-DE39C0DE8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2B07461B-371F-436D-AD75-5A7B33F03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AA57B615-E125-4855-AF22-3EA81DA97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4" name="Rectangle 693">
                      <a:extLst>
                        <a:ext uri="{FF2B5EF4-FFF2-40B4-BE49-F238E27FC236}">
                          <a16:creationId xmlns:a16="http://schemas.microsoft.com/office/drawing/2014/main" id="{0CA8B78F-60D8-4743-BC74-D7355F3A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DE7359EE-2476-4378-AE8F-56B35B115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D1B91527-8789-4D7A-8BE1-C2C7F660BDA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0E56D4D9-D67F-440E-9FB5-F9D6EDCA83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C17BF0B3-9399-4570-955D-2714BBF2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77423707-F773-4F94-B58C-40B9E743CE1C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0" name="Group 669">
                  <a:extLst>
                    <a:ext uri="{FF2B5EF4-FFF2-40B4-BE49-F238E27FC236}">
                      <a16:creationId xmlns:a16="http://schemas.microsoft.com/office/drawing/2014/main" id="{DF56BA03-49C9-4796-9082-DCA7821AB10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5EED7AA6-AB52-4390-96D5-DC8A780EA6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26704AC2-5C0A-463F-95B1-42FE84047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3760329D-59D8-4DCE-A4E0-8F267A3C6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3B1672EE-4A38-40D6-B0C9-2B19AAF3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F9EF17AF-8363-4AAF-8EF0-13B51CE6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05C04A9C-0918-47B4-AEB2-84AF32E6E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1E5C3754-EC8F-4349-AD6D-F39BCBBE10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5" name="Group 674">
                    <a:extLst>
                      <a:ext uri="{FF2B5EF4-FFF2-40B4-BE49-F238E27FC236}">
                        <a16:creationId xmlns:a16="http://schemas.microsoft.com/office/drawing/2014/main" id="{2A965C38-164E-4B85-8798-3A20E7C9E3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EF9F82A6-D150-40BC-BBA7-B99058763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6C0C6BB6-8FED-4CE5-A673-23E67E7F9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DB6DDC4A-F6DE-466D-AA5A-BB7FA17FBC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7" name="Rectangle 676">
                      <a:extLst>
                        <a:ext uri="{FF2B5EF4-FFF2-40B4-BE49-F238E27FC236}">
                          <a16:creationId xmlns:a16="http://schemas.microsoft.com/office/drawing/2014/main" id="{57792501-F96D-45D4-8BAA-A33445984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6B0A92CD-6833-407E-8F33-9DE2C1FF9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AC7DBD25-A60B-4D0E-A2F7-31EC0CA69F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CBB5B387-232C-43F0-AC1F-DA15604CAA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6D8B58A1-AFDF-45A2-B23D-C6A2BAEA24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1A52165-5259-41DE-81A6-336EAD66207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3" name="Group 652">
                  <a:extLst>
                    <a:ext uri="{FF2B5EF4-FFF2-40B4-BE49-F238E27FC236}">
                      <a16:creationId xmlns:a16="http://schemas.microsoft.com/office/drawing/2014/main" id="{26E19607-136C-4EC1-B0B7-AAB4FE35CB2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4" name="Group 663">
                    <a:extLst>
                      <a:ext uri="{FF2B5EF4-FFF2-40B4-BE49-F238E27FC236}">
                        <a16:creationId xmlns:a16="http://schemas.microsoft.com/office/drawing/2014/main" id="{6AA36409-E1E7-41CE-9EBC-661F933A0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EC2F017-298C-44B3-84D5-AA5682D60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0C5B2845-73C6-4E3A-8DB9-EEBC746DC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BA96B00-E8F0-4C86-A59E-B942062E82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891AEF-7BA0-4DEC-AE7A-F41F468C8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A5CBACD-AC8B-4D54-9F2A-E730ACA60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8721E86-4422-4D97-A6EC-C00341B13E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10ADB145-ED91-4A3F-9800-88DAABD1EB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BA5EBD39-9428-44E2-84CC-39EAF4F9E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D4AC8363-F0BF-4085-812E-89DD27E1A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A9B570E-85D7-4A5B-9CC5-7CF182ED40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0" name="Rectangle 659">
                      <a:extLst>
                        <a:ext uri="{FF2B5EF4-FFF2-40B4-BE49-F238E27FC236}">
                          <a16:creationId xmlns:a16="http://schemas.microsoft.com/office/drawing/2014/main" id="{3A7B9F1A-5B10-4A5E-9D6E-45B813B0F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0126A424-26E4-41E3-80C2-EF77790AF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3353325F-5186-417D-B1DF-BA8B2D8B540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D48F85FD-C36B-4C1C-AFA8-E77DE1492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2D8FB7B1-05ED-42AF-BFF6-276A22E0F6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85364932-706A-4C31-AEC8-D15B08E730A2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FECAC305-FFCD-43FF-A2E9-2857AFB257A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4B7BB7E7-B8ED-4293-BA02-4E2C295CF6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6838DBC9-CB27-4346-B724-4C1494A9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CD8DE367-76C1-4507-9ABF-D09BABB56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3DE378A3-BB78-430D-9382-F9DC5BB484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5C7A761C-E12D-4EAC-8911-D6FE9DA8C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B9FBBA2F-E0D7-4B80-AC85-98C767986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C36BE7C5-C551-45C0-BF64-F6606E2C76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1" name="Group 640">
                    <a:extLst>
                      <a:ext uri="{FF2B5EF4-FFF2-40B4-BE49-F238E27FC236}">
                        <a16:creationId xmlns:a16="http://schemas.microsoft.com/office/drawing/2014/main" id="{2ED5C187-167F-443A-BEB4-797AA2943E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F1EF8B6A-6CAD-421A-BDE3-97390E96F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3CB54098-A7F8-43EF-956C-C48ACD979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E9F99ED-CAEA-4E41-AA01-2DDFB6B005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3" name="Rectangle 642">
                      <a:extLst>
                        <a:ext uri="{FF2B5EF4-FFF2-40B4-BE49-F238E27FC236}">
                          <a16:creationId xmlns:a16="http://schemas.microsoft.com/office/drawing/2014/main" id="{7E704340-6C08-4382-9FD3-CC73B38EC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F1AF814A-C729-42E3-BF3A-3DB84898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FBF4B9E2-B913-4A56-9A8D-8C64D5FE386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72A94F0F-C7D6-4842-921C-036F33E237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019E88A5-6A53-4B88-9A47-FD45F79C0A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BDB6AB9F-A692-4B13-92C3-1D802B1F44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19" name="Group 618">
                  <a:extLst>
                    <a:ext uri="{FF2B5EF4-FFF2-40B4-BE49-F238E27FC236}">
                      <a16:creationId xmlns:a16="http://schemas.microsoft.com/office/drawing/2014/main" id="{67BE9CEC-86CE-4618-A9D6-92CE77201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0" name="Group 629">
                    <a:extLst>
                      <a:ext uri="{FF2B5EF4-FFF2-40B4-BE49-F238E27FC236}">
                        <a16:creationId xmlns:a16="http://schemas.microsoft.com/office/drawing/2014/main" id="{C9C26694-67B1-461C-A09C-29C78E34ED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634EBCDD-D763-4C6E-ACFA-95BAF6E2E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882F9CA1-F5A1-43F7-A7A1-B8B4D55CC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988C0A5C-20C8-4F01-AF88-C7F1842879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EEB8FA99-571C-4217-A167-E8B9484DD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C7B017C0-8D01-44FA-8E85-65D377A34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601822E3-9454-47A5-8592-B04B0A77506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4" name="Group 623">
                    <a:extLst>
                      <a:ext uri="{FF2B5EF4-FFF2-40B4-BE49-F238E27FC236}">
                        <a16:creationId xmlns:a16="http://schemas.microsoft.com/office/drawing/2014/main" id="{960CADE1-E6C6-4F2D-BD49-F0625010FF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B58CB135-2A09-45C2-9666-A88734E2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B0F68B9E-4E90-4A38-949F-BF482EFB9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B6D81185-3C15-4B67-BF9D-6229D4B719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6" name="Rectangle 625">
                      <a:extLst>
                        <a:ext uri="{FF2B5EF4-FFF2-40B4-BE49-F238E27FC236}">
                          <a16:creationId xmlns:a16="http://schemas.microsoft.com/office/drawing/2014/main" id="{6F50108F-688F-477C-9A8D-5D5A1248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BCF42F7D-00CC-4AC9-9599-8CA49D1E0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FBD9CCD6-5BE2-4062-91F1-F45362A66F0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4784A5DD-E154-46B7-8C03-E781927950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DA33BDE0-385A-4429-9A6A-B8DC0F69E6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21D7CD78-FD47-4FBC-B4B3-8759C6EB066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2" name="Group 601">
                  <a:extLst>
                    <a:ext uri="{FF2B5EF4-FFF2-40B4-BE49-F238E27FC236}">
                      <a16:creationId xmlns:a16="http://schemas.microsoft.com/office/drawing/2014/main" id="{BC1E6211-03AE-4ABA-BE89-B8C0BE2A6D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97BCFC5B-7B93-48D0-9B09-3BD24896ED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94D457B-E1F6-410D-A49C-1157F5B9C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E11CD8A7-7ACE-4805-8493-54661C595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5229C932-E874-4E5C-812A-0CBB56EF84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2BCE4331-9CE9-4C18-A739-DAD3DA91F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35E4885E-7DAE-4609-B664-54EF3EC31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85066A16-0B0E-408A-9E32-89BB8B1530C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7" name="Group 606">
                    <a:extLst>
                      <a:ext uri="{FF2B5EF4-FFF2-40B4-BE49-F238E27FC236}">
                        <a16:creationId xmlns:a16="http://schemas.microsoft.com/office/drawing/2014/main" id="{F25DCB84-0E8B-42F9-B68B-D26F57DF94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46EE8D29-A932-4393-94B6-7A4323636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911E60FA-0B36-4295-B667-573FCCD21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ECE1F42C-7CBC-4CFF-90AF-56F0782EC6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09" name="Rectangle 608">
                      <a:extLst>
                        <a:ext uri="{FF2B5EF4-FFF2-40B4-BE49-F238E27FC236}">
                          <a16:creationId xmlns:a16="http://schemas.microsoft.com/office/drawing/2014/main" id="{FDCF94AA-10FF-419E-BA09-8C12B45AA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FE53DAA1-B3E3-4B1B-AA1C-90EF285E8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2FE11521-D8C1-4574-ABFC-11D7A5400F0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3FE725DA-E66F-474E-A6CF-4B86CFB582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D6304E06-03CE-4DC1-8BBA-D8A39D5239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2C2CD9E-CFFB-42F9-BCF8-7F86F830A796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E429107A-0163-4DCF-8A80-1816123E8B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6E30FA0C-42BB-4D16-897E-FFB91D86D7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D8297E66-F439-4536-9BD9-1DBC32A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02BCB64D-FD5A-48F0-8253-4543D11F5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8CE7FBDC-8452-4145-9EF7-F690CF8E2F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9D58591A-4D8D-4C97-B0CC-30346BD7C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12F321B0-21CF-4F1D-966A-AE78D5693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0474FE9E-84F8-4591-806A-8D847A3B3AC7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0" name="Group 589">
                    <a:extLst>
                      <a:ext uri="{FF2B5EF4-FFF2-40B4-BE49-F238E27FC236}">
                        <a16:creationId xmlns:a16="http://schemas.microsoft.com/office/drawing/2014/main" id="{8791E275-C02D-4904-AC39-347E68EFA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5B4CD5D0-7C44-454F-9772-53E01784F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3E38F3FA-2E33-41AE-87ED-84FDC238D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938BD8CD-5A58-412D-8CA2-FF49578FDE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2" name="Rectangle 591">
                      <a:extLst>
                        <a:ext uri="{FF2B5EF4-FFF2-40B4-BE49-F238E27FC236}">
                          <a16:creationId xmlns:a16="http://schemas.microsoft.com/office/drawing/2014/main" id="{C1223D5F-B73C-4113-9834-8ACBF9B56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998167B9-C2BB-4AAB-91F9-62EB17D41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8BF71B2A-9A50-47B6-8DED-1B8B313E6B6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9544A209-DED1-486D-8A43-B52D1B1D9E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EA1A9E7D-F871-477D-9618-51C981BD93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EA6E0A8E-6643-4C07-AFE4-7884FB29488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8" name="Group 567">
                  <a:extLst>
                    <a:ext uri="{FF2B5EF4-FFF2-40B4-BE49-F238E27FC236}">
                      <a16:creationId xmlns:a16="http://schemas.microsoft.com/office/drawing/2014/main" id="{731E75B4-8F2B-4E51-B9F4-FD9D81BC20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4FAC9449-7B8B-41D7-8776-5B50C19574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F66F920E-B9F9-42E0-85A0-0050FAF9B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B49390AD-356E-462E-85A1-98CEE184E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C2ED5701-3AE3-4CC9-BEA8-5B78FE6EE8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6999D728-E9E7-4585-B325-6F797AD92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D2B8EA76-DD6D-444B-9A54-2E3EFECD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8315C784-E666-4F66-A203-85DE63D23CD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3" name="Group 572">
                    <a:extLst>
                      <a:ext uri="{FF2B5EF4-FFF2-40B4-BE49-F238E27FC236}">
                        <a16:creationId xmlns:a16="http://schemas.microsoft.com/office/drawing/2014/main" id="{105660AC-BFD0-436C-B9DC-892DDC49D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7E2FFB3D-B698-4B7F-B889-B461F2258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E6AA9AA8-874A-41B3-A93A-D4582ED43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F7A87D7F-A143-4568-8EB8-42C2CE4AB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5" name="Rectangle 574">
                      <a:extLst>
                        <a:ext uri="{FF2B5EF4-FFF2-40B4-BE49-F238E27FC236}">
                          <a16:creationId xmlns:a16="http://schemas.microsoft.com/office/drawing/2014/main" id="{82101B95-05F9-4F00-9EC7-A9EA27AB5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8F2C8429-0136-4E29-9DDE-8BB6638C4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3BD3E540-93E0-492D-BF4E-2594071E98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DFBB1D85-200D-4F5C-B99D-7732DCD827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6EFD64CE-7789-4F77-AE62-57887015EB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4AA4723-F483-43C5-8D81-0B46E27835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0A5AED12-1568-4434-ADED-D555D3E1D6C3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F3A7B46F-C8BE-4A83-A4C8-C822F69CB3E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595089FD-3CD0-4F01-906A-249EEBEEC4D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4" name="Group 903">
                  <a:extLst>
                    <a:ext uri="{FF2B5EF4-FFF2-40B4-BE49-F238E27FC236}">
                      <a16:creationId xmlns:a16="http://schemas.microsoft.com/office/drawing/2014/main" id="{9655B5E3-B2B1-42D8-94FE-D20A1FA2DF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804C42C9-0BB9-4391-A2AA-23D3A3E972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59318A41-DAF7-4326-B35F-C0A7766EC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5714F99F-A090-4D42-AEBD-EE44725F7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A2130E0B-0F45-4A10-8F16-9E66DB3EDC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769D1F87-80F9-4C0E-ABE2-93EBB9B4E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4469D910-E6A0-48FC-B503-EF75AFA0A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71A13E24-4D14-4DDF-A47C-A85A6C3D526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09" name="Group 908">
                    <a:extLst>
                      <a:ext uri="{FF2B5EF4-FFF2-40B4-BE49-F238E27FC236}">
                        <a16:creationId xmlns:a16="http://schemas.microsoft.com/office/drawing/2014/main" id="{107DAE76-8330-4DDA-869B-BFA0BBB61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F3120452-5874-4FA2-A82F-421CE03CE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499E0A50-340C-4740-AB70-9CB3909C8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7C714867-30FC-4166-8D3B-78BA073FEA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1" name="Rectangle 910">
                      <a:extLst>
                        <a:ext uri="{FF2B5EF4-FFF2-40B4-BE49-F238E27FC236}">
                          <a16:creationId xmlns:a16="http://schemas.microsoft.com/office/drawing/2014/main" id="{87E511F4-3218-4669-8392-A9311EFA2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E45CB870-37F0-4732-A725-B23779E32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8D3DAF3E-30CA-49D3-A52E-E1478C45C35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25993CBF-9618-45FB-A46F-DD84E04ECC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F555FE32-EA8F-42B5-9DC3-3F0B1DF33A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D4142205-3F2C-4972-A755-C5FD845F7BB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7" name="Group 886">
                  <a:extLst>
                    <a:ext uri="{FF2B5EF4-FFF2-40B4-BE49-F238E27FC236}">
                      <a16:creationId xmlns:a16="http://schemas.microsoft.com/office/drawing/2014/main" id="{ADC8E92E-DB6B-423E-AD98-0D07D4A437F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8" name="Group 897">
                    <a:extLst>
                      <a:ext uri="{FF2B5EF4-FFF2-40B4-BE49-F238E27FC236}">
                        <a16:creationId xmlns:a16="http://schemas.microsoft.com/office/drawing/2014/main" id="{07C199DA-CD58-414A-B34D-CAAA8CA26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723C1B67-D2F6-4F7B-A8CB-5FAD4931F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876A8495-E8BD-441E-A34F-0BD0831A6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E931D5E4-3F78-4B6C-8CE6-AD9F76966C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12DD7496-A8E2-4EF6-B3F9-BEEE26081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8AC78973-6079-4670-AC8B-0E262FB8D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EF502C83-8BD1-4255-BBD5-BAC66E3AE22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2" name="Group 891">
                    <a:extLst>
                      <a:ext uri="{FF2B5EF4-FFF2-40B4-BE49-F238E27FC236}">
                        <a16:creationId xmlns:a16="http://schemas.microsoft.com/office/drawing/2014/main" id="{DD218957-D8FE-475E-8E5C-392DA8EF4D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DF2E864-CDFE-4143-9416-95A68E230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5594DC03-3D5B-42F7-89FD-58D48A5E1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87197E2F-C351-48AF-8A2F-82D67D6CD0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4" name="Rectangle 893">
                      <a:extLst>
                        <a:ext uri="{FF2B5EF4-FFF2-40B4-BE49-F238E27FC236}">
                          <a16:creationId xmlns:a16="http://schemas.microsoft.com/office/drawing/2014/main" id="{0F20373F-C005-4E24-ACA7-E03E655DC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59DB427D-F22C-47D0-97FD-F2D7DB536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888C5702-AFED-4A60-9AC5-6A1695A9EA5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D5DD2511-AA1D-4595-9A17-ED7F228606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E6028B1F-CCC3-461E-AD97-7E6838C421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88A2A355-0DCA-4874-9507-C57ECBB3E58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0" name="Group 869">
                  <a:extLst>
                    <a:ext uri="{FF2B5EF4-FFF2-40B4-BE49-F238E27FC236}">
                      <a16:creationId xmlns:a16="http://schemas.microsoft.com/office/drawing/2014/main" id="{EE1AD059-B251-4980-A497-4430081A3F6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1" name="Group 880">
                    <a:extLst>
                      <a:ext uri="{FF2B5EF4-FFF2-40B4-BE49-F238E27FC236}">
                        <a16:creationId xmlns:a16="http://schemas.microsoft.com/office/drawing/2014/main" id="{BF686FA1-9A5F-4617-BAB2-C415574CE1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960C5384-2BF5-4D9E-BDA0-3B48A114A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AC823FF4-CE8A-4B14-87D3-389B7034C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E3C06A78-A0A0-4B63-8D21-64978EE4ED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3EAFF61B-48D8-4B84-87F7-C00C3CA26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82A48BEC-958C-459F-A5F2-4FAE25AD5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D45F5E75-3DE1-4D7B-98A5-5EE9B836B9D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5" name="Group 874">
                    <a:extLst>
                      <a:ext uri="{FF2B5EF4-FFF2-40B4-BE49-F238E27FC236}">
                        <a16:creationId xmlns:a16="http://schemas.microsoft.com/office/drawing/2014/main" id="{0B961592-B28D-4CF3-AC77-3F9F097793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CB7BE07C-C7FA-477C-8B2A-B64DCF8B1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69FF1BC-974A-41BA-ACC1-8F10CF8AD7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C738D8A6-78BF-489D-849B-B94E2E178F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7" name="Rectangle 876">
                      <a:extLst>
                        <a:ext uri="{FF2B5EF4-FFF2-40B4-BE49-F238E27FC236}">
                          <a16:creationId xmlns:a16="http://schemas.microsoft.com/office/drawing/2014/main" id="{DBC4BD93-0597-4457-AA56-71B07E094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CBF350F5-B870-4034-980A-6C114DAA8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72E5B815-AD49-4244-AAB2-E26CE9A8E02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CF8A592D-07AF-4BCA-B1E2-F451D4650E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DAC53FB-C02D-4D8F-B7CD-4B8CBD6673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1FC62FA0-BED3-4728-865A-3E62666A4F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3" name="Group 852">
                  <a:extLst>
                    <a:ext uri="{FF2B5EF4-FFF2-40B4-BE49-F238E27FC236}">
                      <a16:creationId xmlns:a16="http://schemas.microsoft.com/office/drawing/2014/main" id="{E8F9EE7B-1D54-4FD2-99C3-2138BA13FEB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6642FE76-7199-4B8E-A3FC-830B4C62C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E43E0ECA-6041-4483-87B4-D50BDECAE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0F82E5B-60BF-46A8-9368-95BBC6683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B364D0E1-CA02-409B-BE10-D0CFCB0A03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5C10CA82-5CDE-4063-835B-1EA3B5CD2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FD7BC067-CAEE-4034-B60D-8DEC1DEC6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86464B59-93D5-4E4E-B6D6-194A0CDA82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8" name="Group 857">
                    <a:extLst>
                      <a:ext uri="{FF2B5EF4-FFF2-40B4-BE49-F238E27FC236}">
                        <a16:creationId xmlns:a16="http://schemas.microsoft.com/office/drawing/2014/main" id="{03772C6C-88C4-4966-BAAA-9EC3CD457C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1DED552B-769F-47E1-A437-DC4B54E3E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1B1F7FC8-A04F-4F28-9587-C738E5ACD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87C4E302-1690-45AA-BB4B-04FD5FA720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0" name="Rectangle 859">
                      <a:extLst>
                        <a:ext uri="{FF2B5EF4-FFF2-40B4-BE49-F238E27FC236}">
                          <a16:creationId xmlns:a16="http://schemas.microsoft.com/office/drawing/2014/main" id="{8FCD8359-756F-4135-BCE4-DFD90B905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631F8752-2AD3-417B-AE76-AD97B7862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E7668DB1-D23C-4E30-BC73-BA564EB8736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49D7DA2A-EB26-4E77-AFB8-2073B7992F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1A030910-A279-4CAF-B725-7D9E5E47E1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CAA0DC-4B17-4833-A7E9-6755D8B846AB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6" name="Group 835">
                  <a:extLst>
                    <a:ext uri="{FF2B5EF4-FFF2-40B4-BE49-F238E27FC236}">
                      <a16:creationId xmlns:a16="http://schemas.microsoft.com/office/drawing/2014/main" id="{D251675F-87F0-4643-9087-7C5783FA53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B51D3ACD-3CD6-4BD3-89B0-1795F84CE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AE773FF1-4BDA-410E-AFE2-C3482692B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7D0E593-6DB0-461A-BB9D-587402A4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3AC3A2CA-4A02-45FD-94E8-0B46CA1767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573698F7-BA92-4A3F-8A8A-75FEF661E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7FB63E84-F060-42C5-BC0B-998B4B472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3EAF23B4-9C67-47C0-8FDA-F958212647A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1" name="Group 840">
                    <a:extLst>
                      <a:ext uri="{FF2B5EF4-FFF2-40B4-BE49-F238E27FC236}">
                        <a16:creationId xmlns:a16="http://schemas.microsoft.com/office/drawing/2014/main" id="{8DE87585-CAAC-441F-B657-2E963431945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0D152EB7-8E0C-42C4-870B-4ED190F8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389E5AC9-76D4-4F2C-B5F0-5A6369E89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3A79A037-7DFD-4743-88F5-F62B60E628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3" name="Rectangle 842">
                      <a:extLst>
                        <a:ext uri="{FF2B5EF4-FFF2-40B4-BE49-F238E27FC236}">
                          <a16:creationId xmlns:a16="http://schemas.microsoft.com/office/drawing/2014/main" id="{D9C9C1CF-47BB-4482-870F-044584915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825CB844-84EF-4916-B5F1-B5B1F4DD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CFA39DF1-64E4-4A84-875A-BDBDD503C09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A917574D-3FBB-4079-8D5A-66266ECD97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6913E429-6F41-43F5-82CB-47F4534A6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7D4AFC80-B49B-492D-9622-9ADEE5744F9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19" name="Group 818">
                  <a:extLst>
                    <a:ext uri="{FF2B5EF4-FFF2-40B4-BE49-F238E27FC236}">
                      <a16:creationId xmlns:a16="http://schemas.microsoft.com/office/drawing/2014/main" id="{C6219868-83A4-47B7-A9ED-1681023D917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D2AB87B2-B7A5-4399-AADC-816459DA9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44F9CD42-33B7-4EE1-9154-751028C36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0DCFF0BE-470D-4C90-89AC-364A933BC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C5469CF7-8675-4E05-B5D4-47A5E1E337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B1A8C7F7-7B6C-49AE-B934-17BA0F40D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5A42BE90-6729-4626-9F4A-27DE0A733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27B224-70BD-4CB4-8614-2C0E54A133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4" name="Group 823">
                    <a:extLst>
                      <a:ext uri="{FF2B5EF4-FFF2-40B4-BE49-F238E27FC236}">
                        <a16:creationId xmlns:a16="http://schemas.microsoft.com/office/drawing/2014/main" id="{CF02B138-54E8-493E-BF16-22788E4AB0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5062493C-D349-4722-9FB2-456EF0F79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93BBA5C6-550F-4B45-9825-507E8757A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BCDA5B1D-E263-4533-9932-F277B0B7C0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6" name="Rectangle 825">
                      <a:extLst>
                        <a:ext uri="{FF2B5EF4-FFF2-40B4-BE49-F238E27FC236}">
                          <a16:creationId xmlns:a16="http://schemas.microsoft.com/office/drawing/2014/main" id="{5724D723-8077-4286-88F9-7E7270AD4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4ECF248C-90A9-4D96-87D8-6797956F7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F48EDDB9-14CC-4979-9F64-7B49420D1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2" name="Rectangle 821">
                    <a:extLst>
                      <a:ext uri="{FF2B5EF4-FFF2-40B4-BE49-F238E27FC236}">
                        <a16:creationId xmlns:a16="http://schemas.microsoft.com/office/drawing/2014/main" id="{9749048C-4B9A-4E8E-9842-95AD916831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58940BC6-07F9-4D4F-8C2C-AA3C9D102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BEC4133-DE5B-4E1F-9244-0BC0D1BD508F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BEC631FA-79B2-4D24-A2CA-E8E22D0DD97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D91906A0-C994-41F2-B882-895B93B2C8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312999B8-BA9D-4714-861E-5106EAE7D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4B141030-F440-4150-8E1B-0844CD4AF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2E666DAB-EFD4-41EE-9696-2FA94B3D48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51A76A74-27C1-41C8-947E-8A1E5BF4E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395D1DBA-0669-42B2-A40B-BAD2E1EB2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8CAF0C74-927E-4859-937F-B2A231EE089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ACDA90AD-54F1-4C7C-AB67-6F2C85497E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D0F6C460-13D5-42CE-A77C-C377DEAEB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087A0B56-92B6-48FD-A209-6FDFD3407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4F5C6219-4261-4803-AA0F-A79DE9BEBB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09" name="Rectangle 808">
                      <a:extLst>
                        <a:ext uri="{FF2B5EF4-FFF2-40B4-BE49-F238E27FC236}">
                          <a16:creationId xmlns:a16="http://schemas.microsoft.com/office/drawing/2014/main" id="{DFD4D677-CF84-4676-8500-02484A90A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34598155-E948-4052-9C8B-0DBCDCF85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4C59CF0E-8245-4BEF-A85D-88CD18137F0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39E7CDC6-E0EC-4CCC-8CE9-8D7CB9B22F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805D05DA-114A-4922-8B82-B1466CE16E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D34E7AB4-9474-4E74-B606-D0A83EB6391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5" name="Group 784">
                  <a:extLst>
                    <a:ext uri="{FF2B5EF4-FFF2-40B4-BE49-F238E27FC236}">
                      <a16:creationId xmlns:a16="http://schemas.microsoft.com/office/drawing/2014/main" id="{FF629FD3-2411-49EC-8309-753F26B5A6A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B07B471A-57AD-4BE5-993F-0E7A972898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7014632-A6DD-4253-A308-5CA93DFB7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B230FDAB-3DC0-4908-BE05-308F0B37B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DF41E004-5B46-4267-BC52-E7138EA847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8EF1B320-7109-4CCA-87AC-26A8A77C5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696A6D90-8C1D-41A6-8FE0-F01F01A3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CBDA8ECB-D21D-4427-9A8B-073BAB4BCD1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0" name="Group 789">
                    <a:extLst>
                      <a:ext uri="{FF2B5EF4-FFF2-40B4-BE49-F238E27FC236}">
                        <a16:creationId xmlns:a16="http://schemas.microsoft.com/office/drawing/2014/main" id="{3F4DA11E-BFB0-43ED-9B95-70B2F5E9B3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D6C583FD-FC51-4F4C-A2A9-9B97D9EDC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C83CF772-F2D6-4034-BD89-71B0BBC89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FCBACF86-D8FB-4E9C-815A-22C76B5B6B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2" name="Rectangle 791">
                      <a:extLst>
                        <a:ext uri="{FF2B5EF4-FFF2-40B4-BE49-F238E27FC236}">
                          <a16:creationId xmlns:a16="http://schemas.microsoft.com/office/drawing/2014/main" id="{E2739C82-439F-43F4-AFB3-B841ED888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349531B0-6734-4C5B-8E37-3DD2A0C000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7935B307-4000-4000-B41E-3CDB3912E67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1CB3941B-0446-45FA-A25D-FDD2F6F9C0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2C51853D-190E-4447-A052-0E43E7EC11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92E8293-C0A7-4AD3-85D6-8AFC2869C13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8" name="Group 767">
                  <a:extLst>
                    <a:ext uri="{FF2B5EF4-FFF2-40B4-BE49-F238E27FC236}">
                      <a16:creationId xmlns:a16="http://schemas.microsoft.com/office/drawing/2014/main" id="{C3CA8DB7-B14A-4464-87B5-EE8778B93AD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1B398A63-1D67-47D6-9F20-950087E8A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AFDB7918-3CA6-4078-9999-911231E32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9F14A7AC-A208-497B-8ECC-D435B9CD6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EBE7DCB8-EBEF-44DB-A07A-1FA4298293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51C1C4B3-8A6C-452F-8AF5-3C8E8E42E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71F492BD-39C2-4F07-81B0-DE5AB5214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004D2AF5-9E6E-44C0-B99B-FE8E847CE7AF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A5BE8595-2C9A-427A-B1F0-0ABA47F09F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9AE659D9-F3AA-4206-95EB-9E5717A64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6EC25D2-DA82-467B-BF8C-6C3656847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EFCEC96E-9A50-4E07-AA6E-79D58B8444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5" name="Rectangle 774">
                      <a:extLst>
                        <a:ext uri="{FF2B5EF4-FFF2-40B4-BE49-F238E27FC236}">
                          <a16:creationId xmlns:a16="http://schemas.microsoft.com/office/drawing/2014/main" id="{131752F9-F044-4211-80C8-054C6D4E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7E133DB2-172B-461E-ACB5-3AF233AA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F27B07D-669B-4AE1-A037-BAA8BB72950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159B448A-315C-4FC2-8049-F58386DD8C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403D70D-41A2-4C09-9825-8D296ED833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46EA3E37-553B-4C31-B99E-30A20B6865A0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1" name="Group 750">
                  <a:extLst>
                    <a:ext uri="{FF2B5EF4-FFF2-40B4-BE49-F238E27FC236}">
                      <a16:creationId xmlns:a16="http://schemas.microsoft.com/office/drawing/2014/main" id="{AF593F36-C8F1-4B99-84E5-E9216711A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2" name="Group 761">
                    <a:extLst>
                      <a:ext uri="{FF2B5EF4-FFF2-40B4-BE49-F238E27FC236}">
                        <a16:creationId xmlns:a16="http://schemas.microsoft.com/office/drawing/2014/main" id="{B472EF0A-F2B9-40BA-92CB-D706BE0533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F385E9C2-DB6B-4B88-B47D-B4FE2CFB6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FFEC6A1-62B6-426B-9EA6-9D5C80FE6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FF10367-7CE9-4B14-80DB-526F932A82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C274AB20-5FC1-449C-9813-14BCE698F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96FF1D77-A8FD-45E6-92AA-2DED733DA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FA73170F-D87A-4B93-9CFB-F308016C718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6" name="Group 755">
                    <a:extLst>
                      <a:ext uri="{FF2B5EF4-FFF2-40B4-BE49-F238E27FC236}">
                        <a16:creationId xmlns:a16="http://schemas.microsoft.com/office/drawing/2014/main" id="{732E5980-0A30-4249-95DF-497924B010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51EA2362-5819-49C2-99A7-34EBC3E30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1EB2ACD7-382E-4DDA-981B-F547F8C1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934435C0-A13B-40EA-84E4-9E51A8CA9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8" name="Rectangle 757">
                      <a:extLst>
                        <a:ext uri="{FF2B5EF4-FFF2-40B4-BE49-F238E27FC236}">
                          <a16:creationId xmlns:a16="http://schemas.microsoft.com/office/drawing/2014/main" id="{4140F9C1-A762-4118-9C1C-7730491DF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E159872F-C31F-4F2F-9505-029EAF79E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364EB81C-16BB-4D67-9B0C-36AA011CB33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D0298AE7-A92D-4B51-BB37-0E72B8FDB5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A9074382-C032-4BA7-B002-E560F4653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3B0218AC-E60D-48F1-8A88-ED1690AF17B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ED6F5191-BDB2-4392-8DA5-F966D95851A1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575E9914-0F4D-432E-A1DE-A1902038CB5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773CAF2C-2473-4EF1-8837-7E6406AAAE4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7" name="Group 1086">
                  <a:extLst>
                    <a:ext uri="{FF2B5EF4-FFF2-40B4-BE49-F238E27FC236}">
                      <a16:creationId xmlns:a16="http://schemas.microsoft.com/office/drawing/2014/main" id="{D9132649-A858-4C13-8A4E-761C17162C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8" name="Group 1097">
                    <a:extLst>
                      <a:ext uri="{FF2B5EF4-FFF2-40B4-BE49-F238E27FC236}">
                        <a16:creationId xmlns:a16="http://schemas.microsoft.com/office/drawing/2014/main" id="{96018938-4777-4426-A79A-9EE8F7DEA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B6AAEE41-B3FA-4F1D-BFD6-40F4A862F2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4E9D0032-AD45-4211-BD77-F497DE5DB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1A4BE0A0-56C8-4B75-A770-03369A435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51D47565-BB8E-437C-A843-36531CF3F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5EF328E7-423D-4906-9740-A56A386C0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3139F49B-4FB8-48F1-B7D6-E62F81DAB8C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81659764-CEC3-40BF-92BB-584C9F96C2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73AB751F-9FE5-42CC-89F0-DA04BC9B3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98803D5E-356F-4482-B94F-7CCBAECF8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E635425A-52B5-4B93-9177-549F40C8AD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4" name="Rectangle 1093">
                      <a:extLst>
                        <a:ext uri="{FF2B5EF4-FFF2-40B4-BE49-F238E27FC236}">
                          <a16:creationId xmlns:a16="http://schemas.microsoft.com/office/drawing/2014/main" id="{6748857C-9C5D-4A66-B284-60373D278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B9F9C6B2-2B1C-4395-AC23-EF3D6C0D0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64543998-A2AB-4E08-A3D8-FFD104ADB70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0" name="Rectangle 1089">
                    <a:extLst>
                      <a:ext uri="{FF2B5EF4-FFF2-40B4-BE49-F238E27FC236}">
                        <a16:creationId xmlns:a16="http://schemas.microsoft.com/office/drawing/2014/main" id="{0BC54552-3747-4E35-94D1-9EC5F6C9A4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82F32A04-5DFD-4484-9180-49E8DBF423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74A3BFDF-EF72-4BB3-9E67-E743C1C7597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0" name="Group 1069">
                  <a:extLst>
                    <a:ext uri="{FF2B5EF4-FFF2-40B4-BE49-F238E27FC236}">
                      <a16:creationId xmlns:a16="http://schemas.microsoft.com/office/drawing/2014/main" id="{9F5B2FC8-37F5-433A-9534-C0D3B57AB24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1" name="Group 1080">
                    <a:extLst>
                      <a:ext uri="{FF2B5EF4-FFF2-40B4-BE49-F238E27FC236}">
                        <a16:creationId xmlns:a16="http://schemas.microsoft.com/office/drawing/2014/main" id="{3085A222-7C00-46F2-9C8F-4A6237B08B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A50042F7-158E-49D9-AD27-323EFF39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A3DD7E87-B17E-4816-BFE4-1EB0193BD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B6AC51F3-51CB-4A05-AD51-70C763359C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A79D33D7-953E-429F-A55E-EB7714F89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1F68ED73-17C4-478C-AB6E-040AC070B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4D979BC3-80BF-498B-B968-20D8C92797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3790785C-7AB3-4A61-9695-F9FA3934858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35A90429-0292-41AF-9860-1737827D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C248A968-A4BC-457A-931F-6C18B692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28F0DA2F-2FCD-4EA3-A14B-84A61C7D6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92997B3A-9B87-4082-A559-5F03C470F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04EF025A-52E3-46AE-9DC2-D9C599CE8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13799823-3A32-4DF7-9A92-E0C54B21E6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0C019872-6D3D-4FB3-B83F-F4910B4678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041E99EE-D2CD-4E78-822F-DEC16137D9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6993F0F-1BCE-4463-BCDB-CB3DB373A85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3" name="Group 1052">
                  <a:extLst>
                    <a:ext uri="{FF2B5EF4-FFF2-40B4-BE49-F238E27FC236}">
                      <a16:creationId xmlns:a16="http://schemas.microsoft.com/office/drawing/2014/main" id="{861E3B4F-0F08-450F-A1CE-D10E962272A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B0FF7B71-4A63-49D0-B346-6B9C210A26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54395986-E375-44F0-8EE1-079B64241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3E4396B3-ABCF-43A0-AA65-6EBD1DB369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91389BC8-8B83-4B64-A0FC-DEE9D3430C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F6164CEE-A7A3-4C7A-A5E7-0A67ACC0D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AAE28BBF-6F49-4ED3-83C5-5508E5EBD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C4C8E8A1-AF60-4A0B-9B13-DFC1476182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188CEBC3-A9BD-4BD8-8452-D887415385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28C797AF-0499-4E61-A1C9-8F7DE0D89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6D9145EB-600C-468B-AD5A-84A86498E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6DCD5F7E-597C-4A60-85FA-2A936EF430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0" name="Rectangle 1059">
                      <a:extLst>
                        <a:ext uri="{FF2B5EF4-FFF2-40B4-BE49-F238E27FC236}">
                          <a16:creationId xmlns:a16="http://schemas.microsoft.com/office/drawing/2014/main" id="{F03D880C-AC27-47B9-A477-334E43D78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B1993AE3-BCBC-4286-9CDF-8A5B12B8C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1FBA4CA-2251-4009-9823-F29C9A1DF9C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6" name="Rectangle 1055">
                    <a:extLst>
                      <a:ext uri="{FF2B5EF4-FFF2-40B4-BE49-F238E27FC236}">
                        <a16:creationId xmlns:a16="http://schemas.microsoft.com/office/drawing/2014/main" id="{B2A8A086-6647-4531-98D6-66E8997B4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6CC424C9-1D13-401E-92CC-3997B9D571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A6C4AA67-59CC-431B-9B3A-21F2781F192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202DA7A9-2D04-458C-AAF2-A893617D83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1F392E01-5CD8-4BCA-A0AF-490B07137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D8FEA5DD-B334-4773-96E9-AEDE1E90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65DCA79E-7121-49C0-AB5A-F9A61AE0B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8060C2EC-D8ED-4B31-9334-E95EC8E196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24E4D659-87E6-4D7D-B128-71DCEF0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A8A53491-A84A-4C3D-AD20-E50FD4CAC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EBEBCEF3-5713-4F75-B6CA-6C4D543F9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1" name="Group 1040">
                    <a:extLst>
                      <a:ext uri="{FF2B5EF4-FFF2-40B4-BE49-F238E27FC236}">
                        <a16:creationId xmlns:a16="http://schemas.microsoft.com/office/drawing/2014/main" id="{6FD90ACF-5121-4CF5-ABB0-B96FBEFA04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3474FC1A-4501-4EFD-9B65-B117BFC2E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762C9A4E-9640-47EA-9859-6A2825926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798F5A82-484A-40C5-951E-9286B1108F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3DC1A4D5-FAE2-4AEB-9E63-6C8B8CA73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1BA4885C-E5E3-4FF8-BDE1-1CF533C84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9467F226-63F1-4825-9C35-36D2A3D29A8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39" name="Rectangle 1038">
                    <a:extLst>
                      <a:ext uri="{FF2B5EF4-FFF2-40B4-BE49-F238E27FC236}">
                        <a16:creationId xmlns:a16="http://schemas.microsoft.com/office/drawing/2014/main" id="{C4A4D0E9-E7DF-44B2-A86E-05ECC5329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211E8E0B-B700-478E-9268-01164CB5AA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8B43EBD2-406E-4E02-BCAC-9AA5C046289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B1530EB7-659A-4B7C-A8A3-B7D7C9ADC7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6CC57962-BAD3-41BE-AF67-D0B322CF2D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6E9C19EE-A680-4C63-ACB6-A65FD972E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05106928-785F-4868-9F06-21CEAB6F6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FD8E3EA1-5A65-4A41-99DF-FBD8C9A957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E04FAD8F-524D-4C22-A190-FEDA415E9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9F354E36-D5C6-4190-B42B-04D1C13DC6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CBB7AFCE-9ABB-4265-B83C-8606742C266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4" name="Group 1023">
                    <a:extLst>
                      <a:ext uri="{FF2B5EF4-FFF2-40B4-BE49-F238E27FC236}">
                        <a16:creationId xmlns:a16="http://schemas.microsoft.com/office/drawing/2014/main" id="{5CD73F38-0ABF-4E0B-828D-33216882FA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3FA59C49-BCB8-4825-9B9A-A0CD1266E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D0CFF77-0FC7-4923-8478-F01E2FD3B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E064121-C3FB-4314-A3D8-FDE7AC1AED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6" name="Rectangle 1025">
                      <a:extLst>
                        <a:ext uri="{FF2B5EF4-FFF2-40B4-BE49-F238E27FC236}">
                          <a16:creationId xmlns:a16="http://schemas.microsoft.com/office/drawing/2014/main" id="{7E49AB6E-411A-46A7-A759-A069B37F97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0FF8E7CB-48F5-444A-AEA9-6D517664F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B4DE4BA2-DD6D-4B6D-AE8B-5A9BAC56F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2" name="Rectangle 1021">
                    <a:extLst>
                      <a:ext uri="{FF2B5EF4-FFF2-40B4-BE49-F238E27FC236}">
                        <a16:creationId xmlns:a16="http://schemas.microsoft.com/office/drawing/2014/main" id="{D85727FD-136F-466A-9499-406952471C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F527F105-FB14-4587-8354-D32643E92B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37200672-06C6-44D3-82C6-6DEBCD10FB6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2" name="Group 1001">
                  <a:extLst>
                    <a:ext uri="{FF2B5EF4-FFF2-40B4-BE49-F238E27FC236}">
                      <a16:creationId xmlns:a16="http://schemas.microsoft.com/office/drawing/2014/main" id="{9E26585C-6F1A-46AF-BF34-F2BAD854E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BF9CA5DE-4566-45BA-B284-486B593431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0E0E882A-7350-4F3E-A5E2-2120D31E3D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FD4CB63A-61E8-4AAA-B06E-F18E141E0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0D12D0E1-E619-4B0D-BA04-A32A1CB538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33AA9BE5-3D6C-4649-A414-AF4514700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576442B7-C624-4598-AAAB-C534AAAD0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A26F7CF7-EE80-4E8C-BAB7-26F72865A67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7" name="Group 1006">
                    <a:extLst>
                      <a:ext uri="{FF2B5EF4-FFF2-40B4-BE49-F238E27FC236}">
                        <a16:creationId xmlns:a16="http://schemas.microsoft.com/office/drawing/2014/main" id="{52B42757-EF55-47B1-8147-375410A075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2A421DA7-D48F-49E9-A92E-DBB59962D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8B60E6C0-4504-4586-A849-4EFCE2BFE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255DBFE9-550F-4467-9B89-E0E4FADA1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09" name="Rectangle 1008">
                      <a:extLst>
                        <a:ext uri="{FF2B5EF4-FFF2-40B4-BE49-F238E27FC236}">
                          <a16:creationId xmlns:a16="http://schemas.microsoft.com/office/drawing/2014/main" id="{A28427AA-7DDA-48EB-9768-440EB9CED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99CB57A6-50A4-45EC-9E81-75D1F4355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14384176-2DFB-4453-ABAB-1D3F716C89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161F69F1-EA99-4C46-B9A4-9A79629870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877FF88A-3876-4753-9A14-4461EE9FAC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22A48C66-4518-4B17-A7E4-DE4C8FF4F12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84481296-76B7-46B4-868E-53F516DA1E5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2DA7F6B8-8518-47E5-AC6B-58CD80A05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FD0D23BB-35C5-45FE-8AE3-B2B51EF8C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03CFAB33-F700-47AB-BDC8-4B23FDDA1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769032C8-DBCD-47FB-B0D0-ECBF190085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AFDC5AF7-E92A-4B8C-AEC6-68D93B27F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EF5BB190-994C-480F-B76C-B23B6E984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792010DC-8F66-4F8E-8FF7-E88E01263D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0" name="Group 989">
                    <a:extLst>
                      <a:ext uri="{FF2B5EF4-FFF2-40B4-BE49-F238E27FC236}">
                        <a16:creationId xmlns:a16="http://schemas.microsoft.com/office/drawing/2014/main" id="{10C4E40D-0472-4C1E-B5A4-8FDD50FBFD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5D26BAB6-A4DC-4ADE-89BE-8C86F3F69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ADCB732-4799-4B2B-BEDC-D1AE1E29B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7A0FB80B-2A42-452A-9073-BBDE95CEF5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2" name="Rectangle 991">
                      <a:extLst>
                        <a:ext uri="{FF2B5EF4-FFF2-40B4-BE49-F238E27FC236}">
                          <a16:creationId xmlns:a16="http://schemas.microsoft.com/office/drawing/2014/main" id="{A93B5B8C-5DB3-4D38-BDB2-BD218FFD0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C02CCB49-1FF6-46D1-A89D-A8A8D1E5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FC7812A0-CAE6-4EA1-8F8A-81EA01E610B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DDAB8DF5-8AA8-47D2-9E0D-AA5AB91C8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D237C55F-020D-4888-B1D2-AD7AC2E7ED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FC57C805-D262-44EE-AC5F-AABAA3EEAD1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E4E904C-475A-4C91-A333-BC0FB43AAF8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896536D2-1A3E-4AA5-AD8D-6B0655EE1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F4420EEB-93CB-414A-8561-11114CD84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91AE11C9-3881-4389-8C55-BD2394C85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6C687AD6-BA1C-4E4F-836B-18E0383093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9953FB35-33BF-40EC-8C05-6AED162A2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A7A0FB0F-16B9-4AB7-95DB-5E9B7C1F9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B8D39289-7AC4-4432-B39B-7506133A1CB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3" name="Group 972">
                    <a:extLst>
                      <a:ext uri="{FF2B5EF4-FFF2-40B4-BE49-F238E27FC236}">
                        <a16:creationId xmlns:a16="http://schemas.microsoft.com/office/drawing/2014/main" id="{3157E7A4-CE21-4A84-B1F0-185AD00E0A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BE87D25A-5F57-4904-A0D7-CCEE86FB3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BBFFCFF1-CC35-4DF6-B98B-FD43C7D7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1F80D350-FC94-448E-8329-94FCF51CB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5" name="Rectangle 974">
                      <a:extLst>
                        <a:ext uri="{FF2B5EF4-FFF2-40B4-BE49-F238E27FC236}">
                          <a16:creationId xmlns:a16="http://schemas.microsoft.com/office/drawing/2014/main" id="{2EF45358-C5F8-43F8-91F8-594B0D40D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62BB019D-FA99-4858-9C24-ECB6E93C0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19124AA3-0F58-4B59-AF33-51AD0533F42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7F777DDE-309A-4E5A-8873-FD541DF8F6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2F54A394-4B12-404C-AA90-AC87A51F1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88AD03D-E789-4708-A531-CB5197CFD358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63C4C379-35CC-4C0F-BE46-F471454DC7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2" name="Group 961">
                    <a:extLst>
                      <a:ext uri="{FF2B5EF4-FFF2-40B4-BE49-F238E27FC236}">
                        <a16:creationId xmlns:a16="http://schemas.microsoft.com/office/drawing/2014/main" id="{01155C6B-0D9C-4BEF-9D39-B89E9684BC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60FF5B39-41CC-4DCC-9749-8DCE21925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2683B545-FC7B-41DC-98AF-408C86A6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0648103D-2692-4123-8937-2C2C97E3F8C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FF0BADA4-1599-4B80-9FD1-C802746A6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579F6236-D392-4D00-BD62-BDEB551B4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2FA73789-2636-4D1F-A8F1-C090C06D9F95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02D61A30-7994-4094-A666-0838849752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008E9F5D-BCB0-4C3E-89E1-8EE33CF5D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8F2C037-F17B-4718-9311-6A19F2C0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31252B50-2A0F-4E80-8CC8-37A9B6CDC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8" name="Rectangle 957">
                      <a:extLst>
                        <a:ext uri="{FF2B5EF4-FFF2-40B4-BE49-F238E27FC236}">
                          <a16:creationId xmlns:a16="http://schemas.microsoft.com/office/drawing/2014/main" id="{2B8D959D-7ADC-40D6-8B30-952FD2738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2B7ACD0E-3344-43B7-93DE-39D7CEBDE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A593ED75-1BB4-4E57-902B-D768044F218F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7AD10D79-9E98-40B0-8153-E7CD1E6E9E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D958FC34-5462-42D0-AF29-92BF9A0373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04223245-F84F-4B90-81C7-C4A3543B0F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4" name="Group 933">
                  <a:extLst>
                    <a:ext uri="{FF2B5EF4-FFF2-40B4-BE49-F238E27FC236}">
                      <a16:creationId xmlns:a16="http://schemas.microsoft.com/office/drawing/2014/main" id="{3FBA85C3-1CF6-4808-9BB5-783EF6FE38D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5" name="Group 944">
                    <a:extLst>
                      <a:ext uri="{FF2B5EF4-FFF2-40B4-BE49-F238E27FC236}">
                        <a16:creationId xmlns:a16="http://schemas.microsoft.com/office/drawing/2014/main" id="{DAFFC124-A71E-46B6-B5A6-BAD99672D8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20B3CEEE-F64A-42E7-BC0D-6103632D4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0205102D-9657-4986-B9B0-23A2F0AE3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D422D64F-3485-43F5-9365-DB4CB7D2F0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88BD5361-3785-496B-B7C7-693C99E8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758931D8-71B2-45D5-BADC-1F2557D44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2B28F920-8F56-4936-AEF4-1E3E3FEB50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39" name="Group 938">
                    <a:extLst>
                      <a:ext uri="{FF2B5EF4-FFF2-40B4-BE49-F238E27FC236}">
                        <a16:creationId xmlns:a16="http://schemas.microsoft.com/office/drawing/2014/main" id="{1C7AAB4A-C796-4A58-9A01-4C5CB966EF1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E19B6256-B833-4059-BE2B-603098925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E3C4D40-4C56-4CE9-B711-ABB31D9DE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0EB38C01-7B95-4048-B99D-6459C6B9A2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1" name="Rectangle 940">
                      <a:extLst>
                        <a:ext uri="{FF2B5EF4-FFF2-40B4-BE49-F238E27FC236}">
                          <a16:creationId xmlns:a16="http://schemas.microsoft.com/office/drawing/2014/main" id="{FF0FC9EE-AAD4-4ED8-9525-63D47BBF8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03AF22BC-2B18-4511-BC9D-8F58E58D1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64A8363F-626C-4020-97B9-1E5C5377C0E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FA48EEB3-5423-4421-B08E-56297F476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BFB5216C-F6E6-43B9-8BED-93443924E7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268FE60C-4FC6-433B-BACA-1BD7E14995A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4" name="TextBox 1103">
            <a:extLst>
              <a:ext uri="{FF2B5EF4-FFF2-40B4-BE49-F238E27FC236}">
                <a16:creationId xmlns:a16="http://schemas.microsoft.com/office/drawing/2014/main" id="{8A2A5592-D8FC-4EC3-8128-0099F3CD044F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5" name="Picture 1104">
            <a:extLst>
              <a:ext uri="{FF2B5EF4-FFF2-40B4-BE49-F238E27FC236}">
                <a16:creationId xmlns:a16="http://schemas.microsoft.com/office/drawing/2014/main" id="{7340BF67-7BC2-4A3B-8892-91DC028D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C4CBF3C3-2047-48A7-AC2B-906217D8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6971EAE0-215F-4102-BF5C-1B713893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08" name="Picture 1107">
            <a:extLst>
              <a:ext uri="{FF2B5EF4-FFF2-40B4-BE49-F238E27FC236}">
                <a16:creationId xmlns:a16="http://schemas.microsoft.com/office/drawing/2014/main" id="{1C626608-B7F8-4D1D-B5FE-4D3CDFE5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C8A5E623-2C4A-4225-91B3-37006087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D9DE624-E778-44AD-B6CA-3D7C69E1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78A80AF7-DAC2-40C3-9B2E-9A0BA98D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3E0FD644-F174-4391-9A11-029C2C24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C2B4E44A-6F0A-4EC5-A34F-5C85E3F6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26D388F3-E227-4DBC-A7B8-B3C40019D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5" name="TextBox 1114">
            <a:extLst>
              <a:ext uri="{FF2B5EF4-FFF2-40B4-BE49-F238E27FC236}">
                <a16:creationId xmlns:a16="http://schemas.microsoft.com/office/drawing/2014/main" id="{4708CFF5-4100-479B-8028-04F83964CCB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279103D8-65AE-47CE-A5D5-2F273799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/>
      <p:bldP spid="554" grpId="0" build="p"/>
      <p:bldP spid="1104" grpId="0" build="p"/>
      <p:bldP spid="11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8B4D36-EFFE-4618-8B24-B3B37A0F583C}"/>
              </a:ext>
            </a:extLst>
          </p:cNvPr>
          <p:cNvGrpSpPr/>
          <p:nvPr/>
        </p:nvGrpSpPr>
        <p:grpSpPr>
          <a:xfrm>
            <a:off x="1028534" y="570995"/>
            <a:ext cx="7308709" cy="581366"/>
            <a:chOff x="-645457" y="1412610"/>
            <a:chExt cx="7308709" cy="5813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E034C-1AB0-42A5-BB74-5C119EC7AB56}"/>
                </a:ext>
              </a:extLst>
            </p:cNvPr>
            <p:cNvSpPr txBox="1"/>
            <p:nvPr/>
          </p:nvSpPr>
          <p:spPr>
            <a:xfrm>
              <a:off x="-25989" y="1470756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CAE4B-47CD-4300-BFEE-5115367247B3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3C573-A7B9-4841-BCD9-E891F501846E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4D34F-BC30-47F0-A9DA-86866F84C2FF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7BE78-4594-4443-ADE1-7D666FF24E8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2BA977-B4AD-4FA7-896E-2E2D3ABE5C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F8F1F1E5-0DE8-4542-978C-1163B4B82B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EDB69B88-62EF-4E37-A319-E3B419C54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2406FDE-8FB2-4BE5-8B4C-6B99A482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614BE3-FA28-42D8-8E13-09713EB0DD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0926F58-E82B-4D5B-9728-5A4B91483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4ADEA58B-D863-4BD6-AA5B-C6BFBB226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6BCC4AF-7D1E-4A36-BF8E-9F48816DBC37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B3E1CA-89B5-4792-99E5-F60D22C65C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B6D94C9-4653-4639-9527-49032FBF5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54FAC6F-6CD5-49A2-A1FA-82CA3A9B94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F7E0566-8B1B-4053-8386-4FA05EB8692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6AB6D082-E9A9-4ECF-9570-A5E5E355932A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ED620E26-4303-40DE-B688-0D1AD7977477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F07C3-7C76-41C8-8F10-F46996C5EDF2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0A1B66-1970-46D2-BC8B-F01F36BB8609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7" name="Rounded Rectangle 46">
              <a:extLst>
                <a:ext uri="{FF2B5EF4-FFF2-40B4-BE49-F238E27FC236}">
                  <a16:creationId xmlns:a16="http://schemas.microsoft.com/office/drawing/2014/main" id="{BEDE6E84-DF37-474F-B5CA-524D6FACE511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06DFAAAE-6F7C-40DB-853E-461F3B0DB9EE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499B27-118F-418F-9D2A-B76FBF5D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1567F-777B-4A09-BCEF-B755BB5A49EE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BFED1930-850C-4F92-AC1E-D837C7685940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D8BB4541-3463-49FF-A64E-E044BB3CAC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7CD904-3020-4AA3-9298-423BC0E4BC1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F3C3EA6-FA1E-4CF9-B87A-597F8387049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3041A69-B4DC-475F-8759-46A34922B5C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017C932-E0FF-4958-B06C-C1FD09FA9B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81A94F5-A203-4815-B487-A4D1679F95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E9E6283-7851-49A1-AC50-42E41D6B64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FE045563-E560-4687-B87E-7DBCC4B24B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3E12035-514B-49FD-90BA-5F22DD88261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B78C695-001B-4DC6-BD2C-B3C45D993FA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D76ED7E-653A-4E83-B1B9-BF4958090D2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27C4925-2E78-45C8-9D85-E5B5825B1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97C5F3A-0725-42B8-936A-85308D07C0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DC37DBD6-502A-4674-B62D-20AA9406DF2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EF820DB9-A641-47EC-B3E5-FDCA0DAB1D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85B80307-03AD-48CC-9C8F-0585C4835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A5C59-CD6F-40AC-91B8-29C2A471956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06A5E5F-8828-439D-99AA-6D2D9DAE7EA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A9EF796-FD35-4250-BD34-9B6E944EC10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DE61D-A3D7-49CA-A7FD-08C4FD75A2F9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C3906E9-1ECD-4F7F-843B-E0B3C875404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234F51-FE60-43CB-BF69-D31C72B531AE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14893DE-B206-41F2-9788-146D5E2DB2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53CE86D-328C-4BCB-8F07-9827A60BA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FB82244-F008-44D6-87DD-42BB9D1B458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7005AF9-9497-4D0A-BAA5-18EBB314C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8DEFBE1-15C6-48F0-816F-1952BE5D8A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ACCFE63-0778-4E37-A49F-8248958684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48030EF-94B2-4736-84F5-5352ADE6A2C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93964CA8-8AA6-4526-8F1B-1CD69E5CD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94633101-D31E-4615-94EB-06B03EFFE2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5498663-A7D3-471D-8A18-1B3A6F4C779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221C760-7CD1-4E9D-B8C0-E7CEDACCBA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1638526-ACA5-4F2B-811C-3BF9FB4031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8E1722A-8DE8-436F-B2F5-9F404C495E0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169F5EB-268A-4B3F-93AA-69845427A3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8540326-0EDF-4457-B1C9-D50AA78C18F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0BB95F-7C80-4443-BC70-AB40A79D077A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B0A1FC4-6C6D-4AFB-BF5E-8EDE51324CD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988A0AD-93EE-4177-8D6D-CCE07707DCD6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B14537D-1BD6-4828-8BD0-C1DA74746E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3C1642A8-1B77-4FD8-A7CF-E09D8C51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F58D44-2BA6-44CA-8CCE-C9EA574EDD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3370F71-3FEB-414A-91E6-AF66AC2085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0031747-0252-41C5-B6E1-91A5352317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285195-8EAB-49D2-A826-77E42CE5C17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9B7C430-4B1C-4B05-8B22-45896D14164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B66C705-43E7-4342-A3B1-38096A758D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3D8002D-5DDF-461C-A219-ABD6770392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7D71F8E-7590-4A98-A15F-2279D544255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98057A-FE97-48F5-AF42-943E396ADA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628F973-60D1-4D97-BF35-33758FE1B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DA367E-4FEF-4AF8-9377-0F2B7B38F98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006CC47-961F-4E23-BDCA-05C4D739159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38BC65-6438-4439-9D7B-412649EEF91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381E2-4D40-4AA7-BFD9-7410D5648F3D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44AF5C5-19C2-4224-8064-FDF70458C2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4BB716E-C0BC-41D2-9BED-D15727FB2093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E11855E-24A4-41C8-A383-F0BE20DB34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17AF0F-34F9-468A-9793-768EB236B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3D146F-B8E7-437B-9A19-4BD603A0FBA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40BEE01C-51D4-46F0-9FD1-7EA7ECE06F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E614EA37-6E36-456F-8623-8A07F0C2FB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9D8BF3-A5F5-46B7-8BFA-A3A85CC5C1C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02C128A-00EA-4001-89FA-66F14581E5D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11281E-1E2D-408B-B791-2B8F4267CD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A5E44F8-144C-45FD-AA87-E8CA734A64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C48A210-4AE1-4574-A690-F0C22630070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764EC12-F32D-40FA-9EC9-DD1BADA56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C54A852-EE97-414B-BEB4-A62CFCBBA7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5D1000E-E354-496C-9A5C-C22B69D5E99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97BF21D-1BA2-4F43-A3C6-EA38A10DCC3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9F2F5C76-4F87-4899-A425-6300F8B1CBB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64CE253-99C0-4FF6-90C4-F70C1AD03C49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19693D9-2E9A-4694-B9D9-261A7807AC5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BAAE654-7A1B-4999-B96F-B1781E02782B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0468004-0A5A-42D7-B9A4-6FD2EF134D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87BCABD-8B31-478B-B63E-8023A96842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B7C36EC-D371-4B70-BDB3-7167628720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54059E6-F825-4F71-9EE3-56570559EF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351F46F-D83C-413B-9429-BD3E586810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3EBCED-03C6-412D-BE3C-515B23F754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A223CE-B0BD-403F-B83F-B6BDFEFD783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73E6D26A-DA66-4D35-850D-4D16169842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4C86B4-BF7C-4175-96E9-4462F7E477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1805EC3-4FEC-44B8-ABF6-17754851A44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6035F2FE-B503-4442-BD1F-987FF1B480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FDDF47A-F6E1-4009-A7B8-F71E5F83AF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C55B7D9-674E-47A8-B24A-55CB50B3BBC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623D210-F437-46AD-9743-026091C022C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7285D0B-D838-4A9F-A02C-FF717CA1E47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81E513-9A86-41DD-AB2D-86D303AF094C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FB7F7-A7D3-4A53-90DE-2A71A23BAA9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F5DBC78-F2A7-4E9B-A811-4388F7D11086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D4F9BAE-1514-4649-9E0D-B415409267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330AE969-38E7-4F71-B24A-177CA123B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B010056-8872-4664-AC9E-9009E13B081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1C27F587-64AA-4D09-A915-AD89D44C55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23C179F-BC5F-4E20-8BD8-B6BAB2D51B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5D32A65-45EA-4915-8208-73B79A102C4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F9C5200-C038-4ED5-83C0-35B7A47DBC8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5098EF-03F0-4B91-B333-90300F5440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939CB15-365E-4013-9052-E2C128B639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EE9F271-2689-47EB-9E79-68971932816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EFFCA84-1739-4931-B816-3AD5E35472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FB30C36-C36F-4BE6-A0A1-6995FAB69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145C10-F10D-4BDE-8164-1D49F5EE2E3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7B91E32-F5E2-4298-A846-4129C84347A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758C5D-A79A-4EA0-849F-EF16AB54F42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358CD4-FE0D-48B3-A4B9-FB1749F0FC67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BFD8130-B3AC-4F7B-B5A3-94ED0AAB4E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549B857-ED72-44B7-8296-A0F1EFD266B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FA606FF-EF35-4B23-A07A-4F9CD3051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07C8D00-EDCB-4737-AF10-32D6F6737E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DE50969-6F00-4881-9606-6EBB9FA3E0F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95FDD9-A0EB-4796-B4DA-017C9B465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E3733797-756E-47B1-B5DA-BBC05E6E7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E49F77A-667B-4370-A120-4D8A58F649F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05C7F1F-F572-4280-B4BA-D808546232A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31F6D85-F01A-4B11-856A-69F144B7D3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7A919-F3DB-4F6D-B3A9-028AE6A2B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22EFF76-F0AA-4068-AD1C-020694E02B9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48FB900-FE93-48E5-9D72-67A78A5D75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44AF5A0-5B26-494E-933D-C0545C0AE7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4602FF-FE1A-4B4F-8597-EE1EF200196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1F0B4-4E76-4523-9453-E8644560FD9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B2709B-758B-4188-88CF-19E7326FB02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823E20-04AD-40EA-92FE-08CEC93AAAED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60" name="Rounded Rectangle 287">
              <a:extLst>
                <a:ext uri="{FF2B5EF4-FFF2-40B4-BE49-F238E27FC236}">
                  <a16:creationId xmlns:a16="http://schemas.microsoft.com/office/drawing/2014/main" id="{47F16906-31D3-4768-AA0C-A7E336F216A8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Rounded Rectangle 288">
              <a:extLst>
                <a:ext uri="{FF2B5EF4-FFF2-40B4-BE49-F238E27FC236}">
                  <a16:creationId xmlns:a16="http://schemas.microsoft.com/office/drawing/2014/main" id="{364F271A-5C14-43A2-A1E8-F4D945366CB2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6230ECA-38CA-4AC5-B0EF-8514365D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1BFD7F8-FF00-4275-8757-1E1BE3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CDEFD13-1151-409D-858C-9B0652A0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1445463-ECD3-4F8F-973A-798BFC15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19AFD219-22B9-4086-933A-5845ABAE0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C923E8-1D90-4309-8404-89BD22C86DE1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01AB805-DB9F-406F-862F-14180E647641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080C60C-8910-4D31-9E85-DAE5D043B502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67" grpId="0"/>
      <p:bldP spid="168" grpId="0"/>
      <p:bldP spid="1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94337-9A5F-4283-A1F8-72919D1B72A7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FA0F2F-A850-41D7-A78D-8F0E3BC06D2E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9E2F657A-F068-4AD8-BDA1-D850C135E5E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ounded Rectangle 132">
                <a:extLst>
                  <a:ext uri="{FF2B5EF4-FFF2-40B4-BE49-F238E27FC236}">
                    <a16:creationId xmlns:a16="http://schemas.microsoft.com/office/drawing/2014/main" id="{5E21F364-EAAE-4814-B29C-1DBA2316292D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6ADB77-5A79-434B-A080-11EB3F8E0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E3B990-306B-4E05-BFFC-4229DE0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E3A0C9F-4F9E-4510-A21D-F2BF1AB1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67AF3EF-67B9-457F-A14B-3D1F00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16995CC-3EA8-46DE-ADB0-F093FC080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5895F-9258-45F8-8FB6-C7A0710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6FBBD-2694-4E6D-8D91-02E2366DF2A3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5213E65E-732B-4784-8B97-692C4A42F0A4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03EBD85C-3447-47E0-A351-93CF980D9090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AC906D-B7C0-434C-BE97-63A5E8ECF9AD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20DC86-ADB7-46EB-928B-87990C723A8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9E2E0178-91AF-4508-9E77-2DA12E4F4856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75535B5C-54C0-4BAC-BAC2-85AC1F881A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9BB05278-B3B0-4F75-90CA-59062A80CA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417D9AC7-AAC9-4C3E-A6C2-8F04D5D34916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DB45B5A2-F05A-492F-A3F1-7DC81B8EE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1739C35-0A5E-4CA9-A893-1C5994DC5E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91BB0CD6-AF98-4C04-8213-2D5D7136C0C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C2F5AD5-7DDD-482F-A521-55A05B4311D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E276D1B-A1FA-4C4F-B835-9458913DAF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51CAA4-065E-456A-B075-97CBDC1B4B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BB59573B-B806-4136-9298-A89E5B060950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936CA581-0326-48A6-B3E4-909392B27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6BE3DEE-3619-49C6-ACE3-D0DD3D1345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FF83731-D137-48E5-B65C-BE0A6D620A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E86AF2C-3464-486A-88F2-44F4FAE4DE2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2686207-43BF-4F85-ABB0-B7CEFE3DB21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80FF37-D818-4E69-BFF4-5964673DCA6A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12B07A5-1D0F-43DD-B675-D7671603B341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F7729F3-F57F-4B55-B6CC-F315D41761DE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1707867A-2145-4838-9ECA-DE2E2D4016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E4559249-A0D0-4F14-86F3-6B942E976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DBF3780-E03B-4F63-964F-9048EC04904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178D364-CD46-43AD-A153-0AA7A74C5E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49B1B7F-1B6B-4618-96FF-BA9B2CB4E3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5CBE1E04-9E96-438C-A993-F42AE19622B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1D717530-161D-4700-B331-D8CE68DF87B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12059B0A-8ABF-4A9F-B51E-7AFB1DA23A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251F4F10-0B3E-403F-9B64-277E1BF58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A332EC4-D91D-4225-8349-8900A5BAE0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9C400271-7624-47DE-9C32-10D623EDCC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7268AF0E-9B34-4DBB-B819-782BF981A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3C57EDE-F37F-4DD2-AD50-3495349FF15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2B6878E-3E37-4522-8CD5-7CB9FB60533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C905A4-AA36-4E7F-BB56-5FF351A7C0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BDAF28-7C43-4785-AEFE-01735DA2902B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30250F9-C608-4F4B-9B8A-DF7A81F5E6B9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63F890D-48E0-4441-B2E7-AC1E9E9F4193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8E19836D-CF28-4B6B-BFA6-CBD6F582E3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6E0A2F-22AE-415B-895C-A5B690E5D8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95BEA5B-8369-4501-BE21-4A9F5FF09245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AA6EFFC-BB1B-4D52-8F8C-D9562CEF75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00012B9-AE42-4497-96DA-E68FB22B6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9CF2F483-81A2-4BE9-90FB-0ED0C884F34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4B83CBD-BA66-4A50-9958-7BEF549971A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FFDA8CB3-37E7-44BC-B7D2-493508C04A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C0CB848A-D859-402F-BECF-21535E3AC3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CEBD333-61D1-4A09-82B5-598B60F8E63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9BC69F09-D8D7-4AD4-8BE9-FB40872E1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C22B8F2E-203F-4A9F-976A-7E367973F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4BEBC52-E392-4E2A-B8B0-1E3ABC4C18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D3E182CA-3A42-4EA4-A524-F1FA0921101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B128E38-33BD-4263-9313-C52EF2C0606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D0ABE9-55EB-41AF-B1CB-D3A22966A3A4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14DE113-135D-4219-A470-25C8D84E22D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FF8F457-DDD0-4224-8425-2D2DA4271AB9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A23A28A6-9BB7-40DC-ADD6-BEE4F003A0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72473AA-0C59-4102-ABEA-D5B046A09E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2D2FE253-E14F-49C8-AB95-67E47BE2DE34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7B772C5-19A2-46B7-9ADF-57BF5A8F71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6DB4DBD-1DDE-452B-AA05-60089178C1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F789E85-04C2-44A2-872F-74CBB143A85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15A714-BFA1-4E5A-9BF0-8216F2E5FA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36AE4C3-EFE2-442B-A416-7C57D4E48C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BBE91FAD-FD1F-40DA-A48B-A027C87E60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BAEF5E8-7F62-4398-9942-91CDE184AB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E1962FB-B11E-4E83-944D-33D8D83BE5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F684A51A-512A-435C-B6E7-CC8655393C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B384401-17AA-435A-9142-A13F28B880C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F1D5297-3ED2-4717-B375-A88180DF39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FBF7C2B-76C0-4EB4-BCC2-0A99BADB147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13F769-758A-4B55-8B3D-691F858917E6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51FF84-608C-4846-96DC-A85D83A3478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ADBEAAEB-23B5-45BF-8A56-E8D14A38304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A9F69BF0-D792-40FB-8026-865C70E55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EF3E2DD-961E-45A6-84CB-84943E17F9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4019186-2DDD-4C87-B099-7C67BA7C4FA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ADFBF22-27FE-4694-AC3F-13CC946EF7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C97FF44-B03B-476F-B38A-CB16B083F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B33D7D-FCC6-4B76-95BB-701029EDEDD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41AD98FE-EA5D-4B87-9EAC-F343234D47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0D83F8D4-4D7D-4F05-99C3-1BE7388D40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2ED8FE3-1ACB-4495-9A5F-E0672269D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4907EFB-9510-470F-A9FD-2B9EF6134F9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1808070-8C7B-48DB-B020-89D3037D87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93A21B2-485F-4642-9D7C-D44BCFF2BE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75B8CF-BE84-4351-BF38-F3249A1D80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884F36-8E7D-4231-99A9-52F2DF5F66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499111-00E2-4C86-8D74-DAE211E14E0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CB063-80AA-4A62-9AC2-6560D665046A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2503CED-BF00-46B5-AA43-59BC9FAB40F7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4D85BC8-8D4A-4E76-9DF4-0FF6EA3CCB11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40A00C-6BC9-41BC-AA5D-8092368549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CC351FA-5673-4959-A0EA-7F0C00E91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AE84E9B-DE50-4C36-8128-324E5E3818FC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715927-2372-473D-8DE7-49D4E204F5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15DFCEA-D580-4475-AB3D-DA91193F7E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5538DB-A15A-424F-92DA-81DC74EF82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20A244D-4FA7-4B3E-A9EF-91F45F63F20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8628EFE-207C-41C3-A5B4-98E4FBF4A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B8BEC61-FBAD-427B-A7F2-A4BD12CAF1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A75894-B2A6-40CD-9054-792ED4EFDAC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E75353B5-0879-416C-9222-1884FCD05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50D9094-2CEF-4710-A159-F5A6986CB0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DD5D7FC-983D-437A-B9B9-8E548EDA5B6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7EC478B-5A2D-461C-805C-A97762054F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217BA1-702C-41A6-8B39-A544BF05DF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FE6FC5-B210-4B50-9EF9-C52A1A415DE6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65685B-F2B8-468E-9921-AFDCB168319D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8F4DC1B-C3C0-4C85-80A5-778E1B34198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23C3016A-20D1-43F8-BE9D-2DE133425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822FAFE-0CAA-4662-9A09-6F7DC7603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43E7A2-067A-41F8-A364-AB45398A4406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C7CFCAF-5E94-4317-84E5-F3321CB149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C87811B-D104-4E74-A7C5-E671FE7E0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1A04980-F8A3-4FF9-949F-D07801D757E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23E9D89-0B51-48FD-A43F-5095E62505B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44D9C82-AC5F-47D5-8D7C-E954D1CD14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679905B-9B94-4633-AEA3-55BBBC504A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D2D729A-FFBC-4795-8727-0CFC45BFBB1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3B399F3-D98A-4D33-8745-3334D2D0D91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A67F6BC-B86D-42FE-BED2-E6392A6F1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7DE7962-12AA-42B4-9E0D-11D100C1C86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906B76-35AE-49C2-BBF4-B494A08AB2F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C207D52-90F2-41A1-8F2A-0A004829CF8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55C60-1A2F-46E6-9C3F-224AF8C533DF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484FFD-3C1B-4E5C-B923-3043EF9FAAE0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BA695D6-5A0D-4087-80C3-4856DCB92BD6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FB0C09-5C1D-45C8-87BD-AFA7EED6BD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A3264D56-11F3-430D-AFA8-FB0885B94A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2BF17BC-4446-457D-8F4D-C346EE4D74A1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EDB6D33-A510-44EB-AA62-B01BD8949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611A95B-10A3-42D2-820E-8A4DA21E72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98CBF4D-4DAD-44A3-B0A2-B2319D3B8D6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6A2AAB1-792E-467B-9D81-195931F2AF6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E522BE4-73F9-46D1-BB1E-816EA3CD90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40604E2-B9ED-4A23-8DB5-FC6697121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4E97FAE-2DA4-4B13-9646-ED13B1E8A5C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70E5989-3765-47CE-9C93-A55B125EAF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77ABEE5-2546-4B1A-85B8-46725BE1C9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7D2DEF7-E8DC-4C78-8089-DD8DC66493E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28DA649-D222-4280-B176-D634BE521CC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87EFB9-C702-40D6-A2FF-057D12335F3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CE9C569-3C22-425C-9689-D94EDB76D2D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98728D-0A76-4CD1-A57E-F2EA57371000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C7C0DC3-E995-4B93-B264-227A6180D7D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77C6A77-3A57-459E-9421-0D96F70D00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E44CD63-E399-4A5B-B015-DA5C9CE1A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336FE12-FA3A-4CD0-9758-8A9448C7EB05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B38D3CE-9167-4694-A0A9-9D50D9532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9BC2B0-1BE0-4469-B85F-1E31D273C9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C000A5F-C589-45D5-A4A6-304D8240279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1B6A693-D7D1-4256-A7E4-D0707A4CB87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043C764-4262-4778-91FE-BD34E3F4D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AAE7C3F-4BAD-4F66-8E78-C593CA481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5799C26-D936-4ACD-8120-F3B65F21C05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C17F94B-F6F5-4390-A583-4EA24882D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E22FC23-8B98-463D-B91D-FB3224762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5D06419-48AD-4446-AA45-D1E0C942FF1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93887D1-68E8-4543-8FA4-FDC3E350BBA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E830E-BF3C-4C27-95BA-8C5247CA354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C0C8F30-9AB0-4912-87CB-F18BA674962D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>
              <a:extLst>
                <a:ext uri="{FF2B5EF4-FFF2-40B4-BE49-F238E27FC236}">
                  <a16:creationId xmlns:a16="http://schemas.microsoft.com/office/drawing/2014/main" id="{670C0AC2-C1BA-4FF3-A87A-829DB68ED4D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1" name="Rounded Rectangle 181">
              <a:extLst>
                <a:ext uri="{FF2B5EF4-FFF2-40B4-BE49-F238E27FC236}">
                  <a16:creationId xmlns:a16="http://schemas.microsoft.com/office/drawing/2014/main" id="{CA768A57-BF30-4922-8A7E-9E875E47A323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D69D90C-2B50-425C-BB00-AF709403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143E91-4AE8-41BE-9F98-1915553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89DDE2C-16C5-4226-BE9B-307B6158DA0F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D632941-4A35-4762-A364-058FCD87A87D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545CA8C-D83D-40A9-8CE4-4F51329BAF40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287</Words>
  <Application>Microsoft Office PowerPoint</Application>
  <PresentationFormat>Widescreen</PresentationFormat>
  <Paragraphs>93</Paragraphs>
  <Slides>20</Slides>
  <Notes>7</Notes>
  <HiddenSlides>0</HiddenSlides>
  <MMClips>29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等线</vt:lpstr>
      <vt:lpstr>ITC Avant Garde Std Bk</vt:lpstr>
      <vt:lpstr>微软雅黑</vt:lpstr>
      <vt:lpstr>仓耳羽辰体-谷力 W05</vt:lpstr>
      <vt:lpstr>字魂59号-创粗黑</vt:lpstr>
      <vt:lpstr>庞门正道标题体</vt:lpstr>
      <vt:lpstr>Arial</vt:lpstr>
      <vt:lpstr>Arial-Rounded</vt:lpstr>
      <vt:lpstr>Calibri</vt:lpstr>
      <vt:lpstr>Coiny</vt:lpstr>
      <vt:lpstr>Patrick Hand</vt:lpstr>
      <vt:lpstr>Times New Roman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2_Office Theme</vt:lpstr>
      <vt:lpstr>1_千图网海量PPT模板www.58pic.com​​</vt:lpstr>
      <vt:lpstr>2_千图网海量PPT模板www.58pic.com​​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50</cp:revision>
  <dcterms:created xsi:type="dcterms:W3CDTF">2021-07-20T01:55:21Z</dcterms:created>
  <dcterms:modified xsi:type="dcterms:W3CDTF">2022-11-30T11:35:45Z</dcterms:modified>
</cp:coreProperties>
</file>