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2" r:id="rId3"/>
    <p:sldMasterId id="2147483718" r:id="rId4"/>
    <p:sldMasterId id="2147483731" r:id="rId5"/>
    <p:sldMasterId id="2147483743" r:id="rId6"/>
    <p:sldMasterId id="2147483760" r:id="rId7"/>
  </p:sldMasterIdLst>
  <p:notesMasterIdLst>
    <p:notesMasterId r:id="rId18"/>
  </p:notesMasterIdLst>
  <p:handoutMasterIdLst>
    <p:handoutMasterId r:id="rId19"/>
  </p:handoutMasterIdLst>
  <p:sldIdLst>
    <p:sldId id="312" r:id="rId8"/>
    <p:sldId id="343" r:id="rId9"/>
    <p:sldId id="2007577095" r:id="rId10"/>
    <p:sldId id="2007577099" r:id="rId11"/>
    <p:sldId id="371" r:id="rId12"/>
    <p:sldId id="3403" r:id="rId13"/>
    <p:sldId id="3404" r:id="rId14"/>
    <p:sldId id="3398" r:id="rId15"/>
    <p:sldId id="3405" r:id="rId16"/>
    <p:sldId id="263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02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01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88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49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309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7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10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24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09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44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888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64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37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27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12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55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00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150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29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94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727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" name="Google Shape;10;p2"/>
          <p:cNvSpPr/>
          <p:nvPr/>
        </p:nvSpPr>
        <p:spPr>
          <a:xfrm>
            <a:off x="2157100" y="778400"/>
            <a:ext cx="7877600" cy="530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35517" y="1381133"/>
            <a:ext cx="4321200" cy="3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066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63397" y="5079335"/>
            <a:ext cx="54652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0127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3828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1185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358800" y="2949967"/>
            <a:ext cx="3956800" cy="1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1832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738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2198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9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5273252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28653060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27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2022/11/30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5650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5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2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418974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581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404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891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607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483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287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2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007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045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134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865336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EFAE5D2-91A9-4180-97C0-FC11C7FE9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A5A7B06-12C6-49AD-9A40-502FAF8F6B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2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471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6647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019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0" name="Google Shape;10;p2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1" name="Google Shape;11;p2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71869" y="6115126"/>
            <a:ext cx="1147161" cy="1180633"/>
            <a:chOff x="4228489" y="3826381"/>
            <a:chExt cx="860371" cy="885475"/>
          </a:xfrm>
        </p:grpSpPr>
        <p:sp>
          <p:nvSpPr>
            <p:cNvPr id="36" name="Google Shape;36;p2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20172" y="3826381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8127249" y="5935772"/>
            <a:ext cx="898116" cy="589304"/>
            <a:chOff x="3804261" y="3748079"/>
            <a:chExt cx="673587" cy="441978"/>
          </a:xfrm>
        </p:grpSpPr>
        <p:sp>
          <p:nvSpPr>
            <p:cNvPr id="49" name="Google Shape;49;p2"/>
            <p:cNvSpPr/>
            <p:nvPr/>
          </p:nvSpPr>
          <p:spPr>
            <a:xfrm>
              <a:off x="3804261" y="3748926"/>
              <a:ext cx="308677" cy="441130"/>
            </a:xfrm>
            <a:custGeom>
              <a:avLst/>
              <a:gdLst/>
              <a:ahLst/>
              <a:cxnLst/>
              <a:rect l="l" t="t" r="r" b="b"/>
              <a:pathLst>
                <a:path w="11657" h="16659" extrusionOk="0">
                  <a:moveTo>
                    <a:pt x="11656" y="0"/>
                  </a:moveTo>
                  <a:lnTo>
                    <a:pt x="11656" y="0"/>
                  </a:lnTo>
                  <a:cubicBezTo>
                    <a:pt x="5663" y="472"/>
                    <a:pt x="1393" y="5993"/>
                    <a:pt x="2478" y="11916"/>
                  </a:cubicBezTo>
                  <a:lnTo>
                    <a:pt x="0" y="12624"/>
                  </a:lnTo>
                  <a:lnTo>
                    <a:pt x="1157" y="16658"/>
                  </a:lnTo>
                  <a:lnTo>
                    <a:pt x="1864" y="16446"/>
                  </a:lnTo>
                  <a:lnTo>
                    <a:pt x="1275" y="14370"/>
                  </a:lnTo>
                  <a:lnTo>
                    <a:pt x="1393" y="14323"/>
                  </a:lnTo>
                  <a:lnTo>
                    <a:pt x="1982" y="16423"/>
                  </a:lnTo>
                  <a:lnTo>
                    <a:pt x="2737" y="16210"/>
                  </a:lnTo>
                  <a:lnTo>
                    <a:pt x="2148" y="14110"/>
                  </a:lnTo>
                  <a:lnTo>
                    <a:pt x="2289" y="14063"/>
                  </a:lnTo>
                  <a:lnTo>
                    <a:pt x="2879" y="16163"/>
                  </a:lnTo>
                  <a:lnTo>
                    <a:pt x="3610" y="15951"/>
                  </a:lnTo>
                  <a:lnTo>
                    <a:pt x="3021" y="13851"/>
                  </a:lnTo>
                  <a:lnTo>
                    <a:pt x="3162" y="13827"/>
                  </a:lnTo>
                  <a:lnTo>
                    <a:pt x="3752" y="15927"/>
                  </a:lnTo>
                  <a:lnTo>
                    <a:pt x="4484" y="15715"/>
                  </a:lnTo>
                  <a:lnTo>
                    <a:pt x="3894" y="13615"/>
                  </a:lnTo>
                  <a:lnTo>
                    <a:pt x="4012" y="13567"/>
                  </a:lnTo>
                  <a:lnTo>
                    <a:pt x="4602" y="15667"/>
                  </a:lnTo>
                  <a:lnTo>
                    <a:pt x="5357" y="15455"/>
                  </a:lnTo>
                  <a:lnTo>
                    <a:pt x="4767" y="13355"/>
                  </a:lnTo>
                  <a:lnTo>
                    <a:pt x="4885" y="13308"/>
                  </a:lnTo>
                  <a:lnTo>
                    <a:pt x="5475" y="15408"/>
                  </a:lnTo>
                  <a:lnTo>
                    <a:pt x="5781" y="15314"/>
                  </a:lnTo>
                  <a:cubicBezTo>
                    <a:pt x="4719" y="11727"/>
                    <a:pt x="4743" y="7716"/>
                    <a:pt x="6701" y="4554"/>
                  </a:cubicBezTo>
                  <a:cubicBezTo>
                    <a:pt x="7881" y="2619"/>
                    <a:pt x="9674" y="1204"/>
                    <a:pt x="116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28627" y="3748079"/>
              <a:ext cx="549222" cy="406362"/>
            </a:xfrm>
            <a:custGeom>
              <a:avLst/>
              <a:gdLst/>
              <a:ahLst/>
              <a:cxnLst/>
              <a:rect l="l" t="t" r="r" b="b"/>
              <a:pathLst>
                <a:path w="20741" h="15346" extrusionOk="0">
                  <a:moveTo>
                    <a:pt x="7685" y="4119"/>
                  </a:moveTo>
                  <a:cubicBezTo>
                    <a:pt x="9947" y="4119"/>
                    <a:pt x="12088" y="5406"/>
                    <a:pt x="13096" y="7535"/>
                  </a:cubicBezTo>
                  <a:lnTo>
                    <a:pt x="1747" y="10792"/>
                  </a:lnTo>
                  <a:cubicBezTo>
                    <a:pt x="1393" y="7889"/>
                    <a:pt x="3233" y="5152"/>
                    <a:pt x="6041" y="4350"/>
                  </a:cubicBezTo>
                  <a:cubicBezTo>
                    <a:pt x="6586" y="4194"/>
                    <a:pt x="7139" y="4119"/>
                    <a:pt x="7685" y="4119"/>
                  </a:cubicBezTo>
                  <a:close/>
                  <a:moveTo>
                    <a:pt x="7716" y="0"/>
                  </a:moveTo>
                  <a:cubicBezTo>
                    <a:pt x="7450" y="0"/>
                    <a:pt x="7183" y="11"/>
                    <a:pt x="6914" y="32"/>
                  </a:cubicBezTo>
                  <a:cubicBezTo>
                    <a:pt x="4955" y="1212"/>
                    <a:pt x="3162" y="2651"/>
                    <a:pt x="1959" y="4586"/>
                  </a:cubicBezTo>
                  <a:cubicBezTo>
                    <a:pt x="24" y="7748"/>
                    <a:pt x="0" y="11759"/>
                    <a:pt x="1086" y="15346"/>
                  </a:cubicBezTo>
                  <a:lnTo>
                    <a:pt x="1511" y="15228"/>
                  </a:lnTo>
                  <a:lnTo>
                    <a:pt x="921" y="13128"/>
                  </a:lnTo>
                  <a:lnTo>
                    <a:pt x="1062" y="13080"/>
                  </a:lnTo>
                  <a:lnTo>
                    <a:pt x="1652" y="15180"/>
                  </a:lnTo>
                  <a:lnTo>
                    <a:pt x="2384" y="14968"/>
                  </a:lnTo>
                  <a:lnTo>
                    <a:pt x="1794" y="12868"/>
                  </a:lnTo>
                  <a:lnTo>
                    <a:pt x="1935" y="12844"/>
                  </a:lnTo>
                  <a:lnTo>
                    <a:pt x="2525" y="14921"/>
                  </a:lnTo>
                  <a:lnTo>
                    <a:pt x="3257" y="14708"/>
                  </a:lnTo>
                  <a:lnTo>
                    <a:pt x="2667" y="12632"/>
                  </a:lnTo>
                  <a:lnTo>
                    <a:pt x="2808" y="12585"/>
                  </a:lnTo>
                  <a:lnTo>
                    <a:pt x="3398" y="14685"/>
                  </a:lnTo>
                  <a:lnTo>
                    <a:pt x="4130" y="14473"/>
                  </a:lnTo>
                  <a:lnTo>
                    <a:pt x="3540" y="12373"/>
                  </a:lnTo>
                  <a:lnTo>
                    <a:pt x="3681" y="12325"/>
                  </a:lnTo>
                  <a:lnTo>
                    <a:pt x="4271" y="14425"/>
                  </a:lnTo>
                  <a:lnTo>
                    <a:pt x="5026" y="14213"/>
                  </a:lnTo>
                  <a:lnTo>
                    <a:pt x="4436" y="12113"/>
                  </a:lnTo>
                  <a:lnTo>
                    <a:pt x="4554" y="12089"/>
                  </a:lnTo>
                  <a:lnTo>
                    <a:pt x="5144" y="14189"/>
                  </a:lnTo>
                  <a:lnTo>
                    <a:pt x="5899" y="13977"/>
                  </a:lnTo>
                  <a:lnTo>
                    <a:pt x="5309" y="11877"/>
                  </a:lnTo>
                  <a:lnTo>
                    <a:pt x="5427" y="11830"/>
                  </a:lnTo>
                  <a:lnTo>
                    <a:pt x="6017" y="13930"/>
                  </a:lnTo>
                  <a:lnTo>
                    <a:pt x="6772" y="13717"/>
                  </a:lnTo>
                  <a:lnTo>
                    <a:pt x="6182" y="11617"/>
                  </a:lnTo>
                  <a:lnTo>
                    <a:pt x="6324" y="11594"/>
                  </a:lnTo>
                  <a:lnTo>
                    <a:pt x="6914" y="13670"/>
                  </a:lnTo>
                  <a:lnTo>
                    <a:pt x="7645" y="13458"/>
                  </a:lnTo>
                  <a:lnTo>
                    <a:pt x="7055" y="11382"/>
                  </a:lnTo>
                  <a:lnTo>
                    <a:pt x="7197" y="11334"/>
                  </a:lnTo>
                  <a:lnTo>
                    <a:pt x="7787" y="13434"/>
                  </a:lnTo>
                  <a:lnTo>
                    <a:pt x="8518" y="13222"/>
                  </a:lnTo>
                  <a:lnTo>
                    <a:pt x="7928" y="11122"/>
                  </a:lnTo>
                  <a:lnTo>
                    <a:pt x="8070" y="11075"/>
                  </a:lnTo>
                  <a:lnTo>
                    <a:pt x="8660" y="13175"/>
                  </a:lnTo>
                  <a:lnTo>
                    <a:pt x="9391" y="12962"/>
                  </a:lnTo>
                  <a:lnTo>
                    <a:pt x="8802" y="10862"/>
                  </a:lnTo>
                  <a:lnTo>
                    <a:pt x="8943" y="10839"/>
                  </a:lnTo>
                  <a:lnTo>
                    <a:pt x="9533" y="12915"/>
                  </a:lnTo>
                  <a:lnTo>
                    <a:pt x="10264" y="12703"/>
                  </a:lnTo>
                  <a:lnTo>
                    <a:pt x="9675" y="10626"/>
                  </a:lnTo>
                  <a:lnTo>
                    <a:pt x="9816" y="10579"/>
                  </a:lnTo>
                  <a:lnTo>
                    <a:pt x="10406" y="12679"/>
                  </a:lnTo>
                  <a:lnTo>
                    <a:pt x="11137" y="12467"/>
                  </a:lnTo>
                  <a:lnTo>
                    <a:pt x="10548" y="10367"/>
                  </a:lnTo>
                  <a:lnTo>
                    <a:pt x="10689" y="10320"/>
                  </a:lnTo>
                  <a:lnTo>
                    <a:pt x="11279" y="12420"/>
                  </a:lnTo>
                  <a:lnTo>
                    <a:pt x="12034" y="12207"/>
                  </a:lnTo>
                  <a:lnTo>
                    <a:pt x="11444" y="10107"/>
                  </a:lnTo>
                  <a:lnTo>
                    <a:pt x="11562" y="10084"/>
                  </a:lnTo>
                  <a:lnTo>
                    <a:pt x="12152" y="12184"/>
                  </a:lnTo>
                  <a:lnTo>
                    <a:pt x="12907" y="11971"/>
                  </a:lnTo>
                  <a:lnTo>
                    <a:pt x="12317" y="9871"/>
                  </a:lnTo>
                  <a:lnTo>
                    <a:pt x="12435" y="9824"/>
                  </a:lnTo>
                  <a:lnTo>
                    <a:pt x="13025" y="11924"/>
                  </a:lnTo>
                  <a:lnTo>
                    <a:pt x="13780" y="11712"/>
                  </a:lnTo>
                  <a:lnTo>
                    <a:pt x="13190" y="9612"/>
                  </a:lnTo>
                  <a:lnTo>
                    <a:pt x="13332" y="9588"/>
                  </a:lnTo>
                  <a:lnTo>
                    <a:pt x="13922" y="11665"/>
                  </a:lnTo>
                  <a:lnTo>
                    <a:pt x="14653" y="11452"/>
                  </a:lnTo>
                  <a:lnTo>
                    <a:pt x="14063" y="9376"/>
                  </a:lnTo>
                  <a:lnTo>
                    <a:pt x="14205" y="9329"/>
                  </a:lnTo>
                  <a:lnTo>
                    <a:pt x="14795" y="11429"/>
                  </a:lnTo>
                  <a:lnTo>
                    <a:pt x="15526" y="11216"/>
                  </a:lnTo>
                  <a:lnTo>
                    <a:pt x="14936" y="9116"/>
                  </a:lnTo>
                  <a:lnTo>
                    <a:pt x="15078" y="9069"/>
                  </a:lnTo>
                  <a:lnTo>
                    <a:pt x="15668" y="11169"/>
                  </a:lnTo>
                  <a:lnTo>
                    <a:pt x="16399" y="10957"/>
                  </a:lnTo>
                  <a:lnTo>
                    <a:pt x="15809" y="8857"/>
                  </a:lnTo>
                  <a:lnTo>
                    <a:pt x="15951" y="8833"/>
                  </a:lnTo>
                  <a:lnTo>
                    <a:pt x="16541" y="10910"/>
                  </a:lnTo>
                  <a:lnTo>
                    <a:pt x="17272" y="10697"/>
                  </a:lnTo>
                  <a:lnTo>
                    <a:pt x="16682" y="8621"/>
                  </a:lnTo>
                  <a:lnTo>
                    <a:pt x="16824" y="8574"/>
                  </a:lnTo>
                  <a:lnTo>
                    <a:pt x="17414" y="10674"/>
                  </a:lnTo>
                  <a:lnTo>
                    <a:pt x="18145" y="10461"/>
                  </a:lnTo>
                  <a:lnTo>
                    <a:pt x="17555" y="8361"/>
                  </a:lnTo>
                  <a:lnTo>
                    <a:pt x="17697" y="8314"/>
                  </a:lnTo>
                  <a:lnTo>
                    <a:pt x="18287" y="10414"/>
                  </a:lnTo>
                  <a:lnTo>
                    <a:pt x="19042" y="10202"/>
                  </a:lnTo>
                  <a:lnTo>
                    <a:pt x="18452" y="8102"/>
                  </a:lnTo>
                  <a:lnTo>
                    <a:pt x="18570" y="8078"/>
                  </a:lnTo>
                  <a:lnTo>
                    <a:pt x="19160" y="10178"/>
                  </a:lnTo>
                  <a:lnTo>
                    <a:pt x="19915" y="9966"/>
                  </a:lnTo>
                  <a:lnTo>
                    <a:pt x="19325" y="7866"/>
                  </a:lnTo>
                  <a:lnTo>
                    <a:pt x="19443" y="7819"/>
                  </a:lnTo>
                  <a:lnTo>
                    <a:pt x="20033" y="9919"/>
                  </a:lnTo>
                  <a:lnTo>
                    <a:pt x="20741" y="9706"/>
                  </a:lnTo>
                  <a:lnTo>
                    <a:pt x="19561" y="5671"/>
                  </a:lnTo>
                  <a:lnTo>
                    <a:pt x="17083" y="6379"/>
                  </a:lnTo>
                  <a:cubicBezTo>
                    <a:pt x="15555" y="2524"/>
                    <a:pt x="11820" y="0"/>
                    <a:pt x="7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36766" y="4128178"/>
              <a:ext cx="20045" cy="56270"/>
            </a:xfrm>
            <a:custGeom>
              <a:avLst/>
              <a:gdLst/>
              <a:ahLst/>
              <a:cxnLst/>
              <a:rect l="l" t="t" r="r" b="b"/>
              <a:pathLst>
                <a:path w="757" h="2125" extrusionOk="0">
                  <a:moveTo>
                    <a:pt x="143" y="1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60519" y="4121293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5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83636" y="4114435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19" y="0"/>
                  </a:moveTo>
                  <a:lnTo>
                    <a:pt x="1" y="48"/>
                  </a:lnTo>
                  <a:lnTo>
                    <a:pt x="590" y="2148"/>
                  </a:lnTo>
                  <a:lnTo>
                    <a:pt x="732" y="210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906754" y="4108185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929871" y="4101300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591" y="2125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952988" y="4094442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591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976106" y="4088193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999223" y="4081308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022340" y="4074449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614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045458" y="4068200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068575" y="4061315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91692" y="4054457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114810" y="4048207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38563" y="4041322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8" y="1"/>
                  </a:moveTo>
                  <a:lnTo>
                    <a:pt x="0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161680" y="4034464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1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84797" y="4028214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9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07915" y="4021330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231032" y="4014471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54149" y="4008222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277267" y="4001337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300384" y="3994478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323501" y="3988229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346619" y="3981344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369736" y="3974486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93489" y="3968236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8" y="0"/>
                  </a:moveTo>
                  <a:lnTo>
                    <a:pt x="0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415970" y="3961352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439723" y="3954493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0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8" name="Google Shape;78;p2"/>
          <p:cNvGrpSpPr/>
          <p:nvPr/>
        </p:nvGrpSpPr>
        <p:grpSpPr>
          <a:xfrm>
            <a:off x="680707" y="5935757"/>
            <a:ext cx="1110536" cy="1183027"/>
            <a:chOff x="2293493" y="3811393"/>
            <a:chExt cx="832902" cy="887270"/>
          </a:xfrm>
        </p:grpSpPr>
        <p:sp>
          <p:nvSpPr>
            <p:cNvPr id="79" name="Google Shape;79;p2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6" name="Google Shape;86;p2"/>
          <p:cNvGrpSpPr/>
          <p:nvPr/>
        </p:nvGrpSpPr>
        <p:grpSpPr>
          <a:xfrm>
            <a:off x="10896226" y="5054298"/>
            <a:ext cx="1524541" cy="1686181"/>
            <a:chOff x="6758394" y="3187198"/>
            <a:chExt cx="1143406" cy="1264636"/>
          </a:xfrm>
        </p:grpSpPr>
        <p:sp>
          <p:nvSpPr>
            <p:cNvPr id="87" name="Google Shape;87;p2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4" name="Google Shape;94;p2"/>
          <p:cNvGrpSpPr/>
          <p:nvPr/>
        </p:nvGrpSpPr>
        <p:grpSpPr>
          <a:xfrm rot="-887728">
            <a:off x="60025" y="1259814"/>
            <a:ext cx="556724" cy="971257"/>
            <a:chOff x="1643692" y="2100656"/>
            <a:chExt cx="571730" cy="908611"/>
          </a:xfrm>
        </p:grpSpPr>
        <p:sp>
          <p:nvSpPr>
            <p:cNvPr id="95" name="Google Shape;95;p2"/>
            <p:cNvSpPr/>
            <p:nvPr/>
          </p:nvSpPr>
          <p:spPr>
            <a:xfrm>
              <a:off x="1729303" y="2293724"/>
              <a:ext cx="128719" cy="66888"/>
            </a:xfrm>
            <a:custGeom>
              <a:avLst/>
              <a:gdLst/>
              <a:ahLst/>
              <a:cxnLst/>
              <a:rect l="l" t="t" r="r" b="b"/>
              <a:pathLst>
                <a:path w="4861" h="2526" extrusionOk="0">
                  <a:moveTo>
                    <a:pt x="4601" y="1"/>
                  </a:moveTo>
                  <a:lnTo>
                    <a:pt x="3020" y="661"/>
                  </a:lnTo>
                  <a:lnTo>
                    <a:pt x="1605" y="1251"/>
                  </a:lnTo>
                  <a:lnTo>
                    <a:pt x="0" y="1912"/>
                  </a:lnTo>
                  <a:lnTo>
                    <a:pt x="236" y="2431"/>
                  </a:lnTo>
                  <a:cubicBezTo>
                    <a:pt x="236" y="2478"/>
                    <a:pt x="260" y="2502"/>
                    <a:pt x="260" y="2525"/>
                  </a:cubicBezTo>
                  <a:lnTo>
                    <a:pt x="4861" y="638"/>
                  </a:lnTo>
                  <a:cubicBezTo>
                    <a:pt x="4837" y="591"/>
                    <a:pt x="4837" y="567"/>
                    <a:pt x="4814" y="543"/>
                  </a:cubicBezTo>
                  <a:lnTo>
                    <a:pt x="4601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43692" y="2306991"/>
              <a:ext cx="571730" cy="702276"/>
            </a:xfrm>
            <a:custGeom>
              <a:avLst/>
              <a:gdLst/>
              <a:ahLst/>
              <a:cxnLst/>
              <a:rect l="l" t="t" r="r" b="b"/>
              <a:pathLst>
                <a:path w="21591" h="26521" extrusionOk="0">
                  <a:moveTo>
                    <a:pt x="11305" y="1"/>
                  </a:moveTo>
                  <a:cubicBezTo>
                    <a:pt x="10967" y="1"/>
                    <a:pt x="10622" y="67"/>
                    <a:pt x="10288" y="208"/>
                  </a:cubicBezTo>
                  <a:lnTo>
                    <a:pt x="9344" y="585"/>
                  </a:lnTo>
                  <a:cubicBezTo>
                    <a:pt x="9222" y="634"/>
                    <a:pt x="9096" y="657"/>
                    <a:pt x="8971" y="657"/>
                  </a:cubicBezTo>
                  <a:cubicBezTo>
                    <a:pt x="8613" y="657"/>
                    <a:pt x="8269" y="463"/>
                    <a:pt x="8094" y="113"/>
                  </a:cubicBezTo>
                  <a:lnTo>
                    <a:pt x="3493" y="2001"/>
                  </a:lnTo>
                  <a:cubicBezTo>
                    <a:pt x="3634" y="2496"/>
                    <a:pt x="3398" y="3015"/>
                    <a:pt x="2926" y="3228"/>
                  </a:cubicBezTo>
                  <a:lnTo>
                    <a:pt x="1983" y="3605"/>
                  </a:lnTo>
                  <a:cubicBezTo>
                    <a:pt x="638" y="4148"/>
                    <a:pt x="1" y="5682"/>
                    <a:pt x="543" y="7050"/>
                  </a:cubicBezTo>
                  <a:lnTo>
                    <a:pt x="7881" y="24888"/>
                  </a:lnTo>
                  <a:cubicBezTo>
                    <a:pt x="8293" y="25908"/>
                    <a:pt x="9288" y="26521"/>
                    <a:pt x="10331" y="26521"/>
                  </a:cubicBezTo>
                  <a:cubicBezTo>
                    <a:pt x="10664" y="26521"/>
                    <a:pt x="11001" y="26459"/>
                    <a:pt x="11326" y="26328"/>
                  </a:cubicBezTo>
                  <a:lnTo>
                    <a:pt x="14771" y="24912"/>
                  </a:lnTo>
                  <a:lnTo>
                    <a:pt x="16163" y="24322"/>
                  </a:lnTo>
                  <a:lnTo>
                    <a:pt x="19608" y="22930"/>
                  </a:lnTo>
                  <a:cubicBezTo>
                    <a:pt x="20953" y="22364"/>
                    <a:pt x="21590" y="20830"/>
                    <a:pt x="21048" y="19485"/>
                  </a:cubicBezTo>
                  <a:lnTo>
                    <a:pt x="13709" y="1623"/>
                  </a:lnTo>
                  <a:cubicBezTo>
                    <a:pt x="13301" y="612"/>
                    <a:pt x="12333" y="1"/>
                    <a:pt x="11305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687437" y="2100656"/>
              <a:ext cx="183718" cy="257439"/>
            </a:xfrm>
            <a:custGeom>
              <a:avLst/>
              <a:gdLst/>
              <a:ahLst/>
              <a:cxnLst/>
              <a:rect l="l" t="t" r="r" b="b"/>
              <a:pathLst>
                <a:path w="6938" h="9722" extrusionOk="0">
                  <a:moveTo>
                    <a:pt x="641" y="0"/>
                  </a:moveTo>
                  <a:cubicBezTo>
                    <a:pt x="518" y="0"/>
                    <a:pt x="408" y="81"/>
                    <a:pt x="354" y="189"/>
                  </a:cubicBezTo>
                  <a:cubicBezTo>
                    <a:pt x="95" y="709"/>
                    <a:pt x="0" y="1275"/>
                    <a:pt x="47" y="1841"/>
                  </a:cubicBezTo>
                  <a:cubicBezTo>
                    <a:pt x="165" y="3257"/>
                    <a:pt x="1156" y="4484"/>
                    <a:pt x="1180" y="5923"/>
                  </a:cubicBezTo>
                  <a:lnTo>
                    <a:pt x="1864" y="5640"/>
                  </a:lnTo>
                  <a:cubicBezTo>
                    <a:pt x="1899" y="5624"/>
                    <a:pt x="1931" y="5617"/>
                    <a:pt x="1962" y="5617"/>
                  </a:cubicBezTo>
                  <a:cubicBezTo>
                    <a:pt x="2160" y="5617"/>
                    <a:pt x="2255" y="5915"/>
                    <a:pt x="2029" y="6018"/>
                  </a:cubicBezTo>
                  <a:lnTo>
                    <a:pt x="1345" y="6301"/>
                  </a:lnTo>
                  <a:cubicBezTo>
                    <a:pt x="567" y="6631"/>
                    <a:pt x="189" y="7528"/>
                    <a:pt x="496" y="8306"/>
                  </a:cubicBezTo>
                  <a:lnTo>
                    <a:pt x="1086" y="9722"/>
                  </a:lnTo>
                  <a:lnTo>
                    <a:pt x="3823" y="8613"/>
                  </a:lnTo>
                  <a:lnTo>
                    <a:pt x="4200" y="8448"/>
                  </a:lnTo>
                  <a:lnTo>
                    <a:pt x="6937" y="7339"/>
                  </a:lnTo>
                  <a:lnTo>
                    <a:pt x="6347" y="5923"/>
                  </a:lnTo>
                  <a:cubicBezTo>
                    <a:pt x="6116" y="5318"/>
                    <a:pt x="5535" y="4954"/>
                    <a:pt x="4929" y="4954"/>
                  </a:cubicBezTo>
                  <a:cubicBezTo>
                    <a:pt x="4732" y="4954"/>
                    <a:pt x="4533" y="4993"/>
                    <a:pt x="4342" y="5074"/>
                  </a:cubicBezTo>
                  <a:lnTo>
                    <a:pt x="3658" y="5357"/>
                  </a:lnTo>
                  <a:cubicBezTo>
                    <a:pt x="3625" y="5372"/>
                    <a:pt x="3594" y="5378"/>
                    <a:pt x="3565" y="5378"/>
                  </a:cubicBezTo>
                  <a:cubicBezTo>
                    <a:pt x="3368" y="5378"/>
                    <a:pt x="3286" y="5062"/>
                    <a:pt x="3492" y="4979"/>
                  </a:cubicBezTo>
                  <a:lnTo>
                    <a:pt x="4200" y="4696"/>
                  </a:lnTo>
                  <a:cubicBezTo>
                    <a:pt x="3209" y="3658"/>
                    <a:pt x="3044" y="2077"/>
                    <a:pt x="2124" y="992"/>
                  </a:cubicBezTo>
                  <a:cubicBezTo>
                    <a:pt x="1770" y="543"/>
                    <a:pt x="1298" y="213"/>
                    <a:pt x="755" y="24"/>
                  </a:cubicBezTo>
                  <a:cubicBezTo>
                    <a:pt x="717" y="8"/>
                    <a:pt x="678" y="0"/>
                    <a:pt x="641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723663" y="2292877"/>
              <a:ext cx="21899" cy="39217"/>
            </a:xfrm>
            <a:custGeom>
              <a:avLst/>
              <a:gdLst/>
              <a:ahLst/>
              <a:cxnLst/>
              <a:rect l="l" t="t" r="r" b="b"/>
              <a:pathLst>
                <a:path w="827" h="1481" extrusionOk="0">
                  <a:moveTo>
                    <a:pt x="175" y="0"/>
                  </a:moveTo>
                  <a:cubicBezTo>
                    <a:pt x="156" y="0"/>
                    <a:pt x="136" y="3"/>
                    <a:pt x="119" y="9"/>
                  </a:cubicBezTo>
                  <a:cubicBezTo>
                    <a:pt x="48" y="33"/>
                    <a:pt x="1" y="127"/>
                    <a:pt x="48" y="198"/>
                  </a:cubicBezTo>
                  <a:lnTo>
                    <a:pt x="520" y="1378"/>
                  </a:lnTo>
                  <a:cubicBezTo>
                    <a:pt x="538" y="1450"/>
                    <a:pt x="597" y="1481"/>
                    <a:pt x="656" y="1481"/>
                  </a:cubicBezTo>
                  <a:cubicBezTo>
                    <a:pt x="674" y="1481"/>
                    <a:pt x="692" y="1478"/>
                    <a:pt x="709" y="1472"/>
                  </a:cubicBezTo>
                  <a:cubicBezTo>
                    <a:pt x="803" y="1425"/>
                    <a:pt x="827" y="1354"/>
                    <a:pt x="803" y="1260"/>
                  </a:cubicBezTo>
                  <a:lnTo>
                    <a:pt x="331" y="80"/>
                  </a:lnTo>
                  <a:cubicBezTo>
                    <a:pt x="296" y="27"/>
                    <a:pt x="234" y="0"/>
                    <a:pt x="175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6780" y="2283503"/>
              <a:ext cx="21290" cy="39217"/>
            </a:xfrm>
            <a:custGeom>
              <a:avLst/>
              <a:gdLst/>
              <a:ahLst/>
              <a:cxnLst/>
              <a:rect l="l" t="t" r="r" b="b"/>
              <a:pathLst>
                <a:path w="804" h="1481" extrusionOk="0">
                  <a:moveTo>
                    <a:pt x="162" y="0"/>
                  </a:moveTo>
                  <a:cubicBezTo>
                    <a:pt x="141" y="0"/>
                    <a:pt x="119" y="3"/>
                    <a:pt x="95" y="9"/>
                  </a:cubicBezTo>
                  <a:cubicBezTo>
                    <a:pt x="24" y="33"/>
                    <a:pt x="1" y="127"/>
                    <a:pt x="24" y="198"/>
                  </a:cubicBezTo>
                  <a:lnTo>
                    <a:pt x="496" y="1378"/>
                  </a:lnTo>
                  <a:cubicBezTo>
                    <a:pt x="532" y="1450"/>
                    <a:pt x="582" y="1481"/>
                    <a:pt x="646" y="1481"/>
                  </a:cubicBezTo>
                  <a:cubicBezTo>
                    <a:pt x="665" y="1481"/>
                    <a:pt x="686" y="1478"/>
                    <a:pt x="709" y="1472"/>
                  </a:cubicBezTo>
                  <a:cubicBezTo>
                    <a:pt x="779" y="1448"/>
                    <a:pt x="803" y="1354"/>
                    <a:pt x="779" y="1260"/>
                  </a:cubicBezTo>
                  <a:lnTo>
                    <a:pt x="308" y="80"/>
                  </a:lnTo>
                  <a:cubicBezTo>
                    <a:pt x="272" y="27"/>
                    <a:pt x="224" y="0"/>
                    <a:pt x="162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769288" y="2274129"/>
              <a:ext cx="21899" cy="39217"/>
            </a:xfrm>
            <a:custGeom>
              <a:avLst/>
              <a:gdLst/>
              <a:ahLst/>
              <a:cxnLst/>
              <a:rect l="l" t="t" r="r" b="b"/>
              <a:pathLst>
                <a:path w="827" h="1481" extrusionOk="0">
                  <a:moveTo>
                    <a:pt x="171" y="1"/>
                  </a:moveTo>
                  <a:cubicBezTo>
                    <a:pt x="153" y="1"/>
                    <a:pt x="135" y="4"/>
                    <a:pt x="118" y="9"/>
                  </a:cubicBezTo>
                  <a:cubicBezTo>
                    <a:pt x="24" y="33"/>
                    <a:pt x="0" y="127"/>
                    <a:pt x="24" y="222"/>
                  </a:cubicBezTo>
                  <a:lnTo>
                    <a:pt x="519" y="1401"/>
                  </a:lnTo>
                  <a:cubicBezTo>
                    <a:pt x="537" y="1454"/>
                    <a:pt x="595" y="1481"/>
                    <a:pt x="652" y="1481"/>
                  </a:cubicBezTo>
                  <a:cubicBezTo>
                    <a:pt x="671" y="1481"/>
                    <a:pt x="690" y="1478"/>
                    <a:pt x="708" y="1472"/>
                  </a:cubicBezTo>
                  <a:cubicBezTo>
                    <a:pt x="779" y="1449"/>
                    <a:pt x="826" y="1354"/>
                    <a:pt x="779" y="1283"/>
                  </a:cubicBezTo>
                  <a:lnTo>
                    <a:pt x="307" y="104"/>
                  </a:lnTo>
                  <a:cubicBezTo>
                    <a:pt x="289" y="32"/>
                    <a:pt x="230" y="1"/>
                    <a:pt x="171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91770" y="2264834"/>
              <a:ext cx="21899" cy="39429"/>
            </a:xfrm>
            <a:custGeom>
              <a:avLst/>
              <a:gdLst/>
              <a:ahLst/>
              <a:cxnLst/>
              <a:rect l="l" t="t" r="r" b="b"/>
              <a:pathLst>
                <a:path w="827" h="1489" extrusionOk="0">
                  <a:moveTo>
                    <a:pt x="158" y="0"/>
                  </a:moveTo>
                  <a:cubicBezTo>
                    <a:pt x="144" y="0"/>
                    <a:pt x="131" y="2"/>
                    <a:pt x="119" y="6"/>
                  </a:cubicBezTo>
                  <a:cubicBezTo>
                    <a:pt x="48" y="53"/>
                    <a:pt x="1" y="124"/>
                    <a:pt x="24" y="219"/>
                  </a:cubicBezTo>
                  <a:lnTo>
                    <a:pt x="520" y="1398"/>
                  </a:lnTo>
                  <a:cubicBezTo>
                    <a:pt x="537" y="1449"/>
                    <a:pt x="591" y="1488"/>
                    <a:pt x="646" y="1488"/>
                  </a:cubicBezTo>
                  <a:cubicBezTo>
                    <a:pt x="667" y="1488"/>
                    <a:pt x="689" y="1482"/>
                    <a:pt x="709" y="1469"/>
                  </a:cubicBezTo>
                  <a:cubicBezTo>
                    <a:pt x="779" y="1446"/>
                    <a:pt x="827" y="1351"/>
                    <a:pt x="803" y="1280"/>
                  </a:cubicBezTo>
                  <a:lnTo>
                    <a:pt x="307" y="101"/>
                  </a:lnTo>
                  <a:cubicBezTo>
                    <a:pt x="288" y="42"/>
                    <a:pt x="221" y="0"/>
                    <a:pt x="158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814278" y="2255460"/>
              <a:ext cx="21872" cy="39429"/>
            </a:xfrm>
            <a:custGeom>
              <a:avLst/>
              <a:gdLst/>
              <a:ahLst/>
              <a:cxnLst/>
              <a:rect l="l" t="t" r="r" b="b"/>
              <a:pathLst>
                <a:path w="826" h="1489" extrusionOk="0">
                  <a:moveTo>
                    <a:pt x="158" y="0"/>
                  </a:moveTo>
                  <a:cubicBezTo>
                    <a:pt x="144" y="0"/>
                    <a:pt x="131" y="2"/>
                    <a:pt x="118" y="6"/>
                  </a:cubicBezTo>
                  <a:cubicBezTo>
                    <a:pt x="47" y="54"/>
                    <a:pt x="0" y="124"/>
                    <a:pt x="47" y="219"/>
                  </a:cubicBezTo>
                  <a:lnTo>
                    <a:pt x="519" y="1398"/>
                  </a:lnTo>
                  <a:cubicBezTo>
                    <a:pt x="536" y="1450"/>
                    <a:pt x="590" y="1488"/>
                    <a:pt x="645" y="1488"/>
                  </a:cubicBezTo>
                  <a:cubicBezTo>
                    <a:pt x="667" y="1488"/>
                    <a:pt x="688" y="1482"/>
                    <a:pt x="708" y="1469"/>
                  </a:cubicBezTo>
                  <a:cubicBezTo>
                    <a:pt x="802" y="1446"/>
                    <a:pt x="826" y="1351"/>
                    <a:pt x="802" y="1281"/>
                  </a:cubicBezTo>
                  <a:lnTo>
                    <a:pt x="330" y="101"/>
                  </a:lnTo>
                  <a:cubicBezTo>
                    <a:pt x="292" y="42"/>
                    <a:pt x="221" y="0"/>
                    <a:pt x="158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912763" y="2553451"/>
              <a:ext cx="234322" cy="368655"/>
            </a:xfrm>
            <a:custGeom>
              <a:avLst/>
              <a:gdLst/>
              <a:ahLst/>
              <a:cxnLst/>
              <a:rect l="l" t="t" r="r" b="b"/>
              <a:pathLst>
                <a:path w="8849" h="13922" extrusionOk="0">
                  <a:moveTo>
                    <a:pt x="4578" y="0"/>
                  </a:moveTo>
                  <a:cubicBezTo>
                    <a:pt x="2926" y="1746"/>
                    <a:pt x="1699" y="3846"/>
                    <a:pt x="968" y="6135"/>
                  </a:cubicBezTo>
                  <a:cubicBezTo>
                    <a:pt x="166" y="8660"/>
                    <a:pt x="0" y="11326"/>
                    <a:pt x="472" y="13921"/>
                  </a:cubicBezTo>
                  <a:lnTo>
                    <a:pt x="8589" y="10594"/>
                  </a:lnTo>
                  <a:cubicBezTo>
                    <a:pt x="8754" y="10524"/>
                    <a:pt x="8849" y="10311"/>
                    <a:pt x="8778" y="10146"/>
                  </a:cubicBezTo>
                  <a:lnTo>
                    <a:pt x="4578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719293" y="2404836"/>
              <a:ext cx="316171" cy="527482"/>
            </a:xfrm>
            <a:custGeom>
              <a:avLst/>
              <a:gdLst/>
              <a:ahLst/>
              <a:cxnLst/>
              <a:rect l="l" t="t" r="r" b="b"/>
              <a:pathLst>
                <a:path w="11940" h="19920" extrusionOk="0">
                  <a:moveTo>
                    <a:pt x="9443" y="1"/>
                  </a:moveTo>
                  <a:cubicBezTo>
                    <a:pt x="9396" y="1"/>
                    <a:pt x="9347" y="10"/>
                    <a:pt x="9297" y="28"/>
                  </a:cubicBezTo>
                  <a:lnTo>
                    <a:pt x="260" y="3733"/>
                  </a:lnTo>
                  <a:cubicBezTo>
                    <a:pt x="95" y="3803"/>
                    <a:pt x="1" y="4016"/>
                    <a:pt x="71" y="4181"/>
                  </a:cubicBezTo>
                  <a:lnTo>
                    <a:pt x="6442" y="19707"/>
                  </a:lnTo>
                  <a:cubicBezTo>
                    <a:pt x="6497" y="19834"/>
                    <a:pt x="6635" y="19919"/>
                    <a:pt x="6772" y="19919"/>
                  </a:cubicBezTo>
                  <a:cubicBezTo>
                    <a:pt x="6812" y="19919"/>
                    <a:pt x="6853" y="19912"/>
                    <a:pt x="6890" y="19895"/>
                  </a:cubicBezTo>
                  <a:lnTo>
                    <a:pt x="7834" y="19494"/>
                  </a:lnTo>
                  <a:cubicBezTo>
                    <a:pt x="6890" y="14469"/>
                    <a:pt x="8424" y="9278"/>
                    <a:pt x="11940" y="5573"/>
                  </a:cubicBezTo>
                  <a:lnTo>
                    <a:pt x="9745" y="193"/>
                  </a:lnTo>
                  <a:cubicBezTo>
                    <a:pt x="9693" y="71"/>
                    <a:pt x="9577" y="1"/>
                    <a:pt x="94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05" name="Google Shape;105;p2"/>
          <p:cNvGrpSpPr/>
          <p:nvPr/>
        </p:nvGrpSpPr>
        <p:grpSpPr>
          <a:xfrm>
            <a:off x="-15" y="688162"/>
            <a:ext cx="1377101" cy="963061"/>
            <a:chOff x="1143214" y="547371"/>
            <a:chExt cx="1032826" cy="722296"/>
          </a:xfrm>
        </p:grpSpPr>
        <p:sp>
          <p:nvSpPr>
            <p:cNvPr id="106" name="Google Shape;106;p2"/>
            <p:cNvSpPr/>
            <p:nvPr/>
          </p:nvSpPr>
          <p:spPr>
            <a:xfrm>
              <a:off x="1143214" y="614234"/>
              <a:ext cx="990352" cy="655433"/>
            </a:xfrm>
            <a:custGeom>
              <a:avLst/>
              <a:gdLst/>
              <a:ahLst/>
              <a:cxnLst/>
              <a:rect l="l" t="t" r="r" b="b"/>
              <a:pathLst>
                <a:path w="37400" h="24752" extrusionOk="0">
                  <a:moveTo>
                    <a:pt x="1582" y="0"/>
                  </a:moveTo>
                  <a:lnTo>
                    <a:pt x="1" y="2572"/>
                  </a:lnTo>
                  <a:lnTo>
                    <a:pt x="35818" y="24752"/>
                  </a:lnTo>
                  <a:lnTo>
                    <a:pt x="37399" y="22204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85715" y="547371"/>
              <a:ext cx="990326" cy="659193"/>
            </a:xfrm>
            <a:custGeom>
              <a:avLst/>
              <a:gdLst/>
              <a:ahLst/>
              <a:cxnLst/>
              <a:rect l="l" t="t" r="r" b="b"/>
              <a:pathLst>
                <a:path w="37399" h="24894" extrusionOk="0">
                  <a:moveTo>
                    <a:pt x="1581" y="1"/>
                  </a:moveTo>
                  <a:lnTo>
                    <a:pt x="0" y="2549"/>
                  </a:lnTo>
                  <a:lnTo>
                    <a:pt x="35818" y="24894"/>
                  </a:lnTo>
                  <a:lnTo>
                    <a:pt x="37399" y="22322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031073" y="1082830"/>
              <a:ext cx="47505" cy="68769"/>
            </a:xfrm>
            <a:custGeom>
              <a:avLst/>
              <a:gdLst/>
              <a:ahLst/>
              <a:cxnLst/>
              <a:rect l="l" t="t" r="r" b="b"/>
              <a:pathLst>
                <a:path w="1794" h="2597" extrusionOk="0">
                  <a:moveTo>
                    <a:pt x="1464" y="1"/>
                  </a:moveTo>
                  <a:lnTo>
                    <a:pt x="1" y="2384"/>
                  </a:lnTo>
                  <a:lnTo>
                    <a:pt x="331" y="2596"/>
                  </a:lnTo>
                  <a:lnTo>
                    <a:pt x="1794" y="213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977980" y="105033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87" y="1"/>
                  </a:moveTo>
                  <a:lnTo>
                    <a:pt x="0" y="2361"/>
                  </a:lnTo>
                  <a:lnTo>
                    <a:pt x="330" y="2573"/>
                  </a:lnTo>
                  <a:lnTo>
                    <a:pt x="1793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924860" y="101723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84"/>
                  </a:lnTo>
                  <a:lnTo>
                    <a:pt x="331" y="2572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395015" y="688590"/>
              <a:ext cx="47505" cy="68742"/>
            </a:xfrm>
            <a:custGeom>
              <a:avLst/>
              <a:gdLst/>
              <a:ahLst/>
              <a:cxnLst/>
              <a:rect l="l" t="t" r="r" b="b"/>
              <a:pathLst>
                <a:path w="1794" h="2596" extrusionOk="0">
                  <a:moveTo>
                    <a:pt x="1464" y="0"/>
                  </a:moveTo>
                  <a:lnTo>
                    <a:pt x="1" y="2383"/>
                  </a:lnTo>
                  <a:lnTo>
                    <a:pt x="307" y="2596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341287" y="65797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0"/>
                  </a:moveTo>
                  <a:lnTo>
                    <a:pt x="1" y="2360"/>
                  </a:lnTo>
                  <a:lnTo>
                    <a:pt x="307" y="2572"/>
                  </a:lnTo>
                  <a:lnTo>
                    <a:pt x="1794" y="18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288803" y="622972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1"/>
                  </a:moveTo>
                  <a:lnTo>
                    <a:pt x="1" y="2384"/>
                  </a:lnTo>
                  <a:lnTo>
                    <a:pt x="331" y="2573"/>
                  </a:lnTo>
                  <a:lnTo>
                    <a:pt x="1794" y="213"/>
                  </a:lnTo>
                  <a:lnTo>
                    <a:pt x="14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606831" y="822290"/>
              <a:ext cx="48141" cy="68769"/>
            </a:xfrm>
            <a:custGeom>
              <a:avLst/>
              <a:gdLst/>
              <a:ahLst/>
              <a:cxnLst/>
              <a:rect l="l" t="t" r="r" b="b"/>
              <a:pathLst>
                <a:path w="1818" h="2597" extrusionOk="0">
                  <a:moveTo>
                    <a:pt x="1487" y="1"/>
                  </a:moveTo>
                  <a:lnTo>
                    <a:pt x="0" y="2384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553712" y="787309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83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500619" y="75481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60"/>
                  </a:lnTo>
                  <a:lnTo>
                    <a:pt x="331" y="2572"/>
                  </a:lnTo>
                  <a:lnTo>
                    <a:pt x="1817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819892" y="954135"/>
              <a:ext cx="48141" cy="68742"/>
            </a:xfrm>
            <a:custGeom>
              <a:avLst/>
              <a:gdLst/>
              <a:ahLst/>
              <a:cxnLst/>
              <a:rect l="l" t="t" r="r" b="b"/>
              <a:pathLst>
                <a:path w="1818" h="2596" extrusionOk="0">
                  <a:moveTo>
                    <a:pt x="1487" y="0"/>
                  </a:moveTo>
                  <a:lnTo>
                    <a:pt x="0" y="2383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766772" y="921644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60"/>
                  </a:lnTo>
                  <a:lnTo>
                    <a:pt x="331" y="2572"/>
                  </a:lnTo>
                  <a:lnTo>
                    <a:pt x="1794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713044" y="886028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4" y="0"/>
                  </a:moveTo>
                  <a:lnTo>
                    <a:pt x="1" y="2384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49259" y="987236"/>
              <a:ext cx="71867" cy="106264"/>
            </a:xfrm>
            <a:custGeom>
              <a:avLst/>
              <a:gdLst/>
              <a:ahLst/>
              <a:cxnLst/>
              <a:rect l="l" t="t" r="r" b="b"/>
              <a:pathLst>
                <a:path w="2714" h="4013" extrusionOk="0">
                  <a:moveTo>
                    <a:pt x="2384" y="1"/>
                  </a:moveTo>
                  <a:lnTo>
                    <a:pt x="0" y="3800"/>
                  </a:lnTo>
                  <a:lnTo>
                    <a:pt x="331" y="4012"/>
                  </a:lnTo>
                  <a:lnTo>
                    <a:pt x="2714" y="213"/>
                  </a:lnTo>
                  <a:lnTo>
                    <a:pt x="23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636198" y="85290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0" y="3823"/>
                  </a:lnTo>
                  <a:lnTo>
                    <a:pt x="331" y="4012"/>
                  </a:lnTo>
                  <a:lnTo>
                    <a:pt x="2690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24382" y="72169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1" y="3800"/>
                  </a:lnTo>
                  <a:lnTo>
                    <a:pt x="331" y="4012"/>
                  </a:lnTo>
                  <a:lnTo>
                    <a:pt x="2691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23" name="Google Shape;123;p2"/>
          <p:cNvGrpSpPr/>
          <p:nvPr/>
        </p:nvGrpSpPr>
        <p:grpSpPr>
          <a:xfrm rot="5083635">
            <a:off x="1258583" y="6065680"/>
            <a:ext cx="1102880" cy="1282673"/>
            <a:chOff x="3393878" y="4486785"/>
            <a:chExt cx="827133" cy="961975"/>
          </a:xfrm>
        </p:grpSpPr>
        <p:sp>
          <p:nvSpPr>
            <p:cNvPr id="124" name="Google Shape;124;p2"/>
            <p:cNvSpPr/>
            <p:nvPr/>
          </p:nvSpPr>
          <p:spPr>
            <a:xfrm>
              <a:off x="3453091" y="4486785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820480" y="5046299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41" name="Google Shape;141;p2"/>
          <p:cNvGrpSpPr/>
          <p:nvPr/>
        </p:nvGrpSpPr>
        <p:grpSpPr>
          <a:xfrm>
            <a:off x="41465" y="5211569"/>
            <a:ext cx="981420" cy="1768659"/>
            <a:chOff x="1672423" y="3253452"/>
            <a:chExt cx="736065" cy="1326494"/>
          </a:xfrm>
        </p:grpSpPr>
        <p:sp>
          <p:nvSpPr>
            <p:cNvPr id="142" name="Google Shape;142;p2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51" name="Google Shape;151;p2"/>
          <p:cNvGrpSpPr/>
          <p:nvPr/>
        </p:nvGrpSpPr>
        <p:grpSpPr>
          <a:xfrm>
            <a:off x="10384095" y="5732619"/>
            <a:ext cx="1187152" cy="1468231"/>
            <a:chOff x="5959271" y="3613664"/>
            <a:chExt cx="890364" cy="1101173"/>
          </a:xfrm>
        </p:grpSpPr>
        <p:sp>
          <p:nvSpPr>
            <p:cNvPr id="152" name="Google Shape;152;p2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111130" y="3901125"/>
              <a:ext cx="236443" cy="255947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165312" y="3897675"/>
              <a:ext cx="423166" cy="260088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105334" y="4214020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62" name="Google Shape;162;p2"/>
          <p:cNvSpPr/>
          <p:nvPr/>
        </p:nvSpPr>
        <p:spPr>
          <a:xfrm>
            <a:off x="9473539" y="3767160"/>
            <a:ext cx="20867" cy="20125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63" name="Google Shape;163;p2"/>
          <p:cNvGrpSpPr/>
          <p:nvPr/>
        </p:nvGrpSpPr>
        <p:grpSpPr>
          <a:xfrm>
            <a:off x="2125857" y="431028"/>
            <a:ext cx="464116" cy="649533"/>
            <a:chOff x="2157913" y="1144688"/>
            <a:chExt cx="267451" cy="374299"/>
          </a:xfrm>
        </p:grpSpPr>
        <p:sp>
          <p:nvSpPr>
            <p:cNvPr id="164" name="Google Shape;164;p2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66" name="Google Shape;166;p2"/>
          <p:cNvGrpSpPr/>
          <p:nvPr/>
        </p:nvGrpSpPr>
        <p:grpSpPr>
          <a:xfrm>
            <a:off x="10880882" y="1542621"/>
            <a:ext cx="1093028" cy="1154179"/>
            <a:chOff x="7088286" y="1674216"/>
            <a:chExt cx="819771" cy="865634"/>
          </a:xfrm>
        </p:grpSpPr>
        <p:grpSp>
          <p:nvGrpSpPr>
            <p:cNvPr id="167" name="Google Shape;167;p2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168" name="Google Shape;168;p2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7423716" y="2201980"/>
                <a:ext cx="344594" cy="264721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77" name="Google Shape;177;p2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78" name="Google Shape;178;p2"/>
          <p:cNvSpPr/>
          <p:nvPr/>
        </p:nvSpPr>
        <p:spPr>
          <a:xfrm>
            <a:off x="9500598" y="1108716"/>
            <a:ext cx="146541" cy="147816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79" name="Google Shape;179;p2"/>
          <p:cNvGrpSpPr/>
          <p:nvPr/>
        </p:nvGrpSpPr>
        <p:grpSpPr>
          <a:xfrm>
            <a:off x="10600955" y="-142017"/>
            <a:ext cx="1117603" cy="1988225"/>
            <a:chOff x="6731516" y="350687"/>
            <a:chExt cx="838202" cy="1491169"/>
          </a:xfrm>
        </p:grpSpPr>
        <p:sp>
          <p:nvSpPr>
            <p:cNvPr id="180" name="Google Shape;180;p2"/>
            <p:cNvSpPr/>
            <p:nvPr/>
          </p:nvSpPr>
          <p:spPr>
            <a:xfrm>
              <a:off x="6911475" y="988500"/>
              <a:ext cx="172675" cy="253324"/>
            </a:xfrm>
            <a:custGeom>
              <a:avLst/>
              <a:gdLst/>
              <a:ahLst/>
              <a:cxnLst/>
              <a:rect l="l" t="t" r="r" b="b"/>
              <a:pathLst>
                <a:path w="6466" h="9486" extrusionOk="0">
                  <a:moveTo>
                    <a:pt x="2195" y="0"/>
                  </a:moveTo>
                  <a:cubicBezTo>
                    <a:pt x="1274" y="519"/>
                    <a:pt x="519" y="1298"/>
                    <a:pt x="0" y="2242"/>
                  </a:cubicBezTo>
                  <a:cubicBezTo>
                    <a:pt x="1864" y="4908"/>
                    <a:pt x="4035" y="7338"/>
                    <a:pt x="6465" y="9485"/>
                  </a:cubicBezTo>
                  <a:cubicBezTo>
                    <a:pt x="6277" y="7739"/>
                    <a:pt x="6064" y="5993"/>
                    <a:pt x="5805" y="4247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87075" y="1044873"/>
              <a:ext cx="211204" cy="385549"/>
            </a:xfrm>
            <a:custGeom>
              <a:avLst/>
              <a:gdLst/>
              <a:ahLst/>
              <a:cxnLst/>
              <a:rect l="l" t="t" r="r" b="b"/>
              <a:pathLst>
                <a:path w="7976" h="14560" extrusionOk="0">
                  <a:moveTo>
                    <a:pt x="944" y="1"/>
                  </a:moveTo>
                  <a:cubicBezTo>
                    <a:pt x="921" y="48"/>
                    <a:pt x="897" y="95"/>
                    <a:pt x="873" y="166"/>
                  </a:cubicBezTo>
                  <a:cubicBezTo>
                    <a:pt x="0" y="1888"/>
                    <a:pt x="95" y="3988"/>
                    <a:pt x="732" y="5805"/>
                  </a:cubicBezTo>
                  <a:cubicBezTo>
                    <a:pt x="1393" y="7645"/>
                    <a:pt x="2549" y="9226"/>
                    <a:pt x="3823" y="10713"/>
                  </a:cubicBezTo>
                  <a:cubicBezTo>
                    <a:pt x="4955" y="12058"/>
                    <a:pt x="6182" y="13308"/>
                    <a:pt x="7504" y="14488"/>
                  </a:cubicBezTo>
                  <a:cubicBezTo>
                    <a:pt x="7560" y="14537"/>
                    <a:pt x="7624" y="14559"/>
                    <a:pt x="7687" y="14559"/>
                  </a:cubicBezTo>
                  <a:cubicBezTo>
                    <a:pt x="7835" y="14559"/>
                    <a:pt x="7976" y="14435"/>
                    <a:pt x="7976" y="14252"/>
                  </a:cubicBezTo>
                  <a:cubicBezTo>
                    <a:pt x="7858" y="11916"/>
                    <a:pt x="7669" y="9580"/>
                    <a:pt x="7409" y="7244"/>
                  </a:cubicBezTo>
                  <a:cubicBezTo>
                    <a:pt x="4979" y="5097"/>
                    <a:pt x="2808" y="2667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7225056" y="902247"/>
              <a:ext cx="94375" cy="271182"/>
            </a:xfrm>
            <a:custGeom>
              <a:avLst/>
              <a:gdLst/>
              <a:ahLst/>
              <a:cxnLst/>
              <a:rect l="l" t="t" r="r" b="b"/>
              <a:pathLst>
                <a:path w="3564" h="10241" extrusionOk="0">
                  <a:moveTo>
                    <a:pt x="971" y="0"/>
                  </a:moveTo>
                  <a:cubicBezTo>
                    <a:pt x="797" y="0"/>
                    <a:pt x="622" y="8"/>
                    <a:pt x="449" y="24"/>
                  </a:cubicBezTo>
                  <a:lnTo>
                    <a:pt x="1" y="5592"/>
                  </a:lnTo>
                  <a:cubicBezTo>
                    <a:pt x="803" y="7173"/>
                    <a:pt x="1653" y="8707"/>
                    <a:pt x="2526" y="10241"/>
                  </a:cubicBezTo>
                  <a:cubicBezTo>
                    <a:pt x="3233" y="7079"/>
                    <a:pt x="3564" y="3823"/>
                    <a:pt x="3517" y="590"/>
                  </a:cubicBezTo>
                  <a:cubicBezTo>
                    <a:pt x="2730" y="197"/>
                    <a:pt x="1845" y="0"/>
                    <a:pt x="971" y="0"/>
                  </a:cubicBez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288347" y="914894"/>
              <a:ext cx="134995" cy="418252"/>
            </a:xfrm>
            <a:custGeom>
              <a:avLst/>
              <a:gdLst/>
              <a:ahLst/>
              <a:cxnLst/>
              <a:rect l="l" t="t" r="r" b="b"/>
              <a:pathLst>
                <a:path w="5098" h="15795" extrusionOk="0">
                  <a:moveTo>
                    <a:pt x="992" y="0"/>
                  </a:moveTo>
                  <a:lnTo>
                    <a:pt x="992" y="0"/>
                  </a:lnTo>
                  <a:cubicBezTo>
                    <a:pt x="1039" y="3233"/>
                    <a:pt x="708" y="6489"/>
                    <a:pt x="1" y="9651"/>
                  </a:cubicBezTo>
                  <a:cubicBezTo>
                    <a:pt x="1157" y="11703"/>
                    <a:pt x="2360" y="13709"/>
                    <a:pt x="3634" y="15667"/>
                  </a:cubicBezTo>
                  <a:cubicBezTo>
                    <a:pt x="3692" y="15755"/>
                    <a:pt x="3778" y="15794"/>
                    <a:pt x="3864" y="15794"/>
                  </a:cubicBezTo>
                  <a:cubicBezTo>
                    <a:pt x="3988" y="15794"/>
                    <a:pt x="4112" y="15712"/>
                    <a:pt x="4153" y="15573"/>
                  </a:cubicBezTo>
                  <a:cubicBezTo>
                    <a:pt x="4531" y="13851"/>
                    <a:pt x="4790" y="12105"/>
                    <a:pt x="4932" y="10359"/>
                  </a:cubicBezTo>
                  <a:cubicBezTo>
                    <a:pt x="5097" y="8424"/>
                    <a:pt x="5097" y="6442"/>
                    <a:pt x="4554" y="4578"/>
                  </a:cubicBezTo>
                  <a:cubicBezTo>
                    <a:pt x="4012" y="2714"/>
                    <a:pt x="2856" y="968"/>
                    <a:pt x="1157" y="71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869611" y="351907"/>
              <a:ext cx="114976" cy="189332"/>
            </a:xfrm>
            <a:custGeom>
              <a:avLst/>
              <a:gdLst/>
              <a:ahLst/>
              <a:cxnLst/>
              <a:rect l="l" t="t" r="r" b="b"/>
              <a:pathLst>
                <a:path w="4342" h="7150" extrusionOk="0">
                  <a:moveTo>
                    <a:pt x="1345" y="0"/>
                  </a:moveTo>
                  <a:lnTo>
                    <a:pt x="1322" y="24"/>
                  </a:lnTo>
                  <a:cubicBezTo>
                    <a:pt x="1086" y="401"/>
                    <a:pt x="944" y="802"/>
                    <a:pt x="873" y="1251"/>
                  </a:cubicBezTo>
                  <a:cubicBezTo>
                    <a:pt x="472" y="3186"/>
                    <a:pt x="189" y="5168"/>
                    <a:pt x="0" y="7150"/>
                  </a:cubicBezTo>
                  <a:lnTo>
                    <a:pt x="4342" y="5734"/>
                  </a:lnTo>
                  <a:cubicBezTo>
                    <a:pt x="3422" y="3775"/>
                    <a:pt x="2431" y="1864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04632" y="350687"/>
              <a:ext cx="150592" cy="155438"/>
            </a:xfrm>
            <a:custGeom>
              <a:avLst/>
              <a:gdLst/>
              <a:ahLst/>
              <a:cxnLst/>
              <a:rect l="l" t="t" r="r" b="b"/>
              <a:pathLst>
                <a:path w="5687" h="5870" extrusionOk="0">
                  <a:moveTo>
                    <a:pt x="321" y="0"/>
                  </a:moveTo>
                  <a:cubicBezTo>
                    <a:pt x="201" y="0"/>
                    <a:pt x="88" y="49"/>
                    <a:pt x="0" y="136"/>
                  </a:cubicBezTo>
                  <a:cubicBezTo>
                    <a:pt x="1086" y="2000"/>
                    <a:pt x="2077" y="3911"/>
                    <a:pt x="2997" y="5870"/>
                  </a:cubicBezTo>
                  <a:lnTo>
                    <a:pt x="5687" y="4997"/>
                  </a:lnTo>
                  <a:cubicBezTo>
                    <a:pt x="4365" y="3510"/>
                    <a:pt x="2997" y="2095"/>
                    <a:pt x="1534" y="750"/>
                  </a:cubicBezTo>
                  <a:cubicBezTo>
                    <a:pt x="1227" y="419"/>
                    <a:pt x="850" y="160"/>
                    <a:pt x="449" y="18"/>
                  </a:cubicBezTo>
                  <a:cubicBezTo>
                    <a:pt x="406" y="6"/>
                    <a:pt x="363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59602" y="505505"/>
              <a:ext cx="331185" cy="745968"/>
            </a:xfrm>
            <a:custGeom>
              <a:avLst/>
              <a:gdLst/>
              <a:ahLst/>
              <a:cxnLst/>
              <a:rect l="l" t="t" r="r" b="b"/>
              <a:pathLst>
                <a:path w="12507" h="28171" extrusionOk="0">
                  <a:moveTo>
                    <a:pt x="4720" y="1"/>
                  </a:moveTo>
                  <a:lnTo>
                    <a:pt x="378" y="1393"/>
                  </a:lnTo>
                  <a:cubicBezTo>
                    <a:pt x="1" y="5357"/>
                    <a:pt x="24" y="9368"/>
                    <a:pt x="496" y="13332"/>
                  </a:cubicBezTo>
                  <a:cubicBezTo>
                    <a:pt x="685" y="15055"/>
                    <a:pt x="992" y="16777"/>
                    <a:pt x="1700" y="18358"/>
                  </a:cubicBezTo>
                  <a:cubicBezTo>
                    <a:pt x="2337" y="19727"/>
                    <a:pt x="3281" y="20930"/>
                    <a:pt x="4224" y="22110"/>
                  </a:cubicBezTo>
                  <a:cubicBezTo>
                    <a:pt x="5805" y="24021"/>
                    <a:pt x="7433" y="25909"/>
                    <a:pt x="9085" y="27725"/>
                  </a:cubicBezTo>
                  <a:cubicBezTo>
                    <a:pt x="9359" y="28016"/>
                    <a:pt x="9732" y="28171"/>
                    <a:pt x="10105" y="28171"/>
                  </a:cubicBezTo>
                  <a:cubicBezTo>
                    <a:pt x="10246" y="28171"/>
                    <a:pt x="10388" y="28148"/>
                    <a:pt x="10524" y="28103"/>
                  </a:cubicBezTo>
                  <a:lnTo>
                    <a:pt x="12506" y="27466"/>
                  </a:lnTo>
                  <a:cubicBezTo>
                    <a:pt x="11869" y="22912"/>
                    <a:pt x="10973" y="18405"/>
                    <a:pt x="9840" y="13946"/>
                  </a:cubicBezTo>
                  <a:cubicBezTo>
                    <a:pt x="8566" y="9156"/>
                    <a:pt x="6843" y="4484"/>
                    <a:pt x="4720" y="1"/>
                  </a:cubicBez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984562" y="483023"/>
              <a:ext cx="312438" cy="749781"/>
            </a:xfrm>
            <a:custGeom>
              <a:avLst/>
              <a:gdLst/>
              <a:ahLst/>
              <a:cxnLst/>
              <a:rect l="l" t="t" r="r" b="b"/>
              <a:pathLst>
                <a:path w="11799" h="28315" extrusionOk="0">
                  <a:moveTo>
                    <a:pt x="2691" y="0"/>
                  </a:moveTo>
                  <a:lnTo>
                    <a:pt x="1" y="850"/>
                  </a:lnTo>
                  <a:cubicBezTo>
                    <a:pt x="2124" y="5333"/>
                    <a:pt x="3847" y="10005"/>
                    <a:pt x="5121" y="14795"/>
                  </a:cubicBezTo>
                  <a:cubicBezTo>
                    <a:pt x="6254" y="19254"/>
                    <a:pt x="7127" y="23761"/>
                    <a:pt x="7764" y="28315"/>
                  </a:cubicBezTo>
                  <a:lnTo>
                    <a:pt x="10052" y="27583"/>
                  </a:lnTo>
                  <a:cubicBezTo>
                    <a:pt x="10572" y="27418"/>
                    <a:pt x="10949" y="26970"/>
                    <a:pt x="10996" y="26427"/>
                  </a:cubicBezTo>
                  <a:cubicBezTo>
                    <a:pt x="11279" y="23973"/>
                    <a:pt x="11492" y="21496"/>
                    <a:pt x="11657" y="19018"/>
                  </a:cubicBezTo>
                  <a:cubicBezTo>
                    <a:pt x="11728" y="17532"/>
                    <a:pt x="11799" y="15998"/>
                    <a:pt x="11515" y="14512"/>
                  </a:cubicBezTo>
                  <a:cubicBezTo>
                    <a:pt x="11185" y="12813"/>
                    <a:pt x="10430" y="11255"/>
                    <a:pt x="9557" y="9722"/>
                  </a:cubicBezTo>
                  <a:cubicBezTo>
                    <a:pt x="7622" y="6253"/>
                    <a:pt x="5310" y="2973"/>
                    <a:pt x="2691" y="0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941452" y="614551"/>
              <a:ext cx="151863" cy="135048"/>
            </a:xfrm>
            <a:custGeom>
              <a:avLst/>
              <a:gdLst/>
              <a:ahLst/>
              <a:cxnLst/>
              <a:rect l="l" t="t" r="r" b="b"/>
              <a:pathLst>
                <a:path w="5735" h="5100" extrusionOk="0">
                  <a:moveTo>
                    <a:pt x="2873" y="0"/>
                  </a:moveTo>
                  <a:cubicBezTo>
                    <a:pt x="2609" y="0"/>
                    <a:pt x="2341" y="42"/>
                    <a:pt x="2077" y="130"/>
                  </a:cubicBezTo>
                  <a:cubicBezTo>
                    <a:pt x="732" y="555"/>
                    <a:pt x="1" y="1994"/>
                    <a:pt x="449" y="3339"/>
                  </a:cubicBezTo>
                  <a:cubicBezTo>
                    <a:pt x="789" y="4416"/>
                    <a:pt x="1779" y="5099"/>
                    <a:pt x="2850" y="5099"/>
                  </a:cubicBezTo>
                  <a:cubicBezTo>
                    <a:pt x="3118" y="5099"/>
                    <a:pt x="3390" y="5057"/>
                    <a:pt x="3658" y="4967"/>
                  </a:cubicBezTo>
                  <a:cubicBezTo>
                    <a:pt x="5003" y="4542"/>
                    <a:pt x="5734" y="3103"/>
                    <a:pt x="5286" y="1758"/>
                  </a:cubicBezTo>
                  <a:cubicBezTo>
                    <a:pt x="4945" y="696"/>
                    <a:pt x="3949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981438" y="634226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5" y="1"/>
                  </a:moveTo>
                  <a:lnTo>
                    <a:pt x="1" y="2997"/>
                  </a:lnTo>
                  <a:cubicBezTo>
                    <a:pt x="260" y="3280"/>
                    <a:pt x="614" y="3469"/>
                    <a:pt x="992" y="3563"/>
                  </a:cubicBezTo>
                  <a:lnTo>
                    <a:pt x="2573" y="472"/>
                  </a:lnTo>
                  <a:cubicBezTo>
                    <a:pt x="2290" y="213"/>
                    <a:pt x="1912" y="48"/>
                    <a:pt x="1535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958956" y="634014"/>
              <a:ext cx="63128" cy="79599"/>
            </a:xfrm>
            <a:custGeom>
              <a:avLst/>
              <a:gdLst/>
              <a:ahLst/>
              <a:cxnLst/>
              <a:rect l="l" t="t" r="r" b="b"/>
              <a:pathLst>
                <a:path w="2384" h="3006" extrusionOk="0">
                  <a:moveTo>
                    <a:pt x="2213" y="0"/>
                  </a:moveTo>
                  <a:cubicBezTo>
                    <a:pt x="2026" y="0"/>
                    <a:pt x="1832" y="31"/>
                    <a:pt x="1652" y="103"/>
                  </a:cubicBezTo>
                  <a:cubicBezTo>
                    <a:pt x="425" y="480"/>
                    <a:pt x="0" y="2014"/>
                    <a:pt x="850" y="3005"/>
                  </a:cubicBezTo>
                  <a:lnTo>
                    <a:pt x="2384" y="9"/>
                  </a:lnTo>
                  <a:cubicBezTo>
                    <a:pt x="2328" y="3"/>
                    <a:pt x="2271" y="0"/>
                    <a:pt x="221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007680" y="646725"/>
              <a:ext cx="75256" cy="83121"/>
            </a:xfrm>
            <a:custGeom>
              <a:avLst/>
              <a:gdLst/>
              <a:ahLst/>
              <a:cxnLst/>
              <a:rect l="l" t="t" r="r" b="b"/>
              <a:pathLst>
                <a:path w="2842" h="3139" extrusionOk="0">
                  <a:moveTo>
                    <a:pt x="1582" y="0"/>
                  </a:moveTo>
                  <a:lnTo>
                    <a:pt x="1" y="3091"/>
                  </a:lnTo>
                  <a:cubicBezTo>
                    <a:pt x="144" y="3123"/>
                    <a:pt x="282" y="3138"/>
                    <a:pt x="416" y="3138"/>
                  </a:cubicBezTo>
                  <a:cubicBezTo>
                    <a:pt x="1962" y="3138"/>
                    <a:pt x="2841" y="1130"/>
                    <a:pt x="1582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87078" y="761305"/>
              <a:ext cx="151227" cy="135101"/>
            </a:xfrm>
            <a:custGeom>
              <a:avLst/>
              <a:gdLst/>
              <a:ahLst/>
              <a:cxnLst/>
              <a:rect l="l" t="t" r="r" b="b"/>
              <a:pathLst>
                <a:path w="5711" h="5102" extrusionOk="0">
                  <a:moveTo>
                    <a:pt x="2873" y="1"/>
                  </a:moveTo>
                  <a:cubicBezTo>
                    <a:pt x="2609" y="1"/>
                    <a:pt x="2340" y="43"/>
                    <a:pt x="2077" y="133"/>
                  </a:cubicBezTo>
                  <a:cubicBezTo>
                    <a:pt x="732" y="558"/>
                    <a:pt x="0" y="1997"/>
                    <a:pt x="425" y="3342"/>
                  </a:cubicBezTo>
                  <a:cubicBezTo>
                    <a:pt x="784" y="4418"/>
                    <a:pt x="1778" y="5102"/>
                    <a:pt x="2850" y="5102"/>
                  </a:cubicBezTo>
                  <a:cubicBezTo>
                    <a:pt x="3117" y="5102"/>
                    <a:pt x="3389" y="5059"/>
                    <a:pt x="3658" y="4970"/>
                  </a:cubicBezTo>
                  <a:cubicBezTo>
                    <a:pt x="4979" y="4522"/>
                    <a:pt x="5710" y="3082"/>
                    <a:pt x="5286" y="1761"/>
                  </a:cubicBezTo>
                  <a:cubicBezTo>
                    <a:pt x="4927" y="684"/>
                    <a:pt x="3933" y="1"/>
                    <a:pt x="2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026778" y="783640"/>
              <a:ext cx="68133" cy="93739"/>
            </a:xfrm>
            <a:custGeom>
              <a:avLst/>
              <a:gdLst/>
              <a:ahLst/>
              <a:cxnLst/>
              <a:rect l="l" t="t" r="r" b="b"/>
              <a:pathLst>
                <a:path w="2573" h="3540" extrusionOk="0">
                  <a:moveTo>
                    <a:pt x="1535" y="0"/>
                  </a:moveTo>
                  <a:lnTo>
                    <a:pt x="1" y="2974"/>
                  </a:lnTo>
                  <a:cubicBezTo>
                    <a:pt x="260" y="3257"/>
                    <a:pt x="614" y="3469"/>
                    <a:pt x="992" y="3540"/>
                  </a:cubicBezTo>
                  <a:lnTo>
                    <a:pt x="2573" y="449"/>
                  </a:lnTo>
                  <a:cubicBezTo>
                    <a:pt x="2290" y="189"/>
                    <a:pt x="1912" y="24"/>
                    <a:pt x="1535" y="0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4296" y="783402"/>
              <a:ext cx="63128" cy="78990"/>
            </a:xfrm>
            <a:custGeom>
              <a:avLst/>
              <a:gdLst/>
              <a:ahLst/>
              <a:cxnLst/>
              <a:rect l="l" t="t" r="r" b="b"/>
              <a:pathLst>
                <a:path w="2384" h="2983" extrusionOk="0">
                  <a:moveTo>
                    <a:pt x="2203" y="1"/>
                  </a:moveTo>
                  <a:cubicBezTo>
                    <a:pt x="2019" y="1"/>
                    <a:pt x="1829" y="27"/>
                    <a:pt x="1652" y="80"/>
                  </a:cubicBezTo>
                  <a:cubicBezTo>
                    <a:pt x="425" y="481"/>
                    <a:pt x="0" y="2015"/>
                    <a:pt x="850" y="2983"/>
                  </a:cubicBezTo>
                  <a:lnTo>
                    <a:pt x="2384" y="9"/>
                  </a:lnTo>
                  <a:cubicBezTo>
                    <a:pt x="2325" y="4"/>
                    <a:pt x="2264" y="1"/>
                    <a:pt x="2203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053020" y="795504"/>
              <a:ext cx="74780" cy="83015"/>
            </a:xfrm>
            <a:custGeom>
              <a:avLst/>
              <a:gdLst/>
              <a:ahLst/>
              <a:cxnLst/>
              <a:rect l="l" t="t" r="r" b="b"/>
              <a:pathLst>
                <a:path w="2824" h="3135" extrusionOk="0">
                  <a:moveTo>
                    <a:pt x="1582" y="1"/>
                  </a:moveTo>
                  <a:lnTo>
                    <a:pt x="1" y="3092"/>
                  </a:lnTo>
                  <a:cubicBezTo>
                    <a:pt x="139" y="3121"/>
                    <a:pt x="272" y="3134"/>
                    <a:pt x="401" y="3134"/>
                  </a:cubicBezTo>
                  <a:cubicBezTo>
                    <a:pt x="1953" y="3134"/>
                    <a:pt x="2823" y="1155"/>
                    <a:pt x="1582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47056" y="940948"/>
              <a:ext cx="151227" cy="135366"/>
            </a:xfrm>
            <a:custGeom>
              <a:avLst/>
              <a:gdLst/>
              <a:ahLst/>
              <a:cxnLst/>
              <a:rect l="l" t="t" r="r" b="b"/>
              <a:pathLst>
                <a:path w="5711" h="5112" extrusionOk="0">
                  <a:moveTo>
                    <a:pt x="2856" y="0"/>
                  </a:moveTo>
                  <a:cubicBezTo>
                    <a:pt x="2598" y="0"/>
                    <a:pt x="2336" y="39"/>
                    <a:pt x="2077" y="121"/>
                  </a:cubicBezTo>
                  <a:cubicBezTo>
                    <a:pt x="732" y="569"/>
                    <a:pt x="0" y="2008"/>
                    <a:pt x="425" y="3353"/>
                  </a:cubicBezTo>
                  <a:cubicBezTo>
                    <a:pt x="785" y="4415"/>
                    <a:pt x="1785" y="5111"/>
                    <a:pt x="2850" y="5111"/>
                  </a:cubicBezTo>
                  <a:cubicBezTo>
                    <a:pt x="3110" y="5111"/>
                    <a:pt x="3374" y="5070"/>
                    <a:pt x="3634" y="4981"/>
                  </a:cubicBezTo>
                  <a:cubicBezTo>
                    <a:pt x="4979" y="4557"/>
                    <a:pt x="5710" y="3117"/>
                    <a:pt x="5286" y="1772"/>
                  </a:cubicBezTo>
                  <a:cubicBezTo>
                    <a:pt x="4943" y="686"/>
                    <a:pt x="3938" y="0"/>
                    <a:pt x="2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087041" y="960994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4" y="1"/>
                  </a:moveTo>
                  <a:lnTo>
                    <a:pt x="1" y="2974"/>
                  </a:lnTo>
                  <a:cubicBezTo>
                    <a:pt x="260" y="3281"/>
                    <a:pt x="590" y="3469"/>
                    <a:pt x="992" y="3564"/>
                  </a:cubicBezTo>
                  <a:lnTo>
                    <a:pt x="2572" y="473"/>
                  </a:lnTo>
                  <a:cubicBezTo>
                    <a:pt x="2266" y="213"/>
                    <a:pt x="1912" y="48"/>
                    <a:pt x="1534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064559" y="960782"/>
              <a:ext cx="63128" cy="78963"/>
            </a:xfrm>
            <a:custGeom>
              <a:avLst/>
              <a:gdLst/>
              <a:ahLst/>
              <a:cxnLst/>
              <a:rect l="l" t="t" r="r" b="b"/>
              <a:pathLst>
                <a:path w="2384" h="2982" extrusionOk="0">
                  <a:moveTo>
                    <a:pt x="2203" y="0"/>
                  </a:moveTo>
                  <a:cubicBezTo>
                    <a:pt x="2012" y="0"/>
                    <a:pt x="1832" y="31"/>
                    <a:pt x="1652" y="103"/>
                  </a:cubicBezTo>
                  <a:cubicBezTo>
                    <a:pt x="425" y="481"/>
                    <a:pt x="0" y="2014"/>
                    <a:pt x="850" y="2982"/>
                  </a:cubicBezTo>
                  <a:lnTo>
                    <a:pt x="2383" y="9"/>
                  </a:lnTo>
                  <a:cubicBezTo>
                    <a:pt x="2322" y="3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113283" y="973493"/>
              <a:ext cx="74912" cy="82882"/>
            </a:xfrm>
            <a:custGeom>
              <a:avLst/>
              <a:gdLst/>
              <a:ahLst/>
              <a:cxnLst/>
              <a:rect l="l" t="t" r="r" b="b"/>
              <a:pathLst>
                <a:path w="2829" h="3130" extrusionOk="0">
                  <a:moveTo>
                    <a:pt x="1581" y="1"/>
                  </a:moveTo>
                  <a:lnTo>
                    <a:pt x="1" y="3092"/>
                  </a:lnTo>
                  <a:cubicBezTo>
                    <a:pt x="129" y="3117"/>
                    <a:pt x="254" y="3130"/>
                    <a:pt x="375" y="3130"/>
                  </a:cubicBezTo>
                  <a:cubicBezTo>
                    <a:pt x="1925" y="3130"/>
                    <a:pt x="2829" y="1139"/>
                    <a:pt x="158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036437" y="1310270"/>
              <a:ext cx="533281" cy="531586"/>
            </a:xfrm>
            <a:custGeom>
              <a:avLst/>
              <a:gdLst/>
              <a:ahLst/>
              <a:cxnLst/>
              <a:rect l="l" t="t" r="r" b="b"/>
              <a:pathLst>
                <a:path w="20139" h="20075" extrusionOk="0">
                  <a:moveTo>
                    <a:pt x="5288" y="6889"/>
                  </a:moveTo>
                  <a:cubicBezTo>
                    <a:pt x="6583" y="6889"/>
                    <a:pt x="7852" y="7197"/>
                    <a:pt x="8990" y="7834"/>
                  </a:cubicBezTo>
                  <a:cubicBezTo>
                    <a:pt x="8447" y="9108"/>
                    <a:pt x="7551" y="10194"/>
                    <a:pt x="6395" y="10949"/>
                  </a:cubicBezTo>
                  <a:cubicBezTo>
                    <a:pt x="5598" y="11495"/>
                    <a:pt x="4671" y="11800"/>
                    <a:pt x="3696" y="11800"/>
                  </a:cubicBezTo>
                  <a:cubicBezTo>
                    <a:pt x="3659" y="11800"/>
                    <a:pt x="3623" y="11799"/>
                    <a:pt x="3587" y="11798"/>
                  </a:cubicBezTo>
                  <a:cubicBezTo>
                    <a:pt x="2619" y="11751"/>
                    <a:pt x="1605" y="11208"/>
                    <a:pt x="1251" y="10265"/>
                  </a:cubicBezTo>
                  <a:cubicBezTo>
                    <a:pt x="873" y="9250"/>
                    <a:pt x="1510" y="8306"/>
                    <a:pt x="2313" y="7740"/>
                  </a:cubicBezTo>
                  <a:cubicBezTo>
                    <a:pt x="3162" y="7174"/>
                    <a:pt x="4153" y="6890"/>
                    <a:pt x="5144" y="6890"/>
                  </a:cubicBezTo>
                  <a:cubicBezTo>
                    <a:pt x="5192" y="6890"/>
                    <a:pt x="5240" y="6889"/>
                    <a:pt x="5288" y="6889"/>
                  </a:cubicBezTo>
                  <a:close/>
                  <a:moveTo>
                    <a:pt x="12647" y="12884"/>
                  </a:moveTo>
                  <a:cubicBezTo>
                    <a:pt x="12718" y="13190"/>
                    <a:pt x="12765" y="13521"/>
                    <a:pt x="12789" y="13828"/>
                  </a:cubicBezTo>
                  <a:cubicBezTo>
                    <a:pt x="12930" y="15762"/>
                    <a:pt x="12293" y="18405"/>
                    <a:pt x="10123" y="18900"/>
                  </a:cubicBezTo>
                  <a:cubicBezTo>
                    <a:pt x="9936" y="18943"/>
                    <a:pt x="9749" y="18964"/>
                    <a:pt x="9565" y="18964"/>
                  </a:cubicBezTo>
                  <a:cubicBezTo>
                    <a:pt x="8725" y="18964"/>
                    <a:pt x="7955" y="18525"/>
                    <a:pt x="7645" y="17674"/>
                  </a:cubicBezTo>
                  <a:cubicBezTo>
                    <a:pt x="7338" y="16683"/>
                    <a:pt x="7551" y="15597"/>
                    <a:pt x="8211" y="14795"/>
                  </a:cubicBezTo>
                  <a:cubicBezTo>
                    <a:pt x="8919" y="14040"/>
                    <a:pt x="9816" y="13497"/>
                    <a:pt x="10831" y="13238"/>
                  </a:cubicBezTo>
                  <a:cubicBezTo>
                    <a:pt x="11420" y="13049"/>
                    <a:pt x="12034" y="12931"/>
                    <a:pt x="12647" y="12884"/>
                  </a:cubicBezTo>
                  <a:close/>
                  <a:moveTo>
                    <a:pt x="7669" y="1"/>
                  </a:moveTo>
                  <a:cubicBezTo>
                    <a:pt x="7616" y="1"/>
                    <a:pt x="7563" y="24"/>
                    <a:pt x="7527" y="71"/>
                  </a:cubicBezTo>
                  <a:cubicBezTo>
                    <a:pt x="7433" y="142"/>
                    <a:pt x="7433" y="284"/>
                    <a:pt x="7527" y="378"/>
                  </a:cubicBezTo>
                  <a:cubicBezTo>
                    <a:pt x="8990" y="1888"/>
                    <a:pt x="9698" y="3965"/>
                    <a:pt x="9486" y="6065"/>
                  </a:cubicBezTo>
                  <a:cubicBezTo>
                    <a:pt x="9438" y="6277"/>
                    <a:pt x="9415" y="6489"/>
                    <a:pt x="9368" y="6702"/>
                  </a:cubicBezTo>
                  <a:cubicBezTo>
                    <a:pt x="8188" y="6112"/>
                    <a:pt x="6914" y="5782"/>
                    <a:pt x="5616" y="5734"/>
                  </a:cubicBezTo>
                  <a:cubicBezTo>
                    <a:pt x="5499" y="5728"/>
                    <a:pt x="5382" y="5725"/>
                    <a:pt x="5266" y="5725"/>
                  </a:cubicBezTo>
                  <a:cubicBezTo>
                    <a:pt x="4066" y="5725"/>
                    <a:pt x="2897" y="6056"/>
                    <a:pt x="1864" y="6702"/>
                  </a:cubicBezTo>
                  <a:cubicBezTo>
                    <a:pt x="921" y="7315"/>
                    <a:pt x="142" y="8259"/>
                    <a:pt x="47" y="9415"/>
                  </a:cubicBezTo>
                  <a:cubicBezTo>
                    <a:pt x="0" y="10595"/>
                    <a:pt x="614" y="11704"/>
                    <a:pt x="1628" y="12270"/>
                  </a:cubicBezTo>
                  <a:cubicBezTo>
                    <a:pt x="2252" y="12642"/>
                    <a:pt x="2950" y="12804"/>
                    <a:pt x="3651" y="12804"/>
                  </a:cubicBezTo>
                  <a:cubicBezTo>
                    <a:pt x="4197" y="12804"/>
                    <a:pt x="4745" y="12705"/>
                    <a:pt x="5262" y="12530"/>
                  </a:cubicBezTo>
                  <a:cubicBezTo>
                    <a:pt x="7291" y="11822"/>
                    <a:pt x="8896" y="10265"/>
                    <a:pt x="9698" y="8283"/>
                  </a:cubicBezTo>
                  <a:cubicBezTo>
                    <a:pt x="9863" y="8401"/>
                    <a:pt x="10028" y="8519"/>
                    <a:pt x="10170" y="8660"/>
                  </a:cubicBezTo>
                  <a:cubicBezTo>
                    <a:pt x="11232" y="9557"/>
                    <a:pt x="12010" y="10737"/>
                    <a:pt x="12435" y="12081"/>
                  </a:cubicBezTo>
                  <a:cubicBezTo>
                    <a:pt x="11892" y="12129"/>
                    <a:pt x="11326" y="12223"/>
                    <a:pt x="10783" y="12341"/>
                  </a:cubicBezTo>
                  <a:cubicBezTo>
                    <a:pt x="9556" y="12671"/>
                    <a:pt x="8329" y="13238"/>
                    <a:pt x="7480" y="14205"/>
                  </a:cubicBezTo>
                  <a:cubicBezTo>
                    <a:pt x="6701" y="15125"/>
                    <a:pt x="6347" y="16329"/>
                    <a:pt x="6536" y="17532"/>
                  </a:cubicBezTo>
                  <a:cubicBezTo>
                    <a:pt x="6725" y="18665"/>
                    <a:pt x="7527" y="19608"/>
                    <a:pt x="8613" y="19939"/>
                  </a:cubicBezTo>
                  <a:cubicBezTo>
                    <a:pt x="8941" y="20031"/>
                    <a:pt x="9274" y="20075"/>
                    <a:pt x="9605" y="20075"/>
                  </a:cubicBezTo>
                  <a:cubicBezTo>
                    <a:pt x="10464" y="20075"/>
                    <a:pt x="11305" y="19776"/>
                    <a:pt x="11987" y="19231"/>
                  </a:cubicBezTo>
                  <a:cubicBezTo>
                    <a:pt x="12907" y="18405"/>
                    <a:pt x="13544" y="17320"/>
                    <a:pt x="13780" y="16140"/>
                  </a:cubicBezTo>
                  <a:cubicBezTo>
                    <a:pt x="14016" y="15031"/>
                    <a:pt x="14039" y="13922"/>
                    <a:pt x="13851" y="12813"/>
                  </a:cubicBezTo>
                  <a:lnTo>
                    <a:pt x="13969" y="12813"/>
                  </a:lnTo>
                  <a:cubicBezTo>
                    <a:pt x="15951" y="12860"/>
                    <a:pt x="17980" y="13686"/>
                    <a:pt x="19112" y="15385"/>
                  </a:cubicBezTo>
                  <a:cubicBezTo>
                    <a:pt x="19372" y="15786"/>
                    <a:pt x="19561" y="16211"/>
                    <a:pt x="19702" y="16659"/>
                  </a:cubicBezTo>
                  <a:cubicBezTo>
                    <a:pt x="19729" y="16757"/>
                    <a:pt x="19803" y="16798"/>
                    <a:pt x="19880" y="16798"/>
                  </a:cubicBezTo>
                  <a:cubicBezTo>
                    <a:pt x="20006" y="16798"/>
                    <a:pt x="20139" y="16688"/>
                    <a:pt x="20080" y="16541"/>
                  </a:cubicBezTo>
                  <a:cubicBezTo>
                    <a:pt x="19490" y="13969"/>
                    <a:pt x="17060" y="12412"/>
                    <a:pt x="14582" y="12105"/>
                  </a:cubicBezTo>
                  <a:cubicBezTo>
                    <a:pt x="14299" y="12058"/>
                    <a:pt x="13969" y="12034"/>
                    <a:pt x="13662" y="12034"/>
                  </a:cubicBezTo>
                  <a:cubicBezTo>
                    <a:pt x="13355" y="10902"/>
                    <a:pt x="12836" y="9840"/>
                    <a:pt x="12105" y="8920"/>
                  </a:cubicBezTo>
                  <a:cubicBezTo>
                    <a:pt x="11538" y="8188"/>
                    <a:pt x="10831" y="7575"/>
                    <a:pt x="10052" y="7079"/>
                  </a:cubicBezTo>
                  <a:cubicBezTo>
                    <a:pt x="10477" y="5050"/>
                    <a:pt x="10052" y="2950"/>
                    <a:pt x="8872" y="1251"/>
                  </a:cubicBezTo>
                  <a:cubicBezTo>
                    <a:pt x="8565" y="826"/>
                    <a:pt x="8211" y="425"/>
                    <a:pt x="7810" y="71"/>
                  </a:cubicBezTo>
                  <a:cubicBezTo>
                    <a:pt x="7775" y="24"/>
                    <a:pt x="7722" y="1"/>
                    <a:pt x="7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31516" y="1237793"/>
              <a:ext cx="32517" cy="33153"/>
            </a:xfrm>
            <a:custGeom>
              <a:avLst/>
              <a:gdLst/>
              <a:ahLst/>
              <a:cxnLst/>
              <a:rect l="l" t="t" r="r" b="b"/>
              <a:pathLst>
                <a:path w="1228" h="1252" extrusionOk="0">
                  <a:moveTo>
                    <a:pt x="614" y="1"/>
                  </a:moveTo>
                  <a:cubicBezTo>
                    <a:pt x="260" y="1"/>
                    <a:pt x="1" y="284"/>
                    <a:pt x="1" y="638"/>
                  </a:cubicBezTo>
                  <a:cubicBezTo>
                    <a:pt x="1" y="968"/>
                    <a:pt x="260" y="1251"/>
                    <a:pt x="614" y="1251"/>
                  </a:cubicBezTo>
                  <a:cubicBezTo>
                    <a:pt x="945" y="1251"/>
                    <a:pt x="1228" y="968"/>
                    <a:pt x="1228" y="638"/>
                  </a:cubicBezTo>
                  <a:cubicBezTo>
                    <a:pt x="1228" y="284"/>
                    <a:pt x="945" y="1"/>
                    <a:pt x="614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02" name="Google Shape;202;p2"/>
          <p:cNvGrpSpPr/>
          <p:nvPr/>
        </p:nvGrpSpPr>
        <p:grpSpPr>
          <a:xfrm>
            <a:off x="9678879" y="6192978"/>
            <a:ext cx="637363" cy="547501"/>
            <a:chOff x="5263209" y="4056946"/>
            <a:chExt cx="478022" cy="410626"/>
          </a:xfrm>
        </p:grpSpPr>
        <p:sp>
          <p:nvSpPr>
            <p:cNvPr id="203" name="Google Shape;203;p2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420809" y="4061910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263209" y="4061036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314448" y="4090906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1700983" y="379072"/>
            <a:ext cx="401635" cy="399569"/>
            <a:chOff x="3312562" y="901016"/>
            <a:chExt cx="301226" cy="299677"/>
          </a:xfrm>
        </p:grpSpPr>
        <p:sp>
          <p:nvSpPr>
            <p:cNvPr id="214" name="Google Shape;214;p2"/>
            <p:cNvSpPr/>
            <p:nvPr/>
          </p:nvSpPr>
          <p:spPr>
            <a:xfrm>
              <a:off x="3312562" y="901016"/>
              <a:ext cx="271817" cy="289320"/>
            </a:xfrm>
            <a:custGeom>
              <a:avLst/>
              <a:gdLst/>
              <a:ahLst/>
              <a:cxnLst/>
              <a:rect l="l" t="t" r="r" b="b"/>
              <a:pathLst>
                <a:path w="10265" h="10926" extrusionOk="0">
                  <a:moveTo>
                    <a:pt x="6725" y="1"/>
                  </a:moveTo>
                  <a:cubicBezTo>
                    <a:pt x="6631" y="24"/>
                    <a:pt x="6536" y="95"/>
                    <a:pt x="6466" y="166"/>
                  </a:cubicBezTo>
                  <a:cubicBezTo>
                    <a:pt x="5970" y="685"/>
                    <a:pt x="5498" y="1228"/>
                    <a:pt x="5074" y="1794"/>
                  </a:cubicBezTo>
                  <a:cubicBezTo>
                    <a:pt x="3776" y="3446"/>
                    <a:pt x="2242" y="4885"/>
                    <a:pt x="520" y="6088"/>
                  </a:cubicBezTo>
                  <a:cubicBezTo>
                    <a:pt x="307" y="6206"/>
                    <a:pt x="119" y="6395"/>
                    <a:pt x="24" y="6607"/>
                  </a:cubicBezTo>
                  <a:cubicBezTo>
                    <a:pt x="1" y="6749"/>
                    <a:pt x="1" y="6891"/>
                    <a:pt x="24" y="7009"/>
                  </a:cubicBezTo>
                  <a:cubicBezTo>
                    <a:pt x="95" y="7433"/>
                    <a:pt x="260" y="7834"/>
                    <a:pt x="520" y="8188"/>
                  </a:cubicBezTo>
                  <a:cubicBezTo>
                    <a:pt x="1251" y="9203"/>
                    <a:pt x="2148" y="10100"/>
                    <a:pt x="3186" y="10807"/>
                  </a:cubicBezTo>
                  <a:lnTo>
                    <a:pt x="3351" y="10925"/>
                  </a:lnTo>
                  <a:cubicBezTo>
                    <a:pt x="5357" y="8306"/>
                    <a:pt x="7693" y="5947"/>
                    <a:pt x="10264" y="3918"/>
                  </a:cubicBezTo>
                  <a:cubicBezTo>
                    <a:pt x="10029" y="3752"/>
                    <a:pt x="9793" y="3564"/>
                    <a:pt x="9580" y="3375"/>
                  </a:cubicBezTo>
                  <a:cubicBezTo>
                    <a:pt x="8778" y="2667"/>
                    <a:pt x="8070" y="1865"/>
                    <a:pt x="7433" y="1015"/>
                  </a:cubicBezTo>
                  <a:cubicBezTo>
                    <a:pt x="7174" y="685"/>
                    <a:pt x="6938" y="355"/>
                    <a:pt x="6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399471" y="1003549"/>
              <a:ext cx="213085" cy="197144"/>
            </a:xfrm>
            <a:custGeom>
              <a:avLst/>
              <a:gdLst/>
              <a:ahLst/>
              <a:cxnLst/>
              <a:rect l="l" t="t" r="r" b="b"/>
              <a:pathLst>
                <a:path w="8047" h="7445" extrusionOk="0">
                  <a:moveTo>
                    <a:pt x="6937" y="1"/>
                  </a:moveTo>
                  <a:cubicBezTo>
                    <a:pt x="4342" y="2030"/>
                    <a:pt x="2030" y="4389"/>
                    <a:pt x="0" y="7008"/>
                  </a:cubicBezTo>
                  <a:cubicBezTo>
                    <a:pt x="307" y="7197"/>
                    <a:pt x="614" y="7339"/>
                    <a:pt x="968" y="7409"/>
                  </a:cubicBezTo>
                  <a:cubicBezTo>
                    <a:pt x="1039" y="7433"/>
                    <a:pt x="1109" y="7445"/>
                    <a:pt x="1177" y="7445"/>
                  </a:cubicBezTo>
                  <a:cubicBezTo>
                    <a:pt x="1245" y="7445"/>
                    <a:pt x="1310" y="7433"/>
                    <a:pt x="1369" y="7409"/>
                  </a:cubicBezTo>
                  <a:cubicBezTo>
                    <a:pt x="1605" y="7315"/>
                    <a:pt x="1794" y="7150"/>
                    <a:pt x="1912" y="6914"/>
                  </a:cubicBezTo>
                  <a:cubicBezTo>
                    <a:pt x="3115" y="5192"/>
                    <a:pt x="4554" y="3658"/>
                    <a:pt x="6206" y="2360"/>
                  </a:cubicBezTo>
                  <a:cubicBezTo>
                    <a:pt x="6796" y="1959"/>
                    <a:pt x="7339" y="1487"/>
                    <a:pt x="7858" y="992"/>
                  </a:cubicBezTo>
                  <a:cubicBezTo>
                    <a:pt x="7952" y="897"/>
                    <a:pt x="7999" y="803"/>
                    <a:pt x="8046" y="685"/>
                  </a:cubicBezTo>
                  <a:cubicBezTo>
                    <a:pt x="8046" y="685"/>
                    <a:pt x="8046" y="661"/>
                    <a:pt x="8046" y="638"/>
                  </a:cubicBezTo>
                  <a:cubicBezTo>
                    <a:pt x="7669" y="472"/>
                    <a:pt x="7291" y="236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490047" y="903145"/>
              <a:ext cx="123741" cy="121464"/>
            </a:xfrm>
            <a:custGeom>
              <a:avLst/>
              <a:gdLst/>
              <a:ahLst/>
              <a:cxnLst/>
              <a:rect l="l" t="t" r="r" b="b"/>
              <a:pathLst>
                <a:path w="4673" h="4587" extrusionOk="0">
                  <a:moveTo>
                    <a:pt x="153" y="0"/>
                  </a:moveTo>
                  <a:cubicBezTo>
                    <a:pt x="118" y="0"/>
                    <a:pt x="83" y="3"/>
                    <a:pt x="47" y="9"/>
                  </a:cubicBezTo>
                  <a:lnTo>
                    <a:pt x="0" y="33"/>
                  </a:lnTo>
                  <a:cubicBezTo>
                    <a:pt x="213" y="387"/>
                    <a:pt x="449" y="717"/>
                    <a:pt x="708" y="1047"/>
                  </a:cubicBezTo>
                  <a:cubicBezTo>
                    <a:pt x="1345" y="1920"/>
                    <a:pt x="2077" y="2699"/>
                    <a:pt x="2855" y="3407"/>
                  </a:cubicBezTo>
                  <a:cubicBezTo>
                    <a:pt x="3398" y="3879"/>
                    <a:pt x="4011" y="4280"/>
                    <a:pt x="4648" y="4587"/>
                  </a:cubicBezTo>
                  <a:cubicBezTo>
                    <a:pt x="4672" y="4492"/>
                    <a:pt x="4648" y="4374"/>
                    <a:pt x="4601" y="4303"/>
                  </a:cubicBezTo>
                  <a:cubicBezTo>
                    <a:pt x="4413" y="3737"/>
                    <a:pt x="4129" y="3242"/>
                    <a:pt x="3752" y="2793"/>
                  </a:cubicBezTo>
                  <a:cubicBezTo>
                    <a:pt x="3091" y="1968"/>
                    <a:pt x="2313" y="1236"/>
                    <a:pt x="1487" y="599"/>
                  </a:cubicBezTo>
                  <a:cubicBezTo>
                    <a:pt x="1156" y="387"/>
                    <a:pt x="802" y="221"/>
                    <a:pt x="449" y="80"/>
                  </a:cubicBezTo>
                  <a:cubicBezTo>
                    <a:pt x="360" y="27"/>
                    <a:pt x="258" y="0"/>
                    <a:pt x="153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341293" y="943808"/>
              <a:ext cx="186843" cy="186552"/>
            </a:xfrm>
            <a:custGeom>
              <a:avLst/>
              <a:gdLst/>
              <a:ahLst/>
              <a:cxnLst/>
              <a:rect l="l" t="t" r="r" b="b"/>
              <a:pathLst>
                <a:path w="7056" h="7045" extrusionOk="0">
                  <a:moveTo>
                    <a:pt x="5605" y="1"/>
                  </a:moveTo>
                  <a:cubicBezTo>
                    <a:pt x="5575" y="1"/>
                    <a:pt x="5546" y="13"/>
                    <a:pt x="5522" y="36"/>
                  </a:cubicBezTo>
                  <a:lnTo>
                    <a:pt x="48" y="5487"/>
                  </a:lnTo>
                  <a:cubicBezTo>
                    <a:pt x="1" y="5534"/>
                    <a:pt x="1" y="5605"/>
                    <a:pt x="48" y="5676"/>
                  </a:cubicBezTo>
                  <a:lnTo>
                    <a:pt x="378" y="6006"/>
                  </a:lnTo>
                  <a:cubicBezTo>
                    <a:pt x="465" y="5925"/>
                    <a:pt x="559" y="5891"/>
                    <a:pt x="650" y="5891"/>
                  </a:cubicBezTo>
                  <a:cubicBezTo>
                    <a:pt x="957" y="5891"/>
                    <a:pt x="1218" y="6281"/>
                    <a:pt x="945" y="6572"/>
                  </a:cubicBezTo>
                  <a:lnTo>
                    <a:pt x="1417" y="7044"/>
                  </a:lnTo>
                  <a:lnTo>
                    <a:pt x="7056" y="1429"/>
                  </a:lnTo>
                  <a:lnTo>
                    <a:pt x="6584" y="933"/>
                  </a:lnTo>
                  <a:cubicBezTo>
                    <a:pt x="6500" y="1007"/>
                    <a:pt x="6408" y="1038"/>
                    <a:pt x="6321" y="1038"/>
                  </a:cubicBezTo>
                  <a:cubicBezTo>
                    <a:pt x="6017" y="1038"/>
                    <a:pt x="5761" y="660"/>
                    <a:pt x="6018" y="367"/>
                  </a:cubicBezTo>
                  <a:lnTo>
                    <a:pt x="5687" y="36"/>
                  </a:lnTo>
                  <a:cubicBezTo>
                    <a:pt x="5664" y="13"/>
                    <a:pt x="5634" y="1"/>
                    <a:pt x="5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377598" y="980987"/>
              <a:ext cx="171220" cy="170293"/>
            </a:xfrm>
            <a:custGeom>
              <a:avLst/>
              <a:gdLst/>
              <a:ahLst/>
              <a:cxnLst/>
              <a:rect l="l" t="t" r="r" b="b"/>
              <a:pathLst>
                <a:path w="6466" h="6431" extrusionOk="0">
                  <a:moveTo>
                    <a:pt x="5640" y="1"/>
                  </a:moveTo>
                  <a:lnTo>
                    <a:pt x="1" y="5640"/>
                  </a:lnTo>
                  <a:lnTo>
                    <a:pt x="779" y="6395"/>
                  </a:lnTo>
                  <a:cubicBezTo>
                    <a:pt x="803" y="6419"/>
                    <a:pt x="832" y="6431"/>
                    <a:pt x="865" y="6431"/>
                  </a:cubicBezTo>
                  <a:cubicBezTo>
                    <a:pt x="897" y="6431"/>
                    <a:pt x="933" y="6419"/>
                    <a:pt x="968" y="6395"/>
                  </a:cubicBezTo>
                  <a:lnTo>
                    <a:pt x="6419" y="968"/>
                  </a:lnTo>
                  <a:cubicBezTo>
                    <a:pt x="6466" y="898"/>
                    <a:pt x="6466" y="827"/>
                    <a:pt x="6419" y="780"/>
                  </a:cubicBezTo>
                  <a:lnTo>
                    <a:pt x="5640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416285" y="1014802"/>
              <a:ext cx="45016" cy="41044"/>
            </a:xfrm>
            <a:custGeom>
              <a:avLst/>
              <a:gdLst/>
              <a:ahLst/>
              <a:cxnLst/>
              <a:rect l="l" t="t" r="r" b="b"/>
              <a:pathLst>
                <a:path w="1700" h="1550" extrusionOk="0">
                  <a:moveTo>
                    <a:pt x="838" y="1"/>
                  </a:moveTo>
                  <a:cubicBezTo>
                    <a:pt x="647" y="1"/>
                    <a:pt x="457" y="72"/>
                    <a:pt x="307" y="210"/>
                  </a:cubicBezTo>
                  <a:cubicBezTo>
                    <a:pt x="0" y="517"/>
                    <a:pt x="0" y="1013"/>
                    <a:pt x="307" y="1319"/>
                  </a:cubicBezTo>
                  <a:cubicBezTo>
                    <a:pt x="449" y="1473"/>
                    <a:pt x="643" y="1549"/>
                    <a:pt x="841" y="1549"/>
                  </a:cubicBezTo>
                  <a:cubicBezTo>
                    <a:pt x="1039" y="1549"/>
                    <a:pt x="1239" y="1473"/>
                    <a:pt x="1392" y="1319"/>
                  </a:cubicBezTo>
                  <a:cubicBezTo>
                    <a:pt x="1699" y="1013"/>
                    <a:pt x="1699" y="517"/>
                    <a:pt x="1392" y="234"/>
                  </a:cubicBezTo>
                  <a:cubicBezTo>
                    <a:pt x="1236" y="78"/>
                    <a:pt x="1037" y="1"/>
                    <a:pt x="838" y="1"/>
                  </a:cubicBezTo>
                  <a:close/>
                </a:path>
              </a:pathLst>
            </a:custGeom>
            <a:solidFill>
              <a:srgbClr val="EF8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732" y="1"/>
                  </a:moveTo>
                  <a:lnTo>
                    <a:pt x="1" y="709"/>
                  </a:lnTo>
                  <a:lnTo>
                    <a:pt x="213" y="921"/>
                  </a:lnTo>
                  <a:lnTo>
                    <a:pt x="945" y="213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213" y="1"/>
                  </a:moveTo>
                  <a:lnTo>
                    <a:pt x="1" y="213"/>
                  </a:lnTo>
                  <a:lnTo>
                    <a:pt x="709" y="921"/>
                  </a:lnTo>
                  <a:lnTo>
                    <a:pt x="945" y="70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530032" y="935822"/>
              <a:ext cx="53754" cy="48856"/>
            </a:xfrm>
            <a:custGeom>
              <a:avLst/>
              <a:gdLst/>
              <a:ahLst/>
              <a:cxnLst/>
              <a:rect l="l" t="t" r="r" b="b"/>
              <a:pathLst>
                <a:path w="2030" h="1845" extrusionOk="0">
                  <a:moveTo>
                    <a:pt x="192" y="0"/>
                  </a:moveTo>
                  <a:cubicBezTo>
                    <a:pt x="160" y="0"/>
                    <a:pt x="135" y="9"/>
                    <a:pt x="118" y="26"/>
                  </a:cubicBezTo>
                  <a:cubicBezTo>
                    <a:pt x="0" y="144"/>
                    <a:pt x="307" y="639"/>
                    <a:pt x="803" y="1135"/>
                  </a:cubicBezTo>
                  <a:cubicBezTo>
                    <a:pt x="1226" y="1558"/>
                    <a:pt x="1650" y="1844"/>
                    <a:pt x="1838" y="1844"/>
                  </a:cubicBezTo>
                  <a:cubicBezTo>
                    <a:pt x="1869" y="1844"/>
                    <a:pt x="1894" y="1836"/>
                    <a:pt x="1912" y="1819"/>
                  </a:cubicBezTo>
                  <a:cubicBezTo>
                    <a:pt x="2029" y="1725"/>
                    <a:pt x="1723" y="1205"/>
                    <a:pt x="1227" y="710"/>
                  </a:cubicBezTo>
                  <a:cubicBezTo>
                    <a:pt x="803" y="286"/>
                    <a:pt x="380" y="0"/>
                    <a:pt x="192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23" name="Google Shape;223;p2"/>
          <p:cNvGrpSpPr/>
          <p:nvPr/>
        </p:nvGrpSpPr>
        <p:grpSpPr>
          <a:xfrm rot="-928815">
            <a:off x="9234982" y="-380590"/>
            <a:ext cx="1302669" cy="1075617"/>
            <a:chOff x="8637793" y="1787288"/>
            <a:chExt cx="977024" cy="806732"/>
          </a:xfrm>
        </p:grpSpPr>
        <p:grpSp>
          <p:nvGrpSpPr>
            <p:cNvPr id="224" name="Google Shape;224;p2"/>
            <p:cNvGrpSpPr/>
            <p:nvPr/>
          </p:nvGrpSpPr>
          <p:grpSpPr>
            <a:xfrm>
              <a:off x="8637793" y="1787288"/>
              <a:ext cx="977024" cy="806732"/>
              <a:chOff x="7418593" y="2244488"/>
              <a:chExt cx="977024" cy="806732"/>
            </a:xfrm>
          </p:grpSpPr>
          <p:sp>
            <p:nvSpPr>
              <p:cNvPr id="225" name="Google Shape;225;p2"/>
              <p:cNvSpPr/>
              <p:nvPr/>
            </p:nvSpPr>
            <p:spPr>
              <a:xfrm>
                <a:off x="7418593" y="2244488"/>
                <a:ext cx="930375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35" h="28221" extrusionOk="0">
                    <a:moveTo>
                      <a:pt x="33294" y="0"/>
                    </a:moveTo>
                    <a:lnTo>
                      <a:pt x="1" y="25861"/>
                    </a:lnTo>
                    <a:lnTo>
                      <a:pt x="1865" y="28220"/>
                    </a:lnTo>
                    <a:lnTo>
                      <a:pt x="35134" y="2383"/>
                    </a:lnTo>
                    <a:lnTo>
                      <a:pt x="3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7465904" y="2303928"/>
                <a:ext cx="929713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10" h="28221" extrusionOk="0">
                    <a:moveTo>
                      <a:pt x="33269" y="0"/>
                    </a:moveTo>
                    <a:lnTo>
                      <a:pt x="0" y="25837"/>
                    </a:lnTo>
                    <a:lnTo>
                      <a:pt x="1840" y="28220"/>
                    </a:lnTo>
                    <a:lnTo>
                      <a:pt x="35110" y="2383"/>
                    </a:lnTo>
                    <a:lnTo>
                      <a:pt x="332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7547534" y="2914795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7596893" y="2876054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1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06" y="2218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7646253" y="2837949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54"/>
                    </a:lnTo>
                    <a:lnTo>
                      <a:pt x="2006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8132352" y="2459004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8181712" y="2420872"/>
                <a:ext cx="53119" cy="64399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2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8237320" y="2379335"/>
                <a:ext cx="53754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30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7990524" y="2569279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29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8040492" y="2531783"/>
                <a:ext cx="53145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00" y="2454"/>
                    </a:lnTo>
                    <a:lnTo>
                      <a:pt x="2006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7744971" y="2761712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7794331" y="2723606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7843055" y="2684866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23" y="2454"/>
                    </a:lnTo>
                    <a:lnTo>
                      <a:pt x="2030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7668126" y="2764836"/>
                <a:ext cx="80605" cy="99988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776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2737" y="3776"/>
                    </a:lnTo>
                    <a:lnTo>
                      <a:pt x="3044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8062365" y="2458670"/>
                <a:ext cx="80632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777" extrusionOk="0">
                    <a:moveTo>
                      <a:pt x="307" y="1"/>
                    </a:moveTo>
                    <a:lnTo>
                      <a:pt x="1" y="237"/>
                    </a:lnTo>
                    <a:lnTo>
                      <a:pt x="2738" y="3776"/>
                    </a:lnTo>
                    <a:lnTo>
                      <a:pt x="3045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40" name="Google Shape;240;p2"/>
            <p:cNvSpPr/>
            <p:nvPr/>
          </p:nvSpPr>
          <p:spPr>
            <a:xfrm>
              <a:off x="9165755" y="2140504"/>
              <a:ext cx="53145" cy="64399"/>
            </a:xfrm>
            <a:custGeom>
              <a:avLst/>
              <a:gdLst/>
              <a:ahLst/>
              <a:cxnLst/>
              <a:rect l="l" t="t" r="r" b="b"/>
              <a:pathLst>
                <a:path w="2007" h="2432" extrusionOk="0">
                  <a:moveTo>
                    <a:pt x="308" y="1"/>
                  </a:moveTo>
                  <a:lnTo>
                    <a:pt x="1" y="237"/>
                  </a:lnTo>
                  <a:lnTo>
                    <a:pt x="1723" y="2431"/>
                  </a:lnTo>
                  <a:lnTo>
                    <a:pt x="2006" y="2195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9088909" y="2143019"/>
              <a:ext cx="80632" cy="99988"/>
            </a:xfrm>
            <a:custGeom>
              <a:avLst/>
              <a:gdLst/>
              <a:ahLst/>
              <a:cxnLst/>
              <a:rect l="l" t="t" r="r" b="b"/>
              <a:pathLst>
                <a:path w="3045" h="3776" extrusionOk="0">
                  <a:moveTo>
                    <a:pt x="307" y="0"/>
                  </a:moveTo>
                  <a:lnTo>
                    <a:pt x="1" y="236"/>
                  </a:lnTo>
                  <a:lnTo>
                    <a:pt x="2761" y="3775"/>
                  </a:lnTo>
                  <a:lnTo>
                    <a:pt x="3044" y="3539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42" name="Google Shape;242;p2"/>
          <p:cNvGrpSpPr/>
          <p:nvPr/>
        </p:nvGrpSpPr>
        <p:grpSpPr>
          <a:xfrm>
            <a:off x="353235" y="1726224"/>
            <a:ext cx="1021391" cy="1367056"/>
            <a:chOff x="1092001" y="1319643"/>
            <a:chExt cx="766043" cy="1025292"/>
          </a:xfrm>
        </p:grpSpPr>
        <p:sp>
          <p:nvSpPr>
            <p:cNvPr id="243" name="Google Shape;243;p2"/>
            <p:cNvSpPr/>
            <p:nvPr/>
          </p:nvSpPr>
          <p:spPr>
            <a:xfrm>
              <a:off x="1226944" y="1536465"/>
              <a:ext cx="524860" cy="680430"/>
            </a:xfrm>
            <a:custGeom>
              <a:avLst/>
              <a:gdLst/>
              <a:ahLst/>
              <a:cxnLst/>
              <a:rect l="l" t="t" r="r" b="b"/>
              <a:pathLst>
                <a:path w="19821" h="25696" extrusionOk="0">
                  <a:moveTo>
                    <a:pt x="16281" y="0"/>
                  </a:moveTo>
                  <a:lnTo>
                    <a:pt x="1" y="23218"/>
                  </a:lnTo>
                  <a:lnTo>
                    <a:pt x="3540" y="25695"/>
                  </a:lnTo>
                  <a:lnTo>
                    <a:pt x="19821" y="2454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135030" y="1472037"/>
              <a:ext cx="524251" cy="680430"/>
            </a:xfrm>
            <a:custGeom>
              <a:avLst/>
              <a:gdLst/>
              <a:ahLst/>
              <a:cxnLst/>
              <a:rect l="l" t="t" r="r" b="b"/>
              <a:pathLst>
                <a:path w="19798" h="25696" extrusionOk="0">
                  <a:moveTo>
                    <a:pt x="16282" y="1"/>
                  </a:moveTo>
                  <a:lnTo>
                    <a:pt x="1" y="23218"/>
                  </a:lnTo>
                  <a:lnTo>
                    <a:pt x="3517" y="25696"/>
                  </a:lnTo>
                  <a:lnTo>
                    <a:pt x="19797" y="2478"/>
                  </a:lnTo>
                  <a:lnTo>
                    <a:pt x="16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092001" y="2261233"/>
              <a:ext cx="98108" cy="82512"/>
            </a:xfrm>
            <a:custGeom>
              <a:avLst/>
              <a:gdLst/>
              <a:ahLst/>
              <a:cxnLst/>
              <a:rect l="l" t="t" r="r" b="b"/>
              <a:pathLst>
                <a:path w="3705" h="3116" extrusionOk="0">
                  <a:moveTo>
                    <a:pt x="2194" y="1"/>
                  </a:moveTo>
                  <a:lnTo>
                    <a:pt x="0" y="3115"/>
                  </a:lnTo>
                  <a:lnTo>
                    <a:pt x="3704" y="1063"/>
                  </a:lnTo>
                  <a:lnTo>
                    <a:pt x="21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093191" y="2234301"/>
              <a:ext cx="58124" cy="110633"/>
            </a:xfrm>
            <a:custGeom>
              <a:avLst/>
              <a:gdLst/>
              <a:ahLst/>
              <a:cxnLst/>
              <a:rect l="l" t="t" r="r" b="b"/>
              <a:pathLst>
                <a:path w="2195" h="4178" extrusionOk="0">
                  <a:moveTo>
                    <a:pt x="684" y="1"/>
                  </a:moveTo>
                  <a:lnTo>
                    <a:pt x="0" y="4177"/>
                  </a:lnTo>
                  <a:lnTo>
                    <a:pt x="0" y="4177"/>
                  </a:lnTo>
                  <a:lnTo>
                    <a:pt x="2194" y="1063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150099" y="2151260"/>
              <a:ext cx="170584" cy="138120"/>
            </a:xfrm>
            <a:custGeom>
              <a:avLst/>
              <a:gdLst/>
              <a:ahLst/>
              <a:cxnLst/>
              <a:rect l="l" t="t" r="r" b="b"/>
              <a:pathLst>
                <a:path w="6442" h="5216" extrusionOk="0">
                  <a:moveTo>
                    <a:pt x="2903" y="1"/>
                  </a:moveTo>
                  <a:lnTo>
                    <a:pt x="0" y="4154"/>
                  </a:lnTo>
                  <a:lnTo>
                    <a:pt x="1510" y="5216"/>
                  </a:lnTo>
                  <a:lnTo>
                    <a:pt x="6442" y="2478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1110113" y="2085668"/>
              <a:ext cx="116856" cy="175589"/>
            </a:xfrm>
            <a:custGeom>
              <a:avLst/>
              <a:gdLst/>
              <a:ahLst/>
              <a:cxnLst/>
              <a:rect l="l" t="t" r="r" b="b"/>
              <a:pathLst>
                <a:path w="4413" h="6631" extrusionOk="0">
                  <a:moveTo>
                    <a:pt x="897" y="0"/>
                  </a:moveTo>
                  <a:lnTo>
                    <a:pt x="0" y="5569"/>
                  </a:lnTo>
                  <a:lnTo>
                    <a:pt x="1510" y="6631"/>
                  </a:lnTo>
                  <a:lnTo>
                    <a:pt x="4413" y="2478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1566157" y="1432052"/>
              <a:ext cx="121252" cy="105629"/>
            </a:xfrm>
            <a:custGeom>
              <a:avLst/>
              <a:gdLst/>
              <a:ahLst/>
              <a:cxnLst/>
              <a:rect l="l" t="t" r="r" b="b"/>
              <a:pathLst>
                <a:path w="4579" h="3989" extrusionOk="0">
                  <a:moveTo>
                    <a:pt x="1062" y="1"/>
                  </a:moveTo>
                  <a:lnTo>
                    <a:pt x="1" y="1511"/>
                  </a:lnTo>
                  <a:lnTo>
                    <a:pt x="3516" y="3988"/>
                  </a:lnTo>
                  <a:lnTo>
                    <a:pt x="4578" y="2478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D6C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1658071" y="1496480"/>
              <a:ext cx="121225" cy="104993"/>
            </a:xfrm>
            <a:custGeom>
              <a:avLst/>
              <a:gdLst/>
              <a:ahLst/>
              <a:cxnLst/>
              <a:rect l="l" t="t" r="r" b="b"/>
              <a:pathLst>
                <a:path w="4578" h="3965" extrusionOk="0">
                  <a:moveTo>
                    <a:pt x="1062" y="0"/>
                  </a:moveTo>
                  <a:lnTo>
                    <a:pt x="0" y="1510"/>
                  </a:lnTo>
                  <a:lnTo>
                    <a:pt x="3540" y="3964"/>
                  </a:lnTo>
                  <a:lnTo>
                    <a:pt x="4578" y="2478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1593643" y="1319643"/>
              <a:ext cx="188087" cy="178052"/>
            </a:xfrm>
            <a:custGeom>
              <a:avLst/>
              <a:gdLst/>
              <a:ahLst/>
              <a:cxnLst/>
              <a:rect l="l" t="t" r="r" b="b"/>
              <a:pathLst>
                <a:path w="7103" h="6724" extrusionOk="0">
                  <a:moveTo>
                    <a:pt x="4113" y="1"/>
                  </a:moveTo>
                  <a:cubicBezTo>
                    <a:pt x="3445" y="1"/>
                    <a:pt x="2782" y="314"/>
                    <a:pt x="2360" y="895"/>
                  </a:cubicBezTo>
                  <a:lnTo>
                    <a:pt x="1" y="4246"/>
                  </a:lnTo>
                  <a:lnTo>
                    <a:pt x="3540" y="6723"/>
                  </a:lnTo>
                  <a:lnTo>
                    <a:pt x="7103" y="1650"/>
                  </a:lnTo>
                  <a:lnTo>
                    <a:pt x="5310" y="376"/>
                  </a:lnTo>
                  <a:cubicBezTo>
                    <a:pt x="4947" y="122"/>
                    <a:pt x="4529" y="1"/>
                    <a:pt x="4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684335" y="1361357"/>
              <a:ext cx="173709" cy="199950"/>
            </a:xfrm>
            <a:custGeom>
              <a:avLst/>
              <a:gdLst/>
              <a:ahLst/>
              <a:cxnLst/>
              <a:rect l="l" t="t" r="r" b="b"/>
              <a:pathLst>
                <a:path w="6560" h="7551" extrusionOk="0">
                  <a:moveTo>
                    <a:pt x="3587" y="0"/>
                  </a:moveTo>
                  <a:lnTo>
                    <a:pt x="0" y="5073"/>
                  </a:lnTo>
                  <a:lnTo>
                    <a:pt x="3539" y="7551"/>
                  </a:lnTo>
                  <a:lnTo>
                    <a:pt x="5899" y="4200"/>
                  </a:lnTo>
                  <a:cubicBezTo>
                    <a:pt x="6560" y="3233"/>
                    <a:pt x="6324" y="1911"/>
                    <a:pt x="5380" y="1251"/>
                  </a:cubicBezTo>
                  <a:lnTo>
                    <a:pt x="35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226944" y="1536465"/>
              <a:ext cx="461123" cy="636076"/>
            </a:xfrm>
            <a:custGeom>
              <a:avLst/>
              <a:gdLst/>
              <a:ahLst/>
              <a:cxnLst/>
              <a:rect l="l" t="t" r="r" b="b"/>
              <a:pathLst>
                <a:path w="17414" h="24021" extrusionOk="0">
                  <a:moveTo>
                    <a:pt x="16281" y="0"/>
                  </a:moveTo>
                  <a:lnTo>
                    <a:pt x="1" y="23218"/>
                  </a:lnTo>
                  <a:lnTo>
                    <a:pt x="1133" y="24020"/>
                  </a:lnTo>
                  <a:lnTo>
                    <a:pt x="17414" y="779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198159" y="1516392"/>
              <a:ext cx="461732" cy="636076"/>
            </a:xfrm>
            <a:custGeom>
              <a:avLst/>
              <a:gdLst/>
              <a:ahLst/>
              <a:cxnLst/>
              <a:rect l="l" t="t" r="r" b="b"/>
              <a:pathLst>
                <a:path w="17437" h="24021" extrusionOk="0">
                  <a:moveTo>
                    <a:pt x="16304" y="1"/>
                  </a:moveTo>
                  <a:lnTo>
                    <a:pt x="0" y="23219"/>
                  </a:lnTo>
                  <a:lnTo>
                    <a:pt x="1133" y="24021"/>
                  </a:lnTo>
                  <a:lnTo>
                    <a:pt x="17437" y="803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515513" y="-142800"/>
            <a:ext cx="1128872" cy="1298757"/>
            <a:chOff x="2401585" y="228600"/>
            <a:chExt cx="846654" cy="974068"/>
          </a:xfrm>
        </p:grpSpPr>
        <p:sp>
          <p:nvSpPr>
            <p:cNvPr id="256" name="Google Shape;256;p2"/>
            <p:cNvSpPr/>
            <p:nvPr/>
          </p:nvSpPr>
          <p:spPr>
            <a:xfrm>
              <a:off x="2916442" y="228600"/>
              <a:ext cx="173709" cy="169472"/>
            </a:xfrm>
            <a:custGeom>
              <a:avLst/>
              <a:gdLst/>
              <a:ahLst/>
              <a:cxnLst/>
              <a:rect l="l" t="t" r="r" b="b"/>
              <a:pathLst>
                <a:path w="6560" h="6400" extrusionOk="0">
                  <a:moveTo>
                    <a:pt x="3795" y="1"/>
                  </a:moveTo>
                  <a:cubicBezTo>
                    <a:pt x="3038" y="1"/>
                    <a:pt x="2302" y="275"/>
                    <a:pt x="1723" y="784"/>
                  </a:cubicBezTo>
                  <a:cubicBezTo>
                    <a:pt x="991" y="1468"/>
                    <a:pt x="472" y="2341"/>
                    <a:pt x="236" y="3332"/>
                  </a:cubicBezTo>
                  <a:cubicBezTo>
                    <a:pt x="165" y="3639"/>
                    <a:pt x="95" y="3969"/>
                    <a:pt x="47" y="4300"/>
                  </a:cubicBezTo>
                  <a:lnTo>
                    <a:pt x="0" y="4535"/>
                  </a:lnTo>
                  <a:lnTo>
                    <a:pt x="260" y="4559"/>
                  </a:lnTo>
                  <a:cubicBezTo>
                    <a:pt x="519" y="4583"/>
                    <a:pt x="755" y="4630"/>
                    <a:pt x="991" y="4653"/>
                  </a:cubicBezTo>
                  <a:lnTo>
                    <a:pt x="1204" y="4701"/>
                  </a:lnTo>
                  <a:lnTo>
                    <a:pt x="1510" y="4748"/>
                  </a:lnTo>
                  <a:lnTo>
                    <a:pt x="1557" y="4512"/>
                  </a:lnTo>
                  <a:cubicBezTo>
                    <a:pt x="1605" y="4205"/>
                    <a:pt x="1652" y="3898"/>
                    <a:pt x="1746" y="3615"/>
                  </a:cubicBezTo>
                  <a:cubicBezTo>
                    <a:pt x="1888" y="2978"/>
                    <a:pt x="2218" y="2388"/>
                    <a:pt x="2666" y="1940"/>
                  </a:cubicBezTo>
                  <a:cubicBezTo>
                    <a:pt x="2960" y="1607"/>
                    <a:pt x="3400" y="1421"/>
                    <a:pt x="3838" y="1421"/>
                  </a:cubicBezTo>
                  <a:cubicBezTo>
                    <a:pt x="3928" y="1421"/>
                    <a:pt x="4017" y="1428"/>
                    <a:pt x="4106" y="1444"/>
                  </a:cubicBezTo>
                  <a:cubicBezTo>
                    <a:pt x="4601" y="1704"/>
                    <a:pt x="4908" y="2176"/>
                    <a:pt x="4955" y="2719"/>
                  </a:cubicBezTo>
                  <a:cubicBezTo>
                    <a:pt x="5026" y="3379"/>
                    <a:pt x="4932" y="4016"/>
                    <a:pt x="4648" y="4606"/>
                  </a:cubicBezTo>
                  <a:cubicBezTo>
                    <a:pt x="4530" y="4889"/>
                    <a:pt x="4412" y="5173"/>
                    <a:pt x="4247" y="5432"/>
                  </a:cubicBezTo>
                  <a:lnTo>
                    <a:pt x="4129" y="5644"/>
                  </a:lnTo>
                  <a:lnTo>
                    <a:pt x="4412" y="5786"/>
                  </a:lnTo>
                  <a:lnTo>
                    <a:pt x="4601" y="5904"/>
                  </a:lnTo>
                  <a:cubicBezTo>
                    <a:pt x="4814" y="6022"/>
                    <a:pt x="5026" y="6140"/>
                    <a:pt x="5238" y="6282"/>
                  </a:cubicBezTo>
                  <a:lnTo>
                    <a:pt x="5451" y="6399"/>
                  </a:lnTo>
                  <a:lnTo>
                    <a:pt x="5592" y="6187"/>
                  </a:lnTo>
                  <a:cubicBezTo>
                    <a:pt x="5757" y="5904"/>
                    <a:pt x="5899" y="5621"/>
                    <a:pt x="6017" y="5314"/>
                  </a:cubicBezTo>
                  <a:cubicBezTo>
                    <a:pt x="6442" y="4394"/>
                    <a:pt x="6560" y="3379"/>
                    <a:pt x="6394" y="2388"/>
                  </a:cubicBezTo>
                  <a:cubicBezTo>
                    <a:pt x="6206" y="1374"/>
                    <a:pt x="5545" y="524"/>
                    <a:pt x="4578" y="100"/>
                  </a:cubicBezTo>
                  <a:cubicBezTo>
                    <a:pt x="4318" y="33"/>
                    <a:pt x="4055" y="1"/>
                    <a:pt x="37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113244" y="393043"/>
              <a:ext cx="134995" cy="152472"/>
            </a:xfrm>
            <a:custGeom>
              <a:avLst/>
              <a:gdLst/>
              <a:ahLst/>
              <a:cxnLst/>
              <a:rect l="l" t="t" r="r" b="b"/>
              <a:pathLst>
                <a:path w="5098" h="5758" extrusionOk="0">
                  <a:moveTo>
                    <a:pt x="1558" y="1"/>
                  </a:moveTo>
                  <a:cubicBezTo>
                    <a:pt x="874" y="24"/>
                    <a:pt x="284" y="425"/>
                    <a:pt x="1" y="1039"/>
                  </a:cubicBezTo>
                  <a:cubicBezTo>
                    <a:pt x="1605" y="2266"/>
                    <a:pt x="2856" y="3894"/>
                    <a:pt x="3634" y="5758"/>
                  </a:cubicBezTo>
                  <a:cubicBezTo>
                    <a:pt x="4177" y="4814"/>
                    <a:pt x="5097" y="3210"/>
                    <a:pt x="4932" y="2478"/>
                  </a:cubicBezTo>
                  <a:cubicBezTo>
                    <a:pt x="4743" y="1723"/>
                    <a:pt x="4083" y="1157"/>
                    <a:pt x="3422" y="732"/>
                  </a:cubicBezTo>
                  <a:cubicBezTo>
                    <a:pt x="2879" y="307"/>
                    <a:pt x="2242" y="72"/>
                    <a:pt x="1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708360" y="270412"/>
              <a:ext cx="156868" cy="102054"/>
            </a:xfrm>
            <a:custGeom>
              <a:avLst/>
              <a:gdLst/>
              <a:ahLst/>
              <a:cxnLst/>
              <a:rect l="l" t="t" r="r" b="b"/>
              <a:pathLst>
                <a:path w="5924" h="3854" extrusionOk="0">
                  <a:moveTo>
                    <a:pt x="2665" y="1"/>
                  </a:moveTo>
                  <a:cubicBezTo>
                    <a:pt x="2062" y="1"/>
                    <a:pt x="1473" y="103"/>
                    <a:pt x="1016" y="455"/>
                  </a:cubicBezTo>
                  <a:cubicBezTo>
                    <a:pt x="402" y="927"/>
                    <a:pt x="166" y="2768"/>
                    <a:pt x="1" y="3853"/>
                  </a:cubicBezTo>
                  <a:cubicBezTo>
                    <a:pt x="1771" y="2862"/>
                    <a:pt x="3753" y="2367"/>
                    <a:pt x="5758" y="2367"/>
                  </a:cubicBezTo>
                  <a:cubicBezTo>
                    <a:pt x="5923" y="1706"/>
                    <a:pt x="5711" y="1022"/>
                    <a:pt x="5192" y="597"/>
                  </a:cubicBezTo>
                  <a:cubicBezTo>
                    <a:pt x="4626" y="243"/>
                    <a:pt x="3965" y="31"/>
                    <a:pt x="3281" y="31"/>
                  </a:cubicBezTo>
                  <a:cubicBezTo>
                    <a:pt x="3077" y="13"/>
                    <a:pt x="2870" y="1"/>
                    <a:pt x="2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401585" y="332906"/>
              <a:ext cx="839760" cy="869762"/>
            </a:xfrm>
            <a:custGeom>
              <a:avLst/>
              <a:gdLst/>
              <a:ahLst/>
              <a:cxnLst/>
              <a:rect l="l" t="t" r="r" b="b"/>
              <a:pathLst>
                <a:path w="31713" h="32846" extrusionOk="0">
                  <a:moveTo>
                    <a:pt x="15597" y="4212"/>
                  </a:moveTo>
                  <a:cubicBezTo>
                    <a:pt x="15747" y="4212"/>
                    <a:pt x="15897" y="4218"/>
                    <a:pt x="16045" y="4230"/>
                  </a:cubicBezTo>
                  <a:lnTo>
                    <a:pt x="16258" y="4254"/>
                  </a:lnTo>
                  <a:cubicBezTo>
                    <a:pt x="16423" y="4254"/>
                    <a:pt x="16848" y="4301"/>
                    <a:pt x="17438" y="4372"/>
                  </a:cubicBezTo>
                  <a:cubicBezTo>
                    <a:pt x="20198" y="4844"/>
                    <a:pt x="22841" y="5858"/>
                    <a:pt x="25200" y="7368"/>
                  </a:cubicBezTo>
                  <a:cubicBezTo>
                    <a:pt x="25979" y="7864"/>
                    <a:pt x="26710" y="8524"/>
                    <a:pt x="26899" y="9445"/>
                  </a:cubicBezTo>
                  <a:cubicBezTo>
                    <a:pt x="26994" y="10011"/>
                    <a:pt x="26970" y="10624"/>
                    <a:pt x="26828" y="11191"/>
                  </a:cubicBezTo>
                  <a:cubicBezTo>
                    <a:pt x="26640" y="12253"/>
                    <a:pt x="26357" y="13456"/>
                    <a:pt x="25436" y="13999"/>
                  </a:cubicBezTo>
                  <a:cubicBezTo>
                    <a:pt x="25094" y="14194"/>
                    <a:pt x="24724" y="14272"/>
                    <a:pt x="24342" y="14272"/>
                  </a:cubicBezTo>
                  <a:cubicBezTo>
                    <a:pt x="23618" y="14272"/>
                    <a:pt x="22852" y="13993"/>
                    <a:pt x="22157" y="13715"/>
                  </a:cubicBezTo>
                  <a:lnTo>
                    <a:pt x="14630" y="11120"/>
                  </a:lnTo>
                  <a:cubicBezTo>
                    <a:pt x="14134" y="10978"/>
                    <a:pt x="13639" y="10813"/>
                    <a:pt x="13167" y="10577"/>
                  </a:cubicBezTo>
                  <a:cubicBezTo>
                    <a:pt x="12601" y="10318"/>
                    <a:pt x="12152" y="9869"/>
                    <a:pt x="11893" y="9303"/>
                  </a:cubicBezTo>
                  <a:cubicBezTo>
                    <a:pt x="11492" y="8312"/>
                    <a:pt x="12011" y="7180"/>
                    <a:pt x="12530" y="6236"/>
                  </a:cubicBezTo>
                  <a:cubicBezTo>
                    <a:pt x="12766" y="5693"/>
                    <a:pt x="13120" y="5221"/>
                    <a:pt x="13568" y="4820"/>
                  </a:cubicBezTo>
                  <a:cubicBezTo>
                    <a:pt x="14117" y="4369"/>
                    <a:pt x="14861" y="4212"/>
                    <a:pt x="15597" y="4212"/>
                  </a:cubicBezTo>
                  <a:close/>
                  <a:moveTo>
                    <a:pt x="17782" y="1"/>
                  </a:moveTo>
                  <a:cubicBezTo>
                    <a:pt x="17643" y="1"/>
                    <a:pt x="17504" y="3"/>
                    <a:pt x="17367" y="7"/>
                  </a:cubicBezTo>
                  <a:cubicBezTo>
                    <a:pt x="15338" y="7"/>
                    <a:pt x="13356" y="502"/>
                    <a:pt x="11586" y="1493"/>
                  </a:cubicBezTo>
                  <a:lnTo>
                    <a:pt x="11492" y="1540"/>
                  </a:lnTo>
                  <a:cubicBezTo>
                    <a:pt x="8707" y="3216"/>
                    <a:pt x="6890" y="6212"/>
                    <a:pt x="5451" y="9209"/>
                  </a:cubicBezTo>
                  <a:cubicBezTo>
                    <a:pt x="3422" y="13385"/>
                    <a:pt x="1912" y="17774"/>
                    <a:pt x="449" y="22186"/>
                  </a:cubicBezTo>
                  <a:cubicBezTo>
                    <a:pt x="1" y="23437"/>
                    <a:pt x="638" y="24805"/>
                    <a:pt x="1888" y="25277"/>
                  </a:cubicBezTo>
                  <a:lnTo>
                    <a:pt x="6702" y="26929"/>
                  </a:lnTo>
                  <a:lnTo>
                    <a:pt x="23454" y="32733"/>
                  </a:lnTo>
                  <a:cubicBezTo>
                    <a:pt x="23692" y="32810"/>
                    <a:pt x="23934" y="32846"/>
                    <a:pt x="24173" y="32846"/>
                  </a:cubicBezTo>
                  <a:cubicBezTo>
                    <a:pt x="25191" y="32846"/>
                    <a:pt x="26154" y="32189"/>
                    <a:pt x="26498" y="31176"/>
                  </a:cubicBezTo>
                  <a:cubicBezTo>
                    <a:pt x="28055" y="26811"/>
                    <a:pt x="29589" y="22422"/>
                    <a:pt x="30580" y="17892"/>
                  </a:cubicBezTo>
                  <a:cubicBezTo>
                    <a:pt x="31288" y="14659"/>
                    <a:pt x="31713" y="11167"/>
                    <a:pt x="30557" y="8123"/>
                  </a:cubicBezTo>
                  <a:cubicBezTo>
                    <a:pt x="30533" y="8100"/>
                    <a:pt x="30509" y="8053"/>
                    <a:pt x="30509" y="8029"/>
                  </a:cubicBezTo>
                  <a:cubicBezTo>
                    <a:pt x="29731" y="6165"/>
                    <a:pt x="28480" y="4537"/>
                    <a:pt x="26899" y="3310"/>
                  </a:cubicBezTo>
                  <a:cubicBezTo>
                    <a:pt x="26262" y="2791"/>
                    <a:pt x="25578" y="2319"/>
                    <a:pt x="24894" y="1871"/>
                  </a:cubicBezTo>
                  <a:cubicBezTo>
                    <a:pt x="24658" y="1753"/>
                    <a:pt x="24445" y="1611"/>
                    <a:pt x="24233" y="1493"/>
                  </a:cubicBezTo>
                  <a:cubicBezTo>
                    <a:pt x="24091" y="1399"/>
                    <a:pt x="23926" y="1328"/>
                    <a:pt x="23785" y="1281"/>
                  </a:cubicBezTo>
                  <a:lnTo>
                    <a:pt x="21071" y="337"/>
                  </a:lnTo>
                  <a:cubicBezTo>
                    <a:pt x="20906" y="290"/>
                    <a:pt x="20741" y="243"/>
                    <a:pt x="20576" y="219"/>
                  </a:cubicBezTo>
                  <a:cubicBezTo>
                    <a:pt x="20316" y="172"/>
                    <a:pt x="20057" y="148"/>
                    <a:pt x="19821" y="125"/>
                  </a:cubicBezTo>
                  <a:cubicBezTo>
                    <a:pt x="19137" y="46"/>
                    <a:pt x="18452" y="1"/>
                    <a:pt x="17782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593409" y="358539"/>
              <a:ext cx="612959" cy="398286"/>
            </a:xfrm>
            <a:custGeom>
              <a:avLst/>
              <a:gdLst/>
              <a:ahLst/>
              <a:cxnLst/>
              <a:rect l="l" t="t" r="r" b="b"/>
              <a:pathLst>
                <a:path w="23148" h="15041" extrusionOk="0">
                  <a:moveTo>
                    <a:pt x="10665" y="0"/>
                  </a:moveTo>
                  <a:cubicBezTo>
                    <a:pt x="8777" y="0"/>
                    <a:pt x="6906" y="442"/>
                    <a:pt x="5215" y="1327"/>
                  </a:cubicBezTo>
                  <a:cubicBezTo>
                    <a:pt x="3091" y="2436"/>
                    <a:pt x="1534" y="4371"/>
                    <a:pt x="402" y="6424"/>
                  </a:cubicBezTo>
                  <a:cubicBezTo>
                    <a:pt x="260" y="6660"/>
                    <a:pt x="142" y="6919"/>
                    <a:pt x="24" y="7155"/>
                  </a:cubicBezTo>
                  <a:lnTo>
                    <a:pt x="24" y="7179"/>
                  </a:lnTo>
                  <a:cubicBezTo>
                    <a:pt x="0" y="7226"/>
                    <a:pt x="24" y="7273"/>
                    <a:pt x="71" y="7297"/>
                  </a:cubicBezTo>
                  <a:cubicBezTo>
                    <a:pt x="78" y="7304"/>
                    <a:pt x="89" y="7307"/>
                    <a:pt x="102" y="7307"/>
                  </a:cubicBezTo>
                  <a:cubicBezTo>
                    <a:pt x="132" y="7307"/>
                    <a:pt x="172" y="7290"/>
                    <a:pt x="189" y="7273"/>
                  </a:cubicBezTo>
                  <a:cubicBezTo>
                    <a:pt x="1251" y="5268"/>
                    <a:pt x="2643" y="3380"/>
                    <a:pt x="4554" y="2106"/>
                  </a:cubicBezTo>
                  <a:cubicBezTo>
                    <a:pt x="5475" y="1516"/>
                    <a:pt x="6489" y="1091"/>
                    <a:pt x="7551" y="808"/>
                  </a:cubicBezTo>
                  <a:cubicBezTo>
                    <a:pt x="8613" y="525"/>
                    <a:pt x="9698" y="384"/>
                    <a:pt x="10783" y="384"/>
                  </a:cubicBezTo>
                  <a:cubicBezTo>
                    <a:pt x="13119" y="431"/>
                    <a:pt x="15408" y="1115"/>
                    <a:pt x="17390" y="2366"/>
                  </a:cubicBezTo>
                  <a:cubicBezTo>
                    <a:pt x="19325" y="3592"/>
                    <a:pt x="20859" y="5339"/>
                    <a:pt x="21802" y="7439"/>
                  </a:cubicBezTo>
                  <a:cubicBezTo>
                    <a:pt x="22723" y="9515"/>
                    <a:pt x="22793" y="11898"/>
                    <a:pt x="22487" y="14140"/>
                  </a:cubicBezTo>
                  <a:cubicBezTo>
                    <a:pt x="22440" y="14399"/>
                    <a:pt x="22416" y="14682"/>
                    <a:pt x="22369" y="14942"/>
                  </a:cubicBezTo>
                  <a:cubicBezTo>
                    <a:pt x="22354" y="15000"/>
                    <a:pt x="22412" y="15040"/>
                    <a:pt x="22463" y="15040"/>
                  </a:cubicBezTo>
                  <a:cubicBezTo>
                    <a:pt x="22495" y="15040"/>
                    <a:pt x="22525" y="15025"/>
                    <a:pt x="22534" y="14989"/>
                  </a:cubicBezTo>
                  <a:lnTo>
                    <a:pt x="22557" y="14965"/>
                  </a:lnTo>
                  <a:cubicBezTo>
                    <a:pt x="23053" y="12653"/>
                    <a:pt x="23147" y="10199"/>
                    <a:pt x="22392" y="7934"/>
                  </a:cubicBezTo>
                  <a:cubicBezTo>
                    <a:pt x="21614" y="5810"/>
                    <a:pt x="20245" y="3946"/>
                    <a:pt x="18428" y="2601"/>
                  </a:cubicBezTo>
                  <a:cubicBezTo>
                    <a:pt x="16493" y="1139"/>
                    <a:pt x="14205" y="266"/>
                    <a:pt x="11798" y="53"/>
                  </a:cubicBezTo>
                  <a:cubicBezTo>
                    <a:pt x="11421" y="18"/>
                    <a:pt x="11042" y="0"/>
                    <a:pt x="10665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152620" y="757069"/>
              <a:ext cx="41891" cy="60427"/>
            </a:xfrm>
            <a:custGeom>
              <a:avLst/>
              <a:gdLst/>
              <a:ahLst/>
              <a:cxnLst/>
              <a:rect l="l" t="t" r="r" b="b"/>
              <a:pathLst>
                <a:path w="1582" h="2282" extrusionOk="0">
                  <a:moveTo>
                    <a:pt x="1089" y="425"/>
                  </a:moveTo>
                  <a:cubicBezTo>
                    <a:pt x="1095" y="425"/>
                    <a:pt x="1102" y="428"/>
                    <a:pt x="1109" y="435"/>
                  </a:cubicBezTo>
                  <a:lnTo>
                    <a:pt x="1322" y="505"/>
                  </a:lnTo>
                  <a:cubicBezTo>
                    <a:pt x="1345" y="505"/>
                    <a:pt x="1369" y="529"/>
                    <a:pt x="1369" y="552"/>
                  </a:cubicBezTo>
                  <a:lnTo>
                    <a:pt x="1274" y="788"/>
                  </a:lnTo>
                  <a:cubicBezTo>
                    <a:pt x="1274" y="812"/>
                    <a:pt x="1251" y="812"/>
                    <a:pt x="1227" y="812"/>
                  </a:cubicBezTo>
                  <a:lnTo>
                    <a:pt x="1015" y="741"/>
                  </a:lnTo>
                  <a:cubicBezTo>
                    <a:pt x="991" y="718"/>
                    <a:pt x="968" y="694"/>
                    <a:pt x="968" y="670"/>
                  </a:cubicBezTo>
                  <a:lnTo>
                    <a:pt x="1062" y="458"/>
                  </a:lnTo>
                  <a:cubicBezTo>
                    <a:pt x="1062" y="441"/>
                    <a:pt x="1074" y="425"/>
                    <a:pt x="1089" y="425"/>
                  </a:cubicBezTo>
                  <a:close/>
                  <a:moveTo>
                    <a:pt x="1163" y="0"/>
                  </a:moveTo>
                  <a:cubicBezTo>
                    <a:pt x="1131" y="0"/>
                    <a:pt x="1102" y="17"/>
                    <a:pt x="1086" y="33"/>
                  </a:cubicBezTo>
                  <a:lnTo>
                    <a:pt x="24" y="1756"/>
                  </a:lnTo>
                  <a:cubicBezTo>
                    <a:pt x="0" y="1803"/>
                    <a:pt x="24" y="1874"/>
                    <a:pt x="71" y="1874"/>
                  </a:cubicBezTo>
                  <a:lnTo>
                    <a:pt x="637" y="2086"/>
                  </a:lnTo>
                  <a:lnTo>
                    <a:pt x="661" y="2086"/>
                  </a:lnTo>
                  <a:lnTo>
                    <a:pt x="1227" y="2275"/>
                  </a:lnTo>
                  <a:cubicBezTo>
                    <a:pt x="1240" y="2279"/>
                    <a:pt x="1252" y="2281"/>
                    <a:pt x="1264" y="2281"/>
                  </a:cubicBezTo>
                  <a:cubicBezTo>
                    <a:pt x="1314" y="2281"/>
                    <a:pt x="1349" y="2243"/>
                    <a:pt x="1369" y="2204"/>
                  </a:cubicBezTo>
                  <a:lnTo>
                    <a:pt x="1581" y="199"/>
                  </a:lnTo>
                  <a:cubicBezTo>
                    <a:pt x="1581" y="151"/>
                    <a:pt x="1557" y="128"/>
                    <a:pt x="1510" y="104"/>
                  </a:cubicBezTo>
                  <a:lnTo>
                    <a:pt x="1204" y="10"/>
                  </a:lnTo>
                  <a:cubicBezTo>
                    <a:pt x="1190" y="3"/>
                    <a:pt x="1176" y="0"/>
                    <a:pt x="1163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706941" y="444362"/>
              <a:ext cx="266812" cy="159886"/>
            </a:xfrm>
            <a:custGeom>
              <a:avLst/>
              <a:gdLst/>
              <a:ahLst/>
              <a:cxnLst/>
              <a:rect l="l" t="t" r="r" b="b"/>
              <a:pathLst>
                <a:path w="10076" h="6038" extrusionOk="0">
                  <a:moveTo>
                    <a:pt x="4004" y="0"/>
                  </a:moveTo>
                  <a:cubicBezTo>
                    <a:pt x="3294" y="0"/>
                    <a:pt x="2592" y="162"/>
                    <a:pt x="2053" y="611"/>
                  </a:cubicBezTo>
                  <a:cubicBezTo>
                    <a:pt x="1629" y="1012"/>
                    <a:pt x="1275" y="1484"/>
                    <a:pt x="1039" y="2027"/>
                  </a:cubicBezTo>
                  <a:cubicBezTo>
                    <a:pt x="520" y="2971"/>
                    <a:pt x="1" y="4103"/>
                    <a:pt x="402" y="5094"/>
                  </a:cubicBezTo>
                  <a:cubicBezTo>
                    <a:pt x="543" y="5472"/>
                    <a:pt x="803" y="5802"/>
                    <a:pt x="1133" y="6038"/>
                  </a:cubicBezTo>
                  <a:cubicBezTo>
                    <a:pt x="1747" y="4551"/>
                    <a:pt x="2572" y="3183"/>
                    <a:pt x="3870" y="2286"/>
                  </a:cubicBezTo>
                  <a:cubicBezTo>
                    <a:pt x="5129" y="1458"/>
                    <a:pt x="6621" y="1211"/>
                    <a:pt x="8141" y="1211"/>
                  </a:cubicBezTo>
                  <a:cubicBezTo>
                    <a:pt x="8786" y="1211"/>
                    <a:pt x="9436" y="1256"/>
                    <a:pt x="10076" y="1319"/>
                  </a:cubicBezTo>
                  <a:cubicBezTo>
                    <a:pt x="6961" y="92"/>
                    <a:pt x="4672" y="45"/>
                    <a:pt x="4672" y="45"/>
                  </a:cubicBezTo>
                  <a:cubicBezTo>
                    <a:pt x="4452" y="16"/>
                    <a:pt x="4228" y="0"/>
                    <a:pt x="40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736482" y="476033"/>
              <a:ext cx="379909" cy="234904"/>
            </a:xfrm>
            <a:custGeom>
              <a:avLst/>
              <a:gdLst/>
              <a:ahLst/>
              <a:cxnLst/>
              <a:rect l="l" t="t" r="r" b="b"/>
              <a:pathLst>
                <a:path w="14347" h="8871" extrusionOk="0">
                  <a:moveTo>
                    <a:pt x="6935" y="0"/>
                  </a:moveTo>
                  <a:cubicBezTo>
                    <a:pt x="5429" y="0"/>
                    <a:pt x="3964" y="256"/>
                    <a:pt x="2738" y="1090"/>
                  </a:cubicBezTo>
                  <a:cubicBezTo>
                    <a:pt x="1416" y="1963"/>
                    <a:pt x="614" y="3332"/>
                    <a:pt x="1" y="4842"/>
                  </a:cubicBezTo>
                  <a:cubicBezTo>
                    <a:pt x="614" y="5243"/>
                    <a:pt x="1298" y="5550"/>
                    <a:pt x="2006" y="5715"/>
                  </a:cubicBezTo>
                  <a:lnTo>
                    <a:pt x="9510" y="8310"/>
                  </a:lnTo>
                  <a:lnTo>
                    <a:pt x="9675" y="8381"/>
                  </a:lnTo>
                  <a:cubicBezTo>
                    <a:pt x="10318" y="8635"/>
                    <a:pt x="11018" y="8871"/>
                    <a:pt x="11685" y="8871"/>
                  </a:cubicBezTo>
                  <a:cubicBezTo>
                    <a:pt x="12070" y="8871"/>
                    <a:pt x="12444" y="8792"/>
                    <a:pt x="12789" y="8594"/>
                  </a:cubicBezTo>
                  <a:cubicBezTo>
                    <a:pt x="13710" y="8027"/>
                    <a:pt x="13993" y="6848"/>
                    <a:pt x="14181" y="5786"/>
                  </a:cubicBezTo>
                  <a:cubicBezTo>
                    <a:pt x="14323" y="5196"/>
                    <a:pt x="14347" y="4606"/>
                    <a:pt x="14252" y="4040"/>
                  </a:cubicBezTo>
                  <a:cubicBezTo>
                    <a:pt x="14063" y="3143"/>
                    <a:pt x="13332" y="2459"/>
                    <a:pt x="12553" y="1963"/>
                  </a:cubicBezTo>
                  <a:cubicBezTo>
                    <a:pt x="11421" y="1232"/>
                    <a:pt x="10241" y="618"/>
                    <a:pt x="8991" y="123"/>
                  </a:cubicBezTo>
                  <a:lnTo>
                    <a:pt x="8943" y="123"/>
                  </a:lnTo>
                  <a:cubicBezTo>
                    <a:pt x="8277" y="50"/>
                    <a:pt x="7602" y="0"/>
                    <a:pt x="69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569656" y="713403"/>
              <a:ext cx="498009" cy="386952"/>
            </a:xfrm>
            <a:custGeom>
              <a:avLst/>
              <a:gdLst/>
              <a:ahLst/>
              <a:cxnLst/>
              <a:rect l="l" t="t" r="r" b="b"/>
              <a:pathLst>
                <a:path w="18807" h="14613" extrusionOk="0">
                  <a:moveTo>
                    <a:pt x="9724" y="0"/>
                  </a:moveTo>
                  <a:cubicBezTo>
                    <a:pt x="8091" y="0"/>
                    <a:pt x="6494" y="494"/>
                    <a:pt x="5145" y="1423"/>
                  </a:cubicBezTo>
                  <a:cubicBezTo>
                    <a:pt x="3021" y="2862"/>
                    <a:pt x="1558" y="5104"/>
                    <a:pt x="661" y="7463"/>
                  </a:cubicBezTo>
                  <a:cubicBezTo>
                    <a:pt x="378" y="8171"/>
                    <a:pt x="166" y="8903"/>
                    <a:pt x="1" y="9634"/>
                  </a:cubicBezTo>
                  <a:cubicBezTo>
                    <a:pt x="260" y="9799"/>
                    <a:pt x="520" y="9941"/>
                    <a:pt x="827" y="10035"/>
                  </a:cubicBezTo>
                  <a:lnTo>
                    <a:pt x="11232" y="13645"/>
                  </a:lnTo>
                  <a:lnTo>
                    <a:pt x="13474" y="14424"/>
                  </a:lnTo>
                  <a:cubicBezTo>
                    <a:pt x="13851" y="14542"/>
                    <a:pt x="14252" y="14613"/>
                    <a:pt x="14653" y="14613"/>
                  </a:cubicBezTo>
                  <a:cubicBezTo>
                    <a:pt x="15951" y="14565"/>
                    <a:pt x="17107" y="13763"/>
                    <a:pt x="17556" y="12536"/>
                  </a:cubicBezTo>
                  <a:lnTo>
                    <a:pt x="17556" y="12489"/>
                  </a:lnTo>
                  <a:cubicBezTo>
                    <a:pt x="18193" y="10719"/>
                    <a:pt x="18594" y="8855"/>
                    <a:pt x="18712" y="6968"/>
                  </a:cubicBezTo>
                  <a:cubicBezTo>
                    <a:pt x="18806" y="6024"/>
                    <a:pt x="18688" y="5080"/>
                    <a:pt x="18381" y="4183"/>
                  </a:cubicBezTo>
                  <a:cubicBezTo>
                    <a:pt x="18028" y="3381"/>
                    <a:pt x="17367" y="2744"/>
                    <a:pt x="16565" y="2414"/>
                  </a:cubicBezTo>
                  <a:cubicBezTo>
                    <a:pt x="16116" y="2225"/>
                    <a:pt x="15692" y="2060"/>
                    <a:pt x="15267" y="1895"/>
                  </a:cubicBezTo>
                  <a:cubicBezTo>
                    <a:pt x="13379" y="1140"/>
                    <a:pt x="11562" y="503"/>
                    <a:pt x="10052" y="7"/>
                  </a:cubicBezTo>
                  <a:cubicBezTo>
                    <a:pt x="9943" y="3"/>
                    <a:pt x="9833" y="0"/>
                    <a:pt x="9724" y="0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528404" y="675911"/>
              <a:ext cx="309313" cy="293849"/>
            </a:xfrm>
            <a:custGeom>
              <a:avLst/>
              <a:gdLst/>
              <a:ahLst/>
              <a:cxnLst/>
              <a:rect l="l" t="t" r="r" b="b"/>
              <a:pathLst>
                <a:path w="11681" h="11097" extrusionOk="0">
                  <a:moveTo>
                    <a:pt x="6478" y="1"/>
                  </a:moveTo>
                  <a:cubicBezTo>
                    <a:pt x="5934" y="1"/>
                    <a:pt x="5394" y="152"/>
                    <a:pt x="4909" y="431"/>
                  </a:cubicBezTo>
                  <a:cubicBezTo>
                    <a:pt x="4130" y="950"/>
                    <a:pt x="3446" y="1635"/>
                    <a:pt x="2950" y="2437"/>
                  </a:cubicBezTo>
                  <a:cubicBezTo>
                    <a:pt x="1888" y="3994"/>
                    <a:pt x="1039" y="5669"/>
                    <a:pt x="425" y="7463"/>
                  </a:cubicBezTo>
                  <a:lnTo>
                    <a:pt x="402" y="7510"/>
                  </a:lnTo>
                  <a:cubicBezTo>
                    <a:pt x="1" y="8737"/>
                    <a:pt x="402" y="10105"/>
                    <a:pt x="1393" y="10931"/>
                  </a:cubicBezTo>
                  <a:cubicBezTo>
                    <a:pt x="1464" y="10978"/>
                    <a:pt x="1534" y="11049"/>
                    <a:pt x="1629" y="11096"/>
                  </a:cubicBezTo>
                  <a:cubicBezTo>
                    <a:pt x="1794" y="10365"/>
                    <a:pt x="2006" y="9634"/>
                    <a:pt x="2289" y="8949"/>
                  </a:cubicBezTo>
                  <a:cubicBezTo>
                    <a:pt x="3186" y="6566"/>
                    <a:pt x="4649" y="4325"/>
                    <a:pt x="6773" y="2885"/>
                  </a:cubicBezTo>
                  <a:cubicBezTo>
                    <a:pt x="8125" y="1976"/>
                    <a:pt x="9727" y="1463"/>
                    <a:pt x="11364" y="1463"/>
                  </a:cubicBezTo>
                  <a:cubicBezTo>
                    <a:pt x="11469" y="1463"/>
                    <a:pt x="11575" y="1465"/>
                    <a:pt x="11680" y="1470"/>
                  </a:cubicBezTo>
                  <a:cubicBezTo>
                    <a:pt x="9179" y="644"/>
                    <a:pt x="7457" y="172"/>
                    <a:pt x="7457" y="172"/>
                  </a:cubicBezTo>
                  <a:cubicBezTo>
                    <a:pt x="7137" y="56"/>
                    <a:pt x="6806" y="1"/>
                    <a:pt x="647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66" name="Google Shape;266;p2"/>
          <p:cNvSpPr txBox="1">
            <a:spLocks noGrp="1"/>
          </p:cNvSpPr>
          <p:nvPr>
            <p:ph type="ctrTitle"/>
          </p:nvPr>
        </p:nvSpPr>
        <p:spPr>
          <a:xfrm>
            <a:off x="2723000" y="1818459"/>
            <a:ext cx="6746000" cy="24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33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7" name="Google Shape;267;p2"/>
          <p:cNvSpPr txBox="1">
            <a:spLocks noGrp="1"/>
          </p:cNvSpPr>
          <p:nvPr>
            <p:ph type="subTitle" idx="1"/>
          </p:nvPr>
        </p:nvSpPr>
        <p:spPr>
          <a:xfrm>
            <a:off x="2017600" y="4325941"/>
            <a:ext cx="81568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268" name="Google Shape;268;p2"/>
          <p:cNvGrpSpPr/>
          <p:nvPr/>
        </p:nvGrpSpPr>
        <p:grpSpPr>
          <a:xfrm>
            <a:off x="1131975" y="4121645"/>
            <a:ext cx="957288" cy="1705624"/>
            <a:chOff x="848981" y="3091234"/>
            <a:chExt cx="717966" cy="1279218"/>
          </a:xfrm>
        </p:grpSpPr>
        <p:grpSp>
          <p:nvGrpSpPr>
            <p:cNvPr id="269" name="Google Shape;269;p2"/>
            <p:cNvGrpSpPr/>
            <p:nvPr/>
          </p:nvGrpSpPr>
          <p:grpSpPr>
            <a:xfrm>
              <a:off x="848981" y="3794879"/>
              <a:ext cx="717966" cy="575573"/>
              <a:chOff x="2905824" y="3732667"/>
              <a:chExt cx="538609" cy="431788"/>
            </a:xfrm>
          </p:grpSpPr>
          <p:sp>
            <p:nvSpPr>
              <p:cNvPr id="270" name="Google Shape;270;p2"/>
              <p:cNvSpPr/>
              <p:nvPr/>
            </p:nvSpPr>
            <p:spPr>
              <a:xfrm>
                <a:off x="2905824" y="3732667"/>
                <a:ext cx="46261" cy="46896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71" extrusionOk="0">
                    <a:moveTo>
                      <a:pt x="873" y="1"/>
                    </a:moveTo>
                    <a:cubicBezTo>
                      <a:pt x="378" y="1"/>
                      <a:pt x="0" y="402"/>
                      <a:pt x="0" y="874"/>
                    </a:cubicBezTo>
                    <a:cubicBezTo>
                      <a:pt x="0" y="1369"/>
                      <a:pt x="378" y="1770"/>
                      <a:pt x="873" y="1770"/>
                    </a:cubicBezTo>
                    <a:cubicBezTo>
                      <a:pt x="1369" y="1770"/>
                      <a:pt x="1746" y="1369"/>
                      <a:pt x="1746" y="874"/>
                    </a:cubicBezTo>
                    <a:cubicBezTo>
                      <a:pt x="1746" y="402"/>
                      <a:pt x="1369" y="1"/>
                      <a:pt x="873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3369415" y="4089437"/>
                <a:ext cx="75018" cy="75018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833" extrusionOk="0">
                    <a:moveTo>
                      <a:pt x="1416" y="1"/>
                    </a:moveTo>
                    <a:cubicBezTo>
                      <a:pt x="638" y="1"/>
                      <a:pt x="1" y="638"/>
                      <a:pt x="1" y="1416"/>
                    </a:cubicBezTo>
                    <a:cubicBezTo>
                      <a:pt x="1" y="2195"/>
                      <a:pt x="638" y="2832"/>
                      <a:pt x="1416" y="2832"/>
                    </a:cubicBezTo>
                    <a:cubicBezTo>
                      <a:pt x="2195" y="2832"/>
                      <a:pt x="2832" y="2195"/>
                      <a:pt x="2832" y="1416"/>
                    </a:cubicBezTo>
                    <a:cubicBezTo>
                      <a:pt x="2832" y="638"/>
                      <a:pt x="2195" y="1"/>
                      <a:pt x="1416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72" name="Google Shape;272;p2"/>
            <p:cNvSpPr/>
            <p:nvPr/>
          </p:nvSpPr>
          <p:spPr>
            <a:xfrm>
              <a:off x="1120014" y="3091234"/>
              <a:ext cx="90783" cy="92030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73" name="Google Shape;273;p2"/>
          <p:cNvGrpSpPr/>
          <p:nvPr/>
        </p:nvGrpSpPr>
        <p:grpSpPr>
          <a:xfrm>
            <a:off x="9716754" y="3386061"/>
            <a:ext cx="1402121" cy="1394907"/>
            <a:chOff x="7287565" y="2539546"/>
            <a:chExt cx="1051591" cy="1046180"/>
          </a:xfrm>
        </p:grpSpPr>
        <p:sp>
          <p:nvSpPr>
            <p:cNvPr id="274" name="Google Shape;274;p2"/>
            <p:cNvSpPr/>
            <p:nvPr/>
          </p:nvSpPr>
          <p:spPr>
            <a:xfrm>
              <a:off x="8290285" y="2539546"/>
              <a:ext cx="48871" cy="48911"/>
            </a:xfrm>
            <a:custGeom>
              <a:avLst/>
              <a:gdLst/>
              <a:ahLst/>
              <a:cxnLst/>
              <a:rect l="l" t="t" r="r" b="b"/>
              <a:pathLst>
                <a:path w="1251" h="1252" extrusionOk="0">
                  <a:moveTo>
                    <a:pt x="637" y="1"/>
                  </a:moveTo>
                  <a:cubicBezTo>
                    <a:pt x="283" y="1"/>
                    <a:pt x="0" y="284"/>
                    <a:pt x="0" y="614"/>
                  </a:cubicBezTo>
                  <a:cubicBezTo>
                    <a:pt x="0" y="968"/>
                    <a:pt x="283" y="1251"/>
                    <a:pt x="637" y="1251"/>
                  </a:cubicBezTo>
                  <a:cubicBezTo>
                    <a:pt x="968" y="1251"/>
                    <a:pt x="1251" y="968"/>
                    <a:pt x="1251" y="614"/>
                  </a:cubicBezTo>
                  <a:cubicBezTo>
                    <a:pt x="1251" y="284"/>
                    <a:pt x="968" y="1"/>
                    <a:pt x="637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87565" y="3438509"/>
              <a:ext cx="147217" cy="147217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31182081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4" name="Google Shape;1234;p19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235" name="Google Shape;1235;p19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36" name="Google Shape;1236;p19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37" name="Google Shape;1237;p19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38" name="Google Shape;1238;p19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39" name="Google Shape;1239;p19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40" name="Google Shape;1240;p19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41" name="Google Shape;1241;p19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42" name="Google Shape;1242;p19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43" name="Google Shape;1243;p19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44" name="Google Shape;1244;p19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45" name="Google Shape;1245;p19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46" name="Google Shape;1246;p19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47" name="Google Shape;1247;p19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48" name="Google Shape;1248;p19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49" name="Google Shape;1249;p19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50" name="Google Shape;1250;p19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51" name="Google Shape;1251;p19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52" name="Google Shape;1252;p19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53" name="Google Shape;1253;p19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54" name="Google Shape;1254;p19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55" name="Google Shape;1255;p19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56" name="Google Shape;1256;p19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57" name="Google Shape;1257;p19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58" name="Google Shape;1258;p19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259" name="Google Shape;1259;p19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60" name="Google Shape;1260;p19"/>
          <p:cNvSpPr txBox="1">
            <a:spLocks noGrp="1"/>
          </p:cNvSpPr>
          <p:nvPr>
            <p:ph type="title"/>
          </p:nvPr>
        </p:nvSpPr>
        <p:spPr>
          <a:xfrm>
            <a:off x="1662167" y="728100"/>
            <a:ext cx="56024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61" name="Google Shape;1261;p19"/>
          <p:cNvSpPr txBox="1">
            <a:spLocks noGrp="1"/>
          </p:cNvSpPr>
          <p:nvPr>
            <p:ph type="subTitle" idx="1"/>
          </p:nvPr>
        </p:nvSpPr>
        <p:spPr>
          <a:xfrm>
            <a:off x="1665300" y="1734333"/>
            <a:ext cx="45908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Cabin"/>
                <a:ea typeface="Cabin"/>
                <a:cs typeface="Cabin"/>
                <a:sym typeface="Cabin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62" name="Google Shape;1262;p19"/>
          <p:cNvGrpSpPr/>
          <p:nvPr/>
        </p:nvGrpSpPr>
        <p:grpSpPr>
          <a:xfrm>
            <a:off x="11139544" y="5734833"/>
            <a:ext cx="1034795" cy="1065127"/>
            <a:chOff x="4228612" y="3830323"/>
            <a:chExt cx="856430" cy="881533"/>
          </a:xfrm>
        </p:grpSpPr>
        <p:sp>
          <p:nvSpPr>
            <p:cNvPr id="1263" name="Google Shape;1263;p19"/>
            <p:cNvSpPr/>
            <p:nvPr/>
          </p:nvSpPr>
          <p:spPr>
            <a:xfrm>
              <a:off x="4349631" y="3916500"/>
              <a:ext cx="578588" cy="596700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64" name="Google Shape;1264;p19"/>
            <p:cNvSpPr/>
            <p:nvPr/>
          </p:nvSpPr>
          <p:spPr>
            <a:xfrm>
              <a:off x="4428357" y="3992101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65" name="Google Shape;1265;p19"/>
            <p:cNvSpPr/>
            <p:nvPr/>
          </p:nvSpPr>
          <p:spPr>
            <a:xfrm>
              <a:off x="4983808" y="3830323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66" name="Google Shape;1266;p19"/>
            <p:cNvSpPr/>
            <p:nvPr/>
          </p:nvSpPr>
          <p:spPr>
            <a:xfrm>
              <a:off x="5016231" y="3830323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67" name="Google Shape;1267;p19"/>
            <p:cNvSpPr/>
            <p:nvPr/>
          </p:nvSpPr>
          <p:spPr>
            <a:xfrm>
              <a:off x="4848838" y="3867819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68" name="Google Shape;1268;p19"/>
            <p:cNvSpPr/>
            <p:nvPr/>
          </p:nvSpPr>
          <p:spPr>
            <a:xfrm>
              <a:off x="4928200" y="3900310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69" name="Google Shape;1269;p19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70" name="Google Shape;1270;p19"/>
            <p:cNvSpPr/>
            <p:nvPr/>
          </p:nvSpPr>
          <p:spPr>
            <a:xfrm>
              <a:off x="4319767" y="4434953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71" name="Google Shape;1271;p19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72" name="Google Shape;1272;p19"/>
            <p:cNvSpPr/>
            <p:nvPr/>
          </p:nvSpPr>
          <p:spPr>
            <a:xfrm>
              <a:off x="4228612" y="4470003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73" name="Google Shape;1273;p19"/>
            <p:cNvSpPr/>
            <p:nvPr/>
          </p:nvSpPr>
          <p:spPr>
            <a:xfrm>
              <a:off x="4405352" y="3965112"/>
              <a:ext cx="525496" cy="545462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74" name="Google Shape;1274;p19"/>
            <p:cNvSpPr/>
            <p:nvPr/>
          </p:nvSpPr>
          <p:spPr>
            <a:xfrm>
              <a:off x="4429671" y="3988160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275" name="Google Shape;1275;p19"/>
          <p:cNvGrpSpPr/>
          <p:nvPr/>
        </p:nvGrpSpPr>
        <p:grpSpPr>
          <a:xfrm rot="-3667843" flipH="1">
            <a:off x="75841" y="6282989"/>
            <a:ext cx="637345" cy="547487"/>
            <a:chOff x="5263209" y="4056946"/>
            <a:chExt cx="478022" cy="410626"/>
          </a:xfrm>
        </p:grpSpPr>
        <p:sp>
          <p:nvSpPr>
            <p:cNvPr id="1276" name="Google Shape;1276;p19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77" name="Google Shape;1277;p19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78" name="Google Shape;1278;p19"/>
            <p:cNvSpPr/>
            <p:nvPr/>
          </p:nvSpPr>
          <p:spPr>
            <a:xfrm>
              <a:off x="5422020" y="4063548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79" name="Google Shape;1279;p19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80" name="Google Shape;1280;p19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81" name="Google Shape;1281;p19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82" name="Google Shape;1282;p19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83" name="Google Shape;1283;p19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84" name="Google Shape;1284;p19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85" name="Google Shape;1285;p19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276928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11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2022/11/30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557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99869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2022/11/30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063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6859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microsoft.com/office/2007/relationships/hdphoto" Target="../media/hdphoto1.wdp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39.jpg"/><Relationship Id="rId4" Type="http://schemas.openxmlformats.org/officeDocument/2006/relationships/image" Target="../media/image35.jpg"/><Relationship Id="rId9" Type="http://schemas.microsoft.com/office/2007/relationships/hdphoto" Target="../media/hdphoto2.wdp"/><Relationship Id="rId1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image" Target="../media/image45.tiff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1.wav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.png"/><Relationship Id="rId5" Type="http://schemas.microsoft.com/office/2007/relationships/hdphoto" Target="../media/hdphoto10.wdp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>
            <a:off x="7097547" y="1159695"/>
            <a:ext cx="4993991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39"/>
          <p:cNvSpPr/>
          <p:nvPr/>
        </p:nvSpPr>
        <p:spPr>
          <a:xfrm flipH="1">
            <a:off x="7074917" y="1148831"/>
            <a:ext cx="5015900" cy="12724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/>
          <p:nvPr/>
        </p:nvSpPr>
        <p:spPr>
          <a:xfrm rot="-5400000">
            <a:off x="-368083" y="43697"/>
            <a:ext cx="2521600" cy="1211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9" name="Google Shape;369;p39"/>
          <p:cNvGrpSpPr/>
          <p:nvPr/>
        </p:nvGrpSpPr>
        <p:grpSpPr>
          <a:xfrm>
            <a:off x="7206793" y="1286141"/>
            <a:ext cx="4648155" cy="1431100"/>
            <a:chOff x="4626100" y="911850"/>
            <a:chExt cx="3637050" cy="1073325"/>
          </a:xfrm>
        </p:grpSpPr>
        <p:sp>
          <p:nvSpPr>
            <p:cNvPr id="370" name="Google Shape;370;p39"/>
            <p:cNvSpPr/>
            <p:nvPr/>
          </p:nvSpPr>
          <p:spPr>
            <a:xfrm>
              <a:off x="46261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48243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50225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52207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54190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6172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8154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0136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62119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64101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66083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8065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70048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72030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74012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5994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7977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9959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81941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46261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48243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50225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2207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54190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56172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8154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60136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2119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4101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6083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8065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0048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2030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4012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5994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7977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9959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81941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6261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48243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50225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52207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4190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6172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8154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60136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62119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4101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6083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8065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0048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72030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74012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75994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77977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79959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941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46261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48243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0225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2207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4190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6172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8154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0136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119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64101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6083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8065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0048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2030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4012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5994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7977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79959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81941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00480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203025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740125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7203025" y="19161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57" r="28118"/>
          <a:stretch/>
        </p:blipFill>
        <p:spPr>
          <a:xfrm>
            <a:off x="7247106" y="3626021"/>
            <a:ext cx="4503907" cy="171515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4"/>
          <a:srcRect t="27320"/>
          <a:stretch/>
        </p:blipFill>
        <p:spPr>
          <a:xfrm>
            <a:off x="1614209" y="5109708"/>
            <a:ext cx="1413696" cy="1035689"/>
          </a:xfrm>
          <a:prstGeom prst="rect">
            <a:avLst/>
          </a:prstGeom>
        </p:spPr>
      </p:pic>
      <p:pic>
        <p:nvPicPr>
          <p:cNvPr id="94" name="Picture 2" descr="https://lh3.googleusercontent.com/p7XgLecEhiUqJHD9WPnQ8RZ9FHLKeClYaxLNQ4SKMSj8IA1gIfgvjMH38_P6xGF7DljA8Vp6FL12tWvR03G6GtaBmQHfHFsvHfV9OmciYThZBgsP_B5IlbzKfSK72W79KPb7xO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887" y="4915499"/>
            <a:ext cx="1390092" cy="139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4734" y="2847231"/>
            <a:ext cx="76389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7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2BC25E-2EAF-45B4-A513-4780E6F07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244" y="1708612"/>
            <a:ext cx="9461812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2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98"/>
          <a:stretch/>
        </p:blipFill>
        <p:spPr>
          <a:xfrm>
            <a:off x="0" y="-53482"/>
            <a:ext cx="12192000" cy="6911482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9267896" y="4262048"/>
            <a:ext cx="1364106" cy="1970271"/>
            <a:chOff x="3564811" y="4571299"/>
            <a:chExt cx="1364106" cy="1970271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222" b="35741" l="31571" r="40429">
                          <a14:foregroundMark x1="39000" y1="34907" x2="33286" y2="32963"/>
                          <a14:foregroundMark x1="34429" y1="35278" x2="32429" y2="34537"/>
                          <a14:foregroundMark x1="35143" y1="35463" x2="36571" y2="35556"/>
                          <a14:foregroundMark x1="34714" y1="32685" x2="36000" y2="32593"/>
                          <a14:foregroundMark x1="37714" y1="35463" x2="38857" y2="35000"/>
                          <a14:foregroundMark x1="32000" y1="33426" x2="32143" y2="32500"/>
                          <a14:foregroundMark x1="32571" y1="32500" x2="33429" y2="32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72" t="32000" r="59167" b="64071"/>
            <a:stretch/>
          </p:blipFill>
          <p:spPr>
            <a:xfrm rot="19750042">
              <a:off x="4201304" y="6195006"/>
              <a:ext cx="381592" cy="34656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222" b="35741" l="31571" r="40429">
                          <a14:foregroundMark x1="39000" y1="34907" x2="33286" y2="32963"/>
                          <a14:foregroundMark x1="34429" y1="35278" x2="32429" y2="34537"/>
                          <a14:foregroundMark x1="35143" y1="35463" x2="36571" y2="35556"/>
                          <a14:foregroundMark x1="34714" y1="32685" x2="36000" y2="32593"/>
                          <a14:foregroundMark x1="37714" y1="35463" x2="38857" y2="35000"/>
                          <a14:foregroundMark x1="32000" y1="33426" x2="32143" y2="32500"/>
                          <a14:foregroundMark x1="32571" y1="32500" x2="33429" y2="32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72" t="32000" r="59167" b="64071"/>
            <a:stretch/>
          </p:blipFill>
          <p:spPr>
            <a:xfrm rot="19750042">
              <a:off x="3925510" y="6191607"/>
              <a:ext cx="381592" cy="346564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3564811" y="4571299"/>
              <a:ext cx="1364106" cy="1796989"/>
              <a:chOff x="3686566" y="4685339"/>
              <a:chExt cx="1364106" cy="1796989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845" t="80116" r="65901" b="15802"/>
              <a:stretch/>
            </p:blipFill>
            <p:spPr>
              <a:xfrm rot="12430208">
                <a:off x="4649861" y="5096858"/>
                <a:ext cx="400811" cy="47943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64537" b="88426" l="27429" r="4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845" t="64730" r="48378" b="11175"/>
              <a:stretch/>
            </p:blipFill>
            <p:spPr>
              <a:xfrm>
                <a:off x="3686566" y="4685339"/>
                <a:ext cx="1149293" cy="1796989"/>
              </a:xfrm>
              <a:prstGeom prst="rect">
                <a:avLst/>
              </a:prstGeom>
            </p:spPr>
          </p:pic>
        </p:grpSp>
      </p:grpSp>
      <p:sp>
        <p:nvSpPr>
          <p:cNvPr id="56" name="Rounded Rectangle 55"/>
          <p:cNvSpPr/>
          <p:nvPr/>
        </p:nvSpPr>
        <p:spPr>
          <a:xfrm>
            <a:off x="4395849" y="159302"/>
            <a:ext cx="4125063" cy="765340"/>
          </a:xfrm>
          <a:prstGeom prst="roundRect">
            <a:avLst/>
          </a:prstGeom>
          <a:solidFill>
            <a:srgbClr val="FDCA27"/>
          </a:solidFill>
          <a:ln>
            <a:solidFill>
              <a:srgbClr val="693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69361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9361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69361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gấu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9361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69361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lấy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9361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69361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mật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69361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1" b="38079"/>
          <a:stretch/>
        </p:blipFill>
        <p:spPr>
          <a:xfrm>
            <a:off x="9820265" y="-53482"/>
            <a:ext cx="1416433" cy="767467"/>
          </a:xfrm>
          <a:prstGeom prst="rect">
            <a:avLst/>
          </a:prstGeom>
        </p:spPr>
      </p:pic>
      <p:grpSp>
        <p:nvGrpSpPr>
          <p:cNvPr id="91" name="Group 90"/>
          <p:cNvGrpSpPr/>
          <p:nvPr/>
        </p:nvGrpSpPr>
        <p:grpSpPr>
          <a:xfrm>
            <a:off x="9261807" y="1052708"/>
            <a:ext cx="1666755" cy="2854410"/>
            <a:chOff x="5258585" y="1102547"/>
            <a:chExt cx="1666755" cy="2854410"/>
          </a:xfrm>
        </p:grpSpPr>
        <p:sp>
          <p:nvSpPr>
            <p:cNvPr id="80" name="Oval 79"/>
            <p:cNvSpPr/>
            <p:nvPr/>
          </p:nvSpPr>
          <p:spPr>
            <a:xfrm>
              <a:off x="6357119" y="3649476"/>
              <a:ext cx="225392" cy="155622"/>
            </a:xfrm>
            <a:prstGeom prst="ellipse">
              <a:avLst/>
            </a:prstGeom>
            <a:solidFill>
              <a:srgbClr val="A8B91D"/>
            </a:solidFill>
            <a:ln>
              <a:solidFill>
                <a:srgbClr val="A8B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庞门正道标题体" panose="020F0502020204030204"/>
                <a:cs typeface="+mn-cs"/>
                <a:sym typeface="Arial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258585" y="1102547"/>
              <a:ext cx="1666755" cy="2854410"/>
              <a:chOff x="4072609" y="1691487"/>
              <a:chExt cx="1666755" cy="285441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38056" l="10000" r="90000">
                            <a14:foregroundMark x1="35571" y1="9907" x2="50000" y2="10278"/>
                            <a14:foregroundMark x1="54571" y1="9352" x2="55286" y2="9444"/>
                            <a14:foregroundMark x1="51000" y1="9630" x2="52429" y2="9630"/>
                            <a14:foregroundMark x1="52143" y1="6574" x2="52143" y2="8796"/>
                            <a14:foregroundMark x1="51000" y1="10463" x2="53429" y2="10093"/>
                            <a14:foregroundMark x1="51000" y1="10648" x2="53143" y2="10648"/>
                            <a14:foregroundMark x1="50143" y1="11111" x2="53143" y2="10741"/>
                            <a14:backgroundMark x1="52286" y1="36204" x2="52429" y2="30370"/>
                            <a14:backgroundMark x1="49429" y1="32685" x2="50571" y2="31667"/>
                            <a14:backgroundMark x1="46714" y1="33148" x2="46000" y2="32685"/>
                            <a14:backgroundMark x1="48143" y1="32500" x2="48143" y2="31944"/>
                            <a14:backgroundMark x1="38571" y1="32685" x2="38714" y2="3148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83" r="41036" b="61726"/>
              <a:stretch/>
            </p:blipFill>
            <p:spPr>
              <a:xfrm>
                <a:off x="4072609" y="1691487"/>
                <a:ext cx="1666755" cy="2854410"/>
              </a:xfrm>
              <a:prstGeom prst="rect">
                <a:avLst/>
              </a:prstGeom>
            </p:spPr>
          </p:pic>
          <p:sp>
            <p:nvSpPr>
              <p:cNvPr id="88" name="Freeform 87"/>
              <p:cNvSpPr/>
              <p:nvPr/>
            </p:nvSpPr>
            <p:spPr>
              <a:xfrm>
                <a:off x="5255441" y="3520565"/>
                <a:ext cx="165579" cy="500455"/>
              </a:xfrm>
              <a:custGeom>
                <a:avLst/>
                <a:gdLst>
                  <a:gd name="connsiteX0" fmla="*/ 17763 w 109265"/>
                  <a:gd name="connsiteY0" fmla="*/ 0 h 476728"/>
                  <a:gd name="connsiteX1" fmla="*/ 67069 w 109265"/>
                  <a:gd name="connsiteY1" fmla="*/ 53789 h 476728"/>
                  <a:gd name="connsiteX2" fmla="*/ 107410 w 109265"/>
                  <a:gd name="connsiteY2" fmla="*/ 206189 h 476728"/>
                  <a:gd name="connsiteX3" fmla="*/ 98445 w 109265"/>
                  <a:gd name="connsiteY3" fmla="*/ 322730 h 476728"/>
                  <a:gd name="connsiteX4" fmla="*/ 62587 w 109265"/>
                  <a:gd name="connsiteY4" fmla="*/ 416859 h 476728"/>
                  <a:gd name="connsiteX5" fmla="*/ 4316 w 109265"/>
                  <a:gd name="connsiteY5" fmla="*/ 475130 h 476728"/>
                  <a:gd name="connsiteX6" fmla="*/ 4316 w 109265"/>
                  <a:gd name="connsiteY6" fmla="*/ 354106 h 476728"/>
                  <a:gd name="connsiteX7" fmla="*/ 4316 w 109265"/>
                  <a:gd name="connsiteY7" fmla="*/ 259977 h 476728"/>
                  <a:gd name="connsiteX8" fmla="*/ 13281 w 109265"/>
                  <a:gd name="connsiteY8" fmla="*/ 174812 h 476728"/>
                  <a:gd name="connsiteX9" fmla="*/ 31210 w 109265"/>
                  <a:gd name="connsiteY9" fmla="*/ 107577 h 476728"/>
                  <a:gd name="connsiteX10" fmla="*/ 44657 w 109265"/>
                  <a:gd name="connsiteY10" fmla="*/ 53789 h 476728"/>
                  <a:gd name="connsiteX11" fmla="*/ 17763 w 109265"/>
                  <a:gd name="connsiteY11" fmla="*/ 0 h 47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265" h="476728">
                    <a:moveTo>
                      <a:pt x="17763" y="0"/>
                    </a:moveTo>
                    <a:cubicBezTo>
                      <a:pt x="21498" y="0"/>
                      <a:pt x="52128" y="19424"/>
                      <a:pt x="67069" y="53789"/>
                    </a:cubicBezTo>
                    <a:cubicBezTo>
                      <a:pt x="82010" y="88154"/>
                      <a:pt x="102181" y="161365"/>
                      <a:pt x="107410" y="206189"/>
                    </a:cubicBezTo>
                    <a:cubicBezTo>
                      <a:pt x="112639" y="251013"/>
                      <a:pt x="105916" y="287618"/>
                      <a:pt x="98445" y="322730"/>
                    </a:cubicBezTo>
                    <a:cubicBezTo>
                      <a:pt x="90974" y="357842"/>
                      <a:pt x="78275" y="391459"/>
                      <a:pt x="62587" y="416859"/>
                    </a:cubicBezTo>
                    <a:cubicBezTo>
                      <a:pt x="46899" y="442259"/>
                      <a:pt x="14028" y="485589"/>
                      <a:pt x="4316" y="475130"/>
                    </a:cubicBezTo>
                    <a:cubicBezTo>
                      <a:pt x="-5396" y="464671"/>
                      <a:pt x="4316" y="354106"/>
                      <a:pt x="4316" y="354106"/>
                    </a:cubicBezTo>
                    <a:cubicBezTo>
                      <a:pt x="4316" y="318247"/>
                      <a:pt x="2822" y="289859"/>
                      <a:pt x="4316" y="259977"/>
                    </a:cubicBezTo>
                    <a:cubicBezTo>
                      <a:pt x="5810" y="230095"/>
                      <a:pt x="8799" y="200212"/>
                      <a:pt x="13281" y="174812"/>
                    </a:cubicBezTo>
                    <a:cubicBezTo>
                      <a:pt x="17763" y="149412"/>
                      <a:pt x="25981" y="127747"/>
                      <a:pt x="31210" y="107577"/>
                    </a:cubicBezTo>
                    <a:cubicBezTo>
                      <a:pt x="36439" y="87407"/>
                      <a:pt x="48392" y="67983"/>
                      <a:pt x="44657" y="53789"/>
                    </a:cubicBezTo>
                    <a:cubicBezTo>
                      <a:pt x="40922" y="39595"/>
                      <a:pt x="14028" y="0"/>
                      <a:pt x="17763" y="0"/>
                    </a:cubicBezTo>
                    <a:close/>
                  </a:path>
                </a:pathLst>
              </a:custGeom>
              <a:solidFill>
                <a:srgbClr val="A1622F"/>
              </a:solidFill>
              <a:ln>
                <a:solidFill>
                  <a:srgbClr val="9A56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庞门正道标题体" panose="020F0502020204030204"/>
                  <a:cs typeface="+mn-cs"/>
                  <a:sym typeface="Arial"/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5088354" y="3468569"/>
                <a:ext cx="232200" cy="100773"/>
              </a:xfrm>
              <a:custGeom>
                <a:avLst/>
                <a:gdLst>
                  <a:gd name="connsiteX0" fmla="*/ 1464 w 179135"/>
                  <a:gd name="connsiteY0" fmla="*/ 771 h 112938"/>
                  <a:gd name="connsiteX1" fmla="*/ 176276 w 179135"/>
                  <a:gd name="connsiteY1" fmla="*/ 63524 h 112938"/>
                  <a:gd name="connsiteX2" fmla="*/ 109041 w 179135"/>
                  <a:gd name="connsiteY2" fmla="*/ 112830 h 112938"/>
                  <a:gd name="connsiteX3" fmla="*/ 95594 w 179135"/>
                  <a:gd name="connsiteY3" fmla="*/ 50077 h 112938"/>
                  <a:gd name="connsiteX4" fmla="*/ 91111 w 179135"/>
                  <a:gd name="connsiteY4" fmla="*/ 27665 h 112938"/>
                  <a:gd name="connsiteX5" fmla="*/ 1464 w 179135"/>
                  <a:gd name="connsiteY5" fmla="*/ 771 h 112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135" h="112938">
                    <a:moveTo>
                      <a:pt x="1464" y="771"/>
                    </a:moveTo>
                    <a:cubicBezTo>
                      <a:pt x="15658" y="6747"/>
                      <a:pt x="158347" y="44848"/>
                      <a:pt x="176276" y="63524"/>
                    </a:cubicBezTo>
                    <a:cubicBezTo>
                      <a:pt x="194205" y="82200"/>
                      <a:pt x="122488" y="115071"/>
                      <a:pt x="109041" y="112830"/>
                    </a:cubicBezTo>
                    <a:cubicBezTo>
                      <a:pt x="95594" y="110589"/>
                      <a:pt x="98582" y="64271"/>
                      <a:pt x="95594" y="50077"/>
                    </a:cubicBezTo>
                    <a:cubicBezTo>
                      <a:pt x="92606" y="35883"/>
                      <a:pt x="101570" y="29906"/>
                      <a:pt x="91111" y="27665"/>
                    </a:cubicBezTo>
                    <a:cubicBezTo>
                      <a:pt x="80652" y="25424"/>
                      <a:pt x="-12730" y="-5205"/>
                      <a:pt x="1464" y="771"/>
                    </a:cubicBezTo>
                    <a:close/>
                  </a:path>
                </a:pathLst>
              </a:custGeom>
              <a:solidFill>
                <a:srgbClr val="A1622F"/>
              </a:solidFill>
              <a:ln>
                <a:solidFill>
                  <a:srgbClr val="9A56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庞门正道标题体" panose="020F0502020204030204"/>
                  <a:cs typeface="+mn-cs"/>
                  <a:sym typeface="Arial"/>
                </a:endParaRPr>
              </a:p>
            </p:txBody>
          </p:sp>
        </p:grpSp>
      </p:grp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27" b="34447" l="48403" r="54175">
                        <a14:backgroundMark x1="50429" y1="31574" x2="49857" y2="33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82" t="11322" r="44947" b="61727"/>
          <a:stretch/>
        </p:blipFill>
        <p:spPr>
          <a:xfrm>
            <a:off x="10389929" y="1992624"/>
            <a:ext cx="356289" cy="2010079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1" b="38079"/>
          <a:stretch/>
        </p:blipFill>
        <p:spPr>
          <a:xfrm>
            <a:off x="10987846" y="924642"/>
            <a:ext cx="1416433" cy="767467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44676958-5CBD-484B-AEAA-1D67F096A055}"/>
              </a:ext>
            </a:extLst>
          </p:cNvPr>
          <p:cNvSpPr/>
          <p:nvPr/>
        </p:nvSpPr>
        <p:spPr>
          <a:xfrm>
            <a:off x="1590818" y="1692109"/>
            <a:ext cx="3040086" cy="935665"/>
          </a:xfrm>
          <a:prstGeom prst="rect">
            <a:avLst/>
          </a:prstGeom>
          <a:solidFill>
            <a:srgbClr val="E04B5D">
              <a:lumMod val="40000"/>
              <a:lumOff val="60000"/>
            </a:srgbClr>
          </a:solidFill>
          <a:ln w="25400" cap="flat" cmpd="sng" algn="ctr">
            <a:solidFill>
              <a:srgbClr val="E04B5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100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đọc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9130547" y="3335625"/>
            <a:ext cx="3596029" cy="3464766"/>
            <a:chOff x="5711140" y="3994496"/>
            <a:chExt cx="3596029" cy="2627455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8426" b="92500" l="19714" r="84429">
                          <a14:foregroundMark x1="52429" y1="59444" x2="52714" y2="84722"/>
                          <a14:backgroundMark x1="31143" y1="62963" x2="47000" y2="62778"/>
                          <a14:backgroundMark x1="36000" y1="69074" x2="39143" y2="82685"/>
                          <a14:backgroundMark x1="30857" y1="82037" x2="35714" y2="77315"/>
                          <a14:backgroundMark x1="38143" y1="86944" x2="40143" y2="83241"/>
                          <a14:backgroundMark x1="44143" y1="88426" x2="44571" y2="80185"/>
                          <a14:backgroundMark x1="36000" y1="88241" x2="37571" y2="84259"/>
                          <a14:backgroundMark x1="46429" y1="87963" x2="46429" y2="83704"/>
                          <a14:backgroundMark x1="45857" y1="82407" x2="45857" y2="76111"/>
                          <a14:backgroundMark x1="46714" y1="76296" x2="48000" y2="73889"/>
                          <a14:backgroundMark x1="28286" y1="62130" x2="36143" y2="59074"/>
                          <a14:backgroundMark x1="41857" y1="60278" x2="48000" y2="6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99" t="54177" b="7510"/>
            <a:stretch/>
          </p:blipFill>
          <p:spPr>
            <a:xfrm>
              <a:off x="5711140" y="3994496"/>
              <a:ext cx="3596029" cy="2627455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8426" b="92500" l="19714" r="84429">
                          <a14:foregroundMark x1="52429" y1="59444" x2="52714" y2="84722"/>
                          <a14:backgroundMark x1="31143" y1="62963" x2="47000" y2="62778"/>
                          <a14:backgroundMark x1="36000" y1="69074" x2="39143" y2="82685"/>
                          <a14:backgroundMark x1="30857" y1="82037" x2="35714" y2="77315"/>
                          <a14:backgroundMark x1="38143" y1="86944" x2="40143" y2="83241"/>
                          <a14:backgroundMark x1="44143" y1="88426" x2="44571" y2="80185"/>
                          <a14:backgroundMark x1="36000" y1="88241" x2="37571" y2="84259"/>
                          <a14:backgroundMark x1="46429" y1="87963" x2="46429" y2="83704"/>
                          <a14:backgroundMark x1="45857" y1="82407" x2="45857" y2="76111"/>
                          <a14:backgroundMark x1="46714" y1="76296" x2="48000" y2="73889"/>
                          <a14:backgroundMark x1="28286" y1="62130" x2="36143" y2="59074"/>
                          <a14:backgroundMark x1="41857" y1="60278" x2="48000" y2="6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0" t="84174" r="65758" b="11721"/>
            <a:stretch/>
          </p:blipFill>
          <p:spPr>
            <a:xfrm>
              <a:off x="6093564" y="5937077"/>
              <a:ext cx="920694" cy="394276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091709B-CAD8-43DF-86C7-6F0053CE5F6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1" b="38079"/>
          <a:stretch/>
        </p:blipFill>
        <p:spPr>
          <a:xfrm>
            <a:off x="489861" y="48969"/>
            <a:ext cx="1416433" cy="76746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A1C0D0C-BF60-4F03-B03B-DF5F1E802D8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1" b="38079"/>
          <a:stretch/>
        </p:blipFill>
        <p:spPr>
          <a:xfrm>
            <a:off x="-218356" y="965173"/>
            <a:ext cx="1416433" cy="767467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BFA0A310-86C9-4035-B9FF-F0622B3F14E8}"/>
              </a:ext>
            </a:extLst>
          </p:cNvPr>
          <p:cNvSpPr/>
          <p:nvPr/>
        </p:nvSpPr>
        <p:spPr>
          <a:xfrm>
            <a:off x="5265739" y="1692109"/>
            <a:ext cx="3040086" cy="935665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E04B5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FE4BF56-C025-4E72-94D5-245274CA9A86}"/>
              </a:ext>
            </a:extLst>
          </p:cNvPr>
          <p:cNvSpPr/>
          <p:nvPr/>
        </p:nvSpPr>
        <p:spPr>
          <a:xfrm>
            <a:off x="1647920" y="4337278"/>
            <a:ext cx="3040086" cy="1236208"/>
          </a:xfrm>
          <a:prstGeom prst="rect">
            <a:avLst/>
          </a:prstGeom>
          <a:solidFill>
            <a:srgbClr val="E04B5D">
              <a:lumMod val="40000"/>
              <a:lumOff val="60000"/>
            </a:srgbClr>
          </a:solidFill>
          <a:ln w="25400" cap="flat" cmpd="sng" algn="ctr">
            <a:solidFill>
              <a:srgbClr val="E04B5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nghìn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viết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96B0372-8742-48C2-8BD8-6F74E28FFEC1}"/>
              </a:ext>
            </a:extLst>
          </p:cNvPr>
          <p:cNvSpPr/>
          <p:nvPr/>
        </p:nvSpPr>
        <p:spPr>
          <a:xfrm>
            <a:off x="5265739" y="4445450"/>
            <a:ext cx="3040086" cy="935665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E04B5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1 000</a:t>
            </a:r>
          </a:p>
        </p:txBody>
      </p:sp>
    </p:spTree>
    <p:extLst>
      <p:ext uri="{BB962C8B-B14F-4D97-AF65-F5344CB8AC3E}">
        <p14:creationId xmlns:p14="http://schemas.microsoft.com/office/powerpoint/2010/main" val="177815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9254" y="3120890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50: So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sánh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các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tròn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trăm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tròn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chục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10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2934587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CÁC SỐ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7110" y="-109506"/>
            <a:ext cx="844272" cy="11938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3A78237-6C69-9A4C-9889-5BDABA9C91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4662"/>
            <a:ext cx="2935815" cy="243831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953D654-6B73-4D08-859E-CD60AE8285F8}"/>
              </a:ext>
            </a:extLst>
          </p:cNvPr>
          <p:cNvGrpSpPr/>
          <p:nvPr/>
        </p:nvGrpSpPr>
        <p:grpSpPr>
          <a:xfrm>
            <a:off x="2031943" y="845723"/>
            <a:ext cx="3786414" cy="832864"/>
            <a:chOff x="816002" y="707500"/>
            <a:chExt cx="3786414" cy="832864"/>
          </a:xfrm>
        </p:grpSpPr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49F5EBE7-9830-4556-816B-6A77E801509F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4ADBE64-4FC5-4CEB-AF65-9104AF772B56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8A8138-494C-412D-8819-B41329817B87}"/>
                </a:ext>
              </a:extLst>
            </p:cNvPr>
            <p:cNvSpPr txBox="1"/>
            <p:nvPr/>
          </p:nvSpPr>
          <p:spPr>
            <a:xfrm>
              <a:off x="1732121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/ S  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63DCD32-15C6-4ED2-AFBF-0EB4F8448A2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36" y="70858"/>
            <a:ext cx="3436135" cy="1837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37D33F6-E9B6-426E-BA29-C15768242321}"/>
              </a:ext>
            </a:extLst>
          </p:cNvPr>
          <p:cNvGrpSpPr/>
          <p:nvPr/>
        </p:nvGrpSpPr>
        <p:grpSpPr>
          <a:xfrm>
            <a:off x="1956192" y="1833296"/>
            <a:ext cx="10319619" cy="3594638"/>
            <a:chOff x="935467" y="1897092"/>
            <a:chExt cx="10319619" cy="359463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E277D9E-EB41-4843-8D92-61C8E352945F}"/>
                </a:ext>
              </a:extLst>
            </p:cNvPr>
            <p:cNvSpPr txBox="1"/>
            <p:nvPr/>
          </p:nvSpPr>
          <p:spPr>
            <a:xfrm>
              <a:off x="935467" y="1897092"/>
              <a:ext cx="10319619" cy="3594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700  &lt;  900				520  =  250</a:t>
              </a: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890  &gt;  800				270  &lt;  720</a:t>
              </a: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190  =  190				460  &gt;  640</a:t>
              </a:r>
            </a:p>
          </p:txBody>
        </p:sp>
        <p:sp>
          <p:nvSpPr>
            <p:cNvPr id="11" name="Rounded Rectangle 29">
              <a:extLst>
                <a:ext uri="{FF2B5EF4-FFF2-40B4-BE49-F238E27FC236}">
                  <a16:creationId xmlns:a16="http://schemas.microsoft.com/office/drawing/2014/main" id="{E1B7848F-2C4E-4F03-BB1E-5479D88758AE}"/>
                </a:ext>
              </a:extLst>
            </p:cNvPr>
            <p:cNvSpPr/>
            <p:nvPr/>
          </p:nvSpPr>
          <p:spPr>
            <a:xfrm>
              <a:off x="3925125" y="2280947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2" name="Rounded Rectangle 33">
              <a:extLst>
                <a:ext uri="{FF2B5EF4-FFF2-40B4-BE49-F238E27FC236}">
                  <a16:creationId xmlns:a16="http://schemas.microsoft.com/office/drawing/2014/main" id="{6DD787C2-4798-492B-8A2A-7A4766F18413}"/>
                </a:ext>
              </a:extLst>
            </p:cNvPr>
            <p:cNvSpPr/>
            <p:nvPr/>
          </p:nvSpPr>
          <p:spPr>
            <a:xfrm>
              <a:off x="3934032" y="3417454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3" name="Rounded Rectangle 39">
              <a:extLst>
                <a:ext uri="{FF2B5EF4-FFF2-40B4-BE49-F238E27FC236}">
                  <a16:creationId xmlns:a16="http://schemas.microsoft.com/office/drawing/2014/main" id="{1F82914A-F47A-43C5-9BA7-D28B9D9A70CF}"/>
                </a:ext>
              </a:extLst>
            </p:cNvPr>
            <p:cNvSpPr/>
            <p:nvPr/>
          </p:nvSpPr>
          <p:spPr>
            <a:xfrm>
              <a:off x="3925125" y="4603610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4" name="Rounded Rectangle 40">
              <a:extLst>
                <a:ext uri="{FF2B5EF4-FFF2-40B4-BE49-F238E27FC236}">
                  <a16:creationId xmlns:a16="http://schemas.microsoft.com/office/drawing/2014/main" id="{E0DA96F8-4DE4-45B5-8BB5-1BD9CBE72D52}"/>
                </a:ext>
              </a:extLst>
            </p:cNvPr>
            <p:cNvSpPr/>
            <p:nvPr/>
          </p:nvSpPr>
          <p:spPr>
            <a:xfrm>
              <a:off x="9356107" y="2295796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1D91EA6A-E1E4-4FEC-B544-82C91EA516FF}"/>
                </a:ext>
              </a:extLst>
            </p:cNvPr>
            <p:cNvSpPr/>
            <p:nvPr/>
          </p:nvSpPr>
          <p:spPr>
            <a:xfrm>
              <a:off x="9365014" y="3432303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6" name="Rounded Rectangle 42">
              <a:extLst>
                <a:ext uri="{FF2B5EF4-FFF2-40B4-BE49-F238E27FC236}">
                  <a16:creationId xmlns:a16="http://schemas.microsoft.com/office/drawing/2014/main" id="{06E78F09-BFE2-4297-9A2E-6CCF5B273451}"/>
                </a:ext>
              </a:extLst>
            </p:cNvPr>
            <p:cNvSpPr/>
            <p:nvPr/>
          </p:nvSpPr>
          <p:spPr>
            <a:xfrm>
              <a:off x="9356107" y="4618459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86E6459-E289-40CE-BEC8-B2263331B421}"/>
              </a:ext>
            </a:extLst>
          </p:cNvPr>
          <p:cNvSpPr txBox="1"/>
          <p:nvPr/>
        </p:nvSpPr>
        <p:spPr>
          <a:xfrm>
            <a:off x="5129883" y="2305003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08838F-3F8C-4F39-8A54-FDBEA98862FD}"/>
              </a:ext>
            </a:extLst>
          </p:cNvPr>
          <p:cNvSpPr txBox="1"/>
          <p:nvPr/>
        </p:nvSpPr>
        <p:spPr>
          <a:xfrm>
            <a:off x="5129883" y="3431515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4DB722-9917-4242-8581-672A9DAB2AB1}"/>
              </a:ext>
            </a:extLst>
          </p:cNvPr>
          <p:cNvSpPr txBox="1"/>
          <p:nvPr/>
        </p:nvSpPr>
        <p:spPr>
          <a:xfrm>
            <a:off x="5129883" y="4653970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C2F71F-CE8F-4CEC-9BB3-4F17FB06F79B}"/>
              </a:ext>
            </a:extLst>
          </p:cNvPr>
          <p:cNvSpPr txBox="1"/>
          <p:nvPr/>
        </p:nvSpPr>
        <p:spPr>
          <a:xfrm>
            <a:off x="10569771" y="2353990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B912B9-3137-4CA4-AC39-8E85CC9DD156}"/>
              </a:ext>
            </a:extLst>
          </p:cNvPr>
          <p:cNvSpPr txBox="1"/>
          <p:nvPr/>
        </p:nvSpPr>
        <p:spPr>
          <a:xfrm>
            <a:off x="10569771" y="3480502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Arial"/>
              </a:rPr>
              <a:t>Đ</a:t>
            </a:r>
            <a:endParaRPr kumimoji="0" lang="en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C455C0-41B3-462D-8643-B9EF484D67A4}"/>
              </a:ext>
            </a:extLst>
          </p:cNvPr>
          <p:cNvSpPr txBox="1"/>
          <p:nvPr/>
        </p:nvSpPr>
        <p:spPr>
          <a:xfrm>
            <a:off x="10569771" y="4702957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4041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D1F1EB-F8E7-4334-8E6C-AA117AC36F09}"/>
              </a:ext>
            </a:extLst>
          </p:cNvPr>
          <p:cNvSpPr/>
          <p:nvPr/>
        </p:nvSpPr>
        <p:spPr>
          <a:xfrm>
            <a:off x="796778" y="1119496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1C8E7-3628-4807-BD12-2CF6A707BD6D}"/>
              </a:ext>
            </a:extLst>
          </p:cNvPr>
          <p:cNvSpPr txBox="1"/>
          <p:nvPr/>
        </p:nvSpPr>
        <p:spPr>
          <a:xfrm>
            <a:off x="1652231" y="745220"/>
            <a:ext cx="9750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3616F-B262-44DD-98E3-EE0708E971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2" r="5398"/>
          <a:stretch/>
        </p:blipFill>
        <p:spPr>
          <a:xfrm>
            <a:off x="796778" y="1865581"/>
            <a:ext cx="10598443" cy="4752270"/>
          </a:xfrm>
          <a:prstGeom prst="rect">
            <a:avLst/>
          </a:prstGeom>
        </p:spPr>
      </p:pic>
      <p:sp>
        <p:nvSpPr>
          <p:cNvPr id="5" name="Freeform 3">
            <a:extLst>
              <a:ext uri="{FF2B5EF4-FFF2-40B4-BE49-F238E27FC236}">
                <a16:creationId xmlns:a16="http://schemas.microsoft.com/office/drawing/2014/main" id="{73583FF4-8423-4019-B06C-FEEFF96F4024}"/>
              </a:ext>
            </a:extLst>
          </p:cNvPr>
          <p:cNvSpPr/>
          <p:nvPr/>
        </p:nvSpPr>
        <p:spPr>
          <a:xfrm>
            <a:off x="4523651" y="3164093"/>
            <a:ext cx="4904509" cy="727364"/>
          </a:xfrm>
          <a:custGeom>
            <a:avLst/>
            <a:gdLst>
              <a:gd name="connsiteX0" fmla="*/ 2535382 w 2535382"/>
              <a:gd name="connsiteY0" fmla="*/ 0 h 581891"/>
              <a:gd name="connsiteX1" fmla="*/ 1246910 w 2535382"/>
              <a:gd name="connsiteY1" fmla="*/ 207818 h 581891"/>
              <a:gd name="connsiteX2" fmla="*/ 0 w 2535382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5382" h="581891">
                <a:moveTo>
                  <a:pt x="2535382" y="0"/>
                </a:moveTo>
                <a:cubicBezTo>
                  <a:pt x="2102428" y="55418"/>
                  <a:pt x="1669474" y="110836"/>
                  <a:pt x="1246910" y="207818"/>
                </a:cubicBezTo>
                <a:cubicBezTo>
                  <a:pt x="824346" y="304800"/>
                  <a:pt x="412173" y="443345"/>
                  <a:pt x="0" y="58189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974B7681-15DA-4770-B437-A06EFDFE2D92}"/>
              </a:ext>
            </a:extLst>
          </p:cNvPr>
          <p:cNvSpPr/>
          <p:nvPr/>
        </p:nvSpPr>
        <p:spPr>
          <a:xfrm>
            <a:off x="7079815" y="3184876"/>
            <a:ext cx="831273" cy="540327"/>
          </a:xfrm>
          <a:custGeom>
            <a:avLst/>
            <a:gdLst>
              <a:gd name="connsiteX0" fmla="*/ 0 w 831273"/>
              <a:gd name="connsiteY0" fmla="*/ 0 h 540327"/>
              <a:gd name="connsiteX1" fmla="*/ 519546 w 831273"/>
              <a:gd name="connsiteY1" fmla="*/ 249381 h 540327"/>
              <a:gd name="connsiteX2" fmla="*/ 831273 w 831273"/>
              <a:gd name="connsiteY2" fmla="*/ 540327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3" h="540327">
                <a:moveTo>
                  <a:pt x="0" y="0"/>
                </a:moveTo>
                <a:cubicBezTo>
                  <a:pt x="190500" y="79663"/>
                  <a:pt x="381001" y="159327"/>
                  <a:pt x="519546" y="249381"/>
                </a:cubicBezTo>
                <a:cubicBezTo>
                  <a:pt x="658091" y="339435"/>
                  <a:pt x="744682" y="439881"/>
                  <a:pt x="831273" y="540327"/>
                </a:cubicBezTo>
              </a:path>
            </a:pathLst>
          </a:custGeom>
          <a:ln w="57150">
            <a:solidFill>
              <a:srgbClr val="4BACC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A9580DE-CDAE-4A6A-80BB-3A00E0C4B279}"/>
              </a:ext>
            </a:extLst>
          </p:cNvPr>
          <p:cNvSpPr/>
          <p:nvPr/>
        </p:nvSpPr>
        <p:spPr>
          <a:xfrm>
            <a:off x="4876943" y="3164093"/>
            <a:ext cx="5316355" cy="1745673"/>
          </a:xfrm>
          <a:custGeom>
            <a:avLst/>
            <a:gdLst>
              <a:gd name="connsiteX0" fmla="*/ 0 w 5357919"/>
              <a:gd name="connsiteY0" fmla="*/ 0 h 1704109"/>
              <a:gd name="connsiteX1" fmla="*/ 2576945 w 5357919"/>
              <a:gd name="connsiteY1" fmla="*/ 332509 h 1704109"/>
              <a:gd name="connsiteX2" fmla="*/ 4946073 w 5357919"/>
              <a:gd name="connsiteY2" fmla="*/ 1018309 h 1704109"/>
              <a:gd name="connsiteX3" fmla="*/ 5340927 w 5357919"/>
              <a:gd name="connsiteY3" fmla="*/ 1704109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7919" h="1704109">
                <a:moveTo>
                  <a:pt x="0" y="0"/>
                </a:moveTo>
                <a:cubicBezTo>
                  <a:pt x="876299" y="81395"/>
                  <a:pt x="1752599" y="162791"/>
                  <a:pt x="2576945" y="332509"/>
                </a:cubicBezTo>
                <a:cubicBezTo>
                  <a:pt x="3401291" y="502227"/>
                  <a:pt x="4485409" y="789709"/>
                  <a:pt x="4946073" y="1018309"/>
                </a:cubicBezTo>
                <a:cubicBezTo>
                  <a:pt x="5406737" y="1246909"/>
                  <a:pt x="5373832" y="1475509"/>
                  <a:pt x="5340927" y="1704109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65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A042737-963A-4037-BBA9-6CB15A78CA49}"/>
              </a:ext>
            </a:extLst>
          </p:cNvPr>
          <p:cNvSpPr/>
          <p:nvPr/>
        </p:nvSpPr>
        <p:spPr>
          <a:xfrm>
            <a:off x="1475294" y="730156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B640E-8C9B-48EE-A689-B688031C0D51}"/>
              </a:ext>
            </a:extLst>
          </p:cNvPr>
          <p:cNvSpPr txBox="1"/>
          <p:nvPr/>
        </p:nvSpPr>
        <p:spPr>
          <a:xfrm>
            <a:off x="1924696" y="671075"/>
            <a:ext cx="9549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D8D5C-07EB-4A8C-B6B3-3532863BF1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  <a14:imgEffect>
                      <a14:brightnessContrast bright="7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7" r="14600"/>
          <a:stretch/>
        </p:blipFill>
        <p:spPr>
          <a:xfrm>
            <a:off x="1083657" y="2021789"/>
            <a:ext cx="10524433" cy="3211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EC3398-5AD9-48DB-A332-6F8B0FFEF0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4828" l="85213" r="98511">
                        <a14:foregroundMark x1="85745" y1="33190" x2="93511" y2="33621"/>
                        <a14:foregroundMark x1="91596" y1="14655" x2="91596" y2="14655"/>
                        <a14:foregroundMark x1="92021" y1="87931" x2="87340" y2="88362"/>
                        <a14:foregroundMark x1="87340" y1="88362" x2="91596" y2="83621"/>
                        <a14:foregroundMark x1="91596" y1="83621" x2="96170" y2="83621"/>
                        <a14:foregroundMark x1="96170" y1="82759" x2="85957" y2="77155"/>
                        <a14:foregroundMark x1="85213" y1="85776" x2="98191" y2="78879"/>
                        <a14:foregroundMark x1="97447" y1="88793" x2="98617" y2="82759"/>
                        <a14:foregroundMark x1="97021" y1="85776" x2="87766" y2="90948"/>
                        <a14:foregroundMark x1="87766" y1="90948" x2="92766" y2="94828"/>
                        <a14:foregroundMark x1="92766" y1="93966" x2="96702" y2="9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00"/>
          <a:stretch/>
        </p:blipFill>
        <p:spPr>
          <a:xfrm>
            <a:off x="9531594" y="3380190"/>
            <a:ext cx="1653108" cy="2720109"/>
          </a:xfrm>
          <a:prstGeom prst="rect">
            <a:avLst/>
          </a:prstGeom>
        </p:spPr>
      </p:pic>
      <p:sp>
        <p:nvSpPr>
          <p:cNvPr id="6" name="Freeform 39">
            <a:extLst>
              <a:ext uri="{FF2B5EF4-FFF2-40B4-BE49-F238E27FC236}">
                <a16:creationId xmlns:a16="http://schemas.microsoft.com/office/drawing/2014/main" id="{00A2596F-728A-42E9-943F-07CF2A378CEC}"/>
              </a:ext>
            </a:extLst>
          </p:cNvPr>
          <p:cNvSpPr/>
          <p:nvPr/>
        </p:nvSpPr>
        <p:spPr>
          <a:xfrm rot="10604500" flipH="1">
            <a:off x="6370502" y="4353150"/>
            <a:ext cx="2704553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30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638827" y="2162835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2EC62A9-811A-4B85-8566-103E68FFC8AE}"/>
              </a:ext>
            </a:extLst>
          </p:cNvPr>
          <p:cNvSpPr/>
          <p:nvPr/>
        </p:nvSpPr>
        <p:spPr>
          <a:xfrm>
            <a:off x="1502775" y="570916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4C2222-EA77-4F42-B075-53FEEC9B3812}"/>
              </a:ext>
            </a:extLst>
          </p:cNvPr>
          <p:cNvSpPr txBox="1"/>
          <p:nvPr/>
        </p:nvSpPr>
        <p:spPr>
          <a:xfrm>
            <a:off x="2401629" y="442213"/>
            <a:ext cx="9503321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toa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toa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toa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1A0FE9-8A93-4653-8171-702CC6108A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0" y="2742580"/>
            <a:ext cx="10372693" cy="259994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74EDF4FD-20CB-410F-8BD6-B0154E99D82F}"/>
              </a:ext>
            </a:extLst>
          </p:cNvPr>
          <p:cNvSpPr/>
          <p:nvPr/>
        </p:nvSpPr>
        <p:spPr>
          <a:xfrm>
            <a:off x="3273552" y="2615184"/>
            <a:ext cx="1664208" cy="19568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74D75AA9-8D88-4907-9910-80CCF7B53CAA}"/>
              </a:ext>
            </a:extLst>
          </p:cNvPr>
          <p:cNvSpPr/>
          <p:nvPr/>
        </p:nvSpPr>
        <p:spPr>
          <a:xfrm rot="11129704" flipH="1">
            <a:off x="3956441" y="4925501"/>
            <a:ext cx="5214646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48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5" grpId="0" animBg="1"/>
      <p:bldP spid="15" grpId="1" animBg="1"/>
      <p:bldP spid="15" grpId="2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C906048-94E2-4D07-B012-ACC3677D9A60}"/>
              </a:ext>
            </a:extLst>
          </p:cNvPr>
          <p:cNvSpPr/>
          <p:nvPr/>
        </p:nvSpPr>
        <p:spPr>
          <a:xfrm>
            <a:off x="1673597" y="763628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4D573-79BD-425E-84B0-8DBDD4F9A209}"/>
              </a:ext>
            </a:extLst>
          </p:cNvPr>
          <p:cNvSpPr txBox="1"/>
          <p:nvPr/>
        </p:nvSpPr>
        <p:spPr>
          <a:xfrm>
            <a:off x="2354354" y="763628"/>
            <a:ext cx="9503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480 kg, 400 kg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540kg.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A44D1-CB0B-4283-AEC4-2524619C6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70" y="1834519"/>
            <a:ext cx="10397044" cy="22329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016602-16CB-4E41-A06F-78B19E2DC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22" t="-2526" r="33142" b="42561"/>
          <a:stretch/>
        </p:blipFill>
        <p:spPr>
          <a:xfrm>
            <a:off x="5786052" y="4067441"/>
            <a:ext cx="1126671" cy="1338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CA6217-2A68-44B5-9AED-451CD6A7AD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5" r="84479" b="40035"/>
          <a:stretch/>
        </p:blipFill>
        <p:spPr>
          <a:xfrm>
            <a:off x="8404066" y="4067440"/>
            <a:ext cx="1126671" cy="1338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DD2AE5-887C-418B-B146-3BB08B9883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77679" l="88591" r="97315">
                        <a14:foregroundMark x1="91563" y1="36607" x2="91179" y2="28571"/>
                        <a14:foregroundMark x1="91179" y1="61161" x2="91467" y2="62054"/>
                        <a14:foregroundMark x1="91371" y1="77679" x2="91371" y2="77679"/>
                      </a14:backgroundRemoval>
                    </a14:imgEffect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581" t="22212" r="1583" b="17823"/>
          <a:stretch/>
        </p:blipFill>
        <p:spPr>
          <a:xfrm flipH="1">
            <a:off x="3330839" y="4067440"/>
            <a:ext cx="1126671" cy="13389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2979E1-39BF-4EEB-BBBB-FEB897678F05}"/>
              </a:ext>
            </a:extLst>
          </p:cNvPr>
          <p:cNvSpPr txBox="1"/>
          <p:nvPr/>
        </p:nvSpPr>
        <p:spPr>
          <a:xfrm>
            <a:off x="7341641" y="4300064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&lt;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D16E7B-EBAB-4097-916A-1C2A245351EF}"/>
              </a:ext>
            </a:extLst>
          </p:cNvPr>
          <p:cNvSpPr txBox="1"/>
          <p:nvPr/>
        </p:nvSpPr>
        <p:spPr>
          <a:xfrm>
            <a:off x="4805027" y="429478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&lt;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922FCA-7E8A-4F2B-831E-15AB1E8A1D36}"/>
              </a:ext>
            </a:extLst>
          </p:cNvPr>
          <p:cNvGrpSpPr/>
          <p:nvPr/>
        </p:nvGrpSpPr>
        <p:grpSpPr>
          <a:xfrm>
            <a:off x="5601196" y="5636691"/>
            <a:ext cx="1819813" cy="895368"/>
            <a:chOff x="7921929" y="4098709"/>
            <a:chExt cx="1819813" cy="8953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74087F-7B56-4FD9-BA8C-942669915DC5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480 kg</a:t>
              </a:r>
            </a:p>
          </p:txBody>
        </p:sp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6EF01117-3394-4120-9F76-719F6BEC9A8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868A8F-D73C-4C2E-B2B5-C95CDBF65275}"/>
              </a:ext>
            </a:extLst>
          </p:cNvPr>
          <p:cNvGrpSpPr/>
          <p:nvPr/>
        </p:nvGrpSpPr>
        <p:grpSpPr>
          <a:xfrm>
            <a:off x="8276663" y="5636691"/>
            <a:ext cx="1819813" cy="895368"/>
            <a:chOff x="7921929" y="4098709"/>
            <a:chExt cx="1819813" cy="8953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C1D4FA-C843-40CE-997F-9F7CE82B3634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540 kg</a:t>
              </a:r>
            </a:p>
          </p:txBody>
        </p:sp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C67B8C94-9F05-41F6-8E88-43E3CBECB40B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0A3834-31B4-4358-885F-C2BE0A0914E7}"/>
              </a:ext>
            </a:extLst>
          </p:cNvPr>
          <p:cNvGrpSpPr/>
          <p:nvPr/>
        </p:nvGrpSpPr>
        <p:grpSpPr>
          <a:xfrm>
            <a:off x="2904052" y="5599344"/>
            <a:ext cx="1819813" cy="895368"/>
            <a:chOff x="7921929" y="4098709"/>
            <a:chExt cx="1819813" cy="8953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71BA99-EEC9-4B8B-A79A-106CE41D2E6A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400 kg</a:t>
              </a:r>
            </a:p>
          </p:txBody>
        </p:sp>
        <p:sp>
          <p:nvSpPr>
            <p:cNvPr id="18" name="Rounded Rectangle 18">
              <a:extLst>
                <a:ext uri="{FF2B5EF4-FFF2-40B4-BE49-F238E27FC236}">
                  <a16:creationId xmlns:a16="http://schemas.microsoft.com/office/drawing/2014/main" id="{9396381A-69BB-449F-AC4F-54D0DDDBD75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07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tudent Choice Board for Middle School by Slidesgo">
  <a:themeElements>
    <a:clrScheme name="Simple Light">
      <a:dk1>
        <a:srgbClr val="D1C747"/>
      </a:dk1>
      <a:lt1>
        <a:srgbClr val="FFFFFF"/>
      </a:lt1>
      <a:dk2>
        <a:srgbClr val="595959"/>
      </a:dk2>
      <a:lt2>
        <a:srgbClr val="EEEEEE"/>
      </a:lt2>
      <a:accent1>
        <a:srgbClr val="C5E8E7"/>
      </a:accent1>
      <a:accent2>
        <a:srgbClr val="E04B5D"/>
      </a:accent2>
      <a:accent3>
        <a:srgbClr val="E9DD4B"/>
      </a:accent3>
      <a:accent4>
        <a:srgbClr val="4CA5A0"/>
      </a:accent4>
      <a:accent5>
        <a:srgbClr val="DB6571"/>
      </a:accent5>
      <a:accent6>
        <a:srgbClr val="277C74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210</Words>
  <Application>Microsoft Office PowerPoint</Application>
  <PresentationFormat>Widescreen</PresentationFormat>
  <Paragraphs>42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31" baseType="lpstr">
      <vt:lpstr>Cabin</vt:lpstr>
      <vt:lpstr>等线</vt:lpstr>
      <vt:lpstr>等线</vt:lpstr>
      <vt:lpstr>微软雅黑</vt:lpstr>
      <vt:lpstr>Quicksand Light</vt:lpstr>
      <vt:lpstr>Sue Ellen Francisco</vt:lpstr>
      <vt:lpstr>字魂59号-创粗黑</vt:lpstr>
      <vt:lpstr>庞门正道标题体</vt:lpstr>
      <vt:lpstr>Amatic SC</vt:lpstr>
      <vt:lpstr>Arial</vt:lpstr>
      <vt:lpstr>Arial-Rounded</vt:lpstr>
      <vt:lpstr>Bebas Neue</vt:lpstr>
      <vt:lpstr>Calibri</vt:lpstr>
      <vt:lpstr>Cambria</vt:lpstr>
      <vt:lpstr>Office Theme</vt:lpstr>
      <vt:lpstr>自定义设计方案</vt:lpstr>
      <vt:lpstr>Office 主题</vt:lpstr>
      <vt:lpstr>Office 主题​​</vt:lpstr>
      <vt:lpstr>November Daily Slides by Slidesgo</vt:lpstr>
      <vt:lpstr>1_千图网海量PPT模板www.58pic.com​​</vt:lpstr>
      <vt:lpstr>Student Choice Board for Middle School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32</cp:revision>
  <dcterms:created xsi:type="dcterms:W3CDTF">2021-07-24T01:07:49Z</dcterms:created>
  <dcterms:modified xsi:type="dcterms:W3CDTF">2022-11-30T11:51:08Z</dcterms:modified>
</cp:coreProperties>
</file>