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51" r:id="rId5"/>
    <p:sldMasterId id="2147483859" r:id="rId6"/>
    <p:sldMasterId id="2147483873" r:id="rId7"/>
    <p:sldMasterId id="2147483886" r:id="rId8"/>
    <p:sldMasterId id="2147483898" r:id="rId9"/>
  </p:sldMasterIdLst>
  <p:notesMasterIdLst>
    <p:notesMasterId r:id="rId25"/>
  </p:notesMasterIdLst>
  <p:sldIdLst>
    <p:sldId id="259" r:id="rId10"/>
    <p:sldId id="337" r:id="rId11"/>
    <p:sldId id="338" r:id="rId12"/>
    <p:sldId id="258" r:id="rId13"/>
    <p:sldId id="270" r:id="rId14"/>
    <p:sldId id="272" r:id="rId15"/>
    <p:sldId id="271" r:id="rId16"/>
    <p:sldId id="339" r:id="rId17"/>
    <p:sldId id="317" r:id="rId18"/>
    <p:sldId id="496" r:id="rId19"/>
    <p:sldId id="265" r:id="rId20"/>
    <p:sldId id="300" r:id="rId21"/>
    <p:sldId id="320" r:id="rId22"/>
    <p:sldId id="3397" r:id="rId23"/>
    <p:sldId id="34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8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5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 err="1"/>
              <a:t>Bấm</a:t>
            </a:r>
            <a:r>
              <a:rPr lang="en-US" sz="4400" dirty="0"/>
              <a:t> </a:t>
            </a:r>
            <a:r>
              <a:rPr lang="en-US" sz="4400" dirty="0" err="1"/>
              <a:t>mũi</a:t>
            </a:r>
            <a:r>
              <a:rPr lang="en-US" sz="4400" dirty="0"/>
              <a:t> </a:t>
            </a:r>
            <a:r>
              <a:rPr lang="en-US" sz="4400" dirty="0" err="1"/>
              <a:t>tên</a:t>
            </a:r>
            <a:r>
              <a:rPr lang="en-US" sz="4400" dirty="0"/>
              <a:t> </a:t>
            </a:r>
            <a:r>
              <a:rPr lang="en-US" sz="4400" dirty="0" err="1"/>
              <a:t>để</a:t>
            </a:r>
            <a:r>
              <a:rPr lang="en-US" sz="4400" dirty="0"/>
              <a:t> quay </a:t>
            </a:r>
            <a:r>
              <a:rPr lang="en-US" sz="4400" dirty="0" err="1"/>
              <a:t>về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9046-D62F-49D8-96B7-3C014DC23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D5253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0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2023/4/10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8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8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80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5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1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08255-2DFE-4164-AF77-B29D2D2F1AB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5D93B-C34A-4B62-9E60-D8B6F7E21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  <a:prstGeom prst="rect">
            <a:avLst/>
          </a:prstGeo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683382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5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E6FFA8D6-61CB-47CF-BA93-9D77189827BB}" type="datetime1">
              <a:rPr lang="en-US"/>
              <a:t>4/10/2023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3287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4C1B7E7D-B1C3-4D38-A3E7-DB661474DFA3}" type="datetime1">
              <a:rPr lang="en-US"/>
              <a:t>4/10/2023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7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01665A98-BAEE-4D67-82E9-CE341A8B1BD7}" type="datetime1">
              <a:rPr lang="en-US"/>
              <a:t>4/10/2023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0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C3DF3676-3175-4B01-98B5-6DAE028379AE}" type="datetime1">
              <a:rPr lang="en-US"/>
              <a:t>4/10/2023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93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8C70FE93-8C9D-445F-8DF8-8B1CC97CC7C0}" type="datetime1">
              <a:rPr lang="en-US"/>
              <a:t>4/10/2023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  <a:prstGeom prst="rect">
            <a:avLst/>
          </a:prstGeo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F0800FDC-A43D-4B5A-B091-F5339D0144BE}" type="datetime1">
              <a:rPr lang="en-US"/>
              <a:t>4/10/2023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9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6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8AFDBA-0DEC-44AE-B3CE-DA6E7178B84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6" y="29527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9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10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94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1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3.xml"/><Relationship Id="rId11" Type="http://schemas.openxmlformats.org/officeDocument/2006/relationships/image" Target="../media/image19.gif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3.xml"/><Relationship Id="rId11" Type="http://schemas.openxmlformats.org/officeDocument/2006/relationships/image" Target="../media/image19.gif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3.xml"/><Relationship Id="rId11" Type="http://schemas.openxmlformats.org/officeDocument/2006/relationships/image" Target="../media/image19.gif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6.xml"/><Relationship Id="rId6" Type="http://schemas.openxmlformats.org/officeDocument/2006/relationships/slide" Target="slide3.xml"/><Relationship Id="rId11" Type="http://schemas.openxmlformats.org/officeDocument/2006/relationships/image" Target="../media/image19.gif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C3BDBCC-3C68-4138-97E8-5A1160C2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539426"/>
            <a:ext cx="12190132" cy="22648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5E6103-D961-4914-87D7-DA38CE39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31699"/>
          <a:stretch/>
        </p:blipFill>
        <p:spPr>
          <a:xfrm>
            <a:off x="1868" y="2938736"/>
            <a:ext cx="12190132" cy="3933424"/>
          </a:xfrm>
          <a:prstGeom prst="rect">
            <a:avLst/>
          </a:prstGeom>
        </p:spPr>
      </p:pic>
      <p:sp>
        <p:nvSpPr>
          <p:cNvPr id="5" name="椭圆形标注">
            <a:extLst>
              <a:ext uri="{FF2B5EF4-FFF2-40B4-BE49-F238E27FC236}">
                <a16:creationId xmlns:a16="http://schemas.microsoft.com/office/drawing/2014/main" id="{7853BC72-DC2B-4A4C-92CD-3B6874591851}"/>
              </a:ext>
            </a:extLst>
          </p:cNvPr>
          <p:cNvSpPr/>
          <p:nvPr/>
        </p:nvSpPr>
        <p:spPr>
          <a:xfrm rot="2450753">
            <a:off x="5602798" y="652940"/>
            <a:ext cx="4816541" cy="4884032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D81F95-1D52-4965-8762-33874AF3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6" y="-102479"/>
            <a:ext cx="4983475" cy="6506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7AAFB9-2CAC-4192-9BC8-A6B0058AB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989" y="2154846"/>
            <a:ext cx="609652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D7CD19-A586-4501-84D6-57DB7B2A1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9986" b="59188"/>
          <a:stretch/>
        </p:blipFill>
        <p:spPr>
          <a:xfrm>
            <a:off x="830585" y="1104777"/>
            <a:ext cx="10689140" cy="2040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87CC3-C1C7-4361-BB6F-423DA6652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6" t="38509" b="26828"/>
          <a:stretch/>
        </p:blipFill>
        <p:spPr>
          <a:xfrm>
            <a:off x="830585" y="3429000"/>
            <a:ext cx="10689140" cy="22942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967464-6E72-49E9-B2E4-6D7BC850575D}"/>
              </a:ext>
            </a:extLst>
          </p:cNvPr>
          <p:cNvGrpSpPr/>
          <p:nvPr/>
        </p:nvGrpSpPr>
        <p:grpSpPr>
          <a:xfrm>
            <a:off x="7900631" y="3041171"/>
            <a:ext cx="1367252" cy="739974"/>
            <a:chOff x="7921929" y="4098709"/>
            <a:chExt cx="1819813" cy="8953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D8344D-3C22-4A02-B1D9-BFEED2A2B69B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752</a:t>
              </a:r>
            </a:p>
          </p:txBody>
        </p:sp>
        <p:sp>
          <p:nvSpPr>
            <p:cNvPr id="6" name="Rounded Rectangle 26">
              <a:extLst>
                <a:ext uri="{FF2B5EF4-FFF2-40B4-BE49-F238E27FC236}">
                  <a16:creationId xmlns:a16="http://schemas.microsoft.com/office/drawing/2014/main" id="{09F435AF-B9E0-401B-87C1-A59699B7D7B9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3C9215-3117-48B0-A9C0-13889DF6A563}"/>
              </a:ext>
            </a:extLst>
          </p:cNvPr>
          <p:cNvGrpSpPr/>
          <p:nvPr/>
        </p:nvGrpSpPr>
        <p:grpSpPr>
          <a:xfrm>
            <a:off x="996755" y="406588"/>
            <a:ext cx="3854146" cy="832864"/>
            <a:chOff x="816002" y="707500"/>
            <a:chExt cx="3854146" cy="83286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73884B6-9656-47CF-BE22-47245A4E3674}"/>
                </a:ext>
              </a:extLst>
            </p:cNvPr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314A4D0-1CB9-4F52-9DAE-BF749DB1F3AD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C242D4-4933-476A-AB71-D8FA5DD2B729}"/>
                </a:ext>
              </a:extLst>
            </p:cNvPr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59CC9C-7AE1-4714-8F5F-5235CCB35996}"/>
              </a:ext>
            </a:extLst>
          </p:cNvPr>
          <p:cNvGrpSpPr/>
          <p:nvPr/>
        </p:nvGrpSpPr>
        <p:grpSpPr>
          <a:xfrm>
            <a:off x="2211031" y="5628076"/>
            <a:ext cx="1367252" cy="739974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FF0B9E-25D8-4B5D-A11D-4F0E28EF7CB8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641</a:t>
              </a:r>
            </a:p>
          </p:txBody>
        </p:sp>
        <p:sp>
          <p:nvSpPr>
            <p:cNvPr id="13" name="Rounded Rectangle 31">
              <a:extLst>
                <a:ext uri="{FF2B5EF4-FFF2-40B4-BE49-F238E27FC236}">
                  <a16:creationId xmlns:a16="http://schemas.microsoft.com/office/drawing/2014/main" id="{61291295-4891-4262-9DB7-3D2FB0D5C514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EAFE64-62C9-4C83-B47F-9F5B77E1A91F}"/>
              </a:ext>
            </a:extLst>
          </p:cNvPr>
          <p:cNvGrpSpPr/>
          <p:nvPr/>
        </p:nvGrpSpPr>
        <p:grpSpPr>
          <a:xfrm>
            <a:off x="7922879" y="5628076"/>
            <a:ext cx="1367252" cy="739974"/>
            <a:chOff x="7921929" y="4098709"/>
            <a:chExt cx="1819813" cy="8953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9A0941-FD6F-48B8-94D6-2D0D54E53ABF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9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475</a:t>
              </a:r>
            </a:p>
          </p:txBody>
        </p:sp>
        <p:sp>
          <p:nvSpPr>
            <p:cNvPr id="16" name="Rounded Rectangle 35">
              <a:extLst>
                <a:ext uri="{FF2B5EF4-FFF2-40B4-BE49-F238E27FC236}">
                  <a16:creationId xmlns:a16="http://schemas.microsoft.com/office/drawing/2014/main" id="{0DE44D06-7E72-49DD-9CCE-67424C6A66E5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9AD7180-7FC5-47D8-B998-14560AA79615}"/>
              </a:ext>
            </a:extLst>
          </p:cNvPr>
          <p:cNvSpPr/>
          <p:nvPr/>
        </p:nvSpPr>
        <p:spPr>
          <a:xfrm>
            <a:off x="935467" y="54777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C7F35-F324-4042-97DF-7E047269E49D}"/>
              </a:ext>
            </a:extLst>
          </p:cNvPr>
          <p:cNvSpPr txBox="1"/>
          <p:nvPr/>
        </p:nvSpPr>
        <p:spPr>
          <a:xfrm>
            <a:off x="1506055" y="465812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E5202-DE0D-468F-9649-0EC3CDE74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11" b="17658"/>
          <a:stretch/>
        </p:blipFill>
        <p:spPr>
          <a:xfrm>
            <a:off x="1179549" y="1450752"/>
            <a:ext cx="9832902" cy="4707467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FA065FC9-CA27-4532-BB72-31A169957520}"/>
              </a:ext>
            </a:extLst>
          </p:cNvPr>
          <p:cNvSpPr/>
          <p:nvPr/>
        </p:nvSpPr>
        <p:spPr>
          <a:xfrm>
            <a:off x="4150153" y="2399021"/>
            <a:ext cx="5586514" cy="2015066"/>
          </a:xfrm>
          <a:custGeom>
            <a:avLst/>
            <a:gdLst>
              <a:gd name="connsiteX0" fmla="*/ 18523 w 5504923"/>
              <a:gd name="connsiteY0" fmla="*/ 0 h 2015066"/>
              <a:gd name="connsiteX1" fmla="*/ 35456 w 5504923"/>
              <a:gd name="connsiteY1" fmla="*/ 338666 h 2015066"/>
              <a:gd name="connsiteX2" fmla="*/ 340256 w 5504923"/>
              <a:gd name="connsiteY2" fmla="*/ 795866 h 2015066"/>
              <a:gd name="connsiteX3" fmla="*/ 1525589 w 5504923"/>
              <a:gd name="connsiteY3" fmla="*/ 1016000 h 2015066"/>
              <a:gd name="connsiteX4" fmla="*/ 3303589 w 5504923"/>
              <a:gd name="connsiteY4" fmla="*/ 1202266 h 2015066"/>
              <a:gd name="connsiteX5" fmla="*/ 4387323 w 5504923"/>
              <a:gd name="connsiteY5" fmla="*/ 1456266 h 2015066"/>
              <a:gd name="connsiteX6" fmla="*/ 5250923 w 5504923"/>
              <a:gd name="connsiteY6" fmla="*/ 1693333 h 2015066"/>
              <a:gd name="connsiteX7" fmla="*/ 5504923 w 5504923"/>
              <a:gd name="connsiteY7" fmla="*/ 2015066 h 2015066"/>
              <a:gd name="connsiteX0" fmla="*/ 37943 w 5524343"/>
              <a:gd name="connsiteY0" fmla="*/ 0 h 2015066"/>
              <a:gd name="connsiteX1" fmla="*/ 24396 w 5524343"/>
              <a:gd name="connsiteY1" fmla="*/ 414866 h 2015066"/>
              <a:gd name="connsiteX2" fmla="*/ 359676 w 5524343"/>
              <a:gd name="connsiteY2" fmla="*/ 795866 h 2015066"/>
              <a:gd name="connsiteX3" fmla="*/ 1545009 w 5524343"/>
              <a:gd name="connsiteY3" fmla="*/ 1016000 h 2015066"/>
              <a:gd name="connsiteX4" fmla="*/ 3323009 w 5524343"/>
              <a:gd name="connsiteY4" fmla="*/ 1202266 h 2015066"/>
              <a:gd name="connsiteX5" fmla="*/ 4406743 w 5524343"/>
              <a:gd name="connsiteY5" fmla="*/ 1456266 h 2015066"/>
              <a:gd name="connsiteX6" fmla="*/ 5270343 w 5524343"/>
              <a:gd name="connsiteY6" fmla="*/ 1693333 h 2015066"/>
              <a:gd name="connsiteX7" fmla="*/ 5524343 w 5524343"/>
              <a:gd name="connsiteY7" fmla="*/ 2015066 h 2015066"/>
              <a:gd name="connsiteX0" fmla="*/ 62353 w 5548753"/>
              <a:gd name="connsiteY0" fmla="*/ 0 h 2015066"/>
              <a:gd name="connsiteX1" fmla="*/ 18326 w 5548753"/>
              <a:gd name="connsiteY1" fmla="*/ 437726 h 2015066"/>
              <a:gd name="connsiteX2" fmla="*/ 384086 w 5548753"/>
              <a:gd name="connsiteY2" fmla="*/ 795866 h 2015066"/>
              <a:gd name="connsiteX3" fmla="*/ 1569419 w 5548753"/>
              <a:gd name="connsiteY3" fmla="*/ 1016000 h 2015066"/>
              <a:gd name="connsiteX4" fmla="*/ 3347419 w 5548753"/>
              <a:gd name="connsiteY4" fmla="*/ 1202266 h 2015066"/>
              <a:gd name="connsiteX5" fmla="*/ 4431153 w 5548753"/>
              <a:gd name="connsiteY5" fmla="*/ 1456266 h 2015066"/>
              <a:gd name="connsiteX6" fmla="*/ 5294753 w 5548753"/>
              <a:gd name="connsiteY6" fmla="*/ 1693333 h 2015066"/>
              <a:gd name="connsiteX7" fmla="*/ 5548753 w 5548753"/>
              <a:gd name="connsiteY7" fmla="*/ 2015066 h 2015066"/>
              <a:gd name="connsiteX0" fmla="*/ 89126 w 5575526"/>
              <a:gd name="connsiteY0" fmla="*/ 0 h 2015066"/>
              <a:gd name="connsiteX1" fmla="*/ 14619 w 5575526"/>
              <a:gd name="connsiteY1" fmla="*/ 498686 h 2015066"/>
              <a:gd name="connsiteX2" fmla="*/ 410859 w 5575526"/>
              <a:gd name="connsiteY2" fmla="*/ 795866 h 2015066"/>
              <a:gd name="connsiteX3" fmla="*/ 1596192 w 5575526"/>
              <a:gd name="connsiteY3" fmla="*/ 1016000 h 2015066"/>
              <a:gd name="connsiteX4" fmla="*/ 3374192 w 5575526"/>
              <a:gd name="connsiteY4" fmla="*/ 1202266 h 2015066"/>
              <a:gd name="connsiteX5" fmla="*/ 4457926 w 5575526"/>
              <a:gd name="connsiteY5" fmla="*/ 1456266 h 2015066"/>
              <a:gd name="connsiteX6" fmla="*/ 5321526 w 5575526"/>
              <a:gd name="connsiteY6" fmla="*/ 1693333 h 2015066"/>
              <a:gd name="connsiteX7" fmla="*/ 5575526 w 5575526"/>
              <a:gd name="connsiteY7" fmla="*/ 2015066 h 2015066"/>
              <a:gd name="connsiteX0" fmla="*/ 78703 w 5565103"/>
              <a:gd name="connsiteY0" fmla="*/ 0 h 2015066"/>
              <a:gd name="connsiteX1" fmla="*/ 4196 w 5565103"/>
              <a:gd name="connsiteY1" fmla="*/ 498686 h 2015066"/>
              <a:gd name="connsiteX2" fmla="*/ 400436 w 5565103"/>
              <a:gd name="connsiteY2" fmla="*/ 795866 h 2015066"/>
              <a:gd name="connsiteX3" fmla="*/ 1585769 w 5565103"/>
              <a:gd name="connsiteY3" fmla="*/ 1016000 h 2015066"/>
              <a:gd name="connsiteX4" fmla="*/ 3363769 w 5565103"/>
              <a:gd name="connsiteY4" fmla="*/ 1202266 h 2015066"/>
              <a:gd name="connsiteX5" fmla="*/ 4447503 w 5565103"/>
              <a:gd name="connsiteY5" fmla="*/ 1456266 h 2015066"/>
              <a:gd name="connsiteX6" fmla="*/ 5311103 w 5565103"/>
              <a:gd name="connsiteY6" fmla="*/ 1693333 h 2015066"/>
              <a:gd name="connsiteX7" fmla="*/ 5565103 w 5565103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562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498686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  <a:gd name="connsiteX0" fmla="*/ 100114 w 5586514"/>
              <a:gd name="connsiteY0" fmla="*/ 0 h 2015066"/>
              <a:gd name="connsiteX1" fmla="*/ 25607 w 5586514"/>
              <a:gd name="connsiteY1" fmla="*/ 533520 h 2015066"/>
              <a:gd name="connsiteX2" fmla="*/ 589487 w 5586514"/>
              <a:gd name="connsiteY2" fmla="*/ 849206 h 2015066"/>
              <a:gd name="connsiteX3" fmla="*/ 1607180 w 5586514"/>
              <a:gd name="connsiteY3" fmla="*/ 1016000 h 2015066"/>
              <a:gd name="connsiteX4" fmla="*/ 3385180 w 5586514"/>
              <a:gd name="connsiteY4" fmla="*/ 1202266 h 2015066"/>
              <a:gd name="connsiteX5" fmla="*/ 4468914 w 5586514"/>
              <a:gd name="connsiteY5" fmla="*/ 1418166 h 2015066"/>
              <a:gd name="connsiteX6" fmla="*/ 5332514 w 5586514"/>
              <a:gd name="connsiteY6" fmla="*/ 1693333 h 2015066"/>
              <a:gd name="connsiteX7" fmla="*/ 5586514 w 5586514"/>
              <a:gd name="connsiteY7" fmla="*/ 2015066 h 201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6514" h="2015066">
                <a:moveTo>
                  <a:pt x="100114" y="0"/>
                </a:moveTo>
                <a:cubicBezTo>
                  <a:pt x="81769" y="103011"/>
                  <a:pt x="-55955" y="391986"/>
                  <a:pt x="25607" y="533520"/>
                </a:cubicBezTo>
                <a:cubicBezTo>
                  <a:pt x="107169" y="675054"/>
                  <a:pt x="325892" y="768793"/>
                  <a:pt x="589487" y="849206"/>
                </a:cubicBezTo>
                <a:cubicBezTo>
                  <a:pt x="853082" y="929619"/>
                  <a:pt x="1141231" y="957157"/>
                  <a:pt x="1607180" y="1016000"/>
                </a:cubicBezTo>
                <a:cubicBezTo>
                  <a:pt x="2073129" y="1074843"/>
                  <a:pt x="2908224" y="1135238"/>
                  <a:pt x="3385180" y="1202266"/>
                </a:cubicBezTo>
                <a:cubicBezTo>
                  <a:pt x="3862136" y="1269294"/>
                  <a:pt x="4144358" y="1336322"/>
                  <a:pt x="4468914" y="1418166"/>
                </a:cubicBezTo>
                <a:cubicBezTo>
                  <a:pt x="4793470" y="1500010"/>
                  <a:pt x="5146247" y="1600200"/>
                  <a:pt x="5332514" y="1693333"/>
                </a:cubicBezTo>
                <a:cubicBezTo>
                  <a:pt x="5518781" y="1786466"/>
                  <a:pt x="5552647" y="1900766"/>
                  <a:pt x="5586514" y="201506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97185CBE-534D-4511-8665-B0AF6AE961B1}"/>
              </a:ext>
            </a:extLst>
          </p:cNvPr>
          <p:cNvSpPr/>
          <p:nvPr/>
        </p:nvSpPr>
        <p:spPr>
          <a:xfrm>
            <a:off x="2420816" y="2581054"/>
            <a:ext cx="4990301" cy="1828800"/>
          </a:xfrm>
          <a:custGeom>
            <a:avLst/>
            <a:gdLst>
              <a:gd name="connsiteX0" fmla="*/ 4822948 w 4990301"/>
              <a:gd name="connsiteY0" fmla="*/ 0 h 1828800"/>
              <a:gd name="connsiteX1" fmla="*/ 4980111 w 4990301"/>
              <a:gd name="connsiteY1" fmla="*/ 314325 h 1828800"/>
              <a:gd name="connsiteX2" fmla="*/ 4565773 w 4990301"/>
              <a:gd name="connsiteY2" fmla="*/ 557213 h 1828800"/>
              <a:gd name="connsiteX3" fmla="*/ 3522786 w 4990301"/>
              <a:gd name="connsiteY3" fmla="*/ 685800 h 1828800"/>
              <a:gd name="connsiteX4" fmla="*/ 1936873 w 4990301"/>
              <a:gd name="connsiteY4" fmla="*/ 714375 h 1828800"/>
              <a:gd name="connsiteX5" fmla="*/ 851023 w 4990301"/>
              <a:gd name="connsiteY5" fmla="*/ 785813 h 1828800"/>
              <a:gd name="connsiteX6" fmla="*/ 193798 w 4990301"/>
              <a:gd name="connsiteY6" fmla="*/ 1042988 h 1828800"/>
              <a:gd name="connsiteX7" fmla="*/ 8061 w 4990301"/>
              <a:gd name="connsiteY7" fmla="*/ 1528763 h 1828800"/>
              <a:gd name="connsiteX8" fmla="*/ 50923 w 4990301"/>
              <a:gd name="connsiteY8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0301" h="1828800">
                <a:moveTo>
                  <a:pt x="4822948" y="0"/>
                </a:moveTo>
                <a:cubicBezTo>
                  <a:pt x="4922960" y="110728"/>
                  <a:pt x="5022973" y="221456"/>
                  <a:pt x="4980111" y="314325"/>
                </a:cubicBezTo>
                <a:cubicBezTo>
                  <a:pt x="4937249" y="407194"/>
                  <a:pt x="4808660" y="495301"/>
                  <a:pt x="4565773" y="557213"/>
                </a:cubicBezTo>
                <a:cubicBezTo>
                  <a:pt x="4322886" y="619125"/>
                  <a:pt x="3960936" y="659606"/>
                  <a:pt x="3522786" y="685800"/>
                </a:cubicBezTo>
                <a:cubicBezTo>
                  <a:pt x="3084636" y="711994"/>
                  <a:pt x="2382167" y="697706"/>
                  <a:pt x="1936873" y="714375"/>
                </a:cubicBezTo>
                <a:cubicBezTo>
                  <a:pt x="1491579" y="731044"/>
                  <a:pt x="1141535" y="731044"/>
                  <a:pt x="851023" y="785813"/>
                </a:cubicBezTo>
                <a:cubicBezTo>
                  <a:pt x="560510" y="840582"/>
                  <a:pt x="334292" y="919163"/>
                  <a:pt x="193798" y="1042988"/>
                </a:cubicBezTo>
                <a:cubicBezTo>
                  <a:pt x="53304" y="1166813"/>
                  <a:pt x="31873" y="1397794"/>
                  <a:pt x="8061" y="1528763"/>
                </a:cubicBezTo>
                <a:cubicBezTo>
                  <a:pt x="-15751" y="1659732"/>
                  <a:pt x="17586" y="1744266"/>
                  <a:pt x="50923" y="182880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38279A21-2206-4D9D-B5FE-EA47BBDBF5DB}"/>
              </a:ext>
            </a:extLst>
          </p:cNvPr>
          <p:cNvSpPr/>
          <p:nvPr/>
        </p:nvSpPr>
        <p:spPr>
          <a:xfrm>
            <a:off x="7272338" y="2852517"/>
            <a:ext cx="1757362" cy="1514475"/>
          </a:xfrm>
          <a:custGeom>
            <a:avLst/>
            <a:gdLst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57150 w 1757362"/>
              <a:gd name="connsiteY5" fmla="*/ 900112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28587 w 1757362"/>
              <a:gd name="connsiteY4" fmla="*/ 657225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00037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  <a:gd name="connsiteX0" fmla="*/ 1757362 w 1757362"/>
              <a:gd name="connsiteY0" fmla="*/ 0 h 1514475"/>
              <a:gd name="connsiteX1" fmla="*/ 1485900 w 1757362"/>
              <a:gd name="connsiteY1" fmla="*/ 200025 h 1514475"/>
              <a:gd name="connsiteX2" fmla="*/ 985837 w 1757362"/>
              <a:gd name="connsiteY2" fmla="*/ 328612 h 1514475"/>
              <a:gd name="connsiteX3" fmla="*/ 471487 w 1757362"/>
              <a:gd name="connsiteY3" fmla="*/ 442912 h 1514475"/>
              <a:gd name="connsiteX4" fmla="*/ 164305 w 1757362"/>
              <a:gd name="connsiteY4" fmla="*/ 635794 h 1514475"/>
              <a:gd name="connsiteX5" fmla="*/ 28575 w 1757362"/>
              <a:gd name="connsiteY5" fmla="*/ 978694 h 1514475"/>
              <a:gd name="connsiteX6" fmla="*/ 0 w 1757362"/>
              <a:gd name="connsiteY6" fmla="*/ 1514475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7362" h="1514475">
                <a:moveTo>
                  <a:pt x="1757362" y="0"/>
                </a:moveTo>
                <a:cubicBezTo>
                  <a:pt x="1685924" y="75009"/>
                  <a:pt x="1614488" y="145256"/>
                  <a:pt x="1485900" y="200025"/>
                </a:cubicBezTo>
                <a:cubicBezTo>
                  <a:pt x="1357313" y="254794"/>
                  <a:pt x="1154906" y="288131"/>
                  <a:pt x="985837" y="328612"/>
                </a:cubicBezTo>
                <a:cubicBezTo>
                  <a:pt x="816768" y="369093"/>
                  <a:pt x="608409" y="391715"/>
                  <a:pt x="471487" y="442912"/>
                </a:cubicBezTo>
                <a:cubicBezTo>
                  <a:pt x="334565" y="494109"/>
                  <a:pt x="238124" y="546497"/>
                  <a:pt x="164305" y="635794"/>
                </a:cubicBezTo>
                <a:cubicBezTo>
                  <a:pt x="90486" y="725091"/>
                  <a:pt x="50006" y="835819"/>
                  <a:pt x="28575" y="978694"/>
                </a:cubicBezTo>
                <a:cubicBezTo>
                  <a:pt x="7144" y="1121569"/>
                  <a:pt x="17859" y="1278731"/>
                  <a:pt x="0" y="15144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8D1A944-4B61-46F4-8C27-C2B973BC289D}"/>
              </a:ext>
            </a:extLst>
          </p:cNvPr>
          <p:cNvSpPr/>
          <p:nvPr/>
        </p:nvSpPr>
        <p:spPr>
          <a:xfrm>
            <a:off x="924834" y="52650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040B6-C2D5-45C8-AC69-C2DA4122CD77}"/>
              </a:ext>
            </a:extLst>
          </p:cNvPr>
          <p:cNvSpPr txBox="1"/>
          <p:nvPr/>
        </p:nvSpPr>
        <p:spPr>
          <a:xfrm>
            <a:off x="1495422" y="438327"/>
            <a:ext cx="9549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bởi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ở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sơn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C4FBF54-27C4-4F5F-80D7-2D4C6DFA8E86}"/>
              </a:ext>
            </a:extLst>
          </p:cNvPr>
          <p:cNvSpPr/>
          <p:nvPr/>
        </p:nvSpPr>
        <p:spPr>
          <a:xfrm>
            <a:off x="1608401" y="2569872"/>
            <a:ext cx="6672559" cy="723883"/>
          </a:xfrm>
          <a:prstGeom prst="roundRect">
            <a:avLst/>
          </a:pr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7" name="Up Arrow 5">
            <a:extLst>
              <a:ext uri="{FF2B5EF4-FFF2-40B4-BE49-F238E27FC236}">
                <a16:creationId xmlns:a16="http://schemas.microsoft.com/office/drawing/2014/main" id="{34E1BB45-EB61-4A65-B9AD-F03E602579F1}"/>
              </a:ext>
            </a:extLst>
          </p:cNvPr>
          <p:cNvSpPr/>
          <p:nvPr/>
        </p:nvSpPr>
        <p:spPr>
          <a:xfrm>
            <a:off x="1967953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8" name="Up Arrow 5">
            <a:extLst>
              <a:ext uri="{FF2B5EF4-FFF2-40B4-BE49-F238E27FC236}">
                <a16:creationId xmlns:a16="http://schemas.microsoft.com/office/drawing/2014/main" id="{45FBD1F7-2998-4077-8224-5617AFA05066}"/>
              </a:ext>
            </a:extLst>
          </p:cNvPr>
          <p:cNvSpPr/>
          <p:nvPr/>
        </p:nvSpPr>
        <p:spPr>
          <a:xfrm>
            <a:off x="2806060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9" name="Up Arrow 5">
            <a:extLst>
              <a:ext uri="{FF2B5EF4-FFF2-40B4-BE49-F238E27FC236}">
                <a16:creationId xmlns:a16="http://schemas.microsoft.com/office/drawing/2014/main" id="{68B97052-A2A4-4B22-BAC6-4E53D5916AFF}"/>
              </a:ext>
            </a:extLst>
          </p:cNvPr>
          <p:cNvSpPr/>
          <p:nvPr/>
        </p:nvSpPr>
        <p:spPr>
          <a:xfrm>
            <a:off x="3680725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0" name="Up Arrow 5">
            <a:extLst>
              <a:ext uri="{FF2B5EF4-FFF2-40B4-BE49-F238E27FC236}">
                <a16:creationId xmlns:a16="http://schemas.microsoft.com/office/drawing/2014/main" id="{678CFDD2-5C42-4828-A41A-61B03F6FA992}"/>
              </a:ext>
            </a:extLst>
          </p:cNvPr>
          <p:cNvSpPr/>
          <p:nvPr/>
        </p:nvSpPr>
        <p:spPr>
          <a:xfrm>
            <a:off x="4518832" y="1759627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1" name="Up Arrow 5">
            <a:extLst>
              <a:ext uri="{FF2B5EF4-FFF2-40B4-BE49-F238E27FC236}">
                <a16:creationId xmlns:a16="http://schemas.microsoft.com/office/drawing/2014/main" id="{EB3AFD2B-7BB6-4821-B2AA-9525C0AF8A0E}"/>
              </a:ext>
            </a:extLst>
          </p:cNvPr>
          <p:cNvSpPr/>
          <p:nvPr/>
        </p:nvSpPr>
        <p:spPr>
          <a:xfrm>
            <a:off x="5324109" y="1768954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2" name="Up Arrow 5">
            <a:extLst>
              <a:ext uri="{FF2B5EF4-FFF2-40B4-BE49-F238E27FC236}">
                <a16:creationId xmlns:a16="http://schemas.microsoft.com/office/drawing/2014/main" id="{4680FF33-4153-40B3-8FAA-7B257E80D6BB}"/>
              </a:ext>
            </a:extLst>
          </p:cNvPr>
          <p:cNvSpPr/>
          <p:nvPr/>
        </p:nvSpPr>
        <p:spPr>
          <a:xfrm>
            <a:off x="6162216" y="1768954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3" name="Up Arrow 5">
            <a:extLst>
              <a:ext uri="{FF2B5EF4-FFF2-40B4-BE49-F238E27FC236}">
                <a16:creationId xmlns:a16="http://schemas.microsoft.com/office/drawing/2014/main" id="{C72B26D0-0D4C-42C3-A40C-1CBAE338C7D9}"/>
              </a:ext>
            </a:extLst>
          </p:cNvPr>
          <p:cNvSpPr/>
          <p:nvPr/>
        </p:nvSpPr>
        <p:spPr>
          <a:xfrm>
            <a:off x="7036882" y="1768954"/>
            <a:ext cx="681111" cy="2111840"/>
          </a:xfrm>
          <a:custGeom>
            <a:avLst/>
            <a:gdLst>
              <a:gd name="connsiteX0" fmla="*/ 0 w 878600"/>
              <a:gd name="connsiteY0" fmla="*/ 534567 h 2696705"/>
              <a:gd name="connsiteX1" fmla="*/ 439300 w 878600"/>
              <a:gd name="connsiteY1" fmla="*/ 0 h 2696705"/>
              <a:gd name="connsiteX2" fmla="*/ 878600 w 878600"/>
              <a:gd name="connsiteY2" fmla="*/ 534567 h 2696705"/>
              <a:gd name="connsiteX3" fmla="*/ 878600 w 878600"/>
              <a:gd name="connsiteY3" fmla="*/ 534567 h 2696705"/>
              <a:gd name="connsiteX4" fmla="*/ 878600 w 878600"/>
              <a:gd name="connsiteY4" fmla="*/ 2696705 h 2696705"/>
              <a:gd name="connsiteX5" fmla="*/ 0 w 878600"/>
              <a:gd name="connsiteY5" fmla="*/ 2696705 h 2696705"/>
              <a:gd name="connsiteX6" fmla="*/ 0 w 878600"/>
              <a:gd name="connsiteY6" fmla="*/ 534567 h 269670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878600 w 878600"/>
              <a:gd name="connsiteY4" fmla="*/ 269670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06865"/>
              <a:gd name="connsiteX1" fmla="*/ 439300 w 878600"/>
              <a:gd name="connsiteY1" fmla="*/ 0 h 2706865"/>
              <a:gd name="connsiteX2" fmla="*/ 878600 w 878600"/>
              <a:gd name="connsiteY2" fmla="*/ 534567 h 2706865"/>
              <a:gd name="connsiteX3" fmla="*/ 878600 w 878600"/>
              <a:gd name="connsiteY3" fmla="*/ 534567 h 2706865"/>
              <a:gd name="connsiteX4" fmla="*/ 787160 w 878600"/>
              <a:gd name="connsiteY4" fmla="*/ 2706865 h 2706865"/>
              <a:gd name="connsiteX5" fmla="*/ 60960 w 878600"/>
              <a:gd name="connsiteY5" fmla="*/ 2706865 h 2706865"/>
              <a:gd name="connsiteX6" fmla="*/ 0 w 878600"/>
              <a:gd name="connsiteY6" fmla="*/ 534567 h 270686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60960 w 878600"/>
              <a:gd name="connsiteY5" fmla="*/ 270686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91440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48220 w 878600"/>
              <a:gd name="connsiteY5" fmla="*/ 2709882 h 2717025"/>
              <a:gd name="connsiteX6" fmla="*/ 0 w 878600"/>
              <a:gd name="connsiteY6" fmla="*/ 534567 h 2717025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97320 w 878600"/>
              <a:gd name="connsiteY4" fmla="*/ 2717025 h 2717025"/>
              <a:gd name="connsiteX5" fmla="*/ 5000 w 878600"/>
              <a:gd name="connsiteY5" fmla="*/ 2702738 h 2717025"/>
              <a:gd name="connsiteX6" fmla="*/ 0 w 878600"/>
              <a:gd name="connsiteY6" fmla="*/ 534567 h 2717025"/>
              <a:gd name="connsiteX0" fmla="*/ 0 w 878600"/>
              <a:gd name="connsiteY0" fmla="*/ 534567 h 2702738"/>
              <a:gd name="connsiteX1" fmla="*/ 439300 w 878600"/>
              <a:gd name="connsiteY1" fmla="*/ 0 h 2702738"/>
              <a:gd name="connsiteX2" fmla="*/ 878600 w 878600"/>
              <a:gd name="connsiteY2" fmla="*/ 534567 h 2702738"/>
              <a:gd name="connsiteX3" fmla="*/ 878600 w 878600"/>
              <a:gd name="connsiteY3" fmla="*/ 534567 h 2702738"/>
              <a:gd name="connsiteX4" fmla="*/ 788676 w 878600"/>
              <a:gd name="connsiteY4" fmla="*/ 2702737 h 2702738"/>
              <a:gd name="connsiteX5" fmla="*/ 5000 w 878600"/>
              <a:gd name="connsiteY5" fmla="*/ 2702738 h 2702738"/>
              <a:gd name="connsiteX6" fmla="*/ 0 w 878600"/>
              <a:gd name="connsiteY6" fmla="*/ 534567 h 2702738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5000 w 878600"/>
              <a:gd name="connsiteY5" fmla="*/ 2702738 h 2709881"/>
              <a:gd name="connsiteX6" fmla="*/ 0 w 878600"/>
              <a:gd name="connsiteY6" fmla="*/ 534567 h 2709881"/>
              <a:gd name="connsiteX0" fmla="*/ 0 w 878600"/>
              <a:gd name="connsiteY0" fmla="*/ 534567 h 2709881"/>
              <a:gd name="connsiteX1" fmla="*/ 439300 w 878600"/>
              <a:gd name="connsiteY1" fmla="*/ 0 h 2709881"/>
              <a:gd name="connsiteX2" fmla="*/ 878600 w 878600"/>
              <a:gd name="connsiteY2" fmla="*/ 534567 h 2709881"/>
              <a:gd name="connsiteX3" fmla="*/ 878600 w 878600"/>
              <a:gd name="connsiteY3" fmla="*/ 534567 h 2709881"/>
              <a:gd name="connsiteX4" fmla="*/ 780033 w 878600"/>
              <a:gd name="connsiteY4" fmla="*/ 2709881 h 2709881"/>
              <a:gd name="connsiteX5" fmla="*/ 30931 w 878600"/>
              <a:gd name="connsiteY5" fmla="*/ 2709881 h 2709881"/>
              <a:gd name="connsiteX6" fmla="*/ 0 w 878600"/>
              <a:gd name="connsiteY6" fmla="*/ 534567 h 2709881"/>
              <a:gd name="connsiteX0" fmla="*/ 0 w 878600"/>
              <a:gd name="connsiteY0" fmla="*/ 534567 h 2717025"/>
              <a:gd name="connsiteX1" fmla="*/ 439300 w 878600"/>
              <a:gd name="connsiteY1" fmla="*/ 0 h 2717025"/>
              <a:gd name="connsiteX2" fmla="*/ 878600 w 878600"/>
              <a:gd name="connsiteY2" fmla="*/ 534567 h 2717025"/>
              <a:gd name="connsiteX3" fmla="*/ 878600 w 878600"/>
              <a:gd name="connsiteY3" fmla="*/ 534567 h 2717025"/>
              <a:gd name="connsiteX4" fmla="*/ 780033 w 878600"/>
              <a:gd name="connsiteY4" fmla="*/ 2709881 h 2717025"/>
              <a:gd name="connsiteX5" fmla="*/ 65507 w 878600"/>
              <a:gd name="connsiteY5" fmla="*/ 2717025 h 2717025"/>
              <a:gd name="connsiteX6" fmla="*/ 0 w 878600"/>
              <a:gd name="connsiteY6" fmla="*/ 534567 h 2717025"/>
              <a:gd name="connsiteX0" fmla="*/ 0 w 878600"/>
              <a:gd name="connsiteY0" fmla="*/ 534567 h 2724169"/>
              <a:gd name="connsiteX1" fmla="*/ 439300 w 878600"/>
              <a:gd name="connsiteY1" fmla="*/ 0 h 2724169"/>
              <a:gd name="connsiteX2" fmla="*/ 878600 w 878600"/>
              <a:gd name="connsiteY2" fmla="*/ 534567 h 2724169"/>
              <a:gd name="connsiteX3" fmla="*/ 878600 w 878600"/>
              <a:gd name="connsiteY3" fmla="*/ 534567 h 2724169"/>
              <a:gd name="connsiteX4" fmla="*/ 814609 w 878600"/>
              <a:gd name="connsiteY4" fmla="*/ 2724169 h 2724169"/>
              <a:gd name="connsiteX5" fmla="*/ 65507 w 878600"/>
              <a:gd name="connsiteY5" fmla="*/ 2717025 h 2724169"/>
              <a:gd name="connsiteX6" fmla="*/ 0 w 878600"/>
              <a:gd name="connsiteY6" fmla="*/ 534567 h 2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8600" h="2724169">
                <a:moveTo>
                  <a:pt x="0" y="534567"/>
                </a:moveTo>
                <a:lnTo>
                  <a:pt x="439300" y="0"/>
                </a:lnTo>
                <a:lnTo>
                  <a:pt x="878600" y="534567"/>
                </a:lnTo>
                <a:lnTo>
                  <a:pt x="878600" y="534567"/>
                </a:lnTo>
                <a:lnTo>
                  <a:pt x="814609" y="2724169"/>
                </a:lnTo>
                <a:lnTo>
                  <a:pt x="65507" y="2717025"/>
                </a:lnTo>
                <a:cubicBezTo>
                  <a:pt x="63840" y="1994301"/>
                  <a:pt x="1667" y="1257291"/>
                  <a:pt x="0" y="534567"/>
                </a:cubicBezTo>
                <a:close/>
              </a:path>
            </a:pathLst>
          </a:custGeom>
          <a:solidFill>
            <a:srgbClr val="ECD3B6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7F820D-98C8-485E-B2BB-9195B68579BD}"/>
              </a:ext>
            </a:extLst>
          </p:cNvPr>
          <p:cNvSpPr/>
          <p:nvPr/>
        </p:nvSpPr>
        <p:spPr>
          <a:xfrm>
            <a:off x="2236744" y="2853368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B5D543-DBF6-45EF-B305-6D370F969172}"/>
              </a:ext>
            </a:extLst>
          </p:cNvPr>
          <p:cNvSpPr/>
          <p:nvPr/>
        </p:nvSpPr>
        <p:spPr>
          <a:xfrm>
            <a:off x="3124564" y="2878241"/>
            <a:ext cx="102845" cy="934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96BF8E-B093-43FF-8737-7E61083A86E8}"/>
              </a:ext>
            </a:extLst>
          </p:cNvPr>
          <p:cNvSpPr/>
          <p:nvPr/>
        </p:nvSpPr>
        <p:spPr>
          <a:xfrm>
            <a:off x="3986967" y="2863837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D0D330-08DC-45B1-8AA8-4102C0F8DA5D}"/>
              </a:ext>
            </a:extLst>
          </p:cNvPr>
          <p:cNvSpPr/>
          <p:nvPr/>
        </p:nvSpPr>
        <p:spPr>
          <a:xfrm>
            <a:off x="4648742" y="2873918"/>
            <a:ext cx="84997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ECF4E5-C400-4875-A44D-A6BA178484E4}"/>
              </a:ext>
            </a:extLst>
          </p:cNvPr>
          <p:cNvSpPr/>
          <p:nvPr/>
        </p:nvSpPr>
        <p:spPr>
          <a:xfrm>
            <a:off x="4995464" y="2861483"/>
            <a:ext cx="93496" cy="77270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680A42-18F9-41DF-A90D-CFE1D90AA961}"/>
              </a:ext>
            </a:extLst>
          </p:cNvPr>
          <p:cNvSpPr/>
          <p:nvPr/>
        </p:nvSpPr>
        <p:spPr>
          <a:xfrm>
            <a:off x="5612128" y="2873045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7F1A26-030B-44AC-9479-763675C5D61F}"/>
              </a:ext>
            </a:extLst>
          </p:cNvPr>
          <p:cNvSpPr/>
          <p:nvPr/>
        </p:nvSpPr>
        <p:spPr>
          <a:xfrm>
            <a:off x="6454802" y="2926020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D9BB33-CD5C-4F18-8F1F-DB8970E71375}"/>
              </a:ext>
            </a:extLst>
          </p:cNvPr>
          <p:cNvSpPr/>
          <p:nvPr/>
        </p:nvSpPr>
        <p:spPr>
          <a:xfrm>
            <a:off x="7318740" y="2920883"/>
            <a:ext cx="93496" cy="84996"/>
          </a:xfrm>
          <a:prstGeom prst="ellipse">
            <a:avLst/>
          </a:prstGeom>
          <a:solidFill>
            <a:srgbClr val="D7AA80"/>
          </a:solidFill>
          <a:ln w="28575">
            <a:solidFill>
              <a:srgbClr val="8B6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59AA56-49F2-4C90-8D53-86C0E0F1AA35}"/>
              </a:ext>
            </a:extLst>
          </p:cNvPr>
          <p:cNvSpPr txBox="1"/>
          <p:nvPr/>
        </p:nvSpPr>
        <p:spPr>
          <a:xfrm>
            <a:off x="1931780" y="325471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125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5A51FB-FD44-49DB-A6A6-817C1BC652CF}"/>
              </a:ext>
            </a:extLst>
          </p:cNvPr>
          <p:cNvSpPr txBox="1"/>
          <p:nvPr/>
        </p:nvSpPr>
        <p:spPr>
          <a:xfrm>
            <a:off x="2797950" y="3254711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234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49B625-F0CE-4D8F-82FD-DBF8AC26F5BC}"/>
              </a:ext>
            </a:extLst>
          </p:cNvPr>
          <p:cNvSpPr txBox="1"/>
          <p:nvPr/>
        </p:nvSpPr>
        <p:spPr>
          <a:xfrm>
            <a:off x="3687023" y="325471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342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FE4CFA-8D98-4BFF-A003-FE085436041F}"/>
              </a:ext>
            </a:extLst>
          </p:cNvPr>
          <p:cNvSpPr txBox="1"/>
          <p:nvPr/>
        </p:nvSpPr>
        <p:spPr>
          <a:xfrm>
            <a:off x="4518240" y="3254924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423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1C89E0-8C3B-4994-B020-1158B32A2700}"/>
              </a:ext>
            </a:extLst>
          </p:cNvPr>
          <p:cNvSpPr txBox="1"/>
          <p:nvPr/>
        </p:nvSpPr>
        <p:spPr>
          <a:xfrm>
            <a:off x="5348751" y="32320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512</a:t>
            </a:r>
            <a:endParaRPr lang="en-VN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E3501D-4835-4B8D-8287-DB7E0A073FA7}"/>
              </a:ext>
            </a:extLst>
          </p:cNvPr>
          <p:cNvSpPr txBox="1"/>
          <p:nvPr/>
        </p:nvSpPr>
        <p:spPr>
          <a:xfrm>
            <a:off x="6161903" y="3231999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652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4C3EB0-47CF-4717-8033-5A003D6FD58B}"/>
              </a:ext>
            </a:extLst>
          </p:cNvPr>
          <p:cNvSpPr txBox="1"/>
          <p:nvPr/>
        </p:nvSpPr>
        <p:spPr>
          <a:xfrm>
            <a:off x="7022391" y="323199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706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D11B4A-2AA1-42D2-A3CA-47C292A86C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0554" l="9901" r="96163">
                        <a14:foregroundMark x1="77970" y1="17264" x2="84530" y2="54072"/>
                        <a14:foregroundMark x1="84530" y1="54072" x2="85891" y2="71336"/>
                        <a14:foregroundMark x1="67822" y1="47883" x2="67822" y2="47883"/>
                        <a14:foregroundMark x1="93812" y1="62541" x2="93812" y2="62541"/>
                        <a14:foregroundMark x1="94802" y1="71987" x2="89975" y2="86645"/>
                        <a14:foregroundMark x1="89975" y1="85993" x2="93441" y2="86645"/>
                        <a14:foregroundMark x1="87995" y1="90554" x2="87995" y2="90554"/>
                        <a14:foregroundMark x1="95050" y1="65147" x2="96163" y2="70684"/>
                        <a14:foregroundMark x1="82797" y1="30945" x2="83540" y2="45603"/>
                        <a14:foregroundMark x1="83540" y1="45603" x2="87500" y2="47231"/>
                        <a14:foregroundMark x1="87500" y1="46906" x2="87500" y2="37785"/>
                        <a14:foregroundMark x1="79703" y1="43974" x2="75000" y2="44951"/>
                        <a14:foregroundMark x1="75000" y1="44951" x2="74629" y2="45277"/>
                        <a14:foregroundMark x1="81436" y1="76873" x2="84406" y2="67752"/>
                        <a14:foregroundMark x1="75371" y1="33550" x2="75371" y2="27036"/>
                        <a14:backgroundMark x1="10272" y1="59283" x2="45792" y2="59609"/>
                        <a14:backgroundMark x1="45792" y1="59609" x2="52104" y2="64821"/>
                        <a14:backgroundMark x1="52847" y1="67101" x2="65223" y2="70033"/>
                        <a14:backgroundMark x1="65223" y1="70033" x2="67079" y2="72313"/>
                        <a14:backgroundMark x1="67079" y1="72313" x2="51856" y2="46254"/>
                        <a14:backgroundMark x1="51856" y1="45928" x2="57054" y2="43648"/>
                        <a14:backgroundMark x1="57054" y1="43648" x2="61139" y2="36808"/>
                        <a14:backgroundMark x1="61139" y1="36808" x2="62624" y2="31596"/>
                        <a14:backgroundMark x1="62624" y1="31270" x2="65965" y2="29316"/>
                        <a14:backgroundMark x1="50619" y1="28013" x2="1609" y2="60586"/>
                      </a14:backgroundRemoval>
                    </a14:imgEffect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7"/>
          <a:stretch/>
        </p:blipFill>
        <p:spPr>
          <a:xfrm>
            <a:off x="7153719" y="1341094"/>
            <a:ext cx="2756733" cy="27381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738956-EE2C-4DBC-B5B7-3DE57E73F7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29" y="4286973"/>
            <a:ext cx="7633494" cy="23221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DABAA43-B993-43FB-A685-C5CDAC3BB8F1}"/>
              </a:ext>
            </a:extLst>
          </p:cNvPr>
          <p:cNvGrpSpPr/>
          <p:nvPr/>
        </p:nvGrpSpPr>
        <p:grpSpPr>
          <a:xfrm>
            <a:off x="8783430" y="3218672"/>
            <a:ext cx="1010290" cy="468417"/>
            <a:chOff x="8817722" y="3103287"/>
            <a:chExt cx="1010290" cy="46841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D2FFA4-D12F-4DDC-A64A-65E61BDB209F}"/>
                </a:ext>
              </a:extLst>
            </p:cNvPr>
            <p:cNvSpPr txBox="1"/>
            <p:nvPr/>
          </p:nvSpPr>
          <p:spPr>
            <a:xfrm rot="177314">
              <a:off x="8886555" y="3103287"/>
              <a:ext cx="883575" cy="461665"/>
            </a:xfrm>
            <a:prstGeom prst="rect">
              <a:avLst/>
            </a:prstGeom>
            <a:solidFill>
              <a:srgbClr val="FF0000"/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Bảy trăm </a:t>
              </a:r>
            </a:p>
            <a:p>
              <a:pPr algn="ctr"/>
              <a:r>
                <a:rPr lang="en-VN" sz="1200" b="1" dirty="0">
                  <a:ln w="9525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linh sáu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0EB022-841C-4B92-AF61-198588F938D0}"/>
                </a:ext>
              </a:extLst>
            </p:cNvPr>
            <p:cNvSpPr txBox="1"/>
            <p:nvPr/>
          </p:nvSpPr>
          <p:spPr>
            <a:xfrm rot="177314">
              <a:off x="8817722" y="3110039"/>
              <a:ext cx="1010290" cy="461665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200" b="1" dirty="0">
                  <a:ln w="9525">
                    <a:noFill/>
                  </a:ln>
                </a:rPr>
                <a:t>Bảy trăm </a:t>
              </a:r>
            </a:p>
            <a:p>
              <a:pPr algn="ctr"/>
              <a:r>
                <a:rPr lang="en-VN" sz="1200" b="1" dirty="0">
                  <a:ln w="9525">
                    <a:noFill/>
                  </a:ln>
                </a:rPr>
                <a:t>linh sáu</a:t>
              </a:r>
            </a:p>
          </p:txBody>
        </p:sp>
      </p:grpSp>
      <p:sp>
        <p:nvSpPr>
          <p:cNvPr id="35" name="Freeform 35">
            <a:extLst>
              <a:ext uri="{FF2B5EF4-FFF2-40B4-BE49-F238E27FC236}">
                <a16:creationId xmlns:a16="http://schemas.microsoft.com/office/drawing/2014/main" id="{41BB1E56-78AF-4D28-A99C-D6A82B4DDE28}"/>
              </a:ext>
            </a:extLst>
          </p:cNvPr>
          <p:cNvSpPr/>
          <p:nvPr/>
        </p:nvSpPr>
        <p:spPr>
          <a:xfrm>
            <a:off x="2685237" y="3860632"/>
            <a:ext cx="3845558" cy="1547390"/>
          </a:xfrm>
          <a:custGeom>
            <a:avLst/>
            <a:gdLst>
              <a:gd name="connsiteX0" fmla="*/ 0 w 3874429"/>
              <a:gd name="connsiteY0" fmla="*/ 1426028 h 1426028"/>
              <a:gd name="connsiteX1" fmla="*/ 87085 w 3874429"/>
              <a:gd name="connsiteY1" fmla="*/ 1088571 h 1426028"/>
              <a:gd name="connsiteX2" fmla="*/ 522514 w 3874429"/>
              <a:gd name="connsiteY2" fmla="*/ 533400 h 1426028"/>
              <a:gd name="connsiteX3" fmla="*/ 1807028 w 3874429"/>
              <a:gd name="connsiteY3" fmla="*/ 446314 h 1426028"/>
              <a:gd name="connsiteX4" fmla="*/ 3581400 w 3874429"/>
              <a:gd name="connsiteY4" fmla="*/ 424543 h 1426028"/>
              <a:gd name="connsiteX5" fmla="*/ 3853542 w 3874429"/>
              <a:gd name="connsiteY5" fmla="*/ 0 h 1426028"/>
              <a:gd name="connsiteX0" fmla="*/ 435 w 3874864"/>
              <a:gd name="connsiteY0" fmla="*/ 1426028 h 1426028"/>
              <a:gd name="connsiteX1" fmla="*/ 76634 w 3874864"/>
              <a:gd name="connsiteY1" fmla="*/ 990599 h 1426028"/>
              <a:gd name="connsiteX2" fmla="*/ 522949 w 3874864"/>
              <a:gd name="connsiteY2" fmla="*/ 533400 h 1426028"/>
              <a:gd name="connsiteX3" fmla="*/ 1807463 w 3874864"/>
              <a:gd name="connsiteY3" fmla="*/ 446314 h 1426028"/>
              <a:gd name="connsiteX4" fmla="*/ 3581835 w 3874864"/>
              <a:gd name="connsiteY4" fmla="*/ 424543 h 1426028"/>
              <a:gd name="connsiteX5" fmla="*/ 3853977 w 3874864"/>
              <a:gd name="connsiteY5" fmla="*/ 0 h 1426028"/>
              <a:gd name="connsiteX0" fmla="*/ 0 w 3874429"/>
              <a:gd name="connsiteY0" fmla="*/ 1426028 h 1426028"/>
              <a:gd name="connsiteX1" fmla="*/ 522514 w 3874429"/>
              <a:gd name="connsiteY1" fmla="*/ 533400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  <a:gd name="connsiteX0" fmla="*/ 0 w 3874429"/>
              <a:gd name="connsiteY0" fmla="*/ 1426028 h 1426028"/>
              <a:gd name="connsiteX1" fmla="*/ 391885 w 3874429"/>
              <a:gd name="connsiteY1" fmla="*/ 620486 h 1426028"/>
              <a:gd name="connsiteX2" fmla="*/ 1807028 w 3874429"/>
              <a:gd name="connsiteY2" fmla="*/ 446314 h 1426028"/>
              <a:gd name="connsiteX3" fmla="*/ 3581400 w 3874429"/>
              <a:gd name="connsiteY3" fmla="*/ 424543 h 1426028"/>
              <a:gd name="connsiteX4" fmla="*/ 3853542 w 3874429"/>
              <a:gd name="connsiteY4" fmla="*/ 0 h 1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4429" h="1426028">
                <a:moveTo>
                  <a:pt x="0" y="1426028"/>
                </a:moveTo>
                <a:cubicBezTo>
                  <a:pt x="108857" y="1240064"/>
                  <a:pt x="123371" y="870858"/>
                  <a:pt x="391885" y="620486"/>
                </a:cubicBezTo>
                <a:cubicBezTo>
                  <a:pt x="660399" y="370114"/>
                  <a:pt x="1275442" y="478971"/>
                  <a:pt x="1807028" y="446314"/>
                </a:cubicBezTo>
                <a:cubicBezTo>
                  <a:pt x="2338614" y="413657"/>
                  <a:pt x="3240315" y="498929"/>
                  <a:pt x="3581400" y="424543"/>
                </a:cubicBezTo>
                <a:cubicBezTo>
                  <a:pt x="3922485" y="350157"/>
                  <a:pt x="3888013" y="175078"/>
                  <a:pt x="3853542" y="0"/>
                </a:cubicBezTo>
              </a:path>
            </a:pathLst>
          </a:custGeom>
          <a:noFill/>
          <a:ln w="28575">
            <a:solidFill>
              <a:srgbClr val="3355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Freeform 37">
            <a:extLst>
              <a:ext uri="{FF2B5EF4-FFF2-40B4-BE49-F238E27FC236}">
                <a16:creationId xmlns:a16="http://schemas.microsoft.com/office/drawing/2014/main" id="{5A0DDA6D-C64B-45AE-8D80-A4F8E4D68605}"/>
              </a:ext>
            </a:extLst>
          </p:cNvPr>
          <p:cNvSpPr/>
          <p:nvPr/>
        </p:nvSpPr>
        <p:spPr>
          <a:xfrm>
            <a:off x="2081057" y="3874238"/>
            <a:ext cx="1874520" cy="800100"/>
          </a:xfrm>
          <a:custGeom>
            <a:avLst/>
            <a:gdLst>
              <a:gd name="connsiteX0" fmla="*/ 1874520 w 1874520"/>
              <a:gd name="connsiteY0" fmla="*/ 800100 h 800100"/>
              <a:gd name="connsiteX1" fmla="*/ 1748790 w 1874520"/>
              <a:gd name="connsiteY1" fmla="*/ 525780 h 800100"/>
              <a:gd name="connsiteX2" fmla="*/ 1303020 w 1874520"/>
              <a:gd name="connsiteY2" fmla="*/ 388620 h 800100"/>
              <a:gd name="connsiteX3" fmla="*/ 137160 w 1874520"/>
              <a:gd name="connsiteY3" fmla="*/ 388620 h 800100"/>
              <a:gd name="connsiteX4" fmla="*/ 68580 w 1874520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800100">
                <a:moveTo>
                  <a:pt x="1874520" y="800100"/>
                </a:moveTo>
                <a:cubicBezTo>
                  <a:pt x="1859280" y="697230"/>
                  <a:pt x="1844040" y="594360"/>
                  <a:pt x="1748790" y="525780"/>
                </a:cubicBezTo>
                <a:cubicBezTo>
                  <a:pt x="1653540" y="457200"/>
                  <a:pt x="1571625" y="411480"/>
                  <a:pt x="1303020" y="388620"/>
                </a:cubicBezTo>
                <a:cubicBezTo>
                  <a:pt x="1034415" y="365760"/>
                  <a:pt x="342900" y="453390"/>
                  <a:pt x="137160" y="388620"/>
                </a:cubicBezTo>
                <a:cubicBezTo>
                  <a:pt x="-68580" y="323850"/>
                  <a:pt x="0" y="161925"/>
                  <a:pt x="68580" y="0"/>
                </a:cubicBezTo>
              </a:path>
            </a:pathLst>
          </a:custGeom>
          <a:noFill/>
          <a:ln w="28575">
            <a:solidFill>
              <a:srgbClr val="895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Freeform 40">
            <a:extLst>
              <a:ext uri="{FF2B5EF4-FFF2-40B4-BE49-F238E27FC236}">
                <a16:creationId xmlns:a16="http://schemas.microsoft.com/office/drawing/2014/main" id="{E25059A7-B638-400C-8A5C-8BE3BDCD0D21}"/>
              </a:ext>
            </a:extLst>
          </p:cNvPr>
          <p:cNvSpPr/>
          <p:nvPr/>
        </p:nvSpPr>
        <p:spPr>
          <a:xfrm>
            <a:off x="3166907" y="3885668"/>
            <a:ext cx="1863090" cy="1497330"/>
          </a:xfrm>
          <a:custGeom>
            <a:avLst/>
            <a:gdLst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48690 w 1872295"/>
              <a:gd name="connsiteY3" fmla="*/ 377190 h 1497330"/>
              <a:gd name="connsiteX4" fmla="*/ 0 w 1872295"/>
              <a:gd name="connsiteY4" fmla="*/ 0 h 1497330"/>
              <a:gd name="connsiteX0" fmla="*/ 1863090 w 1872295"/>
              <a:gd name="connsiteY0" fmla="*/ 1497330 h 1497330"/>
              <a:gd name="connsiteX1" fmla="*/ 1840230 w 1872295"/>
              <a:gd name="connsiteY1" fmla="*/ 1200150 h 1497330"/>
              <a:gd name="connsiteX2" fmla="*/ 1600200 w 1872295"/>
              <a:gd name="connsiteY2" fmla="*/ 617220 h 1497330"/>
              <a:gd name="connsiteX3" fmla="*/ 960120 w 1872295"/>
              <a:gd name="connsiteY3" fmla="*/ 308610 h 1497330"/>
              <a:gd name="connsiteX4" fmla="*/ 0 w 1872295"/>
              <a:gd name="connsiteY4" fmla="*/ 0 h 1497330"/>
              <a:gd name="connsiteX0" fmla="*/ 1863090 w 1866594"/>
              <a:gd name="connsiteY0" fmla="*/ 1497330 h 1497330"/>
              <a:gd name="connsiteX1" fmla="*/ 1817370 w 1866594"/>
              <a:gd name="connsiteY1" fmla="*/ 1120140 h 1497330"/>
              <a:gd name="connsiteX2" fmla="*/ 1600200 w 1866594"/>
              <a:gd name="connsiteY2" fmla="*/ 617220 h 1497330"/>
              <a:gd name="connsiteX3" fmla="*/ 960120 w 1866594"/>
              <a:gd name="connsiteY3" fmla="*/ 308610 h 1497330"/>
              <a:gd name="connsiteX4" fmla="*/ 0 w 1866594"/>
              <a:gd name="connsiteY4" fmla="*/ 0 h 1497330"/>
              <a:gd name="connsiteX0" fmla="*/ 1863090 w 1863090"/>
              <a:gd name="connsiteY0" fmla="*/ 1497330 h 1497330"/>
              <a:gd name="connsiteX1" fmla="*/ 1600200 w 1863090"/>
              <a:gd name="connsiteY1" fmla="*/ 61722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60120 w 1863090"/>
              <a:gd name="connsiteY2" fmla="*/ 308610 h 1497330"/>
              <a:gd name="connsiteX3" fmla="*/ 0 w 1863090"/>
              <a:gd name="connsiteY3" fmla="*/ 0 h 1497330"/>
              <a:gd name="connsiteX0" fmla="*/ 1863090 w 1863090"/>
              <a:gd name="connsiteY0" fmla="*/ 1497330 h 1497330"/>
              <a:gd name="connsiteX1" fmla="*/ 1657350 w 1863090"/>
              <a:gd name="connsiteY1" fmla="*/ 754380 h 1497330"/>
              <a:gd name="connsiteX2" fmla="*/ 937260 w 1863090"/>
              <a:gd name="connsiteY2" fmla="*/ 377190 h 1497330"/>
              <a:gd name="connsiteX3" fmla="*/ 0 w 1863090"/>
              <a:gd name="connsiteY3" fmla="*/ 0 h 149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090" h="1497330">
                <a:moveTo>
                  <a:pt x="1863090" y="1497330"/>
                </a:moveTo>
                <a:cubicBezTo>
                  <a:pt x="1808321" y="1313974"/>
                  <a:pt x="1811655" y="941070"/>
                  <a:pt x="1657350" y="754380"/>
                </a:cubicBezTo>
                <a:cubicBezTo>
                  <a:pt x="1503045" y="567690"/>
                  <a:pt x="1203960" y="480060"/>
                  <a:pt x="937260" y="377190"/>
                </a:cubicBezTo>
                <a:cubicBezTo>
                  <a:pt x="670560" y="274320"/>
                  <a:pt x="340995" y="137160"/>
                  <a:pt x="0" y="0"/>
                </a:cubicBezTo>
              </a:path>
            </a:pathLst>
          </a:custGeom>
          <a:noFill/>
          <a:ln w="28575">
            <a:solidFill>
              <a:srgbClr val="F28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Freeform 41">
            <a:extLst>
              <a:ext uri="{FF2B5EF4-FFF2-40B4-BE49-F238E27FC236}">
                <a16:creationId xmlns:a16="http://schemas.microsoft.com/office/drawing/2014/main" id="{8FA19956-6019-4B37-AB38-D43EA3567129}"/>
              </a:ext>
            </a:extLst>
          </p:cNvPr>
          <p:cNvSpPr/>
          <p:nvPr/>
        </p:nvSpPr>
        <p:spPr>
          <a:xfrm>
            <a:off x="4081307" y="3874238"/>
            <a:ext cx="2171700" cy="822960"/>
          </a:xfrm>
          <a:custGeom>
            <a:avLst/>
            <a:gdLst>
              <a:gd name="connsiteX0" fmla="*/ 2171700 w 2199878"/>
              <a:gd name="connsiteY0" fmla="*/ 822960 h 822960"/>
              <a:gd name="connsiteX1" fmla="*/ 1988820 w 2199878"/>
              <a:gd name="connsiteY1" fmla="*/ 251460 h 822960"/>
              <a:gd name="connsiteX2" fmla="*/ 605790 w 2199878"/>
              <a:gd name="connsiteY2" fmla="*/ 228600 h 822960"/>
              <a:gd name="connsiteX3" fmla="*/ 0 w 2199878"/>
              <a:gd name="connsiteY3" fmla="*/ 0 h 822960"/>
              <a:gd name="connsiteX0" fmla="*/ 2171700 w 2171700"/>
              <a:gd name="connsiteY0" fmla="*/ 822960 h 822960"/>
              <a:gd name="connsiteX1" fmla="*/ 605790 w 2171700"/>
              <a:gd name="connsiteY1" fmla="*/ 228600 h 822960"/>
              <a:gd name="connsiteX2" fmla="*/ 0 w 2171700"/>
              <a:gd name="connsiteY2" fmla="*/ 0 h 822960"/>
              <a:gd name="connsiteX0" fmla="*/ 2171700 w 2171700"/>
              <a:gd name="connsiteY0" fmla="*/ 822960 h 822960"/>
              <a:gd name="connsiteX1" fmla="*/ 0 w 2171700"/>
              <a:gd name="connsiteY1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700" h="822960">
                <a:moveTo>
                  <a:pt x="2171700" y="82296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9C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Freeform 42">
            <a:extLst>
              <a:ext uri="{FF2B5EF4-FFF2-40B4-BE49-F238E27FC236}">
                <a16:creationId xmlns:a16="http://schemas.microsoft.com/office/drawing/2014/main" id="{2D3F1172-5BDE-4189-9FB7-E917DDF98A71}"/>
              </a:ext>
            </a:extLst>
          </p:cNvPr>
          <p:cNvSpPr/>
          <p:nvPr/>
        </p:nvSpPr>
        <p:spPr>
          <a:xfrm>
            <a:off x="4801399" y="3874238"/>
            <a:ext cx="2543366" cy="1645920"/>
          </a:xfrm>
          <a:custGeom>
            <a:avLst/>
            <a:gdLst>
              <a:gd name="connsiteX0" fmla="*/ 2607109 w 2647848"/>
              <a:gd name="connsiteY0" fmla="*/ 1645920 h 1645920"/>
              <a:gd name="connsiteX1" fmla="*/ 2641399 w 2647848"/>
              <a:gd name="connsiteY1" fmla="*/ 1177290 h 1645920"/>
              <a:gd name="connsiteX2" fmla="*/ 2492809 w 2647848"/>
              <a:gd name="connsiteY2" fmla="*/ 560070 h 1645920"/>
              <a:gd name="connsiteX3" fmla="*/ 1772719 w 2647848"/>
              <a:gd name="connsiteY3" fmla="*/ 228600 h 1645920"/>
              <a:gd name="connsiteX4" fmla="*/ 972619 w 2647848"/>
              <a:gd name="connsiteY4" fmla="*/ 102870 h 1645920"/>
              <a:gd name="connsiteX5" fmla="*/ 92509 w 2647848"/>
              <a:gd name="connsiteY5" fmla="*/ 91440 h 1645920"/>
              <a:gd name="connsiteX6" fmla="*/ 69649 w 2647848"/>
              <a:gd name="connsiteY6" fmla="*/ 0 h 1645920"/>
              <a:gd name="connsiteX0" fmla="*/ 2607109 w 2700439"/>
              <a:gd name="connsiteY0" fmla="*/ 1645920 h 1645920"/>
              <a:gd name="connsiteX1" fmla="*/ 2641399 w 2700439"/>
              <a:gd name="connsiteY1" fmla="*/ 1177290 h 1645920"/>
              <a:gd name="connsiteX2" fmla="*/ 1772719 w 2700439"/>
              <a:gd name="connsiteY2" fmla="*/ 228600 h 1645920"/>
              <a:gd name="connsiteX3" fmla="*/ 972619 w 2700439"/>
              <a:gd name="connsiteY3" fmla="*/ 102870 h 1645920"/>
              <a:gd name="connsiteX4" fmla="*/ 92509 w 2700439"/>
              <a:gd name="connsiteY4" fmla="*/ 91440 h 1645920"/>
              <a:gd name="connsiteX5" fmla="*/ 69649 w 2700439"/>
              <a:gd name="connsiteY5" fmla="*/ 0 h 1645920"/>
              <a:gd name="connsiteX0" fmla="*/ 2607109 w 2759614"/>
              <a:gd name="connsiteY0" fmla="*/ 1645920 h 1645920"/>
              <a:gd name="connsiteX1" fmla="*/ 2641399 w 2759614"/>
              <a:gd name="connsiteY1" fmla="*/ 1177290 h 1645920"/>
              <a:gd name="connsiteX2" fmla="*/ 972619 w 2759614"/>
              <a:gd name="connsiteY2" fmla="*/ 102870 h 1645920"/>
              <a:gd name="connsiteX3" fmla="*/ 92509 w 2759614"/>
              <a:gd name="connsiteY3" fmla="*/ 91440 h 1645920"/>
              <a:gd name="connsiteX4" fmla="*/ 69649 w 2759614"/>
              <a:gd name="connsiteY4" fmla="*/ 0 h 1645920"/>
              <a:gd name="connsiteX0" fmla="*/ 2607109 w 2824772"/>
              <a:gd name="connsiteY0" fmla="*/ 1645920 h 1645920"/>
              <a:gd name="connsiteX1" fmla="*/ 2641399 w 2824772"/>
              <a:gd name="connsiteY1" fmla="*/ 1177290 h 1645920"/>
              <a:gd name="connsiteX2" fmla="*/ 92509 w 2824772"/>
              <a:gd name="connsiteY2" fmla="*/ 91440 h 1645920"/>
              <a:gd name="connsiteX3" fmla="*/ 69649 w 2824772"/>
              <a:gd name="connsiteY3" fmla="*/ 0 h 1645920"/>
              <a:gd name="connsiteX0" fmla="*/ 2607109 w 2612832"/>
              <a:gd name="connsiteY0" fmla="*/ 1645920 h 1645920"/>
              <a:gd name="connsiteX1" fmla="*/ 2161339 w 2612832"/>
              <a:gd name="connsiteY1" fmla="*/ 697230 h 1645920"/>
              <a:gd name="connsiteX2" fmla="*/ 92509 w 2612832"/>
              <a:gd name="connsiteY2" fmla="*/ 91440 h 1645920"/>
              <a:gd name="connsiteX3" fmla="*/ 69649 w 2612832"/>
              <a:gd name="connsiteY3" fmla="*/ 0 h 1645920"/>
              <a:gd name="connsiteX0" fmla="*/ 2537460 w 2543366"/>
              <a:gd name="connsiteY0" fmla="*/ 1645920 h 1645920"/>
              <a:gd name="connsiteX1" fmla="*/ 2091690 w 2543366"/>
              <a:gd name="connsiteY1" fmla="*/ 697230 h 1645920"/>
              <a:gd name="connsiteX2" fmla="*/ 0 w 2543366"/>
              <a:gd name="connsiteY2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3366" h="1645920">
                <a:moveTo>
                  <a:pt x="2537460" y="1645920"/>
                </a:moveTo>
                <a:cubicBezTo>
                  <a:pt x="2564130" y="1502092"/>
                  <a:pt x="2514600" y="971550"/>
                  <a:pt x="2091690" y="697230"/>
                </a:cubicBezTo>
                <a:cubicBezTo>
                  <a:pt x="1668780" y="422910"/>
                  <a:pt x="435769" y="145256"/>
                  <a:pt x="0" y="0"/>
                </a:cubicBezTo>
              </a:path>
            </a:pathLst>
          </a:custGeom>
          <a:noFill/>
          <a:ln w="28575">
            <a:solidFill>
              <a:srgbClr val="7FC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27195E03-053E-450A-BB66-8047E9D5C03C}"/>
              </a:ext>
            </a:extLst>
          </p:cNvPr>
          <p:cNvSpPr/>
          <p:nvPr/>
        </p:nvSpPr>
        <p:spPr>
          <a:xfrm>
            <a:off x="5681507" y="3874238"/>
            <a:ext cx="2857500" cy="891540"/>
          </a:xfrm>
          <a:custGeom>
            <a:avLst/>
            <a:gdLst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53721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954530 w 2857500"/>
              <a:gd name="connsiteY2" fmla="*/ 480060 h 891540"/>
              <a:gd name="connsiteX3" fmla="*/ 1268730 w 2857500"/>
              <a:gd name="connsiteY3" fmla="*/ 354330 h 891540"/>
              <a:gd name="connsiteX4" fmla="*/ 434340 w 2857500"/>
              <a:gd name="connsiteY4" fmla="*/ 160020 h 891540"/>
              <a:gd name="connsiteX5" fmla="*/ 0 w 2857500"/>
              <a:gd name="connsiteY5" fmla="*/ 0 h 891540"/>
              <a:gd name="connsiteX0" fmla="*/ 2857500 w 2857500"/>
              <a:gd name="connsiteY0" fmla="*/ 891540 h 891540"/>
              <a:gd name="connsiteX1" fmla="*/ 2583180 w 2857500"/>
              <a:gd name="connsiteY1" fmla="*/ 617220 h 891540"/>
              <a:gd name="connsiteX2" fmla="*/ 1268730 w 2857500"/>
              <a:gd name="connsiteY2" fmla="*/ 354330 h 891540"/>
              <a:gd name="connsiteX3" fmla="*/ 434340 w 2857500"/>
              <a:gd name="connsiteY3" fmla="*/ 160020 h 891540"/>
              <a:gd name="connsiteX4" fmla="*/ 0 w 2857500"/>
              <a:gd name="connsiteY4" fmla="*/ 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0" h="891540">
                <a:moveTo>
                  <a:pt x="2857500" y="891540"/>
                </a:moveTo>
                <a:cubicBezTo>
                  <a:pt x="2795587" y="783907"/>
                  <a:pt x="2847975" y="706755"/>
                  <a:pt x="2583180" y="617220"/>
                </a:cubicBezTo>
                <a:cubicBezTo>
                  <a:pt x="2318385" y="527685"/>
                  <a:pt x="1626870" y="430530"/>
                  <a:pt x="1268730" y="354330"/>
                </a:cubicBezTo>
                <a:cubicBezTo>
                  <a:pt x="1015365" y="300990"/>
                  <a:pt x="645795" y="219075"/>
                  <a:pt x="434340" y="160020"/>
                </a:cubicBezTo>
                <a:cubicBezTo>
                  <a:pt x="222885" y="100965"/>
                  <a:pt x="111442" y="50482"/>
                  <a:pt x="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10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9" grpId="0" animBg="1"/>
          <p:bldP spid="20" grpId="0" animBg="1"/>
          <p:bldP spid="21" grpId="0" animBg="1"/>
          <p:bldP spid="22" grpId="0" animBg="1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07680"/>
                                          </p:to>
                                        </p:animClr>
                                        <p:set>
                                          <p:cBhvr>
                                            <p:cTn id="10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395D1"/>
                                          </p:to>
                                        </p:animClr>
                                        <p:set>
                                          <p:cBhvr>
                                            <p:cTn id="1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7D7F1"/>
                                          </p:to>
                                        </p:animClr>
                                        <p:set>
                                          <p:cBhvr>
                                            <p:cTn id="1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8BE85"/>
                                          </p:to>
                                        </p:animClr>
                                        <p:set>
                                          <p:cBhvr>
                                            <p:cTn id="1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9DB73"/>
                                          </p:to>
                                        </p:animClr>
                                        <p:set>
                                          <p:cBhvr>
                                            <p:cTn id="1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4" fill="hold">
                          <p:stCondLst>
                            <p:cond delay="indefinite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BBE784"/>
                                          </p:to>
                                        </p:animClr>
                                        <p:set>
                                          <p:cBhvr>
                                            <p:cTn id="1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0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6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89DCEA"/>
                                          </p:to>
                                        </p:animClr>
                                        <p:set>
                                          <p:cBhvr>
                                            <p:cTn id="16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uiExpand="1" build="p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9" grpId="0" animBg="1"/>
          <p:bldP spid="20" grpId="0" animBg="1"/>
          <p:bldP spid="21" grpId="0" animBg="1"/>
          <p:bldP spid="22" grpId="0" animBg="1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0721" y="221224"/>
            <a:ext cx="11577485" cy="62533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BAE42C1C-03D1-44F7-9409-FF8995C1F10D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350775A-13D3-429C-B8E7-D733ABACB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A6001AAD-0ABF-4303-A8B0-6102E30A0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5" name="组合 1">
            <a:extLst>
              <a:ext uri="{FF2B5EF4-FFF2-40B4-BE49-F238E27FC236}">
                <a16:creationId xmlns:a16="http://schemas.microsoft.com/office/drawing/2014/main" id="{023BBF8B-CF43-4957-82F6-FE0FCC0E8568}"/>
              </a:ext>
            </a:extLst>
          </p:cNvPr>
          <p:cNvGrpSpPr/>
          <p:nvPr/>
        </p:nvGrpSpPr>
        <p:grpSpPr>
          <a:xfrm>
            <a:off x="2190307" y="550532"/>
            <a:ext cx="10001693" cy="649188"/>
            <a:chOff x="1252608" y="1540036"/>
            <a:chExt cx="8768847" cy="649188"/>
          </a:xfrm>
          <a:solidFill>
            <a:srgbClr val="FFFF00"/>
          </a:solidFill>
        </p:grpSpPr>
        <p:sp>
          <p:nvSpPr>
            <p:cNvPr id="16" name="矩形: 圆角 10">
              <a:extLst>
                <a:ext uri="{FF2B5EF4-FFF2-40B4-BE49-F238E27FC236}">
                  <a16:creationId xmlns:a16="http://schemas.microsoft.com/office/drawing/2014/main" id="{5BE73B7C-8D50-4F52-BD70-B273BF495B30}"/>
                </a:ext>
              </a:extLst>
            </p:cNvPr>
            <p:cNvSpPr/>
            <p:nvPr/>
          </p:nvSpPr>
          <p:spPr>
            <a:xfrm>
              <a:off x="1252608" y="1540036"/>
              <a:ext cx="6739769" cy="649188"/>
            </a:xfrm>
            <a:prstGeom prst="roundRect">
              <a:avLst>
                <a:gd name="adj" fmla="val 50000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17" name="直接连接符 2">
              <a:extLst>
                <a:ext uri="{FF2B5EF4-FFF2-40B4-BE49-F238E27FC236}">
                  <a16:creationId xmlns:a16="http://schemas.microsoft.com/office/drawing/2014/main" id="{20CC268D-6867-4709-85E3-6F5294BB5244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7992377" y="1864630"/>
              <a:ext cx="2029078" cy="15544"/>
            </a:xfrm>
            <a:prstGeom prst="line">
              <a:avLst/>
            </a:prstGeom>
            <a:grpFill/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CE7B4745-C6AD-44F0-9414-356B1852FF3B}"/>
              </a:ext>
            </a:extLst>
          </p:cNvPr>
          <p:cNvSpPr/>
          <p:nvPr/>
        </p:nvSpPr>
        <p:spPr>
          <a:xfrm>
            <a:off x="2509944" y="59760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56447E-0C01-403B-B634-2CFC55D49A5C}"/>
              </a:ext>
            </a:extLst>
          </p:cNvPr>
          <p:cNvSpPr txBox="1"/>
          <p:nvPr/>
        </p:nvSpPr>
        <p:spPr>
          <a:xfrm>
            <a:off x="3005062" y="487203"/>
            <a:ext cx="950332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a)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300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1D0FD2-EF20-48B3-AEDE-084C3128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93" y="1478339"/>
            <a:ext cx="5710614" cy="36131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19B86AE-BF9B-4E69-84EA-6E54EF41A6D2}"/>
              </a:ext>
            </a:extLst>
          </p:cNvPr>
          <p:cNvSpPr txBox="1"/>
          <p:nvPr/>
        </p:nvSpPr>
        <p:spPr>
          <a:xfrm>
            <a:off x="2104043" y="5531269"/>
            <a:ext cx="6074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Số liền trước của 300 là: 299</a:t>
            </a:r>
            <a:endParaRPr lang="en-VN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904771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5968E5-8BE4-47F6-99E1-95CDB5A8375B}"/>
              </a:ext>
            </a:extLst>
          </p:cNvPr>
          <p:cNvSpPr/>
          <p:nvPr/>
        </p:nvSpPr>
        <p:spPr>
          <a:xfrm>
            <a:off x="922607" y="99295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0FCE4-BF27-43C7-8FDE-B691184A7DB9}"/>
              </a:ext>
            </a:extLst>
          </p:cNvPr>
          <p:cNvSpPr txBox="1"/>
          <p:nvPr/>
        </p:nvSpPr>
        <p:spPr>
          <a:xfrm>
            <a:off x="1493195" y="852099"/>
            <a:ext cx="9503321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liền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999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5F05E-3E97-4AB5-8A14-2DAA75B466EC}"/>
              </a:ext>
            </a:extLst>
          </p:cNvPr>
          <p:cNvSpPr txBox="1"/>
          <p:nvPr/>
        </p:nvSpPr>
        <p:spPr>
          <a:xfrm>
            <a:off x="1654910" y="5009467"/>
            <a:ext cx="5981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VN" sz="3200" dirty="0">
                <a:sym typeface="Wingdings" pitchFamily="2" charset="2"/>
              </a:rPr>
              <a:t>Số liền trước của 999 là: </a:t>
            </a:r>
            <a:r>
              <a:rPr lang="en-VN" sz="3200" dirty="0">
                <a:solidFill>
                  <a:srgbClr val="FF0000"/>
                </a:solidFill>
                <a:sym typeface="Wingdings" pitchFamily="2" charset="2"/>
              </a:rPr>
              <a:t>998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B18555-8D5F-4235-AD1C-DB6E5C0400E2}"/>
              </a:ext>
            </a:extLst>
          </p:cNvPr>
          <p:cNvSpPr/>
          <p:nvPr/>
        </p:nvSpPr>
        <p:spPr>
          <a:xfrm>
            <a:off x="1654910" y="2075064"/>
            <a:ext cx="2476500" cy="2476500"/>
          </a:xfrm>
          <a:solidFill>
            <a:srgbClr val="EF5F5F">
              <a:alpha val="76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/>
              <a:t>998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3CB2C2-34A9-4FD6-9DC4-08B818689BCB}"/>
              </a:ext>
            </a:extLst>
          </p:cNvPr>
          <p:cNvSpPr/>
          <p:nvPr/>
        </p:nvSpPr>
        <p:spPr>
          <a:xfrm>
            <a:off x="8187956" y="2075064"/>
            <a:ext cx="2476500" cy="2476500"/>
          </a:xfrm>
          <a:solidFill>
            <a:srgbClr val="7FC438">
              <a:alpha val="74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/>
              <a:t>1000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C8F7BED-18A5-4C31-9F2A-8BB31105E268}"/>
              </a:ext>
            </a:extLst>
          </p:cNvPr>
          <p:cNvSpPr/>
          <p:nvPr/>
        </p:nvSpPr>
        <p:spPr>
          <a:xfrm>
            <a:off x="5006606" y="2140924"/>
            <a:ext cx="2476500" cy="2476500"/>
          </a:xfrm>
          <a:solidFill>
            <a:srgbClr val="F9CA47">
              <a:alpha val="73000"/>
            </a:srgb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spc="3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10" name="Curved Down Arrow 4">
            <a:extLst>
              <a:ext uri="{FF2B5EF4-FFF2-40B4-BE49-F238E27FC236}">
                <a16:creationId xmlns:a16="http://schemas.microsoft.com/office/drawing/2014/main" id="{7A660C5E-2F3D-424F-8A3D-503E281A9B8E}"/>
              </a:ext>
            </a:extLst>
          </p:cNvPr>
          <p:cNvSpPr/>
          <p:nvPr/>
        </p:nvSpPr>
        <p:spPr>
          <a:xfrm flipH="1">
            <a:off x="2932150" y="1848533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6A5E5E-B0B1-4C55-A607-A0BEE9BF7908}"/>
              </a:ext>
            </a:extLst>
          </p:cNvPr>
          <p:cNvSpPr/>
          <p:nvPr/>
        </p:nvSpPr>
        <p:spPr>
          <a:xfrm>
            <a:off x="2168156" y="2721395"/>
            <a:ext cx="1466850" cy="1183838"/>
          </a:xfrm>
          <a:prstGeom prst="rect">
            <a:avLst/>
          </a:prstGeom>
          <a:solidFill>
            <a:srgbClr val="F1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Curved Down Arrow 12">
            <a:extLst>
              <a:ext uri="{FF2B5EF4-FFF2-40B4-BE49-F238E27FC236}">
                <a16:creationId xmlns:a16="http://schemas.microsoft.com/office/drawing/2014/main" id="{D486B62F-0867-44EC-BFD0-1E191987650D}"/>
              </a:ext>
            </a:extLst>
          </p:cNvPr>
          <p:cNvSpPr/>
          <p:nvPr/>
        </p:nvSpPr>
        <p:spPr>
          <a:xfrm>
            <a:off x="6495080" y="1844940"/>
            <a:ext cx="2892136" cy="675409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E0BB8A-3A91-4D82-A68B-C56DBB56313C}"/>
              </a:ext>
            </a:extLst>
          </p:cNvPr>
          <p:cNvSpPr/>
          <p:nvPr/>
        </p:nvSpPr>
        <p:spPr>
          <a:xfrm>
            <a:off x="8654680" y="2787255"/>
            <a:ext cx="1666875" cy="1183838"/>
          </a:xfrm>
          <a:prstGeom prst="rect">
            <a:avLst/>
          </a:prstGeom>
          <a:solidFill>
            <a:srgbClr val="A0D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E43402-E01F-476D-AF1D-6233CB4CA43C}"/>
              </a:ext>
            </a:extLst>
          </p:cNvPr>
          <p:cNvSpPr txBox="1"/>
          <p:nvPr/>
        </p:nvSpPr>
        <p:spPr>
          <a:xfrm>
            <a:off x="1654910" y="5745336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VN" sz="3200" dirty="0">
                <a:sym typeface="Wingdings" pitchFamily="2" charset="2"/>
              </a:rPr>
              <a:t>Số liền sau của 999 là: </a:t>
            </a:r>
            <a:r>
              <a:rPr lang="en-VN" sz="3200" dirty="0">
                <a:solidFill>
                  <a:srgbClr val="FF0000"/>
                </a:solidFill>
                <a:sym typeface="Wingdings" pitchFamily="2" charset="2"/>
              </a:rPr>
              <a:t>1000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3" grpId="0" animBg="1"/>
      <p:bldP spid="14" grpId="0" animBg="1"/>
      <p:bldP spid="14" grpId="1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8D117A4E-B45D-441C-B6B9-615B55FDB9C6}"/>
              </a:ext>
            </a:extLst>
          </p:cNvPr>
          <p:cNvSpPr/>
          <p:nvPr/>
        </p:nvSpPr>
        <p:spPr>
          <a:xfrm>
            <a:off x="3776938" y="313064"/>
            <a:ext cx="4256720" cy="1345919"/>
          </a:xfrm>
          <a:custGeom>
            <a:avLst/>
            <a:gdLst>
              <a:gd name="connsiteX0" fmla="*/ 384287 w 4256720"/>
              <a:gd name="connsiteY0" fmla="*/ 447705 h 1345919"/>
              <a:gd name="connsiteX1" fmla="*/ 554063 w 4256720"/>
              <a:gd name="connsiteY1" fmla="*/ 215191 h 1345919"/>
              <a:gd name="connsiteX2" fmla="*/ 1379985 w 4256720"/>
              <a:gd name="connsiteY2" fmla="*/ 162071 h 1345919"/>
              <a:gd name="connsiteX3" fmla="*/ 2212706 w 4256720"/>
              <a:gd name="connsiteY3" fmla="*/ 106925 h 1345919"/>
              <a:gd name="connsiteX4" fmla="*/ 2537182 w 4256720"/>
              <a:gd name="connsiteY4" fmla="*/ 6231 h 1345919"/>
              <a:gd name="connsiteX5" fmla="*/ 2939600 w 4256720"/>
              <a:gd name="connsiteY5" fmla="*/ 77296 h 1345919"/>
              <a:gd name="connsiteX6" fmla="*/ 3494353 w 4256720"/>
              <a:gd name="connsiteY6" fmla="*/ 21497 h 1345919"/>
              <a:gd name="connsiteX7" fmla="*/ 3775671 w 4256720"/>
              <a:gd name="connsiteY7" fmla="*/ 173723 h 1345919"/>
              <a:gd name="connsiteX8" fmla="*/ 4136704 w 4256720"/>
              <a:gd name="connsiteY8" fmla="*/ 321462 h 1345919"/>
              <a:gd name="connsiteX9" fmla="*/ 4120544 w 4256720"/>
              <a:gd name="connsiteY9" fmla="*/ 481664 h 1345919"/>
              <a:gd name="connsiteX10" fmla="*/ 4238589 w 4256720"/>
              <a:gd name="connsiteY10" fmla="*/ 726609 h 1345919"/>
              <a:gd name="connsiteX11" fmla="*/ 3685610 w 4256720"/>
              <a:gd name="connsiteY11" fmla="*/ 941021 h 1345919"/>
              <a:gd name="connsiteX12" fmla="*/ 3487652 w 4256720"/>
              <a:gd name="connsiteY12" fmla="*/ 1124745 h 1345919"/>
              <a:gd name="connsiteX13" fmla="*/ 2813672 w 4256720"/>
              <a:gd name="connsiteY13" fmla="*/ 1146990 h 1345919"/>
              <a:gd name="connsiteX14" fmla="*/ 2332032 w 4256720"/>
              <a:gd name="connsiteY14" fmla="*/ 1342990 h 1345919"/>
              <a:gd name="connsiteX15" fmla="*/ 1623859 w 4256720"/>
              <a:gd name="connsiteY15" fmla="*/ 1223353 h 1345919"/>
              <a:gd name="connsiteX16" fmla="*/ 571898 w 4256720"/>
              <a:gd name="connsiteY16" fmla="*/ 1105149 h 1345919"/>
              <a:gd name="connsiteX17" fmla="*/ 109374 w 4256720"/>
              <a:gd name="connsiteY17" fmla="*/ 973610 h 1345919"/>
              <a:gd name="connsiteX18" fmla="*/ 208204 w 4256720"/>
              <a:gd name="connsiteY18" fmla="*/ 796055 h 1345919"/>
              <a:gd name="connsiteX19" fmla="*/ -493 w 4256720"/>
              <a:gd name="connsiteY19" fmla="*/ 613888 h 1345919"/>
              <a:gd name="connsiteX20" fmla="*/ 380641 w 4256720"/>
              <a:gd name="connsiteY20" fmla="*/ 451973 h 1345919"/>
              <a:gd name="connsiteX21" fmla="*/ 384287 w 4256720"/>
              <a:gd name="connsiteY21" fmla="*/ 447705 h 1345919"/>
              <a:gd name="connsiteX0" fmla="*/ 462425 w 4256720"/>
              <a:gd name="connsiteY0" fmla="*/ 815558 h 1345919"/>
              <a:gd name="connsiteX1" fmla="*/ 212836 w 4256720"/>
              <a:gd name="connsiteY1" fmla="*/ 790727 h 1345919"/>
              <a:gd name="connsiteX2" fmla="*/ 682651 w 4256720"/>
              <a:gd name="connsiteY2" fmla="*/ 1087296 h 1345919"/>
              <a:gd name="connsiteX3" fmla="*/ 573474 w 4256720"/>
              <a:gd name="connsiteY3" fmla="*/ 1099167 h 1345919"/>
              <a:gd name="connsiteX4" fmla="*/ 1623662 w 4256720"/>
              <a:gd name="connsiteY4" fmla="*/ 1217869 h 1345919"/>
              <a:gd name="connsiteX5" fmla="*/ 1557841 w 4256720"/>
              <a:gd name="connsiteY5" fmla="*/ 1163659 h 1345919"/>
              <a:gd name="connsiteX6" fmla="*/ 2840473 w 4256720"/>
              <a:gd name="connsiteY6" fmla="*/ 1082685 h 1345919"/>
              <a:gd name="connsiteX7" fmla="*/ 2814164 w 4256720"/>
              <a:gd name="connsiteY7" fmla="*/ 1142161 h 1345919"/>
              <a:gd name="connsiteX8" fmla="*/ 3362907 w 4256720"/>
              <a:gd name="connsiteY8" fmla="*/ 715144 h 1345919"/>
              <a:gd name="connsiteX9" fmla="*/ 3683245 w 4256720"/>
              <a:gd name="connsiteY9" fmla="*/ 937469 h 1345919"/>
              <a:gd name="connsiteX10" fmla="*/ 4118573 w 4256720"/>
              <a:gd name="connsiteY10" fmla="*/ 478362 h 1345919"/>
              <a:gd name="connsiteX11" fmla="*/ 3975894 w 4256720"/>
              <a:gd name="connsiteY11" fmla="*/ 561734 h 1345919"/>
              <a:gd name="connsiteX12" fmla="*/ 3776262 w 4256720"/>
              <a:gd name="connsiteY12" fmla="*/ 169049 h 1345919"/>
              <a:gd name="connsiteX13" fmla="*/ 3783751 w 4256720"/>
              <a:gd name="connsiteY13" fmla="*/ 208430 h 1345919"/>
              <a:gd name="connsiteX14" fmla="*/ 2865206 w 4256720"/>
              <a:gd name="connsiteY14" fmla="*/ 123126 h 1345919"/>
              <a:gd name="connsiteX15" fmla="*/ 2938319 w 4256720"/>
              <a:gd name="connsiteY15" fmla="*/ 72903 h 1345919"/>
              <a:gd name="connsiteX16" fmla="*/ 2181667 w 4256720"/>
              <a:gd name="connsiteY16" fmla="*/ 147054 h 1345919"/>
              <a:gd name="connsiteX17" fmla="*/ 2217041 w 4256720"/>
              <a:gd name="connsiteY17" fmla="*/ 103747 h 1345919"/>
              <a:gd name="connsiteX18" fmla="*/ 1379492 w 4256720"/>
              <a:gd name="connsiteY18" fmla="*/ 161759 h 1345919"/>
              <a:gd name="connsiteX19" fmla="*/ 1507588 w 4256720"/>
              <a:gd name="connsiteY19" fmla="*/ 203757 h 1345919"/>
              <a:gd name="connsiteX20" fmla="*/ 406654 w 4256720"/>
              <a:gd name="connsiteY20" fmla="*/ 491914 h 1345919"/>
              <a:gd name="connsiteX21" fmla="*/ 384287 w 4256720"/>
              <a:gd name="connsiteY21" fmla="*/ 447705 h 1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6720" h="1345919" fill="none" extrusionOk="0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</a:path>
              <a:path w="4256720" h="1345919" fill="none" extrusionOk="0"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</a:path>
              <a:path w="4256720" h="1345919" stroke="0" extrusionOk="0"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</a:path>
              <a:path w="4256720" h="1345919" fill="none" stroke="0" extrusionOk="0"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349294"/>
                  </a:solidFill>
                  <a:prstDash val="solid"/>
                </a:ln>
                <a:solidFill>
                  <a:srgbClr val="34929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349294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3363320"/>
            <a:ext cx="3671394" cy="3671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0A727-3B09-4416-901F-FD3E0E6AD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1658983"/>
            <a:ext cx="10267487" cy="27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Káº¿t quáº£ hÃ¬nh áº£nh cho PLAY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862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26C143-4444-4C34-8B32-8344B2D16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094" y="998679"/>
            <a:ext cx="946181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 NK PowerSkills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1 NK PowerSkills"/>
          <p:cNvPicPr>
            <a:picLocks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624072" y="414337"/>
            <a:ext cx="8567928" cy="6029325"/>
          </a:xfrm>
          <a:prstGeom prst="rect">
            <a:avLst/>
          </a:prstGeom>
        </p:spPr>
      </p:pic>
      <p:pic>
        <p:nvPicPr>
          <p:cNvPr id="7" name="10 NK PowerSkills"/>
          <p:cNvPicPr>
            <a:picLocks/>
          </p:cNvPicPr>
          <p:nvPr/>
        </p:nvPicPr>
        <p:blipFill rotWithShape="1"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r="12485"/>
          <a:stretch/>
        </p:blipFill>
        <p:spPr>
          <a:xfrm flipH="1">
            <a:off x="174170" y="1156549"/>
            <a:ext cx="4273297" cy="5287113"/>
          </a:xfrm>
          <a:prstGeom prst="rect">
            <a:avLst/>
          </a:prstGeom>
        </p:spPr>
      </p:pic>
      <p:pic>
        <p:nvPicPr>
          <p:cNvPr id="1026" name="09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36" y="3173886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08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01" y="23426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07 NK PowerSkills" descr="Káº¿t quáº£ hÃ¬nh áº£nh cho fire animation 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88" y="3353502"/>
            <a:ext cx="3550993" cy="266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6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04" y="626750"/>
            <a:ext cx="1719754" cy="675276"/>
          </a:xfrm>
          <a:prstGeom prst="rect">
            <a:avLst/>
          </a:prstGeom>
        </p:spPr>
      </p:pic>
      <p:pic>
        <p:nvPicPr>
          <p:cNvPr id="12" name="05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3872" y="626750"/>
            <a:ext cx="1719754" cy="675276"/>
          </a:xfrm>
          <a:prstGeom prst="rect">
            <a:avLst/>
          </a:prstGeom>
        </p:spPr>
      </p:pic>
      <p:pic>
        <p:nvPicPr>
          <p:cNvPr id="13" name="04 NK PowerSkills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9841" y="626750"/>
            <a:ext cx="1719754" cy="675276"/>
          </a:xfrm>
          <a:prstGeom prst="rect">
            <a:avLst/>
          </a:prstGeom>
        </p:spPr>
      </p:pic>
      <p:pic>
        <p:nvPicPr>
          <p:cNvPr id="11" name="03 NK 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0417" y="1242392"/>
            <a:ext cx="4714038" cy="4151339"/>
          </a:xfrm>
          <a:prstGeom prst="rect">
            <a:avLst/>
          </a:prstGeom>
        </p:spPr>
      </p:pic>
      <p:pic>
        <p:nvPicPr>
          <p:cNvPr id="14" name="02 NK 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5888" y="626750"/>
            <a:ext cx="1719754" cy="675276"/>
          </a:xfrm>
          <a:prstGeom prst="rect">
            <a:avLst/>
          </a:prstGeom>
        </p:spPr>
      </p:pic>
      <p:pic>
        <p:nvPicPr>
          <p:cNvPr id="15" name="01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1856" y="626750"/>
            <a:ext cx="1719754" cy="675276"/>
          </a:xfrm>
          <a:prstGeom prst="rect">
            <a:avLst/>
          </a:prstGeom>
        </p:spPr>
      </p:pic>
      <p:pic>
        <p:nvPicPr>
          <p:cNvPr id="2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86" y="-169043"/>
            <a:ext cx="558971" cy="941425"/>
          </a:xfrm>
          <a:prstGeom prst="rect">
            <a:avLst/>
          </a:prstGeom>
        </p:spPr>
      </p:pic>
      <p:pic>
        <p:nvPicPr>
          <p:cNvPr id="17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65" y="-169043"/>
            <a:ext cx="558971" cy="941425"/>
          </a:xfrm>
          <a:prstGeom prst="rect">
            <a:avLst/>
          </a:prstGeom>
        </p:spPr>
      </p:pic>
      <p:pic>
        <p:nvPicPr>
          <p:cNvPr id="18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2" y="-169043"/>
            <a:ext cx="558971" cy="941425"/>
          </a:xfrm>
          <a:prstGeom prst="rect">
            <a:avLst/>
          </a:prstGeom>
        </p:spPr>
      </p:pic>
      <p:pic>
        <p:nvPicPr>
          <p:cNvPr id="19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13" y="-140897"/>
            <a:ext cx="558971" cy="941425"/>
          </a:xfrm>
          <a:prstGeom prst="rect">
            <a:avLst/>
          </a:prstGeom>
        </p:spPr>
      </p:pic>
      <p:pic>
        <p:nvPicPr>
          <p:cNvPr id="20" name="Ghé thăm Fb.com/nkpowerskills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DF9E7"/>
              </a:clrFrom>
              <a:clrTo>
                <a:srgbClr val="FDF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66" y="-140897"/>
            <a:ext cx="558971" cy="9414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12B132-D577-43EE-9E31-8AA25DA89F89}"/>
              </a:ext>
            </a:extLst>
          </p:cNvPr>
          <p:cNvSpPr txBox="1"/>
          <p:nvPr/>
        </p:nvSpPr>
        <p:spPr>
          <a:xfrm>
            <a:off x="1750438" y="2814060"/>
            <a:ext cx="856792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Win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7343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6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042" y="561058"/>
            <a:ext cx="10972800" cy="143017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105560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Một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438324" y="785443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1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4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467696"/>
            <a:ext cx="10972800" cy="194095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443666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443666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3195590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3221995"/>
            <a:ext cx="5065486" cy="119181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A.190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3326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311963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07910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31848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371462" y="1229524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81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214526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111, 112, 113, 114,........,116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78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114</a:t>
            </a: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3901294" y="1212389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26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132802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6040" y="3226464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897" y="3180041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7175" y="4445867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30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6040" y="4405882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0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97" y="312248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446" y="430351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20" y="421657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20" y="306186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356947" y="785443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88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5122" b="517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43" y="232229"/>
            <a:ext cx="10972800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543" y="3464350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Một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mốt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8857" y="3464350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Một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8857" y="4617363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Một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mốt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4643768"/>
            <a:ext cx="5065486" cy="98750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Một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721" y="5760625"/>
            <a:ext cx="1091279" cy="1097375"/>
          </a:xfrm>
          <a:prstGeom prst="rect">
            <a:avLst/>
          </a:prstGeom>
        </p:spPr>
      </p:pic>
      <p:pic>
        <p:nvPicPr>
          <p:cNvPr id="4100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6036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49" y="4541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450088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680" y="334617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8A8914-E480-4FCD-9369-47C82F10D59D}"/>
              </a:ext>
            </a:extLst>
          </p:cNvPr>
          <p:cNvGrpSpPr/>
          <p:nvPr/>
        </p:nvGrpSpPr>
        <p:grpSpPr>
          <a:xfrm>
            <a:off x="4688572" y="1167621"/>
            <a:ext cx="4273297" cy="5287113"/>
            <a:chOff x="4279971" y="683223"/>
            <a:chExt cx="4273297" cy="5287113"/>
          </a:xfrm>
        </p:grpSpPr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10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rcRect r="12485"/>
            <a:stretch/>
          </p:blipFill>
          <p:spPr>
            <a:xfrm flipH="1">
              <a:off x="4279971" y="683223"/>
              <a:ext cx="4273297" cy="5287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089" y="2385354"/>
              <a:ext cx="558971" cy="9414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040" y="3006094"/>
              <a:ext cx="558971" cy="9414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DF9E7"/>
                </a:clrFrom>
                <a:clrTo>
                  <a:srgbClr val="FDF9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75" y="2694582"/>
              <a:ext cx="558971" cy="941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1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um-ket-thuc-vide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8D117A4E-B45D-441C-B6B9-615B55FDB9C6}"/>
              </a:ext>
            </a:extLst>
          </p:cNvPr>
          <p:cNvSpPr/>
          <p:nvPr/>
        </p:nvSpPr>
        <p:spPr>
          <a:xfrm>
            <a:off x="3776938" y="313064"/>
            <a:ext cx="4256720" cy="1345919"/>
          </a:xfrm>
          <a:custGeom>
            <a:avLst/>
            <a:gdLst>
              <a:gd name="connsiteX0" fmla="*/ 384287 w 4256720"/>
              <a:gd name="connsiteY0" fmla="*/ 447705 h 1345919"/>
              <a:gd name="connsiteX1" fmla="*/ 554063 w 4256720"/>
              <a:gd name="connsiteY1" fmla="*/ 215191 h 1345919"/>
              <a:gd name="connsiteX2" fmla="*/ 1379985 w 4256720"/>
              <a:gd name="connsiteY2" fmla="*/ 162071 h 1345919"/>
              <a:gd name="connsiteX3" fmla="*/ 2212706 w 4256720"/>
              <a:gd name="connsiteY3" fmla="*/ 106925 h 1345919"/>
              <a:gd name="connsiteX4" fmla="*/ 2537182 w 4256720"/>
              <a:gd name="connsiteY4" fmla="*/ 6231 h 1345919"/>
              <a:gd name="connsiteX5" fmla="*/ 2939600 w 4256720"/>
              <a:gd name="connsiteY5" fmla="*/ 77296 h 1345919"/>
              <a:gd name="connsiteX6" fmla="*/ 3494353 w 4256720"/>
              <a:gd name="connsiteY6" fmla="*/ 21497 h 1345919"/>
              <a:gd name="connsiteX7" fmla="*/ 3775671 w 4256720"/>
              <a:gd name="connsiteY7" fmla="*/ 173723 h 1345919"/>
              <a:gd name="connsiteX8" fmla="*/ 4136704 w 4256720"/>
              <a:gd name="connsiteY8" fmla="*/ 321462 h 1345919"/>
              <a:gd name="connsiteX9" fmla="*/ 4120544 w 4256720"/>
              <a:gd name="connsiteY9" fmla="*/ 481664 h 1345919"/>
              <a:gd name="connsiteX10" fmla="*/ 4238589 w 4256720"/>
              <a:gd name="connsiteY10" fmla="*/ 726609 h 1345919"/>
              <a:gd name="connsiteX11" fmla="*/ 3685610 w 4256720"/>
              <a:gd name="connsiteY11" fmla="*/ 941021 h 1345919"/>
              <a:gd name="connsiteX12" fmla="*/ 3487652 w 4256720"/>
              <a:gd name="connsiteY12" fmla="*/ 1124745 h 1345919"/>
              <a:gd name="connsiteX13" fmla="*/ 2813672 w 4256720"/>
              <a:gd name="connsiteY13" fmla="*/ 1146990 h 1345919"/>
              <a:gd name="connsiteX14" fmla="*/ 2332032 w 4256720"/>
              <a:gd name="connsiteY14" fmla="*/ 1342990 h 1345919"/>
              <a:gd name="connsiteX15" fmla="*/ 1623859 w 4256720"/>
              <a:gd name="connsiteY15" fmla="*/ 1223353 h 1345919"/>
              <a:gd name="connsiteX16" fmla="*/ 571898 w 4256720"/>
              <a:gd name="connsiteY16" fmla="*/ 1105149 h 1345919"/>
              <a:gd name="connsiteX17" fmla="*/ 109374 w 4256720"/>
              <a:gd name="connsiteY17" fmla="*/ 973610 h 1345919"/>
              <a:gd name="connsiteX18" fmla="*/ 208204 w 4256720"/>
              <a:gd name="connsiteY18" fmla="*/ 796055 h 1345919"/>
              <a:gd name="connsiteX19" fmla="*/ -493 w 4256720"/>
              <a:gd name="connsiteY19" fmla="*/ 613888 h 1345919"/>
              <a:gd name="connsiteX20" fmla="*/ 380641 w 4256720"/>
              <a:gd name="connsiteY20" fmla="*/ 451973 h 1345919"/>
              <a:gd name="connsiteX21" fmla="*/ 384287 w 4256720"/>
              <a:gd name="connsiteY21" fmla="*/ 447705 h 1345919"/>
              <a:gd name="connsiteX0" fmla="*/ 462425 w 4256720"/>
              <a:gd name="connsiteY0" fmla="*/ 815558 h 1345919"/>
              <a:gd name="connsiteX1" fmla="*/ 212836 w 4256720"/>
              <a:gd name="connsiteY1" fmla="*/ 790727 h 1345919"/>
              <a:gd name="connsiteX2" fmla="*/ 682651 w 4256720"/>
              <a:gd name="connsiteY2" fmla="*/ 1087296 h 1345919"/>
              <a:gd name="connsiteX3" fmla="*/ 573474 w 4256720"/>
              <a:gd name="connsiteY3" fmla="*/ 1099167 h 1345919"/>
              <a:gd name="connsiteX4" fmla="*/ 1623662 w 4256720"/>
              <a:gd name="connsiteY4" fmla="*/ 1217869 h 1345919"/>
              <a:gd name="connsiteX5" fmla="*/ 1557841 w 4256720"/>
              <a:gd name="connsiteY5" fmla="*/ 1163659 h 1345919"/>
              <a:gd name="connsiteX6" fmla="*/ 2840473 w 4256720"/>
              <a:gd name="connsiteY6" fmla="*/ 1082685 h 1345919"/>
              <a:gd name="connsiteX7" fmla="*/ 2814164 w 4256720"/>
              <a:gd name="connsiteY7" fmla="*/ 1142161 h 1345919"/>
              <a:gd name="connsiteX8" fmla="*/ 3362907 w 4256720"/>
              <a:gd name="connsiteY8" fmla="*/ 715144 h 1345919"/>
              <a:gd name="connsiteX9" fmla="*/ 3683245 w 4256720"/>
              <a:gd name="connsiteY9" fmla="*/ 937469 h 1345919"/>
              <a:gd name="connsiteX10" fmla="*/ 4118573 w 4256720"/>
              <a:gd name="connsiteY10" fmla="*/ 478362 h 1345919"/>
              <a:gd name="connsiteX11" fmla="*/ 3975894 w 4256720"/>
              <a:gd name="connsiteY11" fmla="*/ 561734 h 1345919"/>
              <a:gd name="connsiteX12" fmla="*/ 3776262 w 4256720"/>
              <a:gd name="connsiteY12" fmla="*/ 169049 h 1345919"/>
              <a:gd name="connsiteX13" fmla="*/ 3783751 w 4256720"/>
              <a:gd name="connsiteY13" fmla="*/ 208430 h 1345919"/>
              <a:gd name="connsiteX14" fmla="*/ 2865206 w 4256720"/>
              <a:gd name="connsiteY14" fmla="*/ 123126 h 1345919"/>
              <a:gd name="connsiteX15" fmla="*/ 2938319 w 4256720"/>
              <a:gd name="connsiteY15" fmla="*/ 72903 h 1345919"/>
              <a:gd name="connsiteX16" fmla="*/ 2181667 w 4256720"/>
              <a:gd name="connsiteY16" fmla="*/ 147054 h 1345919"/>
              <a:gd name="connsiteX17" fmla="*/ 2217041 w 4256720"/>
              <a:gd name="connsiteY17" fmla="*/ 103747 h 1345919"/>
              <a:gd name="connsiteX18" fmla="*/ 1379492 w 4256720"/>
              <a:gd name="connsiteY18" fmla="*/ 161759 h 1345919"/>
              <a:gd name="connsiteX19" fmla="*/ 1507588 w 4256720"/>
              <a:gd name="connsiteY19" fmla="*/ 203757 h 1345919"/>
              <a:gd name="connsiteX20" fmla="*/ 406654 w 4256720"/>
              <a:gd name="connsiteY20" fmla="*/ 491914 h 1345919"/>
              <a:gd name="connsiteX21" fmla="*/ 384287 w 4256720"/>
              <a:gd name="connsiteY21" fmla="*/ 447705 h 1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56720" h="1345919" fill="none" extrusionOk="0">
                <a:moveTo>
                  <a:pt x="384287" y="447705"/>
                </a:moveTo>
                <a:cubicBezTo>
                  <a:pt x="350900" y="372262"/>
                  <a:pt x="429145" y="288269"/>
                  <a:pt x="554063" y="215191"/>
                </a:cubicBezTo>
                <a:cubicBezTo>
                  <a:pt x="746675" y="99843"/>
                  <a:pt x="1109927" y="100449"/>
                  <a:pt x="1379985" y="162071"/>
                </a:cubicBezTo>
                <a:cubicBezTo>
                  <a:pt x="1536496" y="59847"/>
                  <a:pt x="1945285" y="56077"/>
                  <a:pt x="2212706" y="106925"/>
                </a:cubicBezTo>
                <a:cubicBezTo>
                  <a:pt x="2275579" y="75291"/>
                  <a:pt x="2411492" y="2249"/>
                  <a:pt x="2537182" y="6231"/>
                </a:cubicBezTo>
                <a:cubicBezTo>
                  <a:pt x="2702665" y="-10569"/>
                  <a:pt x="2833646" y="30754"/>
                  <a:pt x="2939600" y="77296"/>
                </a:cubicBezTo>
                <a:cubicBezTo>
                  <a:pt x="3053219" y="36618"/>
                  <a:pt x="3335620" y="-1927"/>
                  <a:pt x="3494353" y="21497"/>
                </a:cubicBezTo>
                <a:cubicBezTo>
                  <a:pt x="3639484" y="63186"/>
                  <a:pt x="3741702" y="104932"/>
                  <a:pt x="3775671" y="173723"/>
                </a:cubicBezTo>
                <a:cubicBezTo>
                  <a:pt x="3966805" y="194427"/>
                  <a:pt x="4077381" y="238606"/>
                  <a:pt x="4136704" y="321462"/>
                </a:cubicBezTo>
                <a:cubicBezTo>
                  <a:pt x="4174063" y="368685"/>
                  <a:pt x="4182716" y="423376"/>
                  <a:pt x="4120544" y="481664"/>
                </a:cubicBezTo>
                <a:cubicBezTo>
                  <a:pt x="4231678" y="548467"/>
                  <a:pt x="4278051" y="630487"/>
                  <a:pt x="4238589" y="726609"/>
                </a:cubicBezTo>
                <a:cubicBezTo>
                  <a:pt x="4187846" y="884884"/>
                  <a:pt x="3945830" y="926019"/>
                  <a:pt x="3685610" y="941021"/>
                </a:cubicBezTo>
                <a:cubicBezTo>
                  <a:pt x="3679019" y="1010010"/>
                  <a:pt x="3589421" y="1070664"/>
                  <a:pt x="3487652" y="1124745"/>
                </a:cubicBezTo>
                <a:cubicBezTo>
                  <a:pt x="3309630" y="1191823"/>
                  <a:pt x="3017358" y="1181981"/>
                  <a:pt x="2813672" y="1146990"/>
                </a:cubicBezTo>
                <a:cubicBezTo>
                  <a:pt x="2749217" y="1204212"/>
                  <a:pt x="2566444" y="1341891"/>
                  <a:pt x="2332032" y="1342990"/>
                </a:cubicBezTo>
                <a:cubicBezTo>
                  <a:pt x="2087428" y="1382157"/>
                  <a:pt x="1796122" y="1318262"/>
                  <a:pt x="1623859" y="1223353"/>
                </a:cubicBezTo>
                <a:cubicBezTo>
                  <a:pt x="1291146" y="1272739"/>
                  <a:pt x="787631" y="1259394"/>
                  <a:pt x="571898" y="1105149"/>
                </a:cubicBezTo>
                <a:cubicBezTo>
                  <a:pt x="362423" y="1093251"/>
                  <a:pt x="182433" y="1069325"/>
                  <a:pt x="109374" y="973610"/>
                </a:cubicBezTo>
                <a:cubicBezTo>
                  <a:pt x="71873" y="909288"/>
                  <a:pt x="115040" y="836414"/>
                  <a:pt x="208204" y="796055"/>
                </a:cubicBezTo>
                <a:cubicBezTo>
                  <a:pt x="68178" y="775849"/>
                  <a:pt x="-9822" y="694370"/>
                  <a:pt x="-493" y="613888"/>
                </a:cubicBezTo>
                <a:cubicBezTo>
                  <a:pt x="16593" y="536006"/>
                  <a:pt x="180189" y="456950"/>
                  <a:pt x="380641" y="451973"/>
                </a:cubicBezTo>
                <a:cubicBezTo>
                  <a:pt x="381504" y="450830"/>
                  <a:pt x="383145" y="449394"/>
                  <a:pt x="384287" y="447705"/>
                </a:cubicBezTo>
                <a:close/>
              </a:path>
              <a:path w="4256720" h="1345919" fill="none" extrusionOk="0">
                <a:moveTo>
                  <a:pt x="462425" y="815558"/>
                </a:moveTo>
                <a:cubicBezTo>
                  <a:pt x="374056" y="832980"/>
                  <a:pt x="284838" y="812291"/>
                  <a:pt x="212836" y="790727"/>
                </a:cubicBezTo>
                <a:moveTo>
                  <a:pt x="682651" y="1087296"/>
                </a:moveTo>
                <a:cubicBezTo>
                  <a:pt x="642071" y="1095848"/>
                  <a:pt x="611459" y="1099640"/>
                  <a:pt x="573474" y="1099167"/>
                </a:cubicBezTo>
                <a:moveTo>
                  <a:pt x="1623662" y="1217869"/>
                </a:moveTo>
                <a:cubicBezTo>
                  <a:pt x="1597113" y="1199099"/>
                  <a:pt x="1580121" y="1178549"/>
                  <a:pt x="1557841" y="1163659"/>
                </a:cubicBezTo>
                <a:moveTo>
                  <a:pt x="2840473" y="1082685"/>
                </a:moveTo>
                <a:cubicBezTo>
                  <a:pt x="2838749" y="1101391"/>
                  <a:pt x="2827199" y="1120094"/>
                  <a:pt x="2814164" y="1142161"/>
                </a:cubicBezTo>
                <a:moveTo>
                  <a:pt x="3362907" y="715144"/>
                </a:moveTo>
                <a:cubicBezTo>
                  <a:pt x="3560259" y="746670"/>
                  <a:pt x="3686304" y="850349"/>
                  <a:pt x="3683245" y="937469"/>
                </a:cubicBezTo>
                <a:moveTo>
                  <a:pt x="4118573" y="478362"/>
                </a:moveTo>
                <a:cubicBezTo>
                  <a:pt x="4085855" y="509177"/>
                  <a:pt x="4036457" y="532949"/>
                  <a:pt x="3975894" y="561734"/>
                </a:cubicBezTo>
                <a:moveTo>
                  <a:pt x="3776262" y="169049"/>
                </a:moveTo>
                <a:cubicBezTo>
                  <a:pt x="3780623" y="179523"/>
                  <a:pt x="3783245" y="194093"/>
                  <a:pt x="3783751" y="208430"/>
                </a:cubicBezTo>
                <a:moveTo>
                  <a:pt x="2865206" y="123126"/>
                </a:moveTo>
                <a:cubicBezTo>
                  <a:pt x="2884312" y="104437"/>
                  <a:pt x="2904080" y="86578"/>
                  <a:pt x="2938319" y="72903"/>
                </a:cubicBezTo>
                <a:moveTo>
                  <a:pt x="2181667" y="147054"/>
                </a:moveTo>
                <a:cubicBezTo>
                  <a:pt x="2193304" y="131359"/>
                  <a:pt x="2198239" y="118258"/>
                  <a:pt x="2217041" y="103747"/>
                </a:cubicBezTo>
                <a:moveTo>
                  <a:pt x="1379492" y="161759"/>
                </a:moveTo>
                <a:cubicBezTo>
                  <a:pt x="1429554" y="168899"/>
                  <a:pt x="1470934" y="185648"/>
                  <a:pt x="1507588" y="203757"/>
                </a:cubicBezTo>
                <a:moveTo>
                  <a:pt x="406654" y="491914"/>
                </a:moveTo>
                <a:cubicBezTo>
                  <a:pt x="398289" y="480767"/>
                  <a:pt x="387026" y="464837"/>
                  <a:pt x="384287" y="447705"/>
                </a:cubicBezTo>
              </a:path>
              <a:path w="4256720" h="1345919" stroke="0" extrusionOk="0">
                <a:moveTo>
                  <a:pt x="384287" y="447705"/>
                </a:moveTo>
                <a:cubicBezTo>
                  <a:pt x="355340" y="385585"/>
                  <a:pt x="430774" y="263872"/>
                  <a:pt x="554063" y="215191"/>
                </a:cubicBezTo>
                <a:cubicBezTo>
                  <a:pt x="795650" y="137250"/>
                  <a:pt x="1148338" y="63211"/>
                  <a:pt x="1379985" y="162071"/>
                </a:cubicBezTo>
                <a:cubicBezTo>
                  <a:pt x="1568233" y="50816"/>
                  <a:pt x="1894515" y="2851"/>
                  <a:pt x="2212706" y="106925"/>
                </a:cubicBezTo>
                <a:cubicBezTo>
                  <a:pt x="2278460" y="54480"/>
                  <a:pt x="2405007" y="-7005"/>
                  <a:pt x="2537182" y="6231"/>
                </a:cubicBezTo>
                <a:cubicBezTo>
                  <a:pt x="2697128" y="-18120"/>
                  <a:pt x="2855295" y="48290"/>
                  <a:pt x="2939600" y="77296"/>
                </a:cubicBezTo>
                <a:cubicBezTo>
                  <a:pt x="3088854" y="47075"/>
                  <a:pt x="3288301" y="-30280"/>
                  <a:pt x="3494353" y="21497"/>
                </a:cubicBezTo>
                <a:cubicBezTo>
                  <a:pt x="3631368" y="62517"/>
                  <a:pt x="3737077" y="106599"/>
                  <a:pt x="3775671" y="173723"/>
                </a:cubicBezTo>
                <a:cubicBezTo>
                  <a:pt x="3941563" y="215570"/>
                  <a:pt x="4097257" y="252888"/>
                  <a:pt x="4136704" y="321462"/>
                </a:cubicBezTo>
                <a:cubicBezTo>
                  <a:pt x="4173652" y="373270"/>
                  <a:pt x="4173132" y="439037"/>
                  <a:pt x="4120544" y="481664"/>
                </a:cubicBezTo>
                <a:cubicBezTo>
                  <a:pt x="4247678" y="539453"/>
                  <a:pt x="4282038" y="631521"/>
                  <a:pt x="4238589" y="726609"/>
                </a:cubicBezTo>
                <a:cubicBezTo>
                  <a:pt x="4216434" y="860648"/>
                  <a:pt x="3935747" y="874285"/>
                  <a:pt x="3685610" y="941021"/>
                </a:cubicBezTo>
                <a:cubicBezTo>
                  <a:pt x="3678864" y="1015039"/>
                  <a:pt x="3617996" y="1087266"/>
                  <a:pt x="3487652" y="1124745"/>
                </a:cubicBezTo>
                <a:cubicBezTo>
                  <a:pt x="3287227" y="1204926"/>
                  <a:pt x="3001421" y="1192363"/>
                  <a:pt x="2813672" y="1146990"/>
                </a:cubicBezTo>
                <a:cubicBezTo>
                  <a:pt x="2721499" y="1202668"/>
                  <a:pt x="2543566" y="1340287"/>
                  <a:pt x="2332032" y="1342990"/>
                </a:cubicBezTo>
                <a:cubicBezTo>
                  <a:pt x="2055036" y="1372192"/>
                  <a:pt x="1777484" y="1310823"/>
                  <a:pt x="1623859" y="1223353"/>
                </a:cubicBezTo>
                <a:cubicBezTo>
                  <a:pt x="1321220" y="1315025"/>
                  <a:pt x="799119" y="1311469"/>
                  <a:pt x="571898" y="1105149"/>
                </a:cubicBezTo>
                <a:cubicBezTo>
                  <a:pt x="348766" y="1135550"/>
                  <a:pt x="165259" y="1040713"/>
                  <a:pt x="109374" y="973610"/>
                </a:cubicBezTo>
                <a:cubicBezTo>
                  <a:pt x="64707" y="920432"/>
                  <a:pt x="121770" y="851861"/>
                  <a:pt x="208204" y="796055"/>
                </a:cubicBezTo>
                <a:cubicBezTo>
                  <a:pt x="66765" y="765036"/>
                  <a:pt x="-10669" y="672668"/>
                  <a:pt x="-493" y="613888"/>
                </a:cubicBezTo>
                <a:cubicBezTo>
                  <a:pt x="5263" y="511258"/>
                  <a:pt x="142693" y="454395"/>
                  <a:pt x="380641" y="451973"/>
                </a:cubicBezTo>
                <a:cubicBezTo>
                  <a:pt x="381830" y="450628"/>
                  <a:pt x="383279" y="448943"/>
                  <a:pt x="384287" y="447705"/>
                </a:cubicBezTo>
                <a:close/>
              </a:path>
              <a:path w="4256720" h="1345919" fill="none" stroke="0" extrusionOk="0">
                <a:moveTo>
                  <a:pt x="462425" y="815558"/>
                </a:moveTo>
                <a:cubicBezTo>
                  <a:pt x="363164" y="811196"/>
                  <a:pt x="286860" y="815574"/>
                  <a:pt x="212836" y="790727"/>
                </a:cubicBezTo>
                <a:moveTo>
                  <a:pt x="682651" y="1087296"/>
                </a:moveTo>
                <a:cubicBezTo>
                  <a:pt x="645559" y="1090222"/>
                  <a:pt x="612184" y="1091377"/>
                  <a:pt x="573474" y="1099167"/>
                </a:cubicBezTo>
                <a:moveTo>
                  <a:pt x="1623662" y="1217869"/>
                </a:moveTo>
                <a:cubicBezTo>
                  <a:pt x="1602968" y="1200968"/>
                  <a:pt x="1573802" y="1188872"/>
                  <a:pt x="1557841" y="1163659"/>
                </a:cubicBezTo>
                <a:moveTo>
                  <a:pt x="2840473" y="1082685"/>
                </a:moveTo>
                <a:cubicBezTo>
                  <a:pt x="2837977" y="1104600"/>
                  <a:pt x="2828598" y="1128006"/>
                  <a:pt x="2814164" y="1142161"/>
                </a:cubicBezTo>
                <a:moveTo>
                  <a:pt x="3362907" y="715144"/>
                </a:moveTo>
                <a:cubicBezTo>
                  <a:pt x="3564349" y="738296"/>
                  <a:pt x="3689904" y="853806"/>
                  <a:pt x="3683245" y="937469"/>
                </a:cubicBezTo>
                <a:moveTo>
                  <a:pt x="4118573" y="478362"/>
                </a:moveTo>
                <a:cubicBezTo>
                  <a:pt x="4072783" y="512304"/>
                  <a:pt x="4029310" y="546596"/>
                  <a:pt x="3975894" y="561734"/>
                </a:cubicBezTo>
                <a:moveTo>
                  <a:pt x="3776262" y="169049"/>
                </a:moveTo>
                <a:cubicBezTo>
                  <a:pt x="3780801" y="181304"/>
                  <a:pt x="3785089" y="195879"/>
                  <a:pt x="3783751" y="208430"/>
                </a:cubicBezTo>
                <a:moveTo>
                  <a:pt x="2865206" y="123126"/>
                </a:moveTo>
                <a:cubicBezTo>
                  <a:pt x="2879167" y="107469"/>
                  <a:pt x="2908578" y="86595"/>
                  <a:pt x="2938319" y="72903"/>
                </a:cubicBezTo>
                <a:moveTo>
                  <a:pt x="2181667" y="147054"/>
                </a:moveTo>
                <a:cubicBezTo>
                  <a:pt x="2184888" y="131007"/>
                  <a:pt x="2204430" y="117699"/>
                  <a:pt x="2217041" y="103747"/>
                </a:cubicBezTo>
                <a:moveTo>
                  <a:pt x="1379492" y="161759"/>
                </a:moveTo>
                <a:cubicBezTo>
                  <a:pt x="1428958" y="172808"/>
                  <a:pt x="1470030" y="188348"/>
                  <a:pt x="1507588" y="203757"/>
                </a:cubicBezTo>
                <a:moveTo>
                  <a:pt x="406654" y="491914"/>
                </a:moveTo>
                <a:cubicBezTo>
                  <a:pt x="396751" y="476266"/>
                  <a:pt x="390896" y="460059"/>
                  <a:pt x="384287" y="447705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349294"/>
                  </a:solidFill>
                  <a:prstDash val="solid"/>
                </a:ln>
                <a:solidFill>
                  <a:srgbClr val="34929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Toán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349294"/>
                </a:solidFill>
                <a:prstDash val="solid"/>
              </a:ln>
              <a:solidFill>
                <a:srgbClr val="349294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2" y="3343442"/>
            <a:ext cx="3671394" cy="3671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F2CA7-DB08-4619-9851-3E2427C07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270" y="2323572"/>
            <a:ext cx="8937511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357</Words>
  <Application>Microsoft Office PowerPoint</Application>
  <PresentationFormat>Widescreen</PresentationFormat>
  <Paragraphs>66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等线</vt:lpstr>
      <vt:lpstr>等线 Light</vt:lpstr>
      <vt:lpstr>ITC Avant Garde Std Bk</vt:lpstr>
      <vt:lpstr>微软雅黑</vt:lpstr>
      <vt:lpstr>仓耳羽辰体-谷力 W05</vt:lpstr>
      <vt:lpstr>字魂59号-创粗黑</vt:lpstr>
      <vt:lpstr>方正卡通简体</vt:lpstr>
      <vt:lpstr>Arial</vt:lpstr>
      <vt:lpstr>Calibri</vt:lpstr>
      <vt:lpstr>Calibri Light</vt:lpstr>
      <vt:lpstr>Century Schoolbook</vt:lpstr>
      <vt:lpstr>Times New Roman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1_Office 主题​​</vt:lpstr>
      <vt:lpstr>5_Office Theme</vt:lpstr>
      <vt:lpstr>FLOWERS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50</cp:revision>
  <dcterms:created xsi:type="dcterms:W3CDTF">2021-07-20T01:55:21Z</dcterms:created>
  <dcterms:modified xsi:type="dcterms:W3CDTF">2023-04-10T06:53:06Z</dcterms:modified>
</cp:coreProperties>
</file>