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5" r:id="rId3"/>
    <p:sldMasterId id="2147483695" r:id="rId4"/>
    <p:sldMasterId id="2147483698" r:id="rId5"/>
  </p:sldMasterIdLst>
  <p:notesMasterIdLst>
    <p:notesMasterId r:id="rId26"/>
  </p:notesMasterIdLst>
  <p:sldIdLst>
    <p:sldId id="299" r:id="rId6"/>
    <p:sldId id="304" r:id="rId7"/>
    <p:sldId id="305" r:id="rId8"/>
    <p:sldId id="307" r:id="rId9"/>
    <p:sldId id="306" r:id="rId10"/>
    <p:sldId id="308" r:id="rId11"/>
    <p:sldId id="259" r:id="rId12"/>
    <p:sldId id="260" r:id="rId13"/>
    <p:sldId id="263" r:id="rId14"/>
    <p:sldId id="285" r:id="rId15"/>
    <p:sldId id="298" r:id="rId16"/>
    <p:sldId id="309" r:id="rId17"/>
    <p:sldId id="284" r:id="rId18"/>
    <p:sldId id="286" r:id="rId19"/>
    <p:sldId id="275" r:id="rId20"/>
    <p:sldId id="310" r:id="rId21"/>
    <p:sldId id="311" r:id="rId22"/>
    <p:sldId id="270" r:id="rId23"/>
    <p:sldId id="312"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B10B8-6502-47CC-9B8B-0BDCEE6A2E56}" type="datetimeFigureOut">
              <a:rPr lang="en-US" smtClean="0"/>
              <a:t>12/11/2022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3D7F1-E97D-4CF5-A370-6534F300B4F4}" type="slidenum">
              <a:rPr lang="en-US" smtClean="0"/>
              <a:t>‹#›</a:t>
            </a:fld>
            <a:endParaRPr lang="en-US"/>
          </a:p>
        </p:txBody>
      </p:sp>
    </p:spTree>
    <p:extLst>
      <p:ext uri="{BB962C8B-B14F-4D97-AF65-F5344CB8AC3E}">
        <p14:creationId xmlns:p14="http://schemas.microsoft.com/office/powerpoint/2010/main" val="3885572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0722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66E8F-A2D0-4D64-A702-5F7D260F887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1423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4CAC0-CD85-4696-9F8B-48E8E3C09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1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9067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835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072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6398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083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072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9707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08817561"/>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45272012"/>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08154640"/>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208951"/>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7420174"/>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75397797"/>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3008625"/>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22556246"/>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69494546"/>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05842579"/>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8617609"/>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2022/12/11</a:t>
            </a:fld>
            <a:endParaRPr lang="zh-CN" altLang="en-US"/>
          </a:p>
        </p:txBody>
      </p:sp>
      <p:sp>
        <p:nvSpPr>
          <p:cNvPr id="5" name="页脚占位符 4"/>
          <p:cNvSpPr>
            <a:spLocks noGrp="1"/>
          </p:cNvSpPr>
          <p:nvPr>
            <p:ph type="ftr" sz="quarter" idx="11"/>
          </p:nvPr>
        </p:nvSpPr>
        <p:spPr>
          <a:xfrm>
            <a:off x="4038600" y="6356352"/>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93838082"/>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63120747"/>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88416081"/>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7999941"/>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8773057"/>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10" b="1" cap="all"/>
            </a:lvl1pPr>
          </a:lstStyle>
          <a:p>
            <a:r>
              <a:rPr lang="zh-CN" altLang="en-US"/>
              <a:t>单击此处编辑母版标题样式</a:t>
            </a:r>
          </a:p>
        </p:txBody>
      </p:sp>
      <p:sp>
        <p:nvSpPr>
          <p:cNvPr id="3" name="文本占位符 2"/>
          <p:cNvSpPr>
            <a:spLocks noGrp="1"/>
          </p:cNvSpPr>
          <p:nvPr>
            <p:ph type="body" idx="1"/>
          </p:nvPr>
        </p:nvSpPr>
        <p:spPr>
          <a:xfrm>
            <a:off x="963084" y="2906716"/>
            <a:ext cx="10363200" cy="1500187"/>
          </a:xfrm>
        </p:spPr>
        <p:txBody>
          <a:bodyPr anchor="b"/>
          <a:lstStyle>
            <a:lvl1pPr marL="0" indent="0">
              <a:buNone/>
              <a:defRPr sz="2005">
                <a:solidFill>
                  <a:schemeClr val="tx1">
                    <a:tint val="75000"/>
                  </a:schemeClr>
                </a:solidFill>
              </a:defRPr>
            </a:lvl1pPr>
            <a:lvl2pPr marL="458389" indent="0">
              <a:buNone/>
              <a:defRPr sz="1805">
                <a:solidFill>
                  <a:schemeClr val="tx1">
                    <a:tint val="75000"/>
                  </a:schemeClr>
                </a:solidFill>
              </a:defRPr>
            </a:lvl2pPr>
            <a:lvl3pPr marL="916777" indent="0">
              <a:buNone/>
              <a:defRPr sz="1604">
                <a:solidFill>
                  <a:schemeClr val="tx1">
                    <a:tint val="75000"/>
                  </a:schemeClr>
                </a:solidFill>
              </a:defRPr>
            </a:lvl3pPr>
            <a:lvl4pPr marL="1375166" indent="0">
              <a:buNone/>
              <a:defRPr sz="1404">
                <a:solidFill>
                  <a:schemeClr val="tx1">
                    <a:tint val="75000"/>
                  </a:schemeClr>
                </a:solidFill>
              </a:defRPr>
            </a:lvl4pPr>
            <a:lvl5pPr marL="1833555" indent="0">
              <a:buNone/>
              <a:defRPr sz="1404">
                <a:solidFill>
                  <a:schemeClr val="tx1">
                    <a:tint val="75000"/>
                  </a:schemeClr>
                </a:solidFill>
              </a:defRPr>
            </a:lvl5pPr>
            <a:lvl6pPr marL="2291944" indent="0">
              <a:buNone/>
              <a:defRPr sz="1404">
                <a:solidFill>
                  <a:schemeClr val="tx1">
                    <a:tint val="75000"/>
                  </a:schemeClr>
                </a:solidFill>
              </a:defRPr>
            </a:lvl6pPr>
            <a:lvl7pPr marL="2750332" indent="0">
              <a:buNone/>
              <a:defRPr sz="1404">
                <a:solidFill>
                  <a:schemeClr val="tx1">
                    <a:tint val="75000"/>
                  </a:schemeClr>
                </a:solidFill>
              </a:defRPr>
            </a:lvl7pPr>
            <a:lvl8pPr marL="3208721" indent="0">
              <a:buNone/>
              <a:defRPr sz="1404">
                <a:solidFill>
                  <a:schemeClr val="tx1">
                    <a:tint val="75000"/>
                  </a:schemeClr>
                </a:solidFill>
              </a:defRPr>
            </a:lvl8pPr>
            <a:lvl9pPr marL="3667110" indent="0">
              <a:buNone/>
              <a:defRPr sz="1404">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74679712"/>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3"/>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26959513"/>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2" y="1535113"/>
            <a:ext cx="5386917"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4" name="内容占位符 3"/>
          <p:cNvSpPr>
            <a:spLocks noGrp="1"/>
          </p:cNvSpPr>
          <p:nvPr>
            <p:ph sz="half" idx="2"/>
          </p:nvPr>
        </p:nvSpPr>
        <p:spPr>
          <a:xfrm>
            <a:off x="609602" y="2174875"/>
            <a:ext cx="5386917"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54234042"/>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45076"/>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56357628"/>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p:spPr>
        <p:txBody>
          <a:bodyPr anchor="b"/>
          <a:lstStyle>
            <a:lvl1pPr algn="l">
              <a:defRPr sz="2005" b="1"/>
            </a:lvl1pPr>
          </a:lstStyle>
          <a:p>
            <a:r>
              <a:rPr lang="zh-CN" altLang="en-US"/>
              <a:t>单击此处编辑母版标题样式</a:t>
            </a:r>
          </a:p>
        </p:txBody>
      </p:sp>
      <p:sp>
        <p:nvSpPr>
          <p:cNvPr id="3" name="内容占位符 2"/>
          <p:cNvSpPr>
            <a:spLocks noGrp="1"/>
          </p:cNvSpPr>
          <p:nvPr>
            <p:ph idx="1"/>
          </p:nvPr>
        </p:nvSpPr>
        <p:spPr>
          <a:xfrm>
            <a:off x="4766735" y="273052"/>
            <a:ext cx="6815667"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10701122"/>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2022/12/11</a:t>
            </a:fld>
            <a:endParaRPr lang="zh-CN" altLang="en-US"/>
          </a:p>
        </p:txBody>
      </p:sp>
      <p:sp>
        <p:nvSpPr>
          <p:cNvPr id="3" name="页脚占位符 2"/>
          <p:cNvSpPr>
            <a:spLocks noGrp="1"/>
          </p:cNvSpPr>
          <p:nvPr>
            <p:ph type="ftr" sz="quarter" idx="11"/>
          </p:nvPr>
        </p:nvSpPr>
        <p:spPr>
          <a:xfrm>
            <a:off x="4038600" y="6356352"/>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71430917"/>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01"/>
            <a:ext cx="7315200" cy="566738"/>
          </a:xfrm>
        </p:spPr>
        <p:txBody>
          <a:bodyPr anchor="b"/>
          <a:lstStyle>
            <a:lvl1pPr algn="l">
              <a:defRPr sz="2005" b="1"/>
            </a:lvl1pPr>
          </a:lstStyle>
          <a:p>
            <a:r>
              <a:rPr lang="zh-CN" altLang="en-US"/>
              <a:t>单击此处编辑母版标题样式</a:t>
            </a:r>
          </a:p>
        </p:txBody>
      </p:sp>
      <p:sp>
        <p:nvSpPr>
          <p:cNvPr id="3" name="图片占位符 2"/>
          <p:cNvSpPr>
            <a:spLocks noGrp="1"/>
          </p:cNvSpPr>
          <p:nvPr>
            <p:ph type="pic" idx="1"/>
          </p:nvPr>
        </p:nvSpPr>
        <p:spPr>
          <a:xfrm>
            <a:off x="2389719" y="612776"/>
            <a:ext cx="7315200" cy="4114800"/>
          </a:xfrm>
        </p:spPr>
        <p:txBody>
          <a:bodyPr/>
          <a:lstStyle>
            <a:lvl1pPr marL="0" indent="0">
              <a:buNone/>
              <a:defRPr sz="3208"/>
            </a:lvl1pPr>
            <a:lvl2pPr marL="458389" indent="0">
              <a:buNone/>
              <a:defRPr sz="2807"/>
            </a:lvl2pPr>
            <a:lvl3pPr marL="916777" indent="0">
              <a:buNone/>
              <a:defRPr sz="2406"/>
            </a:lvl3pPr>
            <a:lvl4pPr marL="1375166" indent="0">
              <a:buNone/>
              <a:defRPr sz="2005"/>
            </a:lvl4pPr>
            <a:lvl5pPr marL="1833555" indent="0">
              <a:buNone/>
              <a:defRPr sz="2005"/>
            </a:lvl5pPr>
            <a:lvl6pPr marL="2291944" indent="0">
              <a:buNone/>
              <a:defRPr sz="2005"/>
            </a:lvl6pPr>
            <a:lvl7pPr marL="2750332" indent="0">
              <a:buNone/>
              <a:defRPr sz="2005"/>
            </a:lvl7pPr>
            <a:lvl8pPr marL="3208721" indent="0">
              <a:buNone/>
              <a:defRPr sz="2005"/>
            </a:lvl8pPr>
            <a:lvl9pPr marL="3667110" indent="0">
              <a:buNone/>
              <a:defRPr sz="2005"/>
            </a:lvl9pPr>
          </a:lstStyle>
          <a:p>
            <a:endParaRPr lang="zh-CN" altLang="en-US"/>
          </a:p>
        </p:txBody>
      </p:sp>
      <p:sp>
        <p:nvSpPr>
          <p:cNvPr id="4" name="文本占位符 3"/>
          <p:cNvSpPr>
            <a:spLocks noGrp="1"/>
          </p:cNvSpPr>
          <p:nvPr>
            <p:ph type="body" sz="half" idx="2"/>
          </p:nvPr>
        </p:nvSpPr>
        <p:spPr>
          <a:xfrm>
            <a:off x="2389719" y="5367338"/>
            <a:ext cx="7315200" cy="804862"/>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7407169"/>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36463781"/>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9134134"/>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2022/12/11</a:t>
            </a:fld>
            <a:endParaRPr lang="zh-CN" altLang="en-US"/>
          </a:p>
        </p:txBody>
      </p:sp>
      <p:sp>
        <p:nvSpPr>
          <p:cNvPr id="5" name="页脚占位符 4"/>
          <p:cNvSpPr>
            <a:spLocks noGrp="1"/>
          </p:cNvSpPr>
          <p:nvPr>
            <p:ph type="ftr" sz="quarter" idx="11"/>
          </p:nvPr>
        </p:nvSpPr>
        <p:spPr>
          <a:xfrm>
            <a:off x="4038600" y="6356352"/>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63664974"/>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2022/12/11</a:t>
            </a:fld>
            <a:endParaRPr lang="zh-CN" altLang="en-US"/>
          </a:p>
        </p:txBody>
      </p:sp>
      <p:sp>
        <p:nvSpPr>
          <p:cNvPr id="3" name="页脚占位符 2"/>
          <p:cNvSpPr>
            <a:spLocks noGrp="1"/>
          </p:cNvSpPr>
          <p:nvPr>
            <p:ph type="ftr" sz="quarter" idx="11"/>
          </p:nvPr>
        </p:nvSpPr>
        <p:spPr>
          <a:xfrm>
            <a:off x="4038600" y="6356352"/>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26853350"/>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6"/>
            <a:ext cx="734944" cy="246221"/>
          </a:xfrm>
          <a:prstGeom prst="rect">
            <a:avLst/>
          </a:prstGeom>
        </p:spPr>
        <p:txBody>
          <a:bodyPr wrap="square">
            <a:spAutoFit/>
          </a:bodyPr>
          <a:lstStyle/>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行业</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www.1ppt.com/hangye/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节日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www.1ppt.com/sucai/</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www.1ppt.com/tubiao/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优秀</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www.1ppt.com/powerpoint/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Word</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www.1ppt.com/excel/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www.1ppt.com/kejian/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www.1ppt.com/shiti/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www.1ppt.com/jiaoan/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www.1ppt.com/ziti/</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2064056"/>
      </p:ext>
    </p:extLst>
  </p:cSld>
  <p:clrMapOvr>
    <a:overrideClrMapping bg1="lt1" tx1="dk1" bg2="lt2" tx2="dk2" accent1="accent1" accent2="accent2" accent3="accent3" accent4="accent4" accent5="accent5" accent6="accent6" hlink="hlink" folHlink="folHlink"/>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366750"/>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87488349"/>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25878119"/>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38583787"/>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34530344"/>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10913042"/>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12810110"/>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image" Target="../media/image2.jp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2022/12/11</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82511855"/>
      </p:ext>
    </p:extLst>
  </p:cSld>
  <p:clrMap bg1="lt1" tx1="dk1" bg2="lt2" tx2="dk2" accent1="accent1" accent2="accent2" accent3="accent3" accent4="accent4" accent5="accent5" accent6="accent6" hlink="hlink" folHlink="folHlink"/>
  <p:sldLayoutIdLst>
    <p:sldLayoutId id="2147483661" r:id="rId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4" y="-109220"/>
            <a:ext cx="12305665" cy="14554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37FDDFF-F26A-4ED4-9B42-18705854A3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7826" y="257174"/>
            <a:ext cx="1228725" cy="1228725"/>
          </a:xfrm>
          <a:prstGeom prst="rect">
            <a:avLst/>
          </a:prstGeom>
        </p:spPr>
      </p:pic>
    </p:spTree>
    <p:extLst>
      <p:ext uri="{BB962C8B-B14F-4D97-AF65-F5344CB8AC3E}">
        <p14:creationId xmlns:p14="http://schemas.microsoft.com/office/powerpoint/2010/main" val="3715959984"/>
      </p:ext>
    </p:extLst>
  </p:cSld>
  <p:clrMap bg1="lt1" tx1="dk1" bg2="lt2" tx2="dk2" accent1="accent1" accent2="accent2" accent3="accent3" accent4="accent4" accent5="accent5" accent6="accent6" hlink="hlink" folHlink="folHlink"/>
  <p:sldLayoutIdLst>
    <p:sldLayoutId id="2147483663" r:id="rId1"/>
    <p:sldLayoutId id="2147483664" r:id="rId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3"/>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fld id="{0C913308-F349-4B6D-A68A-DD1791B4A57B}" type="slidenum">
              <a:rPr lang="zh-CN" altLang="en-US" smtClean="0"/>
              <a:t>‹#›</a:t>
            </a:fld>
            <a:endParaRPr lang="zh-CN" altLang="en-US"/>
          </a:p>
        </p:txBody>
      </p:sp>
      <p:pic>
        <p:nvPicPr>
          <p:cNvPr id="7" name="Picture 6" descr="A picture containing shape&#10;&#10;Description automatically generated">
            <a:extLst>
              <a:ext uri="{FF2B5EF4-FFF2-40B4-BE49-F238E27FC236}">
                <a16:creationId xmlns:a16="http://schemas.microsoft.com/office/drawing/2014/main" id="{609D47AA-E6F2-41C9-BD74-9CE210942098}"/>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647826" y="257174"/>
            <a:ext cx="1228725" cy="1228725"/>
          </a:xfrm>
          <a:prstGeom prst="rect">
            <a:avLst/>
          </a:prstGeom>
        </p:spPr>
      </p:pic>
    </p:spTree>
    <p:extLst>
      <p:ext uri="{BB962C8B-B14F-4D97-AF65-F5344CB8AC3E}">
        <p14:creationId xmlns:p14="http://schemas.microsoft.com/office/powerpoint/2010/main" val="3720352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Lst>
  <p:transition spd="slow">
    <p:comb/>
  </p:transition>
  <p:txStyles>
    <p:titleStyle>
      <a:lvl1pPr algn="ctr" defTabSz="916777" rtl="0" eaLnBrk="1" latinLnBrk="0" hangingPunct="1">
        <a:spcBef>
          <a:spcPct val="0"/>
        </a:spcBef>
        <a:buNone/>
        <a:defRPr sz="4411" kern="1200">
          <a:solidFill>
            <a:schemeClr val="tx1"/>
          </a:solidFill>
          <a:latin typeface="+mj-lt"/>
          <a:ea typeface="+mj-ea"/>
          <a:cs typeface="+mj-cs"/>
        </a:defRPr>
      </a:lvl1pPr>
    </p:titleStyle>
    <p:bodyStyle>
      <a:lvl1pPr marL="343792" indent="-343792" algn="l" defTabSz="916777"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82" indent="-286493" algn="l" defTabSz="916777"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972" indent="-229194" algn="l" defTabSz="916777"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361"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749"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1138"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527"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915"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6304"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zh-CN"/>
      </a:defPPr>
      <a:lvl1pPr marL="0" algn="l" defTabSz="916777" rtl="0" eaLnBrk="1" latinLnBrk="0" hangingPunct="1">
        <a:defRPr sz="1805" kern="1200">
          <a:solidFill>
            <a:schemeClr val="tx1"/>
          </a:solidFill>
          <a:latin typeface="+mn-lt"/>
          <a:ea typeface="+mn-ea"/>
          <a:cs typeface="+mn-cs"/>
        </a:defRPr>
      </a:lvl1pPr>
      <a:lvl2pPr marL="458389" algn="l" defTabSz="916777" rtl="0" eaLnBrk="1" latinLnBrk="0" hangingPunct="1">
        <a:defRPr sz="1805" kern="1200">
          <a:solidFill>
            <a:schemeClr val="tx1"/>
          </a:solidFill>
          <a:latin typeface="+mn-lt"/>
          <a:ea typeface="+mn-ea"/>
          <a:cs typeface="+mn-cs"/>
        </a:defRPr>
      </a:lvl2pPr>
      <a:lvl3pPr marL="916777" algn="l" defTabSz="916777" rtl="0" eaLnBrk="1" latinLnBrk="0" hangingPunct="1">
        <a:defRPr sz="1805" kern="1200">
          <a:solidFill>
            <a:schemeClr val="tx1"/>
          </a:solidFill>
          <a:latin typeface="+mn-lt"/>
          <a:ea typeface="+mn-ea"/>
          <a:cs typeface="+mn-cs"/>
        </a:defRPr>
      </a:lvl3pPr>
      <a:lvl4pPr marL="1375166" algn="l" defTabSz="916777" rtl="0" eaLnBrk="1" latinLnBrk="0" hangingPunct="1">
        <a:defRPr sz="1805" kern="1200">
          <a:solidFill>
            <a:schemeClr val="tx1"/>
          </a:solidFill>
          <a:latin typeface="+mn-lt"/>
          <a:ea typeface="+mn-ea"/>
          <a:cs typeface="+mn-cs"/>
        </a:defRPr>
      </a:lvl4pPr>
      <a:lvl5pPr marL="1833555" algn="l" defTabSz="916777" rtl="0" eaLnBrk="1" latinLnBrk="0" hangingPunct="1">
        <a:defRPr sz="1805" kern="1200">
          <a:solidFill>
            <a:schemeClr val="tx1"/>
          </a:solidFill>
          <a:latin typeface="+mn-lt"/>
          <a:ea typeface="+mn-ea"/>
          <a:cs typeface="+mn-cs"/>
        </a:defRPr>
      </a:lvl5pPr>
      <a:lvl6pPr marL="2291944" algn="l" defTabSz="916777" rtl="0" eaLnBrk="1" latinLnBrk="0" hangingPunct="1">
        <a:defRPr sz="1805" kern="1200">
          <a:solidFill>
            <a:schemeClr val="tx1"/>
          </a:solidFill>
          <a:latin typeface="+mn-lt"/>
          <a:ea typeface="+mn-ea"/>
          <a:cs typeface="+mn-cs"/>
        </a:defRPr>
      </a:lvl6pPr>
      <a:lvl7pPr marL="2750332" algn="l" defTabSz="916777" rtl="0" eaLnBrk="1" latinLnBrk="0" hangingPunct="1">
        <a:defRPr sz="1805" kern="1200">
          <a:solidFill>
            <a:schemeClr val="tx1"/>
          </a:solidFill>
          <a:latin typeface="+mn-lt"/>
          <a:ea typeface="+mn-ea"/>
          <a:cs typeface="+mn-cs"/>
        </a:defRPr>
      </a:lvl7pPr>
      <a:lvl8pPr marL="3208721" algn="l" defTabSz="916777" rtl="0" eaLnBrk="1" latinLnBrk="0" hangingPunct="1">
        <a:defRPr sz="1805" kern="1200">
          <a:solidFill>
            <a:schemeClr val="tx1"/>
          </a:solidFill>
          <a:latin typeface="+mn-lt"/>
          <a:ea typeface="+mn-ea"/>
          <a:cs typeface="+mn-cs"/>
        </a:defRPr>
      </a:lvl8pPr>
      <a:lvl9pPr marL="3667110" algn="l" defTabSz="916777" rtl="0" eaLnBrk="1" latinLnBrk="0" hangingPunct="1">
        <a:defRPr sz="18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4" y="-109220"/>
            <a:ext cx="12305665" cy="1455420"/>
          </a:xfrm>
          <a:prstGeom prst="rect">
            <a:avLst/>
          </a:prstGeom>
        </p:spPr>
      </p:pic>
      <p:sp>
        <p:nvSpPr>
          <p:cNvPr id="15" name="文本框 37"/>
          <p:cNvSpPr txBox="1"/>
          <p:nvPr userDrawn="1"/>
        </p:nvSpPr>
        <p:spPr>
          <a:xfrm>
            <a:off x="1657760" y="586805"/>
            <a:ext cx="4755156" cy="438586"/>
          </a:xfrm>
          <a:prstGeom prst="rect">
            <a:avLst/>
          </a:prstGeom>
          <a:noFill/>
        </p:spPr>
        <p:txBody>
          <a:bodyPr wrap="none" lIns="68584" tIns="34292" rIns="68584" bIns="34292" rtlCol="0">
            <a:spAutoFit/>
          </a:bodyPr>
          <a:lstStyle/>
          <a:p>
            <a:pPr defTabSz="685165"/>
            <a:r>
              <a:rPr lang="zh-CN" altLang="en-US" sz="2400" dirty="0">
                <a:solidFill>
                  <a:schemeClr val="bg1"/>
                </a:solidFill>
                <a:latin typeface="思源黑体 CN Bold" panose="020B0800000000000000" charset="-122"/>
                <a:ea typeface="思源黑体 CN Bold" panose="020B0800000000000000" charset="-122"/>
                <a:cs typeface="+mn-ea"/>
                <a:sym typeface="+mn-lt"/>
              </a:rPr>
              <a:t>输入您的标题（可在母版中更改）</a:t>
            </a:r>
          </a:p>
        </p:txBody>
      </p:sp>
    </p:spTree>
    <p:extLst>
      <p:ext uri="{BB962C8B-B14F-4D97-AF65-F5344CB8AC3E}">
        <p14:creationId xmlns:p14="http://schemas.microsoft.com/office/powerpoint/2010/main" val="1400053661"/>
      </p:ext>
    </p:extLst>
  </p:cSld>
  <p:clrMap bg1="lt1" tx1="dk1" bg2="lt2" tx2="dk2" accent1="accent1" accent2="accent2" accent3="accent3" accent4="accent4" accent5="accent5" accent6="accent6" hlink="hlink" folHlink="folHlink"/>
  <p:sldLayoutIdLst>
    <p:sldLayoutId id="2147483696" r:id="rId1"/>
    <p:sldLayoutId id="2147483697" r:id="rId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2022/12/11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900921103"/>
      </p:ext>
    </p:extLst>
  </p:cSld>
  <p:clrMap bg1="lt1" tx1="dk1" bg2="lt2" tx2="dk2" accent1="accent1" accent2="accent2" accent3="accent3" accent4="accent4" accent5="accent5" accent6="accent6" hlink="hlink" folHlink="folHlink"/>
  <p:sldLayoutIdLst>
    <p:sldLayoutId id="2147483699" r:id="rId1"/>
    <p:sldLayoutId id="2147483700" r:id="rId2"/>
  </p:sldLayoutIdLst>
  <p:transition spd="slow">
    <p:comb/>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gif"/><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hemeOverride" Target="../theme/themeOverride3.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48.emf"/><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hemeOverride" Target="../theme/themeOverride5.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5.png"/><Relationship Id="rId2" Type="http://schemas.openxmlformats.org/officeDocument/2006/relationships/slideLayout" Target="../slideLayouts/slideLayout3.xml"/><Relationship Id="rId1" Type="http://schemas.openxmlformats.org/officeDocument/2006/relationships/themeOverride" Target="../theme/themeOverride6.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tags" Target="../tags/tag1.xml"/><Relationship Id="rId21" Type="http://schemas.openxmlformats.org/officeDocument/2006/relationships/slide" Target="slide6.xml"/><Relationship Id="rId7" Type="http://schemas.openxmlformats.org/officeDocument/2006/relationships/image" Target="../media/image11.png"/><Relationship Id="rId12" Type="http://schemas.microsoft.com/office/2007/relationships/hdphoto" Target="../media/hdphoto1.wdp"/><Relationship Id="rId17" Type="http://schemas.openxmlformats.org/officeDocument/2006/relationships/image" Target="../media/image15.png"/><Relationship Id="rId2" Type="http://schemas.microsoft.com/office/2007/relationships/media" Target="../media/media1.mp3"/><Relationship Id="rId16" Type="http://schemas.microsoft.com/office/2007/relationships/hdphoto" Target="../media/hdphoto3.wdp"/><Relationship Id="rId20"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notesSlide" Target="../notesSlides/notesSlide2.xml"/><Relationship Id="rId15" Type="http://schemas.openxmlformats.org/officeDocument/2006/relationships/image" Target="../media/image14.png"/><Relationship Id="rId10" Type="http://schemas.openxmlformats.org/officeDocument/2006/relationships/slide" Target="slide4.xml"/><Relationship Id="rId19" Type="http://schemas.microsoft.com/office/2007/relationships/hdphoto" Target="../media/hdphoto4.wdp"/><Relationship Id="rId4" Type="http://schemas.openxmlformats.org/officeDocument/2006/relationships/slideLayout" Target="../slideLayouts/slideLayout36.xml"/><Relationship Id="rId9" Type="http://schemas.openxmlformats.org/officeDocument/2006/relationships/slide" Target="slide5.xml"/><Relationship Id="rId14" Type="http://schemas.microsoft.com/office/2007/relationships/hdphoto" Target="../media/hdphoto2.wdp"/><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slideLayout" Target="../slideLayouts/slideLayout36.xml"/><Relationship Id="rId21" Type="http://schemas.openxmlformats.org/officeDocument/2006/relationships/image" Target="../media/image21.png"/><Relationship Id="rId7" Type="http://schemas.microsoft.com/office/2007/relationships/hdphoto" Target="../media/hdphoto1.wdp"/><Relationship Id="rId12" Type="http://schemas.openxmlformats.org/officeDocument/2006/relationships/slide" Target="slide2.xml"/><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slide" Target="slide14.xml"/><Relationship Id="rId20" Type="http://schemas.openxmlformats.org/officeDocument/2006/relationships/image" Target="../media/image20.png"/><Relationship Id="rId1" Type="http://schemas.openxmlformats.org/officeDocument/2006/relationships/audio" Target="NULL" TargetMode="Externa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5" Type="http://schemas.microsoft.com/office/2007/relationships/hdphoto" Target="../media/hdphoto4.wdp"/><Relationship Id="rId23" Type="http://schemas.openxmlformats.org/officeDocument/2006/relationships/image" Target="../media/image22.png"/><Relationship Id="rId10" Type="http://schemas.openxmlformats.org/officeDocument/2006/relationships/image" Target="../media/image14.png"/><Relationship Id="rId19" Type="http://schemas.openxmlformats.org/officeDocument/2006/relationships/slide" Target="slide4.xml"/><Relationship Id="rId4" Type="http://schemas.openxmlformats.org/officeDocument/2006/relationships/image" Target="../media/image10.png"/><Relationship Id="rId9" Type="http://schemas.microsoft.com/office/2007/relationships/hdphoto" Target="../media/hdphoto2.wdp"/><Relationship Id="rId14" Type="http://schemas.openxmlformats.org/officeDocument/2006/relationships/image" Target="../media/image16.png"/><Relationship Id="rId22"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slideLayout" Target="../slideLayouts/slideLayout36.xml"/><Relationship Id="rId7" Type="http://schemas.microsoft.com/office/2007/relationships/hdphoto" Target="../media/hdphoto4.wdp"/><Relationship Id="rId12" Type="http://schemas.openxmlformats.org/officeDocument/2006/relationships/slide" Target="slide4.xml"/><Relationship Id="rId17" Type="http://schemas.openxmlformats.org/officeDocument/2006/relationships/slide" Target="slide2.xml"/><Relationship Id="rId2" Type="http://schemas.microsoft.com/office/2007/relationships/media" Target="../media/media1.mp3"/><Relationship Id="rId16"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1.png"/><Relationship Id="rId15" Type="http://schemas.openxmlformats.org/officeDocument/2006/relationships/slide" Target="slide5.xml"/><Relationship Id="rId10" Type="http://schemas.openxmlformats.org/officeDocument/2006/relationships/image" Target="../media/image19.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18" Type="http://schemas.openxmlformats.org/officeDocument/2006/relationships/slide" Target="slide5.xml"/><Relationship Id="rId3" Type="http://schemas.openxmlformats.org/officeDocument/2006/relationships/slideLayout" Target="../slideLayouts/slideLayout36.xml"/><Relationship Id="rId7" Type="http://schemas.microsoft.com/office/2007/relationships/hdphoto" Target="../media/hdphoto3.wdp"/><Relationship Id="rId12" Type="http://schemas.openxmlformats.org/officeDocument/2006/relationships/slide" Target="slide14.xml"/><Relationship Id="rId17" Type="http://schemas.openxmlformats.org/officeDocument/2006/relationships/image" Target="../media/image21.png"/><Relationship Id="rId2" Type="http://schemas.microsoft.com/office/2007/relationships/media" Target="../media/media1.mp3"/><Relationship Id="rId16" Type="http://schemas.openxmlformats.org/officeDocument/2006/relationships/image" Target="../media/image20.png"/><Relationship Id="rId20" Type="http://schemas.openxmlformats.org/officeDocument/2006/relationships/slide" Target="slide2.xml"/><Relationship Id="rId1" Type="http://schemas.openxmlformats.org/officeDocument/2006/relationships/audio" Target="NULL" TargetMode="External"/><Relationship Id="rId6" Type="http://schemas.openxmlformats.org/officeDocument/2006/relationships/image" Target="../media/image14.png"/><Relationship Id="rId11" Type="http://schemas.microsoft.com/office/2007/relationships/hdphoto" Target="../media/hdphoto4.wdp"/><Relationship Id="rId5" Type="http://schemas.openxmlformats.org/officeDocument/2006/relationships/image" Target="../media/image11.png"/><Relationship Id="rId15" Type="http://schemas.openxmlformats.org/officeDocument/2006/relationships/slide" Target="slide4.xml"/><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xml"/><Relationship Id="rId7"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36.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xml"/><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4.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8.emf"/><Relationship Id="rId5" Type="http://schemas.openxmlformats.org/officeDocument/2006/relationships/image" Target="../media/image27.emf"/><Relationship Id="rId10" Type="http://schemas.microsoft.com/office/2007/relationships/hdphoto" Target="../media/hdphoto7.wdp"/><Relationship Id="rId4" Type="http://schemas.openxmlformats.org/officeDocument/2006/relationships/image" Target="../media/image1.jpe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3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5468d5583d3d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06" r="41622"/>
          <a:stretch/>
        </p:blipFill>
        <p:spPr bwMode="auto">
          <a:xfrm flipH="1">
            <a:off x="10155760" y="1757444"/>
            <a:ext cx="1720542" cy="50991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1914986_1350306881 [转换].png"/>
          <p:cNvPicPr>
            <a:picLocks noChangeAspect="1" noChangeArrowheads="1"/>
          </p:cNvPicPr>
          <p:nvPr/>
        </p:nvPicPr>
        <p:blipFill rotWithShape="1">
          <a:blip r:embed="rId4">
            <a:extLst>
              <a:ext uri="{28A0092B-C50C-407E-A947-70E740481C1C}">
                <a14:useLocalDpi xmlns:a14="http://schemas.microsoft.com/office/drawing/2010/main" val="0"/>
              </a:ext>
            </a:extLst>
          </a:blip>
          <a:srcRect t="1" r="33184" b="20433"/>
          <a:stretch/>
        </p:blipFill>
        <p:spPr bwMode="auto">
          <a:xfrm flipH="1">
            <a:off x="500895" y="3934343"/>
            <a:ext cx="5819104" cy="295986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54ffe85ad0c20 [转换].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09062" y="1895385"/>
            <a:ext cx="2664193" cy="33702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F:\未标题-1.png"/>
          <p:cNvPicPr>
            <a:picLocks noChangeAspect="1" noChangeArrowheads="1"/>
          </p:cNvPicPr>
          <p:nvPr/>
        </p:nvPicPr>
        <p:blipFill rotWithShape="1">
          <a:blip r:embed="rId6">
            <a:extLst>
              <a:ext uri="{28A0092B-C50C-407E-A947-70E740481C1C}">
                <a14:useLocalDpi xmlns:a14="http://schemas.microsoft.com/office/drawing/2010/main" val="0"/>
              </a:ext>
            </a:extLst>
          </a:blip>
          <a:srcRect l="50015" t="18473" r="37155" b="69983"/>
          <a:stretch/>
        </p:blipFill>
        <p:spPr bwMode="auto">
          <a:xfrm>
            <a:off x="3286532" y="49676"/>
            <a:ext cx="1895896" cy="1096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l="51683" t="19270" r="36970" b="68081"/>
          <a:stretch/>
        </p:blipFill>
        <p:spPr bwMode="auto">
          <a:xfrm>
            <a:off x="898189" y="1240953"/>
            <a:ext cx="1441805" cy="10329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C578760-CDA0-4531-93F0-0DE9007DEF7D}"/>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392345" y="2578244"/>
            <a:ext cx="5802059" cy="1356101"/>
          </a:xfrm>
          <a:prstGeom prst="rect">
            <a:avLst/>
          </a:prstGeom>
        </p:spPr>
      </p:pic>
    </p:spTree>
    <p:extLst>
      <p:ext uri="{BB962C8B-B14F-4D97-AF65-F5344CB8AC3E}">
        <p14:creationId xmlns:p14="http://schemas.microsoft.com/office/powerpoint/2010/main" val="2213858438"/>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6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6000">
                                          <p:cBhvr additive="base">
                                            <p:cTn id="11" dur="500" fill="hold"/>
                                            <p:tgtEl>
                                              <p:spTgt spid="18"/>
                                            </p:tgtEl>
                                            <p:attrNameLst>
                                              <p:attrName>ppt_x</p:attrName>
                                            </p:attrNameLst>
                                          </p:cBhvr>
                                          <p:tavLst>
                                            <p:tav tm="0">
                                              <p:val>
                                                <p:strVal val="0-#ppt_w/2"/>
                                              </p:val>
                                            </p:tav>
                                            <p:tav tm="100000">
                                              <p:val>
                                                <p:strVal val="#ppt_x"/>
                                              </p:val>
                                            </p:tav>
                                          </p:tavLst>
                                        </p:anim>
                                        <p:anim calcmode="lin" valueType="num" p14:bounceEnd="66000">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6000">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14:bounceEnd="66000">
                                          <p:cBhvr additive="base">
                                            <p:cTn id="15" dur="500" fill="hold"/>
                                            <p:tgtEl>
                                              <p:spTgt spid="3074"/>
                                            </p:tgtEl>
                                            <p:attrNameLst>
                                              <p:attrName>ppt_x</p:attrName>
                                            </p:attrNameLst>
                                          </p:cBhvr>
                                          <p:tavLst>
                                            <p:tav tm="0">
                                              <p:val>
                                                <p:strVal val="#ppt_x"/>
                                              </p:val>
                                            </p:tav>
                                            <p:tav tm="100000">
                                              <p:val>
                                                <p:strVal val="#ppt_x"/>
                                              </p:val>
                                            </p:tav>
                                          </p:tavLst>
                                        </p:anim>
                                        <p:anim calcmode="lin" valueType="num" p14:bounceEnd="66000">
                                          <p:cBhvr additive="base">
                                            <p:cTn id="16" dur="500" fill="hold"/>
                                            <p:tgtEl>
                                              <p:spTgt spid="30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000">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14:bounceEnd="66000">
                                          <p:cBhvr additive="base">
                                            <p:cTn id="19" dur="500" fill="hold"/>
                                            <p:tgtEl>
                                              <p:spTgt spid="3076"/>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6000">
                                      <p:stCondLst>
                                        <p:cond delay="0"/>
                                      </p:stCondLst>
                                      <p:childTnLst>
                                        <p:set>
                                          <p:cBhvr>
                                            <p:cTn id="23" dur="1" fill="hold">
                                              <p:stCondLst>
                                                <p:cond delay="0"/>
                                              </p:stCondLst>
                                            </p:cTn>
                                            <p:tgtEl>
                                              <p:spTgt spid="3077"/>
                                            </p:tgtEl>
                                            <p:attrNameLst>
                                              <p:attrName>style.visibility</p:attrName>
                                            </p:attrNameLst>
                                          </p:cBhvr>
                                          <p:to>
                                            <p:strVal val="visible"/>
                                          </p:to>
                                        </p:set>
                                        <p:anim calcmode="lin" valueType="num" p14:bounceEnd="66000">
                                          <p:cBhvr additive="base">
                                            <p:cTn id="24" dur="500" fill="hold"/>
                                            <p:tgtEl>
                                              <p:spTgt spid="3077"/>
                                            </p:tgtEl>
                                            <p:attrNameLst>
                                              <p:attrName>ppt_x</p:attrName>
                                            </p:attrNameLst>
                                          </p:cBhvr>
                                          <p:tavLst>
                                            <p:tav tm="0">
                                              <p:val>
                                                <p:strVal val="0-#ppt_w/2"/>
                                              </p:val>
                                            </p:tav>
                                            <p:tav tm="100000">
                                              <p:val>
                                                <p:strVal val="#ppt_x"/>
                                              </p:val>
                                            </p:tav>
                                          </p:tavLst>
                                        </p:anim>
                                        <p:anim calcmode="lin" valueType="num" p14:bounceEnd="66000">
                                          <p:cBhvr additive="base">
                                            <p:cTn id="25" dur="500" fill="hold"/>
                                            <p:tgtEl>
                                              <p:spTgt spid="307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ppt_x"/>
                                              </p:val>
                                            </p:tav>
                                            <p:tav tm="100000">
                                              <p:val>
                                                <p:strVal val="#ppt_x"/>
                                              </p:val>
                                            </p:tav>
                                          </p:tavLst>
                                        </p:anim>
                                        <p:anim calcmode="lin" valueType="num">
                                          <p:cBhvr additive="base">
                                            <p:cTn id="16" dur="500" fill="hold"/>
                                            <p:tgtEl>
                                              <p:spTgt spid="30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3077"/>
                                            </p:tgtEl>
                                            <p:attrNameLst>
                                              <p:attrName>style.visibility</p:attrName>
                                            </p:attrNameLst>
                                          </p:cBhvr>
                                          <p:to>
                                            <p:strVal val="visible"/>
                                          </p:to>
                                        </p:set>
                                        <p:anim calcmode="lin" valueType="num">
                                          <p:cBhvr additive="base">
                                            <p:cTn id="24" dur="500" fill="hold"/>
                                            <p:tgtEl>
                                              <p:spTgt spid="3077"/>
                                            </p:tgtEl>
                                            <p:attrNameLst>
                                              <p:attrName>ppt_x</p:attrName>
                                            </p:attrNameLst>
                                          </p:cBhvr>
                                          <p:tavLst>
                                            <p:tav tm="0">
                                              <p:val>
                                                <p:strVal val="0-#ppt_w/2"/>
                                              </p:val>
                                            </p:tav>
                                            <p:tav tm="100000">
                                              <p:val>
                                                <p:strVal val="#ppt_x"/>
                                              </p:val>
                                            </p:tav>
                                          </p:tavLst>
                                        </p:anim>
                                        <p:anim calcmode="lin" valueType="num">
                                          <p:cBhvr additive="base">
                                            <p:cTn id="25" dur="500" fill="hold"/>
                                            <p:tgtEl>
                                              <p:spTgt spid="307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F335B6D-73EB-4459-910C-1CA499AADB3F}"/>
              </a:ext>
            </a:extLst>
          </p:cNvPr>
          <p:cNvSpPr/>
          <p:nvPr/>
        </p:nvSpPr>
        <p:spPr>
          <a:xfrm>
            <a:off x="0" y="563512"/>
            <a:ext cx="12192000" cy="6294491"/>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vi-VN" sz="1652">
              <a:solidFill>
                <a:prstClr val="white"/>
              </a:solidFill>
              <a:latin typeface="Arial" panose="020B0604020202020204" pitchFamily="34" charset="0"/>
            </a:endParaRPr>
          </a:p>
        </p:txBody>
      </p:sp>
      <p:sp>
        <p:nvSpPr>
          <p:cNvPr id="25" name="Rectangle 24">
            <a:extLst>
              <a:ext uri="{FF2B5EF4-FFF2-40B4-BE49-F238E27FC236}">
                <a16:creationId xmlns:a16="http://schemas.microsoft.com/office/drawing/2014/main" id="{E6635487-8353-4E8B-AE86-028834874D11}"/>
              </a:ext>
            </a:extLst>
          </p:cNvPr>
          <p:cNvSpPr/>
          <p:nvPr/>
        </p:nvSpPr>
        <p:spPr>
          <a:xfrm>
            <a:off x="500898" y="281756"/>
            <a:ext cx="11210246" cy="78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vi-VN" sz="1652">
              <a:solidFill>
                <a:prstClr val="white"/>
              </a:solidFill>
              <a:latin typeface="Arial" panose="020B0604020202020204" pitchFamily="34" charset="0"/>
            </a:endParaRPr>
          </a:p>
        </p:txBody>
      </p:sp>
      <p:sp>
        <p:nvSpPr>
          <p:cNvPr id="26" name="Rectangle 25">
            <a:extLst>
              <a:ext uri="{FF2B5EF4-FFF2-40B4-BE49-F238E27FC236}">
                <a16:creationId xmlns:a16="http://schemas.microsoft.com/office/drawing/2014/main" id="{679816F7-E695-41C4-9654-4A161D377638}"/>
              </a:ext>
            </a:extLst>
          </p:cNvPr>
          <p:cNvSpPr/>
          <p:nvPr/>
        </p:nvSpPr>
        <p:spPr>
          <a:xfrm>
            <a:off x="8281502" y="634335"/>
            <a:ext cx="3439660" cy="78152"/>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vi-VN" sz="1652">
              <a:solidFill>
                <a:prstClr val="white"/>
              </a:solidFill>
              <a:latin typeface="Arial" panose="020B0604020202020204" pitchFamily="34" charset="0"/>
            </a:endParaRPr>
          </a:p>
        </p:txBody>
      </p:sp>
      <p:sp>
        <p:nvSpPr>
          <p:cNvPr id="27" name="Rectangle 26">
            <a:extLst>
              <a:ext uri="{FF2B5EF4-FFF2-40B4-BE49-F238E27FC236}">
                <a16:creationId xmlns:a16="http://schemas.microsoft.com/office/drawing/2014/main" id="{72AE250C-24C5-456A-80D3-62EC01744E44}"/>
              </a:ext>
            </a:extLst>
          </p:cNvPr>
          <p:cNvSpPr/>
          <p:nvPr/>
        </p:nvSpPr>
        <p:spPr>
          <a:xfrm>
            <a:off x="500897" y="670192"/>
            <a:ext cx="4223458" cy="78152"/>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vi-VN" sz="1652">
              <a:solidFill>
                <a:prstClr val="white"/>
              </a:solidFill>
              <a:latin typeface="Arial" panose="020B0604020202020204" pitchFamily="34" charset="0"/>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563389" y="156418"/>
            <a:ext cx="1525569" cy="1105699"/>
          </a:xfrm>
          <a:prstGeom prst="rect">
            <a:avLst/>
          </a:prstGeom>
        </p:spPr>
      </p:pic>
      <p:sp>
        <p:nvSpPr>
          <p:cNvPr id="2" name="等腰三角形 2"/>
          <p:cNvSpPr>
            <a:spLocks noChangeAspect="1"/>
          </p:cNvSpPr>
          <p:nvPr/>
        </p:nvSpPr>
        <p:spPr bwMode="auto">
          <a:xfrm rot="3036074">
            <a:off x="6320692" y="2166745"/>
            <a:ext cx="1741511" cy="201423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030A0"/>
          </a:solidFill>
          <a:ln w="28575" cmpd="sng">
            <a:solidFill>
              <a:srgbClr val="F8F8F8"/>
            </a:solidFill>
            <a:round/>
          </a:ln>
        </p:spPr>
        <p:txBody>
          <a:bodyPr wrap="none" lIns="83905" tIns="41952" rIns="83905" bIns="41952" anchor="ctr"/>
          <a:lstStyle/>
          <a:p>
            <a:pPr defTabSz="916777"/>
            <a:endParaRPr lang="zh-CN" altLang="en-US" sz="1711">
              <a:solidFill>
                <a:prstClr val="black"/>
              </a:solidFill>
              <a:latin typeface="微软雅黑" panose="020B0503020204020204" charset="-122"/>
              <a:ea typeface="微软雅黑" panose="020B0503020204020204" charset="-122"/>
            </a:endParaRPr>
          </a:p>
        </p:txBody>
      </p:sp>
      <p:sp>
        <p:nvSpPr>
          <p:cNvPr id="7" name="等腰三角形 2"/>
          <p:cNvSpPr>
            <a:spLocks noChangeAspect="1"/>
          </p:cNvSpPr>
          <p:nvPr/>
        </p:nvSpPr>
        <p:spPr bwMode="auto">
          <a:xfrm rot="8763501">
            <a:off x="5075045" y="3300172"/>
            <a:ext cx="1740153" cy="201423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accent2"/>
          </a:solidFill>
          <a:ln w="28575" cmpd="sng">
            <a:solidFill>
              <a:srgbClr val="F8F8F8"/>
            </a:solidFill>
            <a:round/>
          </a:ln>
        </p:spPr>
        <p:txBody>
          <a:bodyPr wrap="none" lIns="83905" tIns="41952" rIns="83905" bIns="41952" anchor="ctr"/>
          <a:lstStyle/>
          <a:p>
            <a:pPr defTabSz="916777"/>
            <a:endParaRPr lang="zh-CN" altLang="en-US" sz="1711">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7"/>
          <p:cNvSpPr txBox="1">
            <a:spLocks noChangeArrowheads="1"/>
          </p:cNvSpPr>
          <p:nvPr/>
        </p:nvSpPr>
        <p:spPr bwMode="auto">
          <a:xfrm>
            <a:off x="5425883" y="4035713"/>
            <a:ext cx="994782" cy="56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905" tIns="41952" rIns="83905" bIns="41952"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6777" eaLnBrk="1" hangingPunct="1"/>
            <a:endParaRPr lang="zh-CN" altLang="en-US" sz="1469" b="1" dirty="0">
              <a:solidFill>
                <a:prstClr val="black"/>
              </a:solidFill>
              <a:latin typeface="方正清刻本悦宋简体" panose="02000000000000000000" pitchFamily="2" charset="-122"/>
              <a:ea typeface="方正清刻本悦宋简体" panose="02000000000000000000" pitchFamily="2" charset="-122"/>
            </a:endParaRPr>
          </a:p>
        </p:txBody>
      </p:sp>
      <p:sp>
        <p:nvSpPr>
          <p:cNvPr id="11" name="等腰三角形 2"/>
          <p:cNvSpPr>
            <a:spLocks noChangeAspect="1"/>
          </p:cNvSpPr>
          <p:nvPr/>
        </p:nvSpPr>
        <p:spPr bwMode="auto">
          <a:xfrm rot="16474574">
            <a:off x="4555129" y="1788040"/>
            <a:ext cx="1741511" cy="201423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83905" tIns="41952" rIns="83905" bIns="41952" anchor="ctr"/>
          <a:lstStyle/>
          <a:p>
            <a:pPr defTabSz="916777"/>
            <a:endParaRPr lang="zh-CN" altLang="en-US" sz="1711">
              <a:solidFill>
                <a:prstClr val="black"/>
              </a:solidFill>
              <a:latin typeface="方正清刻本悦宋简体" panose="02000000000000000000" pitchFamily="2" charset="-122"/>
              <a:ea typeface="方正清刻本悦宋简体" panose="02000000000000000000" pitchFamily="2" charset="-122"/>
            </a:endParaRPr>
          </a:p>
        </p:txBody>
      </p:sp>
      <p:sp>
        <p:nvSpPr>
          <p:cNvPr id="12" name="TextBox 9"/>
          <p:cNvSpPr txBox="1">
            <a:spLocks noChangeArrowheads="1"/>
          </p:cNvSpPr>
          <p:nvPr/>
        </p:nvSpPr>
        <p:spPr bwMode="auto">
          <a:xfrm>
            <a:off x="5305997" y="2509573"/>
            <a:ext cx="647746" cy="57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905" tIns="41952" rIns="83905" bIns="41952"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6777" eaLnBrk="1" hangingPunct="1"/>
            <a:r>
              <a:rPr lang="en-US" altLang="zh-CN" sz="3672" b="1">
                <a:solidFill>
                  <a:srgbClr val="F2FBFF"/>
                </a:solidFill>
                <a:latin typeface="Calibri"/>
                <a:ea typeface="方正清刻本悦宋简体" panose="02000000000000000000" pitchFamily="2" charset="-122"/>
              </a:rPr>
              <a:t>Trình </a:t>
            </a:r>
          </a:p>
          <a:p>
            <a:pPr algn="ctr" defTabSz="916777" eaLnBrk="1" hangingPunct="1"/>
            <a:r>
              <a:rPr lang="en-US" altLang="zh-CN" sz="3672" b="1">
                <a:solidFill>
                  <a:srgbClr val="F2FBFF"/>
                </a:solidFill>
                <a:latin typeface="Calibri"/>
                <a:ea typeface="方正清刻本悦宋简体" panose="02000000000000000000" pitchFamily="2" charset="-122"/>
              </a:rPr>
              <a:t>bày</a:t>
            </a:r>
            <a:endParaRPr lang="zh-CN" altLang="en-US" sz="3672" b="1" dirty="0">
              <a:solidFill>
                <a:srgbClr val="F2FBFF"/>
              </a:solidFill>
              <a:latin typeface="Calibri"/>
              <a:ea typeface="方正清刻本悦宋简体" panose="02000000000000000000" pitchFamily="2" charset="-122"/>
            </a:endParaRPr>
          </a:p>
        </p:txBody>
      </p:sp>
      <p:sp>
        <p:nvSpPr>
          <p:cNvPr id="21" name="TextBox 9"/>
          <p:cNvSpPr txBox="1">
            <a:spLocks noChangeArrowheads="1"/>
          </p:cNvSpPr>
          <p:nvPr/>
        </p:nvSpPr>
        <p:spPr bwMode="auto">
          <a:xfrm>
            <a:off x="4983218" y="3992415"/>
            <a:ext cx="1880110" cy="57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905" tIns="41952" rIns="83905" bIns="41952"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6777" eaLnBrk="1" hangingPunct="1"/>
            <a:r>
              <a:rPr lang="en-US" altLang="zh-CN" sz="3672" b="1" dirty="0" err="1">
                <a:solidFill>
                  <a:srgbClr val="F2FBFF"/>
                </a:solidFill>
                <a:latin typeface="Calibri"/>
                <a:ea typeface="方正清刻本悦宋简体" panose="02000000000000000000" pitchFamily="2" charset="-122"/>
              </a:rPr>
              <a:t>Nhận</a:t>
            </a:r>
            <a:r>
              <a:rPr lang="en-US" altLang="zh-CN" sz="3672" b="1" dirty="0">
                <a:solidFill>
                  <a:srgbClr val="F2FBFF"/>
                </a:solidFill>
                <a:latin typeface="Calibri"/>
                <a:ea typeface="方正清刻本悦宋简体" panose="02000000000000000000" pitchFamily="2" charset="-122"/>
              </a:rPr>
              <a:t> </a:t>
            </a:r>
          </a:p>
          <a:p>
            <a:pPr algn="ctr" defTabSz="916777" eaLnBrk="1" hangingPunct="1"/>
            <a:r>
              <a:rPr lang="en-US" altLang="zh-CN" sz="3672" b="1" dirty="0" err="1">
                <a:solidFill>
                  <a:srgbClr val="F2FBFF"/>
                </a:solidFill>
                <a:latin typeface="Calibri"/>
                <a:ea typeface="方正清刻本悦宋简体" panose="02000000000000000000" pitchFamily="2" charset="-122"/>
              </a:rPr>
              <a:t>xét</a:t>
            </a:r>
            <a:endParaRPr lang="zh-CN" altLang="en-US" sz="3672" b="1" dirty="0">
              <a:solidFill>
                <a:srgbClr val="F2FBFF"/>
              </a:solidFill>
              <a:latin typeface="Calibri"/>
              <a:ea typeface="方正清刻本悦宋简体" panose="02000000000000000000" pitchFamily="2" charset="-122"/>
            </a:endParaRPr>
          </a:p>
        </p:txBody>
      </p:sp>
      <p:sp>
        <p:nvSpPr>
          <p:cNvPr id="22" name="TextBox 9"/>
          <p:cNvSpPr txBox="1">
            <a:spLocks noChangeArrowheads="1"/>
          </p:cNvSpPr>
          <p:nvPr/>
        </p:nvSpPr>
        <p:spPr bwMode="auto">
          <a:xfrm>
            <a:off x="6781302" y="3001138"/>
            <a:ext cx="647746" cy="57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905" tIns="41952" rIns="83905" bIns="41952"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6777" eaLnBrk="1" hangingPunct="1"/>
            <a:r>
              <a:rPr lang="en-US" altLang="zh-CN" sz="3672" b="1" dirty="0" err="1">
                <a:solidFill>
                  <a:srgbClr val="F2FBFF"/>
                </a:solidFill>
                <a:latin typeface="Calibri"/>
                <a:ea typeface="方正清刻本悦宋简体" panose="02000000000000000000" pitchFamily="2" charset="-122"/>
              </a:rPr>
              <a:t>Thắc</a:t>
            </a:r>
            <a:r>
              <a:rPr lang="en-US" altLang="zh-CN" sz="3672" b="1" dirty="0">
                <a:solidFill>
                  <a:srgbClr val="F2FBFF"/>
                </a:solidFill>
                <a:latin typeface="Calibri"/>
                <a:ea typeface="方正清刻本悦宋简体" panose="02000000000000000000" pitchFamily="2" charset="-122"/>
              </a:rPr>
              <a:t> </a:t>
            </a:r>
          </a:p>
          <a:p>
            <a:pPr algn="ctr" defTabSz="916777" eaLnBrk="1" hangingPunct="1"/>
            <a:r>
              <a:rPr lang="en-US" altLang="zh-CN" sz="3672" b="1" dirty="0" err="1">
                <a:solidFill>
                  <a:srgbClr val="F2FBFF"/>
                </a:solidFill>
                <a:latin typeface="Calibri"/>
                <a:ea typeface="方正清刻本悦宋简体" panose="02000000000000000000" pitchFamily="2" charset="-122"/>
              </a:rPr>
              <a:t>mắc</a:t>
            </a:r>
            <a:endParaRPr lang="zh-CN" altLang="en-US" sz="3672" b="1" dirty="0">
              <a:solidFill>
                <a:srgbClr val="F2FBFF"/>
              </a:solidFill>
              <a:latin typeface="Calibri"/>
              <a:ea typeface="方正清刻本悦宋简体" panose="02000000000000000000" pitchFamily="2" charset="-122"/>
            </a:endParaRPr>
          </a:p>
        </p:txBody>
      </p:sp>
      <p:sp>
        <p:nvSpPr>
          <p:cNvPr id="23" name="Rounded Rectangle 22"/>
          <p:cNvSpPr/>
          <p:nvPr/>
        </p:nvSpPr>
        <p:spPr>
          <a:xfrm>
            <a:off x="583473" y="2204990"/>
            <a:ext cx="3661591" cy="977289"/>
          </a:xfrm>
          <a:prstGeom prst="roundRect">
            <a:avLst/>
          </a:prstGeom>
          <a:solidFill>
            <a:schemeClr val="accent6">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p>
            <a:pPr algn="ctr" defTabSz="916777"/>
            <a:r>
              <a:rPr lang="en-US" sz="2570" dirty="0" err="1">
                <a:solidFill>
                  <a:srgbClr val="000000"/>
                </a:solidFill>
                <a:latin typeface="Calibri"/>
              </a:rPr>
              <a:t>Em</a:t>
            </a:r>
            <a:r>
              <a:rPr lang="en-US" sz="2570" dirty="0">
                <a:solidFill>
                  <a:srgbClr val="000000"/>
                </a:solidFill>
                <a:latin typeface="Calibri"/>
              </a:rPr>
              <a:t> </a:t>
            </a:r>
            <a:r>
              <a:rPr lang="en-US" sz="2570" dirty="0" err="1">
                <a:solidFill>
                  <a:srgbClr val="000000"/>
                </a:solidFill>
                <a:latin typeface="Calibri"/>
              </a:rPr>
              <a:t>nói</a:t>
            </a:r>
            <a:r>
              <a:rPr lang="en-US" sz="2570" dirty="0">
                <a:solidFill>
                  <a:srgbClr val="000000"/>
                </a:solidFill>
                <a:latin typeface="Calibri"/>
              </a:rPr>
              <a:t> 4 – 5 </a:t>
            </a:r>
            <a:r>
              <a:rPr lang="en-US" sz="2570" dirty="0" err="1">
                <a:solidFill>
                  <a:srgbClr val="000000"/>
                </a:solidFill>
                <a:latin typeface="Calibri"/>
              </a:rPr>
              <a:t>câu</a:t>
            </a:r>
            <a:r>
              <a:rPr lang="en-US" sz="2570" dirty="0">
                <a:solidFill>
                  <a:srgbClr val="000000"/>
                </a:solidFill>
                <a:latin typeface="Calibri"/>
              </a:rPr>
              <a:t> </a:t>
            </a:r>
            <a:r>
              <a:rPr lang="en-US" sz="2570" dirty="0" err="1">
                <a:solidFill>
                  <a:srgbClr val="000000"/>
                </a:solidFill>
                <a:latin typeface="Calibri"/>
              </a:rPr>
              <a:t>giới</a:t>
            </a:r>
            <a:r>
              <a:rPr lang="en-US" sz="2570" dirty="0">
                <a:solidFill>
                  <a:srgbClr val="000000"/>
                </a:solidFill>
                <a:latin typeface="Calibri"/>
              </a:rPr>
              <a:t> </a:t>
            </a:r>
            <a:r>
              <a:rPr lang="en-US" sz="2570" dirty="0" err="1">
                <a:solidFill>
                  <a:srgbClr val="000000"/>
                </a:solidFill>
                <a:latin typeface="Calibri"/>
              </a:rPr>
              <a:t>thiệu</a:t>
            </a:r>
            <a:r>
              <a:rPr lang="en-US" sz="2570" dirty="0">
                <a:solidFill>
                  <a:srgbClr val="000000"/>
                </a:solidFill>
                <a:latin typeface="Calibri"/>
              </a:rPr>
              <a:t> </a:t>
            </a:r>
            <a:r>
              <a:rPr lang="en-US" sz="2570" dirty="0" err="1">
                <a:solidFill>
                  <a:srgbClr val="000000"/>
                </a:solidFill>
                <a:latin typeface="Calibri"/>
              </a:rPr>
              <a:t>về</a:t>
            </a:r>
            <a:r>
              <a:rPr lang="en-US" sz="2570" dirty="0">
                <a:solidFill>
                  <a:srgbClr val="000000"/>
                </a:solidFill>
                <a:latin typeface="Calibri"/>
              </a:rPr>
              <a:t> </a:t>
            </a:r>
            <a:r>
              <a:rPr lang="en-US" sz="2570" dirty="0" err="1">
                <a:solidFill>
                  <a:srgbClr val="000000"/>
                </a:solidFill>
                <a:latin typeface="Calibri"/>
              </a:rPr>
              <a:t>đồ</a:t>
            </a:r>
            <a:r>
              <a:rPr lang="en-US" sz="2570" dirty="0">
                <a:solidFill>
                  <a:srgbClr val="000000"/>
                </a:solidFill>
                <a:latin typeface="Calibri"/>
              </a:rPr>
              <a:t> </a:t>
            </a:r>
            <a:r>
              <a:rPr lang="en-US" sz="2570" dirty="0" err="1">
                <a:solidFill>
                  <a:srgbClr val="000000"/>
                </a:solidFill>
                <a:latin typeface="Calibri"/>
              </a:rPr>
              <a:t>dùng</a:t>
            </a:r>
            <a:r>
              <a:rPr lang="en-US" sz="2570" dirty="0">
                <a:solidFill>
                  <a:srgbClr val="000000"/>
                </a:solidFill>
                <a:latin typeface="Calibri"/>
              </a:rPr>
              <a:t> </a:t>
            </a:r>
            <a:r>
              <a:rPr lang="en-US" sz="2570" dirty="0" err="1">
                <a:solidFill>
                  <a:srgbClr val="000000"/>
                </a:solidFill>
                <a:latin typeface="Calibri"/>
              </a:rPr>
              <a:t>học</a:t>
            </a:r>
            <a:r>
              <a:rPr lang="en-US" sz="2570" dirty="0">
                <a:solidFill>
                  <a:srgbClr val="000000"/>
                </a:solidFill>
                <a:latin typeface="Calibri"/>
              </a:rPr>
              <a:t> </a:t>
            </a:r>
            <a:r>
              <a:rPr lang="en-US" sz="2570" dirty="0" err="1">
                <a:solidFill>
                  <a:srgbClr val="000000"/>
                </a:solidFill>
                <a:latin typeface="Calibri"/>
              </a:rPr>
              <a:t>tập</a:t>
            </a:r>
            <a:endParaRPr lang="en-US" sz="2570" dirty="0">
              <a:solidFill>
                <a:srgbClr val="000000"/>
              </a:solidFill>
              <a:latin typeface="Calibri"/>
            </a:endParaRPr>
          </a:p>
        </p:txBody>
      </p:sp>
      <p:sp>
        <p:nvSpPr>
          <p:cNvPr id="13" name="Rounded Rectangle 12"/>
          <p:cNvSpPr/>
          <p:nvPr/>
        </p:nvSpPr>
        <p:spPr>
          <a:xfrm>
            <a:off x="4435587" y="5173008"/>
            <a:ext cx="3616446" cy="977366"/>
          </a:xfrm>
          <a:prstGeom prst="roundRect">
            <a:avLst/>
          </a:prstGeom>
          <a:solidFill>
            <a:schemeClr val="accent2">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p>
            <a:pPr algn="ctr" defTabSz="916777"/>
            <a:r>
              <a:rPr lang="en-US" sz="2570" dirty="0" err="1">
                <a:solidFill>
                  <a:srgbClr val="000000"/>
                </a:solidFill>
                <a:latin typeface="Calibri"/>
              </a:rPr>
              <a:t>Nhận</a:t>
            </a:r>
            <a:r>
              <a:rPr lang="en-US" sz="2570" dirty="0">
                <a:solidFill>
                  <a:srgbClr val="000000"/>
                </a:solidFill>
                <a:latin typeface="Calibri"/>
              </a:rPr>
              <a:t> </a:t>
            </a:r>
            <a:r>
              <a:rPr lang="en-US" sz="2570" dirty="0" err="1">
                <a:solidFill>
                  <a:srgbClr val="000000"/>
                </a:solidFill>
                <a:latin typeface="Calibri"/>
              </a:rPr>
              <a:t>xét</a:t>
            </a:r>
            <a:r>
              <a:rPr lang="en-US" sz="2570" dirty="0">
                <a:solidFill>
                  <a:srgbClr val="000000"/>
                </a:solidFill>
                <a:latin typeface="Calibri"/>
              </a:rPr>
              <a:t>, </a:t>
            </a:r>
            <a:r>
              <a:rPr lang="en-US" sz="2570" dirty="0" err="1">
                <a:solidFill>
                  <a:srgbClr val="000000"/>
                </a:solidFill>
                <a:latin typeface="Calibri"/>
              </a:rPr>
              <a:t>góp</a:t>
            </a:r>
            <a:r>
              <a:rPr lang="en-US" sz="2570" dirty="0">
                <a:solidFill>
                  <a:srgbClr val="000000"/>
                </a:solidFill>
                <a:latin typeface="Calibri"/>
              </a:rPr>
              <a:t> ý </a:t>
            </a:r>
            <a:r>
              <a:rPr lang="en-US" sz="2570" dirty="0" err="1">
                <a:solidFill>
                  <a:srgbClr val="000000"/>
                </a:solidFill>
                <a:latin typeface="Calibri"/>
              </a:rPr>
              <a:t>lịch</a:t>
            </a:r>
            <a:r>
              <a:rPr lang="en-US" sz="2570" dirty="0">
                <a:solidFill>
                  <a:srgbClr val="000000"/>
                </a:solidFill>
                <a:latin typeface="Calibri"/>
              </a:rPr>
              <a:t> </a:t>
            </a:r>
            <a:r>
              <a:rPr lang="en-US" sz="2570" dirty="0" err="1">
                <a:solidFill>
                  <a:srgbClr val="000000"/>
                </a:solidFill>
                <a:latin typeface="Calibri"/>
              </a:rPr>
              <a:t>sự</a:t>
            </a:r>
            <a:r>
              <a:rPr lang="en-US" sz="2570" dirty="0">
                <a:solidFill>
                  <a:srgbClr val="000000"/>
                </a:solidFill>
                <a:latin typeface="Calibri"/>
              </a:rPr>
              <a:t> </a:t>
            </a:r>
            <a:r>
              <a:rPr lang="en-US" sz="2570" err="1">
                <a:solidFill>
                  <a:srgbClr val="000000"/>
                </a:solidFill>
                <a:latin typeface="Calibri"/>
              </a:rPr>
              <a:t>cho</a:t>
            </a:r>
            <a:r>
              <a:rPr lang="en-US" sz="2570">
                <a:solidFill>
                  <a:srgbClr val="000000"/>
                </a:solidFill>
                <a:latin typeface="Calibri"/>
              </a:rPr>
              <a:t>  </a:t>
            </a:r>
            <a:r>
              <a:rPr lang="en-US" sz="2570" dirty="0" err="1">
                <a:solidFill>
                  <a:srgbClr val="000000"/>
                </a:solidFill>
                <a:latin typeface="Calibri"/>
              </a:rPr>
              <a:t>bạn</a:t>
            </a:r>
            <a:endParaRPr lang="en-US" sz="2570" dirty="0">
              <a:solidFill>
                <a:srgbClr val="000000"/>
              </a:solidFill>
              <a:latin typeface="Calibri"/>
            </a:endParaRPr>
          </a:p>
        </p:txBody>
      </p:sp>
      <p:sp>
        <p:nvSpPr>
          <p:cNvPr id="14" name="Rounded Rectangle 13"/>
          <p:cNvSpPr/>
          <p:nvPr/>
        </p:nvSpPr>
        <p:spPr>
          <a:xfrm>
            <a:off x="8087923" y="2204991"/>
            <a:ext cx="3429271" cy="977366"/>
          </a:xfrm>
          <a:prstGeom prst="roundRect">
            <a:avLst/>
          </a:prstGeom>
          <a:solidFill>
            <a:srgbClr val="E9D7ED"/>
          </a:solidFill>
          <a:ln w="28575">
            <a:solidFill>
              <a:schemeClr val="bg1"/>
            </a:solidFill>
          </a:ln>
          <a:effectLst>
            <a:outerShdw blurRad="50800" dist="38100" dir="2700000" algn="tl" rotWithShape="0">
              <a:prstClr val="black">
                <a:alpha val="40000"/>
              </a:prstClr>
            </a:outerShdw>
          </a:effectLst>
        </p:spPr>
        <p:txBody>
          <a:bodyPr wrap="square">
            <a:spAutoFit/>
          </a:bodyPr>
          <a:lstStyle/>
          <a:p>
            <a:pPr algn="ctr" defTabSz="916777"/>
            <a:r>
              <a:rPr lang="vi-VN" sz="2570" dirty="0">
                <a:solidFill>
                  <a:srgbClr val="000000"/>
                </a:solidFill>
                <a:latin typeface="Calibri" panose="020F0502020204030204" pitchFamily="34" charset="0"/>
                <a:cs typeface="Calibri" panose="020F0502020204030204" pitchFamily="34" charset="0"/>
              </a:rPr>
              <a:t>Nêu và cùng nhau giải nghĩa các từ chưa hiểu</a:t>
            </a:r>
          </a:p>
        </p:txBody>
      </p:sp>
      <p:pic>
        <p:nvPicPr>
          <p:cNvPr id="1028" name="Picture 4" descr="Free Blog Comment Icon of Colored Outline style - Available in SVG, PNG,  EPS, AI &amp;amp; Icon fo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248" y="4924634"/>
            <a:ext cx="1177700" cy="11777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77934">
            <a:off x="10725335" y="2977513"/>
            <a:ext cx="745352" cy="857959"/>
          </a:xfrm>
          <a:prstGeom prst="rect">
            <a:avLst/>
          </a:prstGeom>
        </p:spPr>
      </p:pic>
      <p:pic>
        <p:nvPicPr>
          <p:cNvPr id="6" name="Picture 5"/>
          <p:cNvPicPr>
            <a:picLocks noChangeAspect="1"/>
          </p:cNvPicPr>
          <p:nvPr/>
        </p:nvPicPr>
        <p:blipFill>
          <a:blip r:embed="rId6"/>
          <a:stretch>
            <a:fillRect/>
          </a:stretch>
        </p:blipFill>
        <p:spPr>
          <a:xfrm>
            <a:off x="3730417" y="155077"/>
            <a:ext cx="5595588" cy="101839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6F36D2B-7B34-4EA3-BA69-5BD8286EBA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428" y="18780"/>
            <a:ext cx="4352331" cy="1018398"/>
          </a:xfrm>
          <a:prstGeom prst="rect">
            <a:avLst/>
          </a:prstGeom>
        </p:spPr>
      </p:pic>
      <p:pic>
        <p:nvPicPr>
          <p:cNvPr id="30" name="Picture 29">
            <a:extLst>
              <a:ext uri="{FF2B5EF4-FFF2-40B4-BE49-F238E27FC236}">
                <a16:creationId xmlns:a16="http://schemas.microsoft.com/office/drawing/2014/main" id="{3B763C49-6310-4CBA-B8AB-47208198C4F0}"/>
              </a:ext>
            </a:extLst>
          </p:cNvPr>
          <p:cNvPicPr>
            <a:picLocks noChangeAspect="1"/>
          </p:cNvPicPr>
          <p:nvPr/>
        </p:nvPicPr>
        <p:blipFill>
          <a:blip r:embed="rId8"/>
          <a:stretch>
            <a:fillRect/>
          </a:stretch>
        </p:blipFill>
        <p:spPr>
          <a:xfrm>
            <a:off x="9487479" y="4125233"/>
            <a:ext cx="1585049" cy="2025143"/>
          </a:xfrm>
          <a:prstGeom prst="rect">
            <a:avLst/>
          </a:prstGeom>
        </p:spPr>
      </p:pic>
      <p:pic>
        <p:nvPicPr>
          <p:cNvPr id="31" name="Picture 30">
            <a:extLst>
              <a:ext uri="{FF2B5EF4-FFF2-40B4-BE49-F238E27FC236}">
                <a16:creationId xmlns:a16="http://schemas.microsoft.com/office/drawing/2014/main" id="{795F51EB-8B48-4623-BB28-799E14753763}"/>
              </a:ext>
            </a:extLst>
          </p:cNvPr>
          <p:cNvPicPr>
            <a:picLocks noChangeAspect="1"/>
          </p:cNvPicPr>
          <p:nvPr/>
        </p:nvPicPr>
        <p:blipFill>
          <a:blip r:embed="rId9"/>
          <a:stretch>
            <a:fillRect/>
          </a:stretch>
        </p:blipFill>
        <p:spPr>
          <a:xfrm>
            <a:off x="1236799" y="3309302"/>
            <a:ext cx="1314431" cy="1898809"/>
          </a:xfrm>
          <a:prstGeom prst="rect">
            <a:avLst/>
          </a:prstGeom>
        </p:spPr>
      </p:pic>
      <p:pic>
        <p:nvPicPr>
          <p:cNvPr id="32" name="Picture 31" descr="A picture containing light&#10;&#10;Description automatically generated">
            <a:extLst>
              <a:ext uri="{FF2B5EF4-FFF2-40B4-BE49-F238E27FC236}">
                <a16:creationId xmlns:a16="http://schemas.microsoft.com/office/drawing/2014/main" id="{13F0C232-7402-458B-A1AB-F98FF72AA9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085408">
            <a:off x="10113598" y="5261565"/>
            <a:ext cx="1152561" cy="795861"/>
          </a:xfrm>
          <a:prstGeom prst="rect">
            <a:avLst/>
          </a:prstGeom>
        </p:spPr>
      </p:pic>
      <p:pic>
        <p:nvPicPr>
          <p:cNvPr id="33" name="Picture 32" descr="A picture containing light&#10;&#10;Description automatically generated">
            <a:extLst>
              <a:ext uri="{FF2B5EF4-FFF2-40B4-BE49-F238E27FC236}">
                <a16:creationId xmlns:a16="http://schemas.microsoft.com/office/drawing/2014/main" id="{32B827CE-076C-48D2-814C-3C8E5D90EC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90575">
            <a:off x="1013700" y="4320956"/>
            <a:ext cx="1043958" cy="720870"/>
          </a:xfrm>
          <a:prstGeom prst="rect">
            <a:avLst/>
          </a:prstGeom>
        </p:spPr>
      </p:pic>
    </p:spTree>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500" fill="hold"/>
                                            <p:tgtEl>
                                              <p:spTgt spid="29"/>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3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300" fill="hold"/>
                                            <p:tgtEl>
                                              <p:spTgt spid="12"/>
                                            </p:tgtEl>
                                            <p:attrNameLst>
                                              <p:attrName>ppt_w</p:attrName>
                                            </p:attrNameLst>
                                          </p:cBhvr>
                                          <p:tavLst>
                                            <p:tav tm="0">
                                              <p:val>
                                                <p:fltVal val="0"/>
                                              </p:val>
                                            </p:tav>
                                            <p:tav tm="100000">
                                              <p:val>
                                                <p:strVal val="#ppt_w"/>
                                              </p:val>
                                            </p:tav>
                                          </p:tavLst>
                                        </p:anim>
                                        <p:anim calcmode="lin" valueType="num">
                                          <p:cBhvr>
                                            <p:cTn id="23" dur="300" fill="hold"/>
                                            <p:tgtEl>
                                              <p:spTgt spid="12"/>
                                            </p:tgtEl>
                                            <p:attrNameLst>
                                              <p:attrName>ppt_h</p:attrName>
                                            </p:attrNameLst>
                                          </p:cBhvr>
                                          <p:tavLst>
                                            <p:tav tm="0">
                                              <p:val>
                                                <p:fltVal val="0"/>
                                              </p:val>
                                            </p:tav>
                                            <p:tav tm="100000">
                                              <p:val>
                                                <p:strVal val="#ppt_h"/>
                                              </p:val>
                                            </p:tav>
                                          </p:tavLst>
                                        </p:anim>
                                        <p:anim calcmode="lin" valueType="num">
                                          <p:cBhvr>
                                            <p:cTn id="24" dur="300" fill="hold"/>
                                            <p:tgtEl>
                                              <p:spTgt spid="12"/>
                                            </p:tgtEl>
                                            <p:attrNameLst>
                                              <p:attrName>style.rotation</p:attrName>
                                            </p:attrNameLst>
                                          </p:cBhvr>
                                          <p:tavLst>
                                            <p:tav tm="0">
                                              <p:val>
                                                <p:fltVal val="90"/>
                                              </p:val>
                                            </p:tav>
                                            <p:tav tm="100000">
                                              <p:val>
                                                <p:fltVal val="0"/>
                                              </p:val>
                                            </p:tav>
                                          </p:tavLst>
                                        </p:anim>
                                        <p:animEffect transition="in" filter="fade">
                                          <p:cBhvr>
                                            <p:cTn id="25" dur="300"/>
                                            <p:tgtEl>
                                              <p:spTgt spid="12"/>
                                            </p:tgtEl>
                                          </p:cBhvr>
                                        </p:animEffect>
                                      </p:childTnLst>
                                    </p:cTn>
                                  </p:par>
                                </p:childTnLst>
                              </p:cTn>
                            </p:par>
                            <p:par>
                              <p:cTn id="26" fill="hold">
                                <p:stCondLst>
                                  <p:cond delay="1300"/>
                                </p:stCondLst>
                                <p:childTnLst>
                                  <p:par>
                                    <p:cTn id="27" presetID="2" presetClass="entr" presetSubtype="9"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par>
                              <p:cTn id="31" fill="hold">
                                <p:stCondLst>
                                  <p:cond delay="1800"/>
                                </p:stCondLst>
                                <p:childTnLst>
                                  <p:par>
                                    <p:cTn id="32" presetID="3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300" fill="hold"/>
                                            <p:tgtEl>
                                              <p:spTgt spid="21"/>
                                            </p:tgtEl>
                                            <p:attrNameLst>
                                              <p:attrName>ppt_w</p:attrName>
                                            </p:attrNameLst>
                                          </p:cBhvr>
                                          <p:tavLst>
                                            <p:tav tm="0">
                                              <p:val>
                                                <p:fltVal val="0"/>
                                              </p:val>
                                            </p:tav>
                                            <p:tav tm="100000">
                                              <p:val>
                                                <p:strVal val="#ppt_w"/>
                                              </p:val>
                                            </p:tav>
                                          </p:tavLst>
                                        </p:anim>
                                        <p:anim calcmode="lin" valueType="num">
                                          <p:cBhvr>
                                            <p:cTn id="35" dur="300" fill="hold"/>
                                            <p:tgtEl>
                                              <p:spTgt spid="21"/>
                                            </p:tgtEl>
                                            <p:attrNameLst>
                                              <p:attrName>ppt_h</p:attrName>
                                            </p:attrNameLst>
                                          </p:cBhvr>
                                          <p:tavLst>
                                            <p:tav tm="0">
                                              <p:val>
                                                <p:fltVal val="0"/>
                                              </p:val>
                                            </p:tav>
                                            <p:tav tm="100000">
                                              <p:val>
                                                <p:strVal val="#ppt_h"/>
                                              </p:val>
                                            </p:tav>
                                          </p:tavLst>
                                        </p:anim>
                                        <p:anim calcmode="lin" valueType="num">
                                          <p:cBhvr>
                                            <p:cTn id="36" dur="300" fill="hold"/>
                                            <p:tgtEl>
                                              <p:spTgt spid="21"/>
                                            </p:tgtEl>
                                            <p:attrNameLst>
                                              <p:attrName>style.rotation</p:attrName>
                                            </p:attrNameLst>
                                          </p:cBhvr>
                                          <p:tavLst>
                                            <p:tav tm="0">
                                              <p:val>
                                                <p:fltVal val="90"/>
                                              </p:val>
                                            </p:tav>
                                            <p:tav tm="100000">
                                              <p:val>
                                                <p:fltVal val="0"/>
                                              </p:val>
                                            </p:tav>
                                          </p:tavLst>
                                        </p:anim>
                                        <p:animEffect transition="in" filter="fade">
                                          <p:cBhvr>
                                            <p:cTn id="37" dur="300"/>
                                            <p:tgtEl>
                                              <p:spTgt spid="21"/>
                                            </p:tgtEl>
                                          </p:cBhvr>
                                        </p:animEffect>
                                      </p:childTnLst>
                                    </p:cTn>
                                  </p:par>
                                </p:childTnLst>
                              </p:cTn>
                            </p:par>
                            <p:par>
                              <p:cTn id="38" fill="hold">
                                <p:stCondLst>
                                  <p:cond delay="2100"/>
                                </p:stCondLst>
                                <p:childTnLst>
                                  <p:par>
                                    <p:cTn id="39" presetID="31" presetClass="entr" presetSubtype="0" fill="hold" grpId="0" nodeType="afterEffect" nodePh="1">
                                      <p:stCondLst>
                                        <p:cond delay="0"/>
                                      </p:stCondLst>
                                      <p:endCondLst>
                                        <p:cond evt="begin" delay="0">
                                          <p:tn val="39"/>
                                        </p:cond>
                                      </p:endCondLst>
                                      <p:childTnLst>
                                        <p:set>
                                          <p:cBhvr>
                                            <p:cTn id="40" dur="1" fill="hold">
                                              <p:stCondLst>
                                                <p:cond delay="0"/>
                                              </p:stCondLst>
                                            </p:cTn>
                                            <p:tgtEl>
                                              <p:spTgt spid="9"/>
                                            </p:tgtEl>
                                            <p:attrNameLst>
                                              <p:attrName>style.visibility</p:attrName>
                                            </p:attrNameLst>
                                          </p:cBhvr>
                                          <p:to>
                                            <p:strVal val="visible"/>
                                          </p:to>
                                        </p:set>
                                        <p:anim calcmode="lin" valueType="num">
                                          <p:cBhvr>
                                            <p:cTn id="41" dur="300" fill="hold"/>
                                            <p:tgtEl>
                                              <p:spTgt spid="9"/>
                                            </p:tgtEl>
                                            <p:attrNameLst>
                                              <p:attrName>ppt_w</p:attrName>
                                            </p:attrNameLst>
                                          </p:cBhvr>
                                          <p:tavLst>
                                            <p:tav tm="0">
                                              <p:val>
                                                <p:fltVal val="0"/>
                                              </p:val>
                                            </p:tav>
                                            <p:tav tm="100000">
                                              <p:val>
                                                <p:strVal val="#ppt_w"/>
                                              </p:val>
                                            </p:tav>
                                          </p:tavLst>
                                        </p:anim>
                                        <p:anim calcmode="lin" valueType="num">
                                          <p:cBhvr>
                                            <p:cTn id="42" dur="300" fill="hold"/>
                                            <p:tgtEl>
                                              <p:spTgt spid="9"/>
                                            </p:tgtEl>
                                            <p:attrNameLst>
                                              <p:attrName>ppt_h</p:attrName>
                                            </p:attrNameLst>
                                          </p:cBhvr>
                                          <p:tavLst>
                                            <p:tav tm="0">
                                              <p:val>
                                                <p:fltVal val="0"/>
                                              </p:val>
                                            </p:tav>
                                            <p:tav tm="100000">
                                              <p:val>
                                                <p:strVal val="#ppt_h"/>
                                              </p:val>
                                            </p:tav>
                                          </p:tavLst>
                                        </p:anim>
                                        <p:anim calcmode="lin" valueType="num">
                                          <p:cBhvr>
                                            <p:cTn id="43" dur="300" fill="hold"/>
                                            <p:tgtEl>
                                              <p:spTgt spid="9"/>
                                            </p:tgtEl>
                                            <p:attrNameLst>
                                              <p:attrName>style.rotation</p:attrName>
                                            </p:attrNameLst>
                                          </p:cBhvr>
                                          <p:tavLst>
                                            <p:tav tm="0">
                                              <p:val>
                                                <p:fltVal val="90"/>
                                              </p:val>
                                            </p:tav>
                                            <p:tav tm="100000">
                                              <p:val>
                                                <p:fltVal val="0"/>
                                              </p:val>
                                            </p:tav>
                                          </p:tavLst>
                                        </p:anim>
                                        <p:animEffect transition="in" filter="fade">
                                          <p:cBhvr>
                                            <p:cTn id="44" dur="300"/>
                                            <p:tgtEl>
                                              <p:spTgt spid="9"/>
                                            </p:tgtEl>
                                          </p:cBhvr>
                                        </p:animEffect>
                                      </p:childTnLst>
                                    </p:cTn>
                                  </p:par>
                                </p:childTnLst>
                              </p:cTn>
                            </p:par>
                            <p:par>
                              <p:cTn id="45" fill="hold">
                                <p:stCondLst>
                                  <p:cond delay="2400"/>
                                </p:stCondLst>
                                <p:childTnLst>
                                  <p:par>
                                    <p:cTn id="46" presetID="2" presetClass="entr" presetSubtype="12"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0-#ppt_w/2"/>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childTnLst>
                              </p:cTn>
                            </p:par>
                            <p:par>
                              <p:cTn id="50" fill="hold">
                                <p:stCondLst>
                                  <p:cond delay="2900"/>
                                </p:stCondLst>
                                <p:childTnLst>
                                  <p:par>
                                    <p:cTn id="51" presetID="31"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300" fill="hold"/>
                                            <p:tgtEl>
                                              <p:spTgt spid="22"/>
                                            </p:tgtEl>
                                            <p:attrNameLst>
                                              <p:attrName>ppt_w</p:attrName>
                                            </p:attrNameLst>
                                          </p:cBhvr>
                                          <p:tavLst>
                                            <p:tav tm="0">
                                              <p:val>
                                                <p:fltVal val="0"/>
                                              </p:val>
                                            </p:tav>
                                            <p:tav tm="100000">
                                              <p:val>
                                                <p:strVal val="#ppt_w"/>
                                              </p:val>
                                            </p:tav>
                                          </p:tavLst>
                                        </p:anim>
                                        <p:anim calcmode="lin" valueType="num">
                                          <p:cBhvr>
                                            <p:cTn id="54" dur="300" fill="hold"/>
                                            <p:tgtEl>
                                              <p:spTgt spid="22"/>
                                            </p:tgtEl>
                                            <p:attrNameLst>
                                              <p:attrName>ppt_h</p:attrName>
                                            </p:attrNameLst>
                                          </p:cBhvr>
                                          <p:tavLst>
                                            <p:tav tm="0">
                                              <p:val>
                                                <p:fltVal val="0"/>
                                              </p:val>
                                            </p:tav>
                                            <p:tav tm="100000">
                                              <p:val>
                                                <p:strVal val="#ppt_h"/>
                                              </p:val>
                                            </p:tav>
                                          </p:tavLst>
                                        </p:anim>
                                        <p:anim calcmode="lin" valueType="num">
                                          <p:cBhvr>
                                            <p:cTn id="55" dur="300" fill="hold"/>
                                            <p:tgtEl>
                                              <p:spTgt spid="22"/>
                                            </p:tgtEl>
                                            <p:attrNameLst>
                                              <p:attrName>style.rotation</p:attrName>
                                            </p:attrNameLst>
                                          </p:cBhvr>
                                          <p:tavLst>
                                            <p:tav tm="0">
                                              <p:val>
                                                <p:fltVal val="90"/>
                                              </p:val>
                                            </p:tav>
                                            <p:tav tm="100000">
                                              <p:val>
                                                <p:fltVal val="0"/>
                                              </p:val>
                                            </p:tav>
                                          </p:tavLst>
                                        </p:anim>
                                        <p:animEffect transition="in" filter="fade">
                                          <p:cBhvr>
                                            <p:cTn id="56" dur="300"/>
                                            <p:tgtEl>
                                              <p:spTgt spid="22"/>
                                            </p:tgtEl>
                                          </p:cBhvr>
                                        </p:animEffect>
                                      </p:childTnLst>
                                    </p:cTn>
                                  </p:par>
                                  <p:par>
                                    <p:cTn id="57" presetID="2" presetClass="entr" presetSubtype="8" fill="hold" grpId="0" nodeType="withEffect">
                                      <p:stCondLst>
                                        <p:cond delay="40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0-#ppt_w/2"/>
                                              </p:val>
                                            </p:tav>
                                            <p:tav tm="100000">
                                              <p:val>
                                                <p:strVal val="#ppt_x"/>
                                              </p:val>
                                            </p:tav>
                                          </p:tavLst>
                                        </p:anim>
                                        <p:anim calcmode="lin" valueType="num">
                                          <p:cBhvr additive="base">
                                            <p:cTn id="60" dur="500" fill="hold"/>
                                            <p:tgtEl>
                                              <p:spTgt spid="23"/>
                                            </p:tgtEl>
                                            <p:attrNameLst>
                                              <p:attrName>ppt_y</p:attrName>
                                            </p:attrNameLst>
                                          </p:cBhvr>
                                          <p:tavLst>
                                            <p:tav tm="0">
                                              <p:val>
                                                <p:strVal val="#ppt_y"/>
                                              </p:val>
                                            </p:tav>
                                            <p:tav tm="100000">
                                              <p:val>
                                                <p:strVal val="#ppt_y"/>
                                              </p:val>
                                            </p:tav>
                                          </p:tavLst>
                                        </p:anim>
                                      </p:childTnLst>
                                    </p:cTn>
                                  </p:par>
                                  <p:par>
                                    <p:cTn id="61" presetID="2" presetClass="entr" presetSubtype="4" fill="hold" grpId="0" nodeType="withEffect">
                                      <p:stCondLst>
                                        <p:cond delay="50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400"/>
                                      </p:stCondLst>
                                      <p:childTnLst>
                                        <p:set>
                                          <p:cBhvr>
                                            <p:cTn id="66" dur="1" fill="hold">
                                              <p:stCondLst>
                                                <p:cond delay="0"/>
                                              </p:stCondLst>
                                            </p:cTn>
                                            <p:tgtEl>
                                              <p:spTgt spid="1028"/>
                                            </p:tgtEl>
                                            <p:attrNameLst>
                                              <p:attrName>style.visibility</p:attrName>
                                            </p:attrNameLst>
                                          </p:cBhvr>
                                          <p:to>
                                            <p:strVal val="visible"/>
                                          </p:to>
                                        </p:set>
                                        <p:anim calcmode="lin" valueType="num">
                                          <p:cBhvr additive="base">
                                            <p:cTn id="67" dur="500" fill="hold"/>
                                            <p:tgtEl>
                                              <p:spTgt spid="1028"/>
                                            </p:tgtEl>
                                            <p:attrNameLst>
                                              <p:attrName>ppt_x</p:attrName>
                                            </p:attrNameLst>
                                          </p:cBhvr>
                                          <p:tavLst>
                                            <p:tav tm="0">
                                              <p:val>
                                                <p:strVal val="#ppt_x"/>
                                              </p:val>
                                            </p:tav>
                                            <p:tav tm="100000">
                                              <p:val>
                                                <p:strVal val="#ppt_x"/>
                                              </p:val>
                                            </p:tav>
                                          </p:tavLst>
                                        </p:anim>
                                        <p:anim calcmode="lin" valueType="num">
                                          <p:cBhvr additive="base">
                                            <p:cTn id="68" dur="500" fill="hold"/>
                                            <p:tgtEl>
                                              <p:spTgt spid="1028"/>
                                            </p:tgtEl>
                                            <p:attrNameLst>
                                              <p:attrName>ppt_y</p:attrName>
                                            </p:attrNameLst>
                                          </p:cBhvr>
                                          <p:tavLst>
                                            <p:tav tm="0">
                                              <p:val>
                                                <p:strVal val="1+#ppt_h/2"/>
                                              </p:val>
                                            </p:tav>
                                            <p:tav tm="100000">
                                              <p:val>
                                                <p:strVal val="#ppt_y"/>
                                              </p:val>
                                            </p:tav>
                                          </p:tavLst>
                                        </p:anim>
                                      </p:childTnLst>
                                    </p:cTn>
                                  </p:par>
                                  <p:par>
                                    <p:cTn id="69" presetID="2" presetClass="entr" presetSubtype="2" fill="hold" grpId="0" nodeType="withEffect">
                                      <p:stCondLst>
                                        <p:cond delay="50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1+#ppt_w/2"/>
                                              </p:val>
                                            </p:tav>
                                            <p:tav tm="100000">
                                              <p:val>
                                                <p:strVal val="#ppt_x"/>
                                              </p:val>
                                            </p:tav>
                                          </p:tavLst>
                                        </p:anim>
                                        <p:anim calcmode="lin" valueType="num">
                                          <p:cBhvr additive="base">
                                            <p:cTn id="72" dur="500" fill="hold"/>
                                            <p:tgtEl>
                                              <p:spTgt spid="14"/>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50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500" fill="hold"/>
                                            <p:tgtEl>
                                              <p:spTgt spid="38"/>
                                            </p:tgtEl>
                                            <p:attrNameLst>
                                              <p:attrName>ppt_x</p:attrName>
                                            </p:attrNameLst>
                                          </p:cBhvr>
                                          <p:tavLst>
                                            <p:tav tm="0">
                                              <p:val>
                                                <p:strVal val="1+#ppt_w/2"/>
                                              </p:val>
                                            </p:tav>
                                            <p:tav tm="100000">
                                              <p:val>
                                                <p:strVal val="#ppt_x"/>
                                              </p:val>
                                            </p:tav>
                                          </p:tavLst>
                                        </p:anim>
                                        <p:anim calcmode="lin" valueType="num">
                                          <p:cBhvr additive="base">
                                            <p:cTn id="76" dur="500" fill="hold"/>
                                            <p:tgtEl>
                                              <p:spTgt spid="38"/>
                                            </p:tgtEl>
                                            <p:attrNameLst>
                                              <p:attrName>ppt_y</p:attrName>
                                            </p:attrNameLst>
                                          </p:cBhvr>
                                          <p:tavLst>
                                            <p:tav tm="0">
                                              <p:val>
                                                <p:strVal val="#ppt_y"/>
                                              </p:val>
                                            </p:tav>
                                            <p:tav tm="100000">
                                              <p:val>
                                                <p:strVal val="#ppt_y"/>
                                              </p:val>
                                            </p:tav>
                                          </p:tavLst>
                                        </p:anim>
                                      </p:childTnLst>
                                    </p:cTn>
                                  </p:par>
                                  <p:par>
                                    <p:cTn id="77" presetID="2" presetClass="entr" presetSubtype="4" fill="hold" nodeType="withEffect" p14:presetBounceEnd="66000">
                                      <p:stCondLst>
                                        <p:cond delay="500"/>
                                      </p:stCondLst>
                                      <p:childTnLst>
                                        <p:set>
                                          <p:cBhvr>
                                            <p:cTn id="78" dur="1" fill="hold">
                                              <p:stCondLst>
                                                <p:cond delay="0"/>
                                              </p:stCondLst>
                                            </p:cTn>
                                            <p:tgtEl>
                                              <p:spTgt spid="33"/>
                                            </p:tgtEl>
                                            <p:attrNameLst>
                                              <p:attrName>style.visibility</p:attrName>
                                            </p:attrNameLst>
                                          </p:cBhvr>
                                          <p:to>
                                            <p:strVal val="visible"/>
                                          </p:to>
                                        </p:set>
                                        <p:anim calcmode="lin" valueType="num" p14:bounceEnd="66000">
                                          <p:cBhvr additive="base">
                                            <p:cTn id="79" dur="5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0" dur="500" fill="hold"/>
                                            <p:tgtEl>
                                              <p:spTgt spid="3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14:presetBounceEnd="66000">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14:bounceEnd="66000">
                                          <p:cBhvr additive="base">
                                            <p:cTn id="83"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14:presetBounceEnd="66000">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14:bounceEnd="66000">
                                          <p:cBhvr additive="base">
                                            <p:cTn id="8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8" dur="500" fill="hold"/>
                                            <p:tgtEl>
                                              <p:spTgt spid="32"/>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14:presetBounceEnd="66000">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14:bounceEnd="66000">
                                          <p:cBhvr additive="base">
                                            <p:cTn id="91" dur="5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9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9" grpId="0" autoUpdateAnimBg="0"/>
          <p:bldP spid="11" grpId="0" bldLvl="0" animBg="1"/>
          <p:bldP spid="12" grpId="0" autoUpdateAnimBg="0"/>
          <p:bldP spid="21" grpId="0" autoUpdateAnimBg="0"/>
          <p:bldP spid="22" grpId="0" autoUpdateAnimBg="0"/>
          <p:bldP spid="23"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3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300" fill="hold"/>
                                            <p:tgtEl>
                                              <p:spTgt spid="12"/>
                                            </p:tgtEl>
                                            <p:attrNameLst>
                                              <p:attrName>ppt_w</p:attrName>
                                            </p:attrNameLst>
                                          </p:cBhvr>
                                          <p:tavLst>
                                            <p:tav tm="0">
                                              <p:val>
                                                <p:fltVal val="0"/>
                                              </p:val>
                                            </p:tav>
                                            <p:tav tm="100000">
                                              <p:val>
                                                <p:strVal val="#ppt_w"/>
                                              </p:val>
                                            </p:tav>
                                          </p:tavLst>
                                        </p:anim>
                                        <p:anim calcmode="lin" valueType="num">
                                          <p:cBhvr>
                                            <p:cTn id="23" dur="300" fill="hold"/>
                                            <p:tgtEl>
                                              <p:spTgt spid="12"/>
                                            </p:tgtEl>
                                            <p:attrNameLst>
                                              <p:attrName>ppt_h</p:attrName>
                                            </p:attrNameLst>
                                          </p:cBhvr>
                                          <p:tavLst>
                                            <p:tav tm="0">
                                              <p:val>
                                                <p:fltVal val="0"/>
                                              </p:val>
                                            </p:tav>
                                            <p:tav tm="100000">
                                              <p:val>
                                                <p:strVal val="#ppt_h"/>
                                              </p:val>
                                            </p:tav>
                                          </p:tavLst>
                                        </p:anim>
                                        <p:anim calcmode="lin" valueType="num">
                                          <p:cBhvr>
                                            <p:cTn id="24" dur="300" fill="hold"/>
                                            <p:tgtEl>
                                              <p:spTgt spid="12"/>
                                            </p:tgtEl>
                                            <p:attrNameLst>
                                              <p:attrName>style.rotation</p:attrName>
                                            </p:attrNameLst>
                                          </p:cBhvr>
                                          <p:tavLst>
                                            <p:tav tm="0">
                                              <p:val>
                                                <p:fltVal val="90"/>
                                              </p:val>
                                            </p:tav>
                                            <p:tav tm="100000">
                                              <p:val>
                                                <p:fltVal val="0"/>
                                              </p:val>
                                            </p:tav>
                                          </p:tavLst>
                                        </p:anim>
                                        <p:animEffect transition="in" filter="fade">
                                          <p:cBhvr>
                                            <p:cTn id="25" dur="300"/>
                                            <p:tgtEl>
                                              <p:spTgt spid="12"/>
                                            </p:tgtEl>
                                          </p:cBhvr>
                                        </p:animEffect>
                                      </p:childTnLst>
                                    </p:cTn>
                                  </p:par>
                                </p:childTnLst>
                              </p:cTn>
                            </p:par>
                            <p:par>
                              <p:cTn id="26" fill="hold">
                                <p:stCondLst>
                                  <p:cond delay="1300"/>
                                </p:stCondLst>
                                <p:childTnLst>
                                  <p:par>
                                    <p:cTn id="27" presetID="2" presetClass="entr" presetSubtype="9"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par>
                              <p:cTn id="31" fill="hold">
                                <p:stCondLst>
                                  <p:cond delay="1800"/>
                                </p:stCondLst>
                                <p:childTnLst>
                                  <p:par>
                                    <p:cTn id="32" presetID="3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300" fill="hold"/>
                                            <p:tgtEl>
                                              <p:spTgt spid="21"/>
                                            </p:tgtEl>
                                            <p:attrNameLst>
                                              <p:attrName>ppt_w</p:attrName>
                                            </p:attrNameLst>
                                          </p:cBhvr>
                                          <p:tavLst>
                                            <p:tav tm="0">
                                              <p:val>
                                                <p:fltVal val="0"/>
                                              </p:val>
                                            </p:tav>
                                            <p:tav tm="100000">
                                              <p:val>
                                                <p:strVal val="#ppt_w"/>
                                              </p:val>
                                            </p:tav>
                                          </p:tavLst>
                                        </p:anim>
                                        <p:anim calcmode="lin" valueType="num">
                                          <p:cBhvr>
                                            <p:cTn id="35" dur="300" fill="hold"/>
                                            <p:tgtEl>
                                              <p:spTgt spid="21"/>
                                            </p:tgtEl>
                                            <p:attrNameLst>
                                              <p:attrName>ppt_h</p:attrName>
                                            </p:attrNameLst>
                                          </p:cBhvr>
                                          <p:tavLst>
                                            <p:tav tm="0">
                                              <p:val>
                                                <p:fltVal val="0"/>
                                              </p:val>
                                            </p:tav>
                                            <p:tav tm="100000">
                                              <p:val>
                                                <p:strVal val="#ppt_h"/>
                                              </p:val>
                                            </p:tav>
                                          </p:tavLst>
                                        </p:anim>
                                        <p:anim calcmode="lin" valueType="num">
                                          <p:cBhvr>
                                            <p:cTn id="36" dur="300" fill="hold"/>
                                            <p:tgtEl>
                                              <p:spTgt spid="21"/>
                                            </p:tgtEl>
                                            <p:attrNameLst>
                                              <p:attrName>style.rotation</p:attrName>
                                            </p:attrNameLst>
                                          </p:cBhvr>
                                          <p:tavLst>
                                            <p:tav tm="0">
                                              <p:val>
                                                <p:fltVal val="90"/>
                                              </p:val>
                                            </p:tav>
                                            <p:tav tm="100000">
                                              <p:val>
                                                <p:fltVal val="0"/>
                                              </p:val>
                                            </p:tav>
                                          </p:tavLst>
                                        </p:anim>
                                        <p:animEffect transition="in" filter="fade">
                                          <p:cBhvr>
                                            <p:cTn id="37" dur="300"/>
                                            <p:tgtEl>
                                              <p:spTgt spid="21"/>
                                            </p:tgtEl>
                                          </p:cBhvr>
                                        </p:animEffect>
                                      </p:childTnLst>
                                    </p:cTn>
                                  </p:par>
                                </p:childTnLst>
                              </p:cTn>
                            </p:par>
                            <p:par>
                              <p:cTn id="38" fill="hold">
                                <p:stCondLst>
                                  <p:cond delay="2100"/>
                                </p:stCondLst>
                                <p:childTnLst>
                                  <p:par>
                                    <p:cTn id="39" presetID="31" presetClass="entr" presetSubtype="0" fill="hold" grpId="0" nodeType="afterEffect" nodePh="1">
                                      <p:stCondLst>
                                        <p:cond delay="0"/>
                                      </p:stCondLst>
                                      <p:endCondLst>
                                        <p:cond evt="begin" delay="0">
                                          <p:tn val="39"/>
                                        </p:cond>
                                      </p:endCondLst>
                                      <p:childTnLst>
                                        <p:set>
                                          <p:cBhvr>
                                            <p:cTn id="40" dur="1" fill="hold">
                                              <p:stCondLst>
                                                <p:cond delay="0"/>
                                              </p:stCondLst>
                                            </p:cTn>
                                            <p:tgtEl>
                                              <p:spTgt spid="9"/>
                                            </p:tgtEl>
                                            <p:attrNameLst>
                                              <p:attrName>style.visibility</p:attrName>
                                            </p:attrNameLst>
                                          </p:cBhvr>
                                          <p:to>
                                            <p:strVal val="visible"/>
                                          </p:to>
                                        </p:set>
                                        <p:anim calcmode="lin" valueType="num">
                                          <p:cBhvr>
                                            <p:cTn id="41" dur="300" fill="hold"/>
                                            <p:tgtEl>
                                              <p:spTgt spid="9"/>
                                            </p:tgtEl>
                                            <p:attrNameLst>
                                              <p:attrName>ppt_w</p:attrName>
                                            </p:attrNameLst>
                                          </p:cBhvr>
                                          <p:tavLst>
                                            <p:tav tm="0">
                                              <p:val>
                                                <p:fltVal val="0"/>
                                              </p:val>
                                            </p:tav>
                                            <p:tav tm="100000">
                                              <p:val>
                                                <p:strVal val="#ppt_w"/>
                                              </p:val>
                                            </p:tav>
                                          </p:tavLst>
                                        </p:anim>
                                        <p:anim calcmode="lin" valueType="num">
                                          <p:cBhvr>
                                            <p:cTn id="42" dur="300" fill="hold"/>
                                            <p:tgtEl>
                                              <p:spTgt spid="9"/>
                                            </p:tgtEl>
                                            <p:attrNameLst>
                                              <p:attrName>ppt_h</p:attrName>
                                            </p:attrNameLst>
                                          </p:cBhvr>
                                          <p:tavLst>
                                            <p:tav tm="0">
                                              <p:val>
                                                <p:fltVal val="0"/>
                                              </p:val>
                                            </p:tav>
                                            <p:tav tm="100000">
                                              <p:val>
                                                <p:strVal val="#ppt_h"/>
                                              </p:val>
                                            </p:tav>
                                          </p:tavLst>
                                        </p:anim>
                                        <p:anim calcmode="lin" valueType="num">
                                          <p:cBhvr>
                                            <p:cTn id="43" dur="300" fill="hold"/>
                                            <p:tgtEl>
                                              <p:spTgt spid="9"/>
                                            </p:tgtEl>
                                            <p:attrNameLst>
                                              <p:attrName>style.rotation</p:attrName>
                                            </p:attrNameLst>
                                          </p:cBhvr>
                                          <p:tavLst>
                                            <p:tav tm="0">
                                              <p:val>
                                                <p:fltVal val="90"/>
                                              </p:val>
                                            </p:tav>
                                            <p:tav tm="100000">
                                              <p:val>
                                                <p:fltVal val="0"/>
                                              </p:val>
                                            </p:tav>
                                          </p:tavLst>
                                        </p:anim>
                                        <p:animEffect transition="in" filter="fade">
                                          <p:cBhvr>
                                            <p:cTn id="44" dur="300"/>
                                            <p:tgtEl>
                                              <p:spTgt spid="9"/>
                                            </p:tgtEl>
                                          </p:cBhvr>
                                        </p:animEffect>
                                      </p:childTnLst>
                                    </p:cTn>
                                  </p:par>
                                </p:childTnLst>
                              </p:cTn>
                            </p:par>
                            <p:par>
                              <p:cTn id="45" fill="hold">
                                <p:stCondLst>
                                  <p:cond delay="2400"/>
                                </p:stCondLst>
                                <p:childTnLst>
                                  <p:par>
                                    <p:cTn id="46" presetID="2" presetClass="entr" presetSubtype="12"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0-#ppt_w/2"/>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childTnLst>
                              </p:cTn>
                            </p:par>
                            <p:par>
                              <p:cTn id="50" fill="hold">
                                <p:stCondLst>
                                  <p:cond delay="2900"/>
                                </p:stCondLst>
                                <p:childTnLst>
                                  <p:par>
                                    <p:cTn id="51" presetID="31"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300" fill="hold"/>
                                            <p:tgtEl>
                                              <p:spTgt spid="22"/>
                                            </p:tgtEl>
                                            <p:attrNameLst>
                                              <p:attrName>ppt_w</p:attrName>
                                            </p:attrNameLst>
                                          </p:cBhvr>
                                          <p:tavLst>
                                            <p:tav tm="0">
                                              <p:val>
                                                <p:fltVal val="0"/>
                                              </p:val>
                                            </p:tav>
                                            <p:tav tm="100000">
                                              <p:val>
                                                <p:strVal val="#ppt_w"/>
                                              </p:val>
                                            </p:tav>
                                          </p:tavLst>
                                        </p:anim>
                                        <p:anim calcmode="lin" valueType="num">
                                          <p:cBhvr>
                                            <p:cTn id="54" dur="300" fill="hold"/>
                                            <p:tgtEl>
                                              <p:spTgt spid="22"/>
                                            </p:tgtEl>
                                            <p:attrNameLst>
                                              <p:attrName>ppt_h</p:attrName>
                                            </p:attrNameLst>
                                          </p:cBhvr>
                                          <p:tavLst>
                                            <p:tav tm="0">
                                              <p:val>
                                                <p:fltVal val="0"/>
                                              </p:val>
                                            </p:tav>
                                            <p:tav tm="100000">
                                              <p:val>
                                                <p:strVal val="#ppt_h"/>
                                              </p:val>
                                            </p:tav>
                                          </p:tavLst>
                                        </p:anim>
                                        <p:anim calcmode="lin" valueType="num">
                                          <p:cBhvr>
                                            <p:cTn id="55" dur="300" fill="hold"/>
                                            <p:tgtEl>
                                              <p:spTgt spid="22"/>
                                            </p:tgtEl>
                                            <p:attrNameLst>
                                              <p:attrName>style.rotation</p:attrName>
                                            </p:attrNameLst>
                                          </p:cBhvr>
                                          <p:tavLst>
                                            <p:tav tm="0">
                                              <p:val>
                                                <p:fltVal val="90"/>
                                              </p:val>
                                            </p:tav>
                                            <p:tav tm="100000">
                                              <p:val>
                                                <p:fltVal val="0"/>
                                              </p:val>
                                            </p:tav>
                                          </p:tavLst>
                                        </p:anim>
                                        <p:animEffect transition="in" filter="fade">
                                          <p:cBhvr>
                                            <p:cTn id="56" dur="300"/>
                                            <p:tgtEl>
                                              <p:spTgt spid="22"/>
                                            </p:tgtEl>
                                          </p:cBhvr>
                                        </p:animEffect>
                                      </p:childTnLst>
                                    </p:cTn>
                                  </p:par>
                                  <p:par>
                                    <p:cTn id="57" presetID="2" presetClass="entr" presetSubtype="8" fill="hold" grpId="0" nodeType="withEffect">
                                      <p:stCondLst>
                                        <p:cond delay="40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0-#ppt_w/2"/>
                                              </p:val>
                                            </p:tav>
                                            <p:tav tm="100000">
                                              <p:val>
                                                <p:strVal val="#ppt_x"/>
                                              </p:val>
                                            </p:tav>
                                          </p:tavLst>
                                        </p:anim>
                                        <p:anim calcmode="lin" valueType="num">
                                          <p:cBhvr additive="base">
                                            <p:cTn id="60" dur="500" fill="hold"/>
                                            <p:tgtEl>
                                              <p:spTgt spid="23"/>
                                            </p:tgtEl>
                                            <p:attrNameLst>
                                              <p:attrName>ppt_y</p:attrName>
                                            </p:attrNameLst>
                                          </p:cBhvr>
                                          <p:tavLst>
                                            <p:tav tm="0">
                                              <p:val>
                                                <p:strVal val="#ppt_y"/>
                                              </p:val>
                                            </p:tav>
                                            <p:tav tm="100000">
                                              <p:val>
                                                <p:strVal val="#ppt_y"/>
                                              </p:val>
                                            </p:tav>
                                          </p:tavLst>
                                        </p:anim>
                                      </p:childTnLst>
                                    </p:cTn>
                                  </p:par>
                                  <p:par>
                                    <p:cTn id="61" presetID="2" presetClass="entr" presetSubtype="4" fill="hold" grpId="0" nodeType="withEffect">
                                      <p:stCondLst>
                                        <p:cond delay="50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400"/>
                                      </p:stCondLst>
                                      <p:childTnLst>
                                        <p:set>
                                          <p:cBhvr>
                                            <p:cTn id="66" dur="1" fill="hold">
                                              <p:stCondLst>
                                                <p:cond delay="0"/>
                                              </p:stCondLst>
                                            </p:cTn>
                                            <p:tgtEl>
                                              <p:spTgt spid="1028"/>
                                            </p:tgtEl>
                                            <p:attrNameLst>
                                              <p:attrName>style.visibility</p:attrName>
                                            </p:attrNameLst>
                                          </p:cBhvr>
                                          <p:to>
                                            <p:strVal val="visible"/>
                                          </p:to>
                                        </p:set>
                                        <p:anim calcmode="lin" valueType="num">
                                          <p:cBhvr additive="base">
                                            <p:cTn id="67" dur="500" fill="hold"/>
                                            <p:tgtEl>
                                              <p:spTgt spid="1028"/>
                                            </p:tgtEl>
                                            <p:attrNameLst>
                                              <p:attrName>ppt_x</p:attrName>
                                            </p:attrNameLst>
                                          </p:cBhvr>
                                          <p:tavLst>
                                            <p:tav tm="0">
                                              <p:val>
                                                <p:strVal val="#ppt_x"/>
                                              </p:val>
                                            </p:tav>
                                            <p:tav tm="100000">
                                              <p:val>
                                                <p:strVal val="#ppt_x"/>
                                              </p:val>
                                            </p:tav>
                                          </p:tavLst>
                                        </p:anim>
                                        <p:anim calcmode="lin" valueType="num">
                                          <p:cBhvr additive="base">
                                            <p:cTn id="68" dur="500" fill="hold"/>
                                            <p:tgtEl>
                                              <p:spTgt spid="1028"/>
                                            </p:tgtEl>
                                            <p:attrNameLst>
                                              <p:attrName>ppt_y</p:attrName>
                                            </p:attrNameLst>
                                          </p:cBhvr>
                                          <p:tavLst>
                                            <p:tav tm="0">
                                              <p:val>
                                                <p:strVal val="1+#ppt_h/2"/>
                                              </p:val>
                                            </p:tav>
                                            <p:tav tm="100000">
                                              <p:val>
                                                <p:strVal val="#ppt_y"/>
                                              </p:val>
                                            </p:tav>
                                          </p:tavLst>
                                        </p:anim>
                                      </p:childTnLst>
                                    </p:cTn>
                                  </p:par>
                                  <p:par>
                                    <p:cTn id="69" presetID="2" presetClass="entr" presetSubtype="2" fill="hold" grpId="0" nodeType="withEffect">
                                      <p:stCondLst>
                                        <p:cond delay="50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1+#ppt_w/2"/>
                                              </p:val>
                                            </p:tav>
                                            <p:tav tm="100000">
                                              <p:val>
                                                <p:strVal val="#ppt_x"/>
                                              </p:val>
                                            </p:tav>
                                          </p:tavLst>
                                        </p:anim>
                                        <p:anim calcmode="lin" valueType="num">
                                          <p:cBhvr additive="base">
                                            <p:cTn id="72" dur="500" fill="hold"/>
                                            <p:tgtEl>
                                              <p:spTgt spid="14"/>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50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500" fill="hold"/>
                                            <p:tgtEl>
                                              <p:spTgt spid="38"/>
                                            </p:tgtEl>
                                            <p:attrNameLst>
                                              <p:attrName>ppt_x</p:attrName>
                                            </p:attrNameLst>
                                          </p:cBhvr>
                                          <p:tavLst>
                                            <p:tav tm="0">
                                              <p:val>
                                                <p:strVal val="1+#ppt_w/2"/>
                                              </p:val>
                                            </p:tav>
                                            <p:tav tm="100000">
                                              <p:val>
                                                <p:strVal val="#ppt_x"/>
                                              </p:val>
                                            </p:tav>
                                          </p:tavLst>
                                        </p:anim>
                                        <p:anim calcmode="lin" valueType="num">
                                          <p:cBhvr additive="base">
                                            <p:cTn id="76" dur="500" fill="hold"/>
                                            <p:tgtEl>
                                              <p:spTgt spid="38"/>
                                            </p:tgtEl>
                                            <p:attrNameLst>
                                              <p:attrName>ppt_y</p:attrName>
                                            </p:attrNameLst>
                                          </p:cBhvr>
                                          <p:tavLst>
                                            <p:tav tm="0">
                                              <p:val>
                                                <p:strVal val="#ppt_y"/>
                                              </p:val>
                                            </p:tav>
                                            <p:tav tm="100000">
                                              <p:val>
                                                <p:strVal val="#ppt_y"/>
                                              </p:val>
                                            </p:tav>
                                          </p:tavLst>
                                        </p:anim>
                                      </p:childTnLst>
                                    </p:cTn>
                                  </p:par>
                                  <p:par>
                                    <p:cTn id="77" presetID="2" presetClass="entr" presetSubtype="4" fill="hold" nodeType="withEffect">
                                      <p:stCondLst>
                                        <p:cond delay="50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ppt_x"/>
                                              </p:val>
                                            </p:tav>
                                            <p:tav tm="100000">
                                              <p:val>
                                                <p:strVal val="#ppt_x"/>
                                              </p:val>
                                            </p:tav>
                                          </p:tavLst>
                                        </p:anim>
                                        <p:anim calcmode="lin" valueType="num">
                                          <p:cBhvr additive="base">
                                            <p:cTn id="88" dur="500" fill="hold"/>
                                            <p:tgtEl>
                                              <p:spTgt spid="32"/>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ppt_x"/>
                                              </p:val>
                                            </p:tav>
                                            <p:tav tm="100000">
                                              <p:val>
                                                <p:strVal val="#ppt_x"/>
                                              </p:val>
                                            </p:tav>
                                          </p:tavLst>
                                        </p:anim>
                                        <p:anim calcmode="lin" valueType="num">
                                          <p:cBhvr additive="base">
                                            <p:cTn id="9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9" grpId="0" autoUpdateAnimBg="0"/>
          <p:bldP spid="11" grpId="0" bldLvl="0" animBg="1"/>
          <p:bldP spid="12" grpId="0" autoUpdateAnimBg="0"/>
          <p:bldP spid="21" grpId="0" autoUpdateAnimBg="0"/>
          <p:bldP spid="22" grpId="0" autoUpdateAnimBg="0"/>
          <p:bldP spid="23" grpId="0" animBg="1"/>
          <p:bldP spid="13" grpId="0" animBg="1"/>
          <p:bldP spid="1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B349BA-5DA9-4AAD-8C8D-DB6743346E4C}"/>
              </a:ext>
            </a:extLst>
          </p:cNvPr>
          <p:cNvPicPr>
            <a:picLocks noChangeAspect="1"/>
          </p:cNvPicPr>
          <p:nvPr/>
        </p:nvPicPr>
        <p:blipFill>
          <a:blip r:embed="rId4"/>
          <a:stretch>
            <a:fillRect/>
          </a:stretch>
        </p:blipFill>
        <p:spPr>
          <a:xfrm>
            <a:off x="3691956" y="168605"/>
            <a:ext cx="4340728" cy="1176630"/>
          </a:xfrm>
          <a:prstGeom prst="rect">
            <a:avLst/>
          </a:prstGeom>
        </p:spPr>
      </p:pic>
      <p:sp>
        <p:nvSpPr>
          <p:cNvPr id="6" name="TextBox 5">
            <a:extLst>
              <a:ext uri="{FF2B5EF4-FFF2-40B4-BE49-F238E27FC236}">
                <a16:creationId xmlns:a16="http://schemas.microsoft.com/office/drawing/2014/main" id="{A8909FB3-6162-44E7-B18C-2C4B0F71ACB3}"/>
              </a:ext>
            </a:extLst>
          </p:cNvPr>
          <p:cNvSpPr txBox="1"/>
          <p:nvPr/>
        </p:nvSpPr>
        <p:spPr>
          <a:xfrm>
            <a:off x="676275" y="2362200"/>
            <a:ext cx="7086600"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96FD6770-18D7-4171-A5BA-D2B9DE053736}"/>
              </a:ext>
            </a:extLst>
          </p:cNvPr>
          <p:cNvSpPr txBox="1"/>
          <p:nvPr/>
        </p:nvSpPr>
        <p:spPr>
          <a:xfrm>
            <a:off x="381000" y="2095500"/>
            <a:ext cx="7496175" cy="369332"/>
          </a:xfrm>
          <a:prstGeom prst="rect">
            <a:avLst/>
          </a:prstGeom>
          <a:noFill/>
        </p:spPr>
        <p:txBody>
          <a:bodyPr wrap="square" rtlCol="0">
            <a:spAutoFit/>
          </a:bodyPr>
          <a:lstStyle/>
          <a:p>
            <a:endParaRPr lang="en-US" dirty="0"/>
          </a:p>
        </p:txBody>
      </p:sp>
      <p:pic>
        <p:nvPicPr>
          <p:cNvPr id="31" name="Picture 2" descr="F:\1-原创素材\1_mm1102\PPT\PPT_014\materaials\pageimg_g16.png">
            <a:extLst>
              <a:ext uri="{FF2B5EF4-FFF2-40B4-BE49-F238E27FC236}">
                <a16:creationId xmlns:a16="http://schemas.microsoft.com/office/drawing/2014/main" id="{433AEE78-B5D2-4486-B951-56D36C4A4067}"/>
              </a:ext>
            </a:extLst>
          </p:cNvPr>
          <p:cNvPicPr>
            <a:picLocks noChangeAspect="1" noChangeArrowheads="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l="3989" t="19525"/>
          <a:stretch/>
        </p:blipFill>
        <p:spPr bwMode="auto">
          <a:xfrm>
            <a:off x="169465" y="1873192"/>
            <a:ext cx="11669120" cy="33728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6218C91-7BE3-4500-BBF6-8D445C1A8D5B}"/>
              </a:ext>
            </a:extLst>
          </p:cNvPr>
          <p:cNvSpPr txBox="1"/>
          <p:nvPr/>
        </p:nvSpPr>
        <p:spPr>
          <a:xfrm>
            <a:off x="522879" y="2378017"/>
            <a:ext cx="11126195" cy="2062103"/>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Đây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bút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cô</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yêu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thích</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Cây bút máy dài chừng một gang tay. Thân bút thuôn và tròn, màu xanh lam. Trên nắp bút có cây cài nho nhỏ, được mạ vàng óng ánh. Cô thường giữ gìn </a:t>
            </a:r>
            <a:r>
              <a:rPr lang="en-US" sz="3200" dirty="0" err="1">
                <a:latin typeface="Calibri" panose="020F0502020204030204" pitchFamily="34" charset="0"/>
                <a:cs typeface="Calibri" panose="020F0502020204030204" pitchFamily="34" charset="0"/>
              </a:rPr>
              <a:t>chiếc</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bút rất cẩn thận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coi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thân</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66344056"/>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5468d5583d3d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06" r="41622"/>
          <a:stretch/>
        </p:blipFill>
        <p:spPr bwMode="auto">
          <a:xfrm flipH="1">
            <a:off x="10614917" y="1681244"/>
            <a:ext cx="1720542" cy="50991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1914986_1350306881 [转换].png"/>
          <p:cNvPicPr>
            <a:picLocks noChangeAspect="1" noChangeArrowheads="1"/>
          </p:cNvPicPr>
          <p:nvPr/>
        </p:nvPicPr>
        <p:blipFill rotWithShape="1">
          <a:blip r:embed="rId4">
            <a:extLst>
              <a:ext uri="{28A0092B-C50C-407E-A947-70E740481C1C}">
                <a14:useLocalDpi xmlns:a14="http://schemas.microsoft.com/office/drawing/2010/main" val="0"/>
              </a:ext>
            </a:extLst>
          </a:blip>
          <a:srcRect t="1" r="33184" b="20433"/>
          <a:stretch/>
        </p:blipFill>
        <p:spPr bwMode="auto">
          <a:xfrm flipH="1">
            <a:off x="0" y="3934343"/>
            <a:ext cx="6319999" cy="295986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54ffe85ad0c20 [转换].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09062" y="1895385"/>
            <a:ext cx="2664193" cy="33702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F:\未标题-1.png"/>
          <p:cNvPicPr>
            <a:picLocks noChangeAspect="1" noChangeArrowheads="1"/>
          </p:cNvPicPr>
          <p:nvPr/>
        </p:nvPicPr>
        <p:blipFill rotWithShape="1">
          <a:blip r:embed="rId6">
            <a:extLst>
              <a:ext uri="{28A0092B-C50C-407E-A947-70E740481C1C}">
                <a14:useLocalDpi xmlns:a14="http://schemas.microsoft.com/office/drawing/2010/main" val="0"/>
              </a:ext>
            </a:extLst>
          </a:blip>
          <a:srcRect l="50015" t="18473" r="37155" b="69983"/>
          <a:stretch/>
        </p:blipFill>
        <p:spPr bwMode="auto">
          <a:xfrm>
            <a:off x="3286532" y="49676"/>
            <a:ext cx="1895896" cy="1096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l="51683" t="19270" r="36970" b="68081"/>
          <a:stretch/>
        </p:blipFill>
        <p:spPr bwMode="auto">
          <a:xfrm>
            <a:off x="898189" y="1240953"/>
            <a:ext cx="1441805" cy="10329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ext, vector graphics&#10;&#10;Description automatically generated">
            <a:extLst>
              <a:ext uri="{FF2B5EF4-FFF2-40B4-BE49-F238E27FC236}">
                <a16:creationId xmlns:a16="http://schemas.microsoft.com/office/drawing/2014/main" id="{B05BF029-72DF-44CB-B392-31EBE187C8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7493" y="3063155"/>
            <a:ext cx="4608718" cy="2650221"/>
          </a:xfrm>
          <a:prstGeom prst="rect">
            <a:avLst/>
          </a:prstGeom>
        </p:spPr>
      </p:pic>
      <p:pic>
        <p:nvPicPr>
          <p:cNvPr id="3" name="Picture 2">
            <a:extLst>
              <a:ext uri="{FF2B5EF4-FFF2-40B4-BE49-F238E27FC236}">
                <a16:creationId xmlns:a16="http://schemas.microsoft.com/office/drawing/2014/main" id="{0F59B6E6-2A6C-4F78-B71E-9D1ABE448AF3}"/>
              </a:ext>
            </a:extLst>
          </p:cNvPr>
          <p:cNvPicPr>
            <a:picLocks noChangeAspect="1"/>
          </p:cNvPicPr>
          <p:nvPr/>
        </p:nvPicPr>
        <p:blipFill>
          <a:blip r:embed="rId9"/>
          <a:stretch>
            <a:fillRect/>
          </a:stretch>
        </p:blipFill>
        <p:spPr>
          <a:xfrm>
            <a:off x="4622804" y="1240953"/>
            <a:ext cx="5645385" cy="2353260"/>
          </a:xfrm>
          <a:prstGeom prst="rect">
            <a:avLst/>
          </a:prstGeom>
        </p:spPr>
      </p:pic>
    </p:spTree>
    <p:extLst>
      <p:ext uri="{BB962C8B-B14F-4D97-AF65-F5344CB8AC3E}">
        <p14:creationId xmlns:p14="http://schemas.microsoft.com/office/powerpoint/2010/main" val="3328626869"/>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6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6000">
                                          <p:cBhvr additive="base">
                                            <p:cTn id="11" dur="500" fill="hold"/>
                                            <p:tgtEl>
                                              <p:spTgt spid="18"/>
                                            </p:tgtEl>
                                            <p:attrNameLst>
                                              <p:attrName>ppt_x</p:attrName>
                                            </p:attrNameLst>
                                          </p:cBhvr>
                                          <p:tavLst>
                                            <p:tav tm="0">
                                              <p:val>
                                                <p:strVal val="0-#ppt_w/2"/>
                                              </p:val>
                                            </p:tav>
                                            <p:tav tm="100000">
                                              <p:val>
                                                <p:strVal val="#ppt_x"/>
                                              </p:val>
                                            </p:tav>
                                          </p:tavLst>
                                        </p:anim>
                                        <p:anim calcmode="lin" valueType="num" p14:bounceEnd="66000">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6000">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14:bounceEnd="66000">
                                          <p:cBhvr additive="base">
                                            <p:cTn id="15" dur="500" fill="hold"/>
                                            <p:tgtEl>
                                              <p:spTgt spid="3074"/>
                                            </p:tgtEl>
                                            <p:attrNameLst>
                                              <p:attrName>ppt_x</p:attrName>
                                            </p:attrNameLst>
                                          </p:cBhvr>
                                          <p:tavLst>
                                            <p:tav tm="0">
                                              <p:val>
                                                <p:strVal val="#ppt_x"/>
                                              </p:val>
                                            </p:tav>
                                            <p:tav tm="100000">
                                              <p:val>
                                                <p:strVal val="#ppt_x"/>
                                              </p:val>
                                            </p:tav>
                                          </p:tavLst>
                                        </p:anim>
                                        <p:anim calcmode="lin" valueType="num" p14:bounceEnd="66000">
                                          <p:cBhvr additive="base">
                                            <p:cTn id="16" dur="500" fill="hold"/>
                                            <p:tgtEl>
                                              <p:spTgt spid="30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000">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14:bounceEnd="66000">
                                          <p:cBhvr additive="base">
                                            <p:cTn id="19" dur="500" fill="hold"/>
                                            <p:tgtEl>
                                              <p:spTgt spid="3076"/>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par>
                              <p:cTn id="26" fill="hold">
                                <p:stCondLst>
                                  <p:cond delay="500"/>
                                </p:stCondLst>
                                <p:childTnLst>
                                  <p:par>
                                    <p:cTn id="27" presetID="2" presetClass="entr" presetSubtype="8" fill="hold" nodeType="afterEffect" p14:presetBounceEnd="66000">
                                      <p:stCondLst>
                                        <p:cond delay="0"/>
                                      </p:stCondLst>
                                      <p:childTnLst>
                                        <p:set>
                                          <p:cBhvr>
                                            <p:cTn id="28" dur="1" fill="hold">
                                              <p:stCondLst>
                                                <p:cond delay="0"/>
                                              </p:stCondLst>
                                            </p:cTn>
                                            <p:tgtEl>
                                              <p:spTgt spid="3077"/>
                                            </p:tgtEl>
                                            <p:attrNameLst>
                                              <p:attrName>style.visibility</p:attrName>
                                            </p:attrNameLst>
                                          </p:cBhvr>
                                          <p:to>
                                            <p:strVal val="visible"/>
                                          </p:to>
                                        </p:set>
                                        <p:anim calcmode="lin" valueType="num" p14:bounceEnd="66000">
                                          <p:cBhvr additive="base">
                                            <p:cTn id="29" dur="500" fill="hold"/>
                                            <p:tgtEl>
                                              <p:spTgt spid="3077"/>
                                            </p:tgtEl>
                                            <p:attrNameLst>
                                              <p:attrName>ppt_x</p:attrName>
                                            </p:attrNameLst>
                                          </p:cBhvr>
                                          <p:tavLst>
                                            <p:tav tm="0">
                                              <p:val>
                                                <p:strVal val="0-#ppt_w/2"/>
                                              </p:val>
                                            </p:tav>
                                            <p:tav tm="100000">
                                              <p:val>
                                                <p:strVal val="#ppt_x"/>
                                              </p:val>
                                            </p:tav>
                                          </p:tavLst>
                                        </p:anim>
                                        <p:anim calcmode="lin" valueType="num" p14:bounceEnd="66000">
                                          <p:cBhvr additive="base">
                                            <p:cTn id="30" dur="500" fill="hold"/>
                                            <p:tgtEl>
                                              <p:spTgt spid="3077"/>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ppt_x"/>
                                              </p:val>
                                            </p:tav>
                                            <p:tav tm="100000">
                                              <p:val>
                                                <p:strVal val="#ppt_x"/>
                                              </p:val>
                                            </p:tav>
                                          </p:tavLst>
                                        </p:anim>
                                        <p:anim calcmode="lin" valueType="num">
                                          <p:cBhvr additive="base">
                                            <p:cTn id="16" dur="500" fill="hold"/>
                                            <p:tgtEl>
                                              <p:spTgt spid="30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par>
                              <p:cTn id="26" fill="hold">
                                <p:stCondLst>
                                  <p:cond delay="500"/>
                                </p:stCondLst>
                                <p:childTnLst>
                                  <p:par>
                                    <p:cTn id="27" presetID="2" presetClass="entr" presetSubtype="8" fill="hold" nodeType="afterEffect">
                                      <p:stCondLst>
                                        <p:cond delay="0"/>
                                      </p:stCondLst>
                                      <p:childTnLst>
                                        <p:set>
                                          <p:cBhvr>
                                            <p:cTn id="28" dur="1" fill="hold">
                                              <p:stCondLst>
                                                <p:cond delay="0"/>
                                              </p:stCondLst>
                                            </p:cTn>
                                            <p:tgtEl>
                                              <p:spTgt spid="3077"/>
                                            </p:tgtEl>
                                            <p:attrNameLst>
                                              <p:attrName>style.visibility</p:attrName>
                                            </p:attrNameLst>
                                          </p:cBhvr>
                                          <p:to>
                                            <p:strVal val="visible"/>
                                          </p:to>
                                        </p:set>
                                        <p:anim calcmode="lin" valueType="num">
                                          <p:cBhvr additive="base">
                                            <p:cTn id="29" dur="500" fill="hold"/>
                                            <p:tgtEl>
                                              <p:spTgt spid="3077"/>
                                            </p:tgtEl>
                                            <p:attrNameLst>
                                              <p:attrName>ppt_x</p:attrName>
                                            </p:attrNameLst>
                                          </p:cBhvr>
                                          <p:tavLst>
                                            <p:tav tm="0">
                                              <p:val>
                                                <p:strVal val="0-#ppt_w/2"/>
                                              </p:val>
                                            </p:tav>
                                            <p:tav tm="100000">
                                              <p:val>
                                                <p:strVal val="#ppt_x"/>
                                              </p:val>
                                            </p:tav>
                                          </p:tavLst>
                                        </p:anim>
                                        <p:anim calcmode="lin" valueType="num">
                                          <p:cBhvr additive="base">
                                            <p:cTn id="30" dur="500" fill="hold"/>
                                            <p:tgtEl>
                                              <p:spTgt spid="3077"/>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về đồ dùng  học tập">
            <a:hlinkClick r:id="" action="ppaction://media"/>
            <a:extLst>
              <a:ext uri="{FF2B5EF4-FFF2-40B4-BE49-F238E27FC236}">
                <a16:creationId xmlns:a16="http://schemas.microsoft.com/office/drawing/2014/main" id="{10FF964E-AAE4-4447-8D00-A71FCF7FD1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
            <a:ext cx="12192000" cy="6835391"/>
          </a:xfrm>
          <a:prstGeom prst="rect">
            <a:avLst/>
          </a:prstGeom>
        </p:spPr>
      </p:pic>
    </p:spTree>
    <p:extLst>
      <p:ext uri="{BB962C8B-B14F-4D97-AF65-F5344CB8AC3E}">
        <p14:creationId xmlns:p14="http://schemas.microsoft.com/office/powerpoint/2010/main" val="36482441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未标题-1.png"/>
          <p:cNvPicPr>
            <a:picLocks noChangeAspect="1" noChangeArrowheads="1"/>
          </p:cNvPicPr>
          <p:nvPr/>
        </p:nvPicPr>
        <p:blipFill rotWithShape="1">
          <a:blip r:embed="rId3">
            <a:extLst>
              <a:ext uri="{28A0092B-C50C-407E-A947-70E740481C1C}">
                <a14:useLocalDpi xmlns:a14="http://schemas.microsoft.com/office/drawing/2010/main" val="0"/>
              </a:ext>
            </a:extLst>
          </a:blip>
          <a:srcRect t="5766"/>
          <a:stretch/>
        </p:blipFill>
        <p:spPr bwMode="auto">
          <a:xfrm>
            <a:off x="0" y="-1"/>
            <a:ext cx="12192000" cy="646105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0" y="6388866"/>
            <a:ext cx="12192000" cy="5775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zh-CN" altLang="en-US" sz="1805">
              <a:solidFill>
                <a:prstClr val="white"/>
              </a:solidFill>
              <a:latin typeface="Calibri"/>
              <a:ea typeface="宋体" panose="02010600030101010101" pitchFamily="2" charset="-122"/>
            </a:endParaRPr>
          </a:p>
        </p:txBody>
      </p:sp>
      <p:sp>
        <p:nvSpPr>
          <p:cNvPr id="9" name="五边形 3">
            <a:extLst>
              <a:ext uri="{FF2B5EF4-FFF2-40B4-BE49-F238E27FC236}">
                <a16:creationId xmlns:a16="http://schemas.microsoft.com/office/drawing/2014/main" id="{92A9B990-E27D-4C3F-9004-CE45C76DDDE8}"/>
              </a:ext>
            </a:extLst>
          </p:cNvPr>
          <p:cNvSpPr/>
          <p:nvPr/>
        </p:nvSpPr>
        <p:spPr>
          <a:xfrm flipH="1">
            <a:off x="5229697" y="541329"/>
            <a:ext cx="6461404" cy="2093563"/>
          </a:xfrm>
          <a:prstGeom prst="homePlate">
            <a:avLst>
              <a:gd name="adj" fmla="val 27033"/>
            </a:avLst>
          </a:prstGeom>
          <a:solidFill>
            <a:schemeClr val="bg1"/>
          </a:solidFill>
          <a:ln>
            <a:solidFill>
              <a:schemeClr val="accent5">
                <a:lumMod val="75000"/>
              </a:schemeClr>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zh-CN" altLang="en-US" sz="1805">
              <a:ln>
                <a:solidFill>
                  <a:srgbClr val="1F497D">
                    <a:lumMod val="75000"/>
                  </a:srgbClr>
                </a:solidFill>
              </a:ln>
              <a:solidFill>
                <a:prstClr val="white"/>
              </a:solidFill>
              <a:latin typeface="Calibri"/>
              <a:ea typeface="宋体" panose="02010600030101010101" pitchFamily="2" charset="-122"/>
            </a:endParaRPr>
          </a:p>
        </p:txBody>
      </p:sp>
      <p:sp>
        <p:nvSpPr>
          <p:cNvPr id="10" name="椭圆 4">
            <a:extLst>
              <a:ext uri="{FF2B5EF4-FFF2-40B4-BE49-F238E27FC236}">
                <a16:creationId xmlns:a16="http://schemas.microsoft.com/office/drawing/2014/main" id="{820B07A0-44D3-462A-AC5C-49BB25A021CD}"/>
              </a:ext>
            </a:extLst>
          </p:cNvPr>
          <p:cNvSpPr/>
          <p:nvPr/>
        </p:nvSpPr>
        <p:spPr>
          <a:xfrm>
            <a:off x="5601474" y="1073582"/>
            <a:ext cx="882088" cy="882088"/>
          </a:xfrm>
          <a:prstGeom prst="ellipse">
            <a:avLst/>
          </a:prstGeom>
          <a:solidFill>
            <a:schemeClr val="accent5">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zh-CN" altLang="en-US" sz="1805">
              <a:solidFill>
                <a:prstClr val="white"/>
              </a:solidFill>
              <a:latin typeface="Calibri"/>
              <a:ea typeface="宋体" panose="02010600030101010101" pitchFamily="2" charset="-122"/>
            </a:endParaRPr>
          </a:p>
        </p:txBody>
      </p:sp>
      <p:sp>
        <p:nvSpPr>
          <p:cNvPr id="11" name="TextBox 10">
            <a:extLst>
              <a:ext uri="{FF2B5EF4-FFF2-40B4-BE49-F238E27FC236}">
                <a16:creationId xmlns:a16="http://schemas.microsoft.com/office/drawing/2014/main" id="{B326260C-4240-4C6B-8ADF-BFFDF57FD068}"/>
              </a:ext>
            </a:extLst>
          </p:cNvPr>
          <p:cNvSpPr txBox="1"/>
          <p:nvPr/>
        </p:nvSpPr>
        <p:spPr>
          <a:xfrm flipH="1">
            <a:off x="5654509" y="1211648"/>
            <a:ext cx="1081290" cy="647981"/>
          </a:xfrm>
          <a:prstGeom prst="rect">
            <a:avLst/>
          </a:prstGeom>
          <a:noFill/>
        </p:spPr>
        <p:txBody>
          <a:bodyPr wrap="square" rtlCol="0">
            <a:spAutoFit/>
          </a:bodyPr>
          <a:lstStyle/>
          <a:p>
            <a:pPr defTabSz="916777"/>
            <a:r>
              <a:rPr lang="en-US" altLang="zh-CN" sz="3609" b="1">
                <a:solidFill>
                  <a:prstClr val="white"/>
                </a:solidFill>
                <a:latin typeface="微软雅黑" panose="020B0503020204020204" pitchFamily="34" charset="-122"/>
                <a:ea typeface="微软雅黑" panose="020B0503020204020204" pitchFamily="34" charset="-122"/>
              </a:rPr>
              <a:t>02</a:t>
            </a:r>
            <a:endParaRPr lang="zh-CN" altLang="en-US" sz="3609" b="1" dirty="0">
              <a:solidFill>
                <a:prstClr val="white"/>
              </a:solidFill>
              <a:latin typeface="微软雅黑" panose="020B0503020204020204" pitchFamily="34" charset="-122"/>
              <a:ea typeface="微软雅黑" panose="020B0503020204020204" pitchFamily="34" charset="-122"/>
            </a:endParaRPr>
          </a:p>
        </p:txBody>
      </p:sp>
      <p:sp>
        <p:nvSpPr>
          <p:cNvPr id="13" name="TextBox 12">
            <a:extLst>
              <a:ext uri="{FF2B5EF4-FFF2-40B4-BE49-F238E27FC236}">
                <a16:creationId xmlns:a16="http://schemas.microsoft.com/office/drawing/2014/main" id="{E99E6DB1-FFD3-4CFE-B927-E015F05A87EC}"/>
              </a:ext>
            </a:extLst>
          </p:cNvPr>
          <p:cNvSpPr txBox="1"/>
          <p:nvPr/>
        </p:nvSpPr>
        <p:spPr>
          <a:xfrm>
            <a:off x="9416824" y="8036357"/>
            <a:ext cx="3862171" cy="987399"/>
          </a:xfrm>
          <a:prstGeom prst="rect">
            <a:avLst/>
          </a:prstGeom>
          <a:noFill/>
        </p:spPr>
        <p:txBody>
          <a:bodyPr wrap="none" rtlCol="0">
            <a:spAutoFit/>
          </a:bodyPr>
          <a:lstStyle/>
          <a:p>
            <a:pPr defTabSz="916777"/>
            <a:r>
              <a:rPr lang="en-US" sz="5815">
                <a:ln w="190500">
                  <a:solidFill>
                    <a:srgbClr val="F79646">
                      <a:lumMod val="40000"/>
                      <a:lumOff val="60000"/>
                    </a:srgbClr>
                  </a:solidFill>
                </a:ln>
                <a:solidFill>
                  <a:srgbClr val="F79646">
                    <a:lumMod val="60000"/>
                    <a:lumOff val="40000"/>
                  </a:srgbClr>
                </a:solidFill>
                <a:latin typeface="MTD Anydore" panose="02000500000000000000" pitchFamily="50" charset="0"/>
              </a:rPr>
              <a:t>Nhà văn tai ba</a:t>
            </a:r>
          </a:p>
        </p:txBody>
      </p:sp>
      <p:sp>
        <p:nvSpPr>
          <p:cNvPr id="3" name="TextBox 2">
            <a:extLst>
              <a:ext uri="{FF2B5EF4-FFF2-40B4-BE49-F238E27FC236}">
                <a16:creationId xmlns:a16="http://schemas.microsoft.com/office/drawing/2014/main" id="{5202EED3-C4A6-4A8E-9AE0-F3E93EEC76D7}"/>
              </a:ext>
            </a:extLst>
          </p:cNvPr>
          <p:cNvSpPr txBox="1"/>
          <p:nvPr/>
        </p:nvSpPr>
        <p:spPr>
          <a:xfrm>
            <a:off x="9416824" y="8036356"/>
            <a:ext cx="3862171" cy="987399"/>
          </a:xfrm>
          <a:prstGeom prst="rect">
            <a:avLst/>
          </a:prstGeom>
          <a:noFill/>
        </p:spPr>
        <p:txBody>
          <a:bodyPr wrap="none" rtlCol="0">
            <a:spAutoFit/>
          </a:bodyPr>
          <a:lstStyle/>
          <a:p>
            <a:pPr defTabSz="916777"/>
            <a:r>
              <a:rPr lang="en-US" sz="5815">
                <a:solidFill>
                  <a:srgbClr val="F68D36"/>
                </a:solidFill>
                <a:latin typeface="MTD Anydore" panose="02000500000000000000" pitchFamily="50" charset="0"/>
              </a:rPr>
              <a:t>Nhà văn tài ba</a:t>
            </a:r>
          </a:p>
        </p:txBody>
      </p:sp>
      <p:pic>
        <p:nvPicPr>
          <p:cNvPr id="5" name="Picture 4" descr="A picture containing text&#10;&#10;Description automatically generated">
            <a:extLst>
              <a:ext uri="{FF2B5EF4-FFF2-40B4-BE49-F238E27FC236}">
                <a16:creationId xmlns:a16="http://schemas.microsoft.com/office/drawing/2014/main" id="{2B64F347-930E-4FA4-971C-36070969FA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1343" y="865074"/>
            <a:ext cx="4530934" cy="1552907"/>
          </a:xfrm>
          <a:prstGeom prst="rect">
            <a:avLst/>
          </a:prstGeom>
        </p:spPr>
      </p:pic>
      <p:grpSp>
        <p:nvGrpSpPr>
          <p:cNvPr id="6" name="Group 5">
            <a:extLst>
              <a:ext uri="{FF2B5EF4-FFF2-40B4-BE49-F238E27FC236}">
                <a16:creationId xmlns:a16="http://schemas.microsoft.com/office/drawing/2014/main" id="{70E3E7D7-8A01-4673-9852-8725A0AD03A7}"/>
              </a:ext>
            </a:extLst>
          </p:cNvPr>
          <p:cNvGrpSpPr/>
          <p:nvPr/>
        </p:nvGrpSpPr>
        <p:grpSpPr>
          <a:xfrm>
            <a:off x="825997" y="3229499"/>
            <a:ext cx="2824171" cy="3595156"/>
            <a:chOff x="1476400" y="3315598"/>
            <a:chExt cx="2816980" cy="3586002"/>
          </a:xfrm>
        </p:grpSpPr>
        <p:sp>
          <p:nvSpPr>
            <p:cNvPr id="16" name="椭圆 55">
              <a:extLst>
                <a:ext uri="{FF2B5EF4-FFF2-40B4-BE49-F238E27FC236}">
                  <a16:creationId xmlns:a16="http://schemas.microsoft.com/office/drawing/2014/main" id="{C77DBD8D-7A09-475A-A598-2A4668625D8D}"/>
                </a:ext>
              </a:extLst>
            </p:cNvPr>
            <p:cNvSpPr/>
            <p:nvPr/>
          </p:nvSpPr>
          <p:spPr>
            <a:xfrm>
              <a:off x="1476400" y="6253528"/>
              <a:ext cx="2816980" cy="64807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zh-CN" altLang="en-US" sz="1805">
                <a:solidFill>
                  <a:prstClr val="white"/>
                </a:solidFill>
                <a:latin typeface="Calibri"/>
                <a:ea typeface="宋体" panose="02010600030101010101" pitchFamily="2" charset="-122"/>
              </a:endParaRPr>
            </a:p>
          </p:txBody>
        </p:sp>
        <p:pic>
          <p:nvPicPr>
            <p:cNvPr id="17" name="Picture 4" descr="F:\5351cc8d2b5ee.png">
              <a:extLst>
                <a:ext uri="{FF2B5EF4-FFF2-40B4-BE49-F238E27FC236}">
                  <a16:creationId xmlns:a16="http://schemas.microsoft.com/office/drawing/2014/main" id="{68AF3441-2ABC-4134-B85B-EC53AEC571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771"/>
            <a:stretch/>
          </p:blipFill>
          <p:spPr bwMode="auto">
            <a:xfrm>
              <a:off x="1476400" y="3315598"/>
              <a:ext cx="2816980" cy="32433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5687441"/>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66000">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66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6000">
                                          <p:cBhvr additive="base">
                                            <p:cTn id="15" dur="500" fill="hold"/>
                                            <p:tgtEl>
                                              <p:spTgt spid="11"/>
                                            </p:tgtEl>
                                            <p:attrNameLst>
                                              <p:attrName>ppt_x</p:attrName>
                                            </p:attrNameLst>
                                          </p:cBhvr>
                                          <p:tavLst>
                                            <p:tav tm="0">
                                              <p:val>
                                                <p:strVal val="1+#ppt_w/2"/>
                                              </p:val>
                                            </p:tav>
                                            <p:tav tm="100000">
                                              <p:val>
                                                <p:strVal val="#ppt_x"/>
                                              </p:val>
                                            </p:tav>
                                          </p:tavLst>
                                        </p:anim>
                                        <p:anim calcmode="lin" valueType="num" p14:bounceEnd="66000">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66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6000">
                                          <p:cBhvr additive="base">
                                            <p:cTn id="19" dur="500" fill="hold"/>
                                            <p:tgtEl>
                                              <p:spTgt spid="5"/>
                                            </p:tgtEl>
                                            <p:attrNameLst>
                                              <p:attrName>ppt_x</p:attrName>
                                            </p:attrNameLst>
                                          </p:cBhvr>
                                          <p:tavLst>
                                            <p:tav tm="0">
                                              <p:val>
                                                <p:strVal val="1+#ppt_w/2"/>
                                              </p:val>
                                            </p:tav>
                                            <p:tav tm="100000">
                                              <p:val>
                                                <p:strVal val="#ppt_x"/>
                                              </p:val>
                                            </p:tav>
                                          </p:tavLst>
                                        </p:anim>
                                        <p:anim calcmode="lin" valueType="num" p14:bounceEnd="66000">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14:presetBounceEnd="66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66000">
                                          <p:cBhvr additive="base">
                                            <p:cTn id="23" dur="5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31CF687A-15EE-486C-8104-92622CF8751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9745" y="4910436"/>
            <a:ext cx="2435064" cy="1890270"/>
          </a:xfrm>
          <a:prstGeom prst="rect">
            <a:avLst/>
          </a:prstGeom>
        </p:spPr>
      </p:pic>
      <p:pic>
        <p:nvPicPr>
          <p:cNvPr id="43" name="图片 71">
            <a:extLst>
              <a:ext uri="{FF2B5EF4-FFF2-40B4-BE49-F238E27FC236}">
                <a16:creationId xmlns:a16="http://schemas.microsoft.com/office/drawing/2014/main" id="{B5864082-B489-4AEE-8DBF-A22DA25480B6}"/>
              </a:ext>
            </a:extLst>
          </p:cNvPr>
          <p:cNvPicPr>
            <a:picLocks noChangeAspect="1"/>
          </p:cNvPicPr>
          <p:nvPr/>
        </p:nvPicPr>
        <p:blipFill>
          <a:blip r:embed="rId5">
            <a:lum bright="-40000" contrast="-20000"/>
          </a:blip>
          <a:stretch>
            <a:fillRect/>
          </a:stretch>
        </p:blipFill>
        <p:spPr>
          <a:xfrm>
            <a:off x="7023688" y="5011272"/>
            <a:ext cx="2745239" cy="1709109"/>
          </a:xfrm>
          <a:prstGeom prst="rect">
            <a:avLst/>
          </a:prstGeom>
        </p:spPr>
      </p:pic>
      <p:sp>
        <p:nvSpPr>
          <p:cNvPr id="44" name="TextBox 43">
            <a:extLst>
              <a:ext uri="{FF2B5EF4-FFF2-40B4-BE49-F238E27FC236}">
                <a16:creationId xmlns:a16="http://schemas.microsoft.com/office/drawing/2014/main" id="{62D77705-D476-42E8-8872-416C418E5E47}"/>
              </a:ext>
            </a:extLst>
          </p:cNvPr>
          <p:cNvSpPr txBox="1"/>
          <p:nvPr/>
        </p:nvSpPr>
        <p:spPr>
          <a:xfrm>
            <a:off x="7147563" y="5142549"/>
            <a:ext cx="2017860" cy="1446550"/>
          </a:xfrm>
          <a:prstGeom prst="rect">
            <a:avLst/>
          </a:prstGeom>
          <a:noFill/>
        </p:spPr>
        <p:txBody>
          <a:bodyPr wrap="none" rtlCol="0">
            <a:spAutoFit/>
          </a:bodyPr>
          <a:lstStyle/>
          <a:p>
            <a:pPr algn="ctr"/>
            <a:r>
              <a:rPr lang="vi-VN" sz="4400" dirty="0">
                <a:solidFill>
                  <a:srgbClr val="0068B2">
                    <a:lumMod val="75000"/>
                  </a:srgbClr>
                </a:solidFill>
                <a:latin typeface="Calibri" panose="020F0502020204030204" pitchFamily="34" charset="0"/>
                <a:ea typeface="Microsoft YaHei"/>
                <a:cs typeface="Calibri" panose="020F0502020204030204" pitchFamily="34" charset="0"/>
              </a:rPr>
              <a:t>Viết </a:t>
            </a:r>
          </a:p>
          <a:p>
            <a:pPr algn="ctr"/>
            <a:r>
              <a:rPr lang="vi-VN" sz="4400" dirty="0">
                <a:solidFill>
                  <a:srgbClr val="0068B2">
                    <a:lumMod val="75000"/>
                  </a:srgbClr>
                </a:solidFill>
                <a:latin typeface="Calibri" panose="020F0502020204030204" pitchFamily="34" charset="0"/>
                <a:ea typeface="Microsoft YaHei"/>
                <a:cs typeface="Calibri" panose="020F0502020204030204" pitchFamily="34" charset="0"/>
              </a:rPr>
              <a:t>vào VBT</a:t>
            </a:r>
            <a:endParaRPr lang="en-US" sz="4400" dirty="0">
              <a:solidFill>
                <a:srgbClr val="0068B2">
                  <a:lumMod val="75000"/>
                </a:srgbClr>
              </a:solidFill>
              <a:latin typeface="Calibri" panose="020F0502020204030204" pitchFamily="34" charset="0"/>
              <a:ea typeface="Microsoft YaHei"/>
              <a:cs typeface="Calibri" panose="020F0502020204030204" pitchFamily="34" charset="0"/>
            </a:endParaRPr>
          </a:p>
        </p:txBody>
      </p:sp>
      <p:grpSp>
        <p:nvGrpSpPr>
          <p:cNvPr id="2" name="Group 1">
            <a:extLst>
              <a:ext uri="{FF2B5EF4-FFF2-40B4-BE49-F238E27FC236}">
                <a16:creationId xmlns:a16="http://schemas.microsoft.com/office/drawing/2014/main" id="{BD0BF574-3CE7-4AA4-8791-C3265DD15523}"/>
              </a:ext>
            </a:extLst>
          </p:cNvPr>
          <p:cNvGrpSpPr/>
          <p:nvPr/>
        </p:nvGrpSpPr>
        <p:grpSpPr>
          <a:xfrm>
            <a:off x="1451042" y="57294"/>
            <a:ext cx="10428313" cy="1044144"/>
            <a:chOff x="1451041" y="378855"/>
            <a:chExt cx="10428313" cy="800759"/>
          </a:xfrm>
        </p:grpSpPr>
        <p:sp>
          <p:nvSpPr>
            <p:cNvPr id="11" name="îṥḷíďê">
              <a:extLst>
                <a:ext uri="{FF2B5EF4-FFF2-40B4-BE49-F238E27FC236}">
                  <a16:creationId xmlns:a16="http://schemas.microsoft.com/office/drawing/2014/main" id="{03CFBCB0-5B87-4074-AB70-258ED95AFC08}"/>
                </a:ext>
              </a:extLst>
            </p:cNvPr>
            <p:cNvSpPr/>
            <p:nvPr/>
          </p:nvSpPr>
          <p:spPr bwMode="auto">
            <a:xfrm>
              <a:off x="1451041" y="378855"/>
              <a:ext cx="10428313" cy="800759"/>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solidFill>
                  <a:srgbClr val="000000"/>
                </a:solidFill>
                <a:latin typeface="Arial"/>
                <a:ea typeface="Microsoft YaHei"/>
              </a:endParaRPr>
            </a:p>
          </p:txBody>
        </p:sp>
        <p:sp>
          <p:nvSpPr>
            <p:cNvPr id="13" name="TextBox 12">
              <a:extLst>
                <a:ext uri="{FF2B5EF4-FFF2-40B4-BE49-F238E27FC236}">
                  <a16:creationId xmlns:a16="http://schemas.microsoft.com/office/drawing/2014/main" id="{D43CC44C-9717-4B94-ABC7-E24943898925}"/>
                </a:ext>
              </a:extLst>
            </p:cNvPr>
            <p:cNvSpPr txBox="1"/>
            <p:nvPr/>
          </p:nvSpPr>
          <p:spPr>
            <a:xfrm>
              <a:off x="1631545" y="447905"/>
              <a:ext cx="9741305" cy="731709"/>
            </a:xfrm>
            <a:prstGeom prst="rect">
              <a:avLst/>
            </a:prstGeom>
            <a:noFill/>
          </p:spPr>
          <p:txBody>
            <a:bodyPr wrap="square" rtlCol="0">
              <a:spAutoFit/>
            </a:bodyPr>
            <a:lstStyle/>
            <a:p>
              <a:pPr algn="ctr"/>
              <a:r>
                <a:rPr lang="fr-FR" sz="2800" b="1" dirty="0" err="1">
                  <a:solidFill>
                    <a:srgbClr val="000000"/>
                  </a:solidFill>
                  <a:latin typeface="+mj-lt"/>
                  <a:ea typeface="Times New Roman" panose="02020603050405020304" pitchFamily="18" charset="0"/>
                </a:rPr>
                <a:t>Viết</a:t>
              </a:r>
              <a:r>
                <a:rPr lang="fr-FR" sz="2800" b="1" dirty="0">
                  <a:solidFill>
                    <a:srgbClr val="000000"/>
                  </a:solidFill>
                  <a:latin typeface="+mj-lt"/>
                  <a:ea typeface="Times New Roman" panose="02020603050405020304" pitchFamily="18" charset="0"/>
                </a:rPr>
                <a:t> 4 - 5 </a:t>
              </a:r>
              <a:r>
                <a:rPr lang="fr-FR" sz="2800" b="1" dirty="0" err="1">
                  <a:solidFill>
                    <a:srgbClr val="000000"/>
                  </a:solidFill>
                  <a:latin typeface="+mj-lt"/>
                  <a:ea typeface="Times New Roman" panose="02020603050405020304" pitchFamily="18" charset="0"/>
                </a:rPr>
                <a:t>câu</a:t>
              </a:r>
              <a:r>
                <a:rPr lang="fr-FR" sz="2800" b="1" dirty="0">
                  <a:solidFill>
                    <a:srgbClr val="000000"/>
                  </a:solidFill>
                  <a:latin typeface="+mj-lt"/>
                  <a:ea typeface="Times New Roman" panose="02020603050405020304" pitchFamily="18" charset="0"/>
                </a:rPr>
                <a:t> </a:t>
              </a:r>
              <a:r>
                <a:rPr lang="en-US" sz="2800" b="1" dirty="0" err="1">
                  <a:latin typeface="+mj-lt"/>
                  <a:ea typeface="Times New Roman" panose="02020603050405020304" pitchFamily="18" charset="0"/>
                </a:rPr>
                <a:t>giới</a:t>
              </a:r>
              <a:r>
                <a:rPr lang="en-US" sz="2800" b="1" dirty="0">
                  <a:latin typeface="+mj-lt"/>
                  <a:ea typeface="Times New Roman" panose="02020603050405020304" pitchFamily="18" charset="0"/>
                </a:rPr>
                <a:t> </a:t>
              </a:r>
              <a:r>
                <a:rPr lang="en-US" sz="2800" b="1" dirty="0" err="1">
                  <a:latin typeface="+mj-lt"/>
                  <a:ea typeface="Times New Roman" panose="02020603050405020304" pitchFamily="18" charset="0"/>
                </a:rPr>
                <a:t>thiệu</a:t>
              </a:r>
              <a:r>
                <a:rPr lang="en-US" sz="2800" b="1" dirty="0">
                  <a:latin typeface="+mj-lt"/>
                  <a:ea typeface="Times New Roman" panose="02020603050405020304" pitchFamily="18" charset="0"/>
                </a:rPr>
                <a:t> </a:t>
              </a:r>
              <a:r>
                <a:rPr lang="en-US" sz="2800" b="1" dirty="0" err="1">
                  <a:latin typeface="+mj-lt"/>
                  <a:ea typeface="Times New Roman" panose="02020603050405020304" pitchFamily="18" charset="0"/>
                </a:rPr>
                <a:t>về</a:t>
              </a:r>
              <a:r>
                <a:rPr lang="en-US" sz="2800" b="1" dirty="0">
                  <a:latin typeface="+mj-lt"/>
                  <a:ea typeface="Times New Roman" panose="02020603050405020304" pitchFamily="18" charset="0"/>
                </a:rPr>
                <a:t> </a:t>
              </a:r>
              <a:r>
                <a:rPr lang="en-US" sz="2800" b="1" dirty="0" err="1">
                  <a:latin typeface="+mj-lt"/>
                  <a:ea typeface="Times New Roman" panose="02020603050405020304" pitchFamily="18" charset="0"/>
                </a:rPr>
                <a:t>một</a:t>
              </a:r>
              <a:r>
                <a:rPr lang="en-US" sz="2800" b="1" dirty="0">
                  <a:latin typeface="+mj-lt"/>
                  <a:ea typeface="Times New Roman" panose="02020603050405020304" pitchFamily="18" charset="0"/>
                </a:rPr>
                <a:t> </a:t>
              </a:r>
              <a:r>
                <a:rPr lang="en-US" sz="2800" b="1" dirty="0" err="1">
                  <a:latin typeface="+mj-lt"/>
                  <a:ea typeface="Times New Roman" panose="02020603050405020304" pitchFamily="18" charset="0"/>
                </a:rPr>
                <a:t>đồ</a:t>
              </a:r>
              <a:r>
                <a:rPr lang="en-US" sz="2800" b="1" dirty="0">
                  <a:latin typeface="+mj-lt"/>
                  <a:ea typeface="Times New Roman" panose="02020603050405020304" pitchFamily="18" charset="0"/>
                </a:rPr>
                <a:t> </a:t>
              </a:r>
              <a:r>
                <a:rPr lang="en-US" sz="2800" b="1" dirty="0" err="1">
                  <a:latin typeface="+mj-lt"/>
                  <a:ea typeface="Times New Roman" panose="02020603050405020304" pitchFamily="18" charset="0"/>
                </a:rPr>
                <a:t>dùng</a:t>
              </a:r>
              <a:r>
                <a:rPr lang="en-US" sz="2800" b="1" dirty="0">
                  <a:latin typeface="+mj-lt"/>
                  <a:ea typeface="Times New Roman" panose="02020603050405020304" pitchFamily="18" charset="0"/>
                </a:rPr>
                <a:t> </a:t>
              </a:r>
              <a:r>
                <a:rPr lang="en-US" sz="2800" b="1" dirty="0" err="1">
                  <a:latin typeface="+mj-lt"/>
                  <a:ea typeface="Times New Roman" panose="02020603050405020304" pitchFamily="18" charset="0"/>
                </a:rPr>
                <a:t>học</a:t>
              </a:r>
              <a:r>
                <a:rPr lang="en-US" sz="2800" b="1" dirty="0">
                  <a:latin typeface="+mj-lt"/>
                  <a:ea typeface="Times New Roman" panose="02020603050405020304" pitchFamily="18" charset="0"/>
                </a:rPr>
                <a:t> </a:t>
              </a:r>
              <a:r>
                <a:rPr lang="en-US" sz="2800" b="1" dirty="0" err="1">
                  <a:latin typeface="+mj-lt"/>
                  <a:ea typeface="Times New Roman" panose="02020603050405020304" pitchFamily="18" charset="0"/>
                </a:rPr>
                <a:t>tập</a:t>
              </a:r>
              <a:r>
                <a:rPr lang="en-US" sz="2800" b="1" dirty="0">
                  <a:latin typeface="+mj-lt"/>
                  <a:ea typeface="Times New Roman" panose="02020603050405020304" pitchFamily="18" charset="0"/>
                </a:rPr>
                <a:t> </a:t>
              </a:r>
              <a:r>
                <a:rPr lang="fr-FR" sz="2800" b="1" dirty="0" err="1">
                  <a:latin typeface="+mj-lt"/>
                  <a:ea typeface="Times New Roman" panose="02020603050405020304" pitchFamily="18" charset="0"/>
                </a:rPr>
                <a:t>em</a:t>
              </a:r>
              <a:r>
                <a:rPr lang="fr-FR" sz="2800" b="1" dirty="0">
                  <a:latin typeface="+mj-lt"/>
                  <a:ea typeface="Times New Roman" panose="02020603050405020304" pitchFamily="18" charset="0"/>
                </a:rPr>
                <a:t> </a:t>
              </a:r>
              <a:r>
                <a:rPr lang="fr-FR" sz="2800" b="1" dirty="0" err="1">
                  <a:latin typeface="+mj-lt"/>
                  <a:ea typeface="Times New Roman" panose="02020603050405020304" pitchFamily="18" charset="0"/>
                </a:rPr>
                <a:t>đã</a:t>
              </a:r>
              <a:r>
                <a:rPr lang="fr-FR" sz="2800" b="1" dirty="0">
                  <a:latin typeface="+mj-lt"/>
                  <a:ea typeface="Times New Roman" panose="02020603050405020304" pitchFamily="18" charset="0"/>
                </a:rPr>
                <a:t> </a:t>
              </a:r>
              <a:r>
                <a:rPr lang="fr-FR" sz="2800" b="1" dirty="0" err="1">
                  <a:latin typeface="+mj-lt"/>
                  <a:ea typeface="Times New Roman" panose="02020603050405020304" pitchFamily="18" charset="0"/>
                </a:rPr>
                <a:t>nói</a:t>
              </a:r>
              <a:r>
                <a:rPr lang="fr-FR" sz="2800" b="1" dirty="0">
                  <a:latin typeface="+mj-lt"/>
                  <a:ea typeface="Times New Roman" panose="02020603050405020304" pitchFamily="18" charset="0"/>
                </a:rPr>
                <a:t> ở </a:t>
              </a:r>
              <a:r>
                <a:rPr lang="fr-FR" sz="2800" b="1" dirty="0" err="1">
                  <a:latin typeface="+mj-lt"/>
                  <a:ea typeface="Times New Roman" panose="02020603050405020304" pitchFamily="18" charset="0"/>
                </a:rPr>
                <a:t>trên</a:t>
              </a:r>
              <a:endParaRPr lang="en-US" sz="2800" dirty="0">
                <a:solidFill>
                  <a:srgbClr val="79B2EC"/>
                </a:solidFill>
                <a:latin typeface="+mj-lt"/>
                <a:ea typeface="Microsoft YaHei"/>
              </a:endParaRPr>
            </a:p>
          </p:txBody>
        </p:sp>
      </p:grpSp>
      <p:grpSp>
        <p:nvGrpSpPr>
          <p:cNvPr id="14" name="Group 13">
            <a:extLst>
              <a:ext uri="{FF2B5EF4-FFF2-40B4-BE49-F238E27FC236}">
                <a16:creationId xmlns:a16="http://schemas.microsoft.com/office/drawing/2014/main" id="{29FDE74D-56BF-4067-9E34-C300B597B117}"/>
              </a:ext>
            </a:extLst>
          </p:cNvPr>
          <p:cNvGrpSpPr/>
          <p:nvPr/>
        </p:nvGrpSpPr>
        <p:grpSpPr>
          <a:xfrm>
            <a:off x="3775556" y="1252836"/>
            <a:ext cx="4380936" cy="1504000"/>
            <a:chOff x="1945909" y="2204300"/>
            <a:chExt cx="2575862" cy="821122"/>
          </a:xfrm>
        </p:grpSpPr>
        <p:sp>
          <p:nvSpPr>
            <p:cNvPr id="32" name="Oval 31">
              <a:extLst>
                <a:ext uri="{FF2B5EF4-FFF2-40B4-BE49-F238E27FC236}">
                  <a16:creationId xmlns:a16="http://schemas.microsoft.com/office/drawing/2014/main" id="{A3544D60-BA6A-40AF-A017-7FDF7A1F3672}"/>
                </a:ext>
              </a:extLst>
            </p:cNvPr>
            <p:cNvSpPr/>
            <p:nvPr/>
          </p:nvSpPr>
          <p:spPr>
            <a:xfrm>
              <a:off x="1945909" y="2204300"/>
              <a:ext cx="2575862" cy="821122"/>
            </a:xfrm>
            <a:prstGeom prst="ellipse">
              <a:avLst/>
            </a:prstGeom>
            <a:solidFill>
              <a:srgbClr val="70AD47">
                <a:lumMod val="60000"/>
                <a:lumOff val="40000"/>
              </a:srgbClr>
            </a:solidFill>
            <a:ln w="12700" cap="flat" cmpd="sng" algn="ctr">
              <a:noFill/>
              <a:prstDash val="solid"/>
              <a:miter lim="800000"/>
            </a:ln>
            <a:effectLst/>
          </p:spPr>
          <p:txBody>
            <a:bodyPr rtlCol="0" anchor="ctr"/>
            <a:lstStyle/>
            <a:p>
              <a:pPr algn="ctr">
                <a:defRPr/>
              </a:pPr>
              <a:endParaRPr lang="en-US" sz="3600" kern="0">
                <a:solidFill>
                  <a:prstClr val="white"/>
                </a:solidFill>
                <a:latin typeface="Arial-Rounded"/>
                <a:ea typeface="Arial-Rounded"/>
              </a:endParaRPr>
            </a:p>
          </p:txBody>
        </p:sp>
        <p:sp>
          <p:nvSpPr>
            <p:cNvPr id="33" name="TextBox 32">
              <a:extLst>
                <a:ext uri="{FF2B5EF4-FFF2-40B4-BE49-F238E27FC236}">
                  <a16:creationId xmlns:a16="http://schemas.microsoft.com/office/drawing/2014/main" id="{5EC1FD80-7BDD-4A6B-9563-CB66A9646332}"/>
                </a:ext>
              </a:extLst>
            </p:cNvPr>
            <p:cNvSpPr txBox="1"/>
            <p:nvPr/>
          </p:nvSpPr>
          <p:spPr>
            <a:xfrm>
              <a:off x="2152640" y="2363762"/>
              <a:ext cx="2154787" cy="588117"/>
            </a:xfrm>
            <a:prstGeom prst="rect">
              <a:avLst/>
            </a:prstGeom>
            <a:noFill/>
          </p:spPr>
          <p:txBody>
            <a:bodyPr wrap="none" rtlCol="0">
              <a:spAutoFit/>
            </a:bodyPr>
            <a:lstStyle/>
            <a:p>
              <a:pPr algn="ctr">
                <a:defRPr/>
              </a:pPr>
              <a:r>
                <a:rPr lang="en-US" sz="3200" kern="0" dirty="0" err="1">
                  <a:solidFill>
                    <a:prstClr val="black"/>
                  </a:solidFill>
                </a:rPr>
                <a:t>Giới</a:t>
              </a:r>
              <a:r>
                <a:rPr lang="en-US" sz="3200" kern="0" dirty="0">
                  <a:solidFill>
                    <a:prstClr val="black"/>
                  </a:solidFill>
                </a:rPr>
                <a:t> </a:t>
              </a:r>
              <a:r>
                <a:rPr lang="en-US" sz="3200" kern="0" dirty="0" err="1">
                  <a:solidFill>
                    <a:prstClr val="black"/>
                  </a:solidFill>
                </a:rPr>
                <a:t>thiệu</a:t>
              </a:r>
              <a:r>
                <a:rPr lang="en-US" sz="3200" kern="0" dirty="0">
                  <a:solidFill>
                    <a:prstClr val="black"/>
                  </a:solidFill>
                </a:rPr>
                <a:t> </a:t>
              </a:r>
              <a:r>
                <a:rPr lang="en-US" sz="3200" kern="0" dirty="0" err="1">
                  <a:solidFill>
                    <a:prstClr val="black"/>
                  </a:solidFill>
                </a:rPr>
                <a:t>đồ</a:t>
              </a:r>
              <a:r>
                <a:rPr lang="en-US" sz="3200" kern="0" dirty="0">
                  <a:solidFill>
                    <a:prstClr val="black"/>
                  </a:solidFill>
                </a:rPr>
                <a:t> </a:t>
              </a:r>
              <a:r>
                <a:rPr lang="en-US" sz="3200" kern="0" dirty="0" err="1">
                  <a:solidFill>
                    <a:prstClr val="black"/>
                  </a:solidFill>
                </a:rPr>
                <a:t>dùng</a:t>
              </a:r>
              <a:r>
                <a:rPr lang="en-US" sz="3200" kern="0" dirty="0">
                  <a:solidFill>
                    <a:prstClr val="black"/>
                  </a:solidFill>
                </a:rPr>
                <a:t> </a:t>
              </a:r>
            </a:p>
            <a:p>
              <a:pPr algn="ctr">
                <a:defRPr/>
              </a:pPr>
              <a:r>
                <a:rPr lang="en-US" sz="3200" kern="0" dirty="0" err="1">
                  <a:solidFill>
                    <a:prstClr val="black"/>
                  </a:solidFill>
                </a:rPr>
                <a:t>học</a:t>
              </a:r>
              <a:r>
                <a:rPr lang="en-US" sz="3200" kern="0" dirty="0">
                  <a:solidFill>
                    <a:prstClr val="black"/>
                  </a:solidFill>
                </a:rPr>
                <a:t> </a:t>
              </a:r>
              <a:r>
                <a:rPr lang="en-US" sz="3200" kern="0" dirty="0" err="1">
                  <a:solidFill>
                    <a:prstClr val="black"/>
                  </a:solidFill>
                </a:rPr>
                <a:t>tập</a:t>
              </a:r>
              <a:endParaRPr lang="en-US" sz="3200" kern="0" dirty="0">
                <a:solidFill>
                  <a:prstClr val="black"/>
                </a:solidFill>
              </a:endParaRPr>
            </a:p>
          </p:txBody>
        </p:sp>
      </p:grpSp>
      <p:grpSp>
        <p:nvGrpSpPr>
          <p:cNvPr id="20" name="Group 19">
            <a:extLst>
              <a:ext uri="{FF2B5EF4-FFF2-40B4-BE49-F238E27FC236}">
                <a16:creationId xmlns:a16="http://schemas.microsoft.com/office/drawing/2014/main" id="{28E11856-5FDD-405C-8738-D0F2AD3700B3}"/>
              </a:ext>
            </a:extLst>
          </p:cNvPr>
          <p:cNvGrpSpPr/>
          <p:nvPr/>
        </p:nvGrpSpPr>
        <p:grpSpPr>
          <a:xfrm>
            <a:off x="779392" y="4017996"/>
            <a:ext cx="1014224" cy="785734"/>
            <a:chOff x="462847" y="3217333"/>
            <a:chExt cx="596334" cy="428978"/>
          </a:xfrm>
        </p:grpSpPr>
        <p:sp>
          <p:nvSpPr>
            <p:cNvPr id="30" name="Rectangle: Rounded Corners 29">
              <a:extLst>
                <a:ext uri="{FF2B5EF4-FFF2-40B4-BE49-F238E27FC236}">
                  <a16:creationId xmlns:a16="http://schemas.microsoft.com/office/drawing/2014/main" id="{3C11DE13-B43B-4C5A-B3FD-40227AA9C1AB}"/>
                </a:ext>
              </a:extLst>
            </p:cNvPr>
            <p:cNvSpPr/>
            <p:nvPr/>
          </p:nvSpPr>
          <p:spPr>
            <a:xfrm>
              <a:off x="462847" y="3217333"/>
              <a:ext cx="596334"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algn="ctr">
                <a:defRPr/>
              </a:pPr>
              <a:endParaRPr lang="en-US" sz="3600" kern="0">
                <a:solidFill>
                  <a:prstClr val="white"/>
                </a:solidFill>
                <a:latin typeface="Arial-Rounded"/>
                <a:ea typeface="Arial-Rounded"/>
              </a:endParaRPr>
            </a:p>
          </p:txBody>
        </p:sp>
        <p:sp>
          <p:nvSpPr>
            <p:cNvPr id="31" name="TextBox 30">
              <a:extLst>
                <a:ext uri="{FF2B5EF4-FFF2-40B4-BE49-F238E27FC236}">
                  <a16:creationId xmlns:a16="http://schemas.microsoft.com/office/drawing/2014/main" id="{2629D736-AE40-4DB2-83B1-E1F9A53109FE}"/>
                </a:ext>
              </a:extLst>
            </p:cNvPr>
            <p:cNvSpPr txBox="1"/>
            <p:nvPr/>
          </p:nvSpPr>
          <p:spPr>
            <a:xfrm>
              <a:off x="499372" y="3262545"/>
              <a:ext cx="523286" cy="319263"/>
            </a:xfrm>
            <a:prstGeom prst="rect">
              <a:avLst/>
            </a:prstGeom>
            <a:noFill/>
          </p:spPr>
          <p:txBody>
            <a:bodyPr wrap="none" rtlCol="0">
              <a:spAutoFit/>
            </a:bodyPr>
            <a:lstStyle/>
            <a:p>
              <a:pPr algn="ctr">
                <a:defRPr/>
              </a:pPr>
              <a:r>
                <a:rPr lang="en-US" sz="3200" kern="0" dirty="0" err="1">
                  <a:solidFill>
                    <a:prstClr val="black"/>
                  </a:solidFill>
                </a:rPr>
                <a:t>Tên</a:t>
              </a:r>
              <a:endParaRPr lang="en-US" sz="3200" kern="0" dirty="0">
                <a:solidFill>
                  <a:prstClr val="black"/>
                </a:solidFill>
              </a:endParaRPr>
            </a:p>
          </p:txBody>
        </p:sp>
      </p:grpSp>
      <p:grpSp>
        <p:nvGrpSpPr>
          <p:cNvPr id="21" name="Group 20">
            <a:extLst>
              <a:ext uri="{FF2B5EF4-FFF2-40B4-BE49-F238E27FC236}">
                <a16:creationId xmlns:a16="http://schemas.microsoft.com/office/drawing/2014/main" id="{BB1A8C04-0E35-419B-9ECD-5D464D1C3378}"/>
              </a:ext>
            </a:extLst>
          </p:cNvPr>
          <p:cNvGrpSpPr/>
          <p:nvPr/>
        </p:nvGrpSpPr>
        <p:grpSpPr>
          <a:xfrm>
            <a:off x="1873037" y="4024300"/>
            <a:ext cx="3627551" cy="785734"/>
            <a:chOff x="435015" y="3217333"/>
            <a:chExt cx="2132894" cy="428978"/>
          </a:xfrm>
        </p:grpSpPr>
        <p:sp>
          <p:nvSpPr>
            <p:cNvPr id="28" name="Rectangle: Rounded Corners 27">
              <a:extLst>
                <a:ext uri="{FF2B5EF4-FFF2-40B4-BE49-F238E27FC236}">
                  <a16:creationId xmlns:a16="http://schemas.microsoft.com/office/drawing/2014/main" id="{E4107507-D2A4-43E9-A70A-B79D40527642}"/>
                </a:ext>
              </a:extLst>
            </p:cNvPr>
            <p:cNvSpPr/>
            <p:nvPr/>
          </p:nvSpPr>
          <p:spPr>
            <a:xfrm>
              <a:off x="462846" y="3217333"/>
              <a:ext cx="2105063"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algn="ctr">
                <a:defRPr/>
              </a:pPr>
              <a:endParaRPr lang="en-US" sz="3600" kern="0">
                <a:solidFill>
                  <a:prstClr val="white"/>
                </a:solidFill>
                <a:latin typeface="Arial-Rounded"/>
                <a:ea typeface="Arial-Rounded"/>
              </a:endParaRPr>
            </a:p>
          </p:txBody>
        </p:sp>
        <p:sp>
          <p:nvSpPr>
            <p:cNvPr id="29" name="TextBox 28">
              <a:extLst>
                <a:ext uri="{FF2B5EF4-FFF2-40B4-BE49-F238E27FC236}">
                  <a16:creationId xmlns:a16="http://schemas.microsoft.com/office/drawing/2014/main" id="{3B02DE78-4DE9-48A5-9B68-C88DD23CCEBB}"/>
                </a:ext>
              </a:extLst>
            </p:cNvPr>
            <p:cNvSpPr txBox="1"/>
            <p:nvPr/>
          </p:nvSpPr>
          <p:spPr>
            <a:xfrm>
              <a:off x="435015" y="3262545"/>
              <a:ext cx="2130281" cy="302460"/>
            </a:xfrm>
            <a:prstGeom prst="rect">
              <a:avLst/>
            </a:prstGeom>
            <a:noFill/>
          </p:spPr>
          <p:txBody>
            <a:bodyPr wrap="none" rtlCol="0">
              <a:spAutoFit/>
            </a:bodyPr>
            <a:lstStyle/>
            <a:p>
              <a:pPr algn="ctr">
                <a:defRPr/>
              </a:pPr>
              <a:r>
                <a:rPr lang="en-US" sz="3000" kern="0" dirty="0" err="1">
                  <a:solidFill>
                    <a:prstClr val="black"/>
                  </a:solidFill>
                </a:rPr>
                <a:t>Hình</a:t>
              </a:r>
              <a:r>
                <a:rPr lang="en-US" sz="3000" kern="0" dirty="0">
                  <a:solidFill>
                    <a:prstClr val="black"/>
                  </a:solidFill>
                </a:rPr>
                <a:t> </a:t>
              </a:r>
              <a:r>
                <a:rPr lang="en-US" sz="3000" kern="0" dirty="0" err="1">
                  <a:solidFill>
                    <a:prstClr val="black"/>
                  </a:solidFill>
                </a:rPr>
                <a:t>dáng</a:t>
              </a:r>
              <a:r>
                <a:rPr lang="en-US" sz="3000" kern="0" dirty="0">
                  <a:solidFill>
                    <a:prstClr val="black"/>
                  </a:solidFill>
                </a:rPr>
                <a:t>, </a:t>
              </a:r>
              <a:r>
                <a:rPr lang="en-US" sz="3000" kern="0" dirty="0" err="1">
                  <a:solidFill>
                    <a:prstClr val="black"/>
                  </a:solidFill>
                </a:rPr>
                <a:t>màu</a:t>
              </a:r>
              <a:r>
                <a:rPr lang="en-US" sz="3000" kern="0" dirty="0">
                  <a:solidFill>
                    <a:prstClr val="black"/>
                  </a:solidFill>
                </a:rPr>
                <a:t> </a:t>
              </a:r>
              <a:r>
                <a:rPr lang="en-US" sz="3000" kern="0" dirty="0" err="1">
                  <a:solidFill>
                    <a:prstClr val="black"/>
                  </a:solidFill>
                </a:rPr>
                <a:t>sắc</a:t>
              </a:r>
              <a:endParaRPr lang="en-US" sz="3000" kern="0" dirty="0">
                <a:solidFill>
                  <a:prstClr val="black"/>
                </a:solidFill>
              </a:endParaRPr>
            </a:p>
          </p:txBody>
        </p:sp>
      </p:grpSp>
      <p:grpSp>
        <p:nvGrpSpPr>
          <p:cNvPr id="22" name="Group 21">
            <a:extLst>
              <a:ext uri="{FF2B5EF4-FFF2-40B4-BE49-F238E27FC236}">
                <a16:creationId xmlns:a16="http://schemas.microsoft.com/office/drawing/2014/main" id="{7DC61B37-76D7-4722-9B44-7675EAC4BC7B}"/>
              </a:ext>
            </a:extLst>
          </p:cNvPr>
          <p:cNvGrpSpPr/>
          <p:nvPr/>
        </p:nvGrpSpPr>
        <p:grpSpPr>
          <a:xfrm>
            <a:off x="5676429" y="4017997"/>
            <a:ext cx="2268855" cy="785734"/>
            <a:chOff x="462847" y="3217333"/>
            <a:chExt cx="1334020" cy="428978"/>
          </a:xfrm>
        </p:grpSpPr>
        <p:sp>
          <p:nvSpPr>
            <p:cNvPr id="26" name="Rectangle: Rounded Corners 25">
              <a:extLst>
                <a:ext uri="{FF2B5EF4-FFF2-40B4-BE49-F238E27FC236}">
                  <a16:creationId xmlns:a16="http://schemas.microsoft.com/office/drawing/2014/main" id="{31C6C6B4-E83C-4E0F-9A1A-5D25A1B1C655}"/>
                </a:ext>
              </a:extLst>
            </p:cNvPr>
            <p:cNvSpPr/>
            <p:nvPr/>
          </p:nvSpPr>
          <p:spPr>
            <a:xfrm>
              <a:off x="462847" y="3217333"/>
              <a:ext cx="1334020"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algn="ctr">
                <a:defRPr/>
              </a:pPr>
              <a:endParaRPr lang="en-US" sz="3600" kern="0">
                <a:solidFill>
                  <a:prstClr val="white"/>
                </a:solidFill>
                <a:latin typeface="Arial-Rounded"/>
                <a:ea typeface="Arial-Rounded"/>
              </a:endParaRPr>
            </a:p>
          </p:txBody>
        </p:sp>
        <p:sp>
          <p:nvSpPr>
            <p:cNvPr id="27" name="TextBox 26">
              <a:extLst>
                <a:ext uri="{FF2B5EF4-FFF2-40B4-BE49-F238E27FC236}">
                  <a16:creationId xmlns:a16="http://schemas.microsoft.com/office/drawing/2014/main" id="{DF995374-1106-4345-945D-1F25A678EA7D}"/>
                </a:ext>
              </a:extLst>
            </p:cNvPr>
            <p:cNvSpPr txBox="1"/>
            <p:nvPr/>
          </p:nvSpPr>
          <p:spPr>
            <a:xfrm>
              <a:off x="486493" y="3262545"/>
              <a:ext cx="1286727" cy="319263"/>
            </a:xfrm>
            <a:prstGeom prst="rect">
              <a:avLst/>
            </a:prstGeom>
            <a:noFill/>
          </p:spPr>
          <p:txBody>
            <a:bodyPr wrap="none" rtlCol="0">
              <a:spAutoFit/>
            </a:bodyPr>
            <a:lstStyle/>
            <a:p>
              <a:pPr algn="ctr">
                <a:defRPr/>
              </a:pPr>
              <a:r>
                <a:rPr lang="en-US" sz="3200" kern="0" dirty="0" err="1">
                  <a:solidFill>
                    <a:prstClr val="black"/>
                  </a:solidFill>
                </a:rPr>
                <a:t>Công</a:t>
              </a:r>
              <a:r>
                <a:rPr lang="en-US" sz="3200" kern="0" dirty="0">
                  <a:solidFill>
                    <a:prstClr val="black"/>
                  </a:solidFill>
                </a:rPr>
                <a:t> </a:t>
              </a:r>
              <a:r>
                <a:rPr lang="en-US" sz="3200" kern="0" dirty="0" err="1">
                  <a:solidFill>
                    <a:prstClr val="black"/>
                  </a:solidFill>
                </a:rPr>
                <a:t>dụng</a:t>
              </a:r>
              <a:endParaRPr lang="en-US" sz="3200" kern="0" dirty="0">
                <a:solidFill>
                  <a:prstClr val="black"/>
                </a:solidFill>
              </a:endParaRPr>
            </a:p>
          </p:txBody>
        </p:sp>
      </p:grpSp>
      <p:grpSp>
        <p:nvGrpSpPr>
          <p:cNvPr id="23" name="Group 22">
            <a:extLst>
              <a:ext uri="{FF2B5EF4-FFF2-40B4-BE49-F238E27FC236}">
                <a16:creationId xmlns:a16="http://schemas.microsoft.com/office/drawing/2014/main" id="{0D962838-17B4-4E12-AD54-E932D19112D1}"/>
              </a:ext>
            </a:extLst>
          </p:cNvPr>
          <p:cNvGrpSpPr/>
          <p:nvPr/>
        </p:nvGrpSpPr>
        <p:grpSpPr>
          <a:xfrm>
            <a:off x="8097926" y="4017997"/>
            <a:ext cx="3041781" cy="785734"/>
            <a:chOff x="462847" y="3217333"/>
            <a:chExt cx="1788478" cy="428978"/>
          </a:xfrm>
        </p:grpSpPr>
        <p:sp>
          <p:nvSpPr>
            <p:cNvPr id="24" name="Rectangle: Rounded Corners 23">
              <a:extLst>
                <a:ext uri="{FF2B5EF4-FFF2-40B4-BE49-F238E27FC236}">
                  <a16:creationId xmlns:a16="http://schemas.microsoft.com/office/drawing/2014/main" id="{701510F0-87B1-4B76-B6FA-3F459E00DC5E}"/>
                </a:ext>
              </a:extLst>
            </p:cNvPr>
            <p:cNvSpPr/>
            <p:nvPr/>
          </p:nvSpPr>
          <p:spPr>
            <a:xfrm>
              <a:off x="462847" y="3217333"/>
              <a:ext cx="1788478"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algn="ctr">
                <a:defRPr/>
              </a:pPr>
              <a:endParaRPr lang="en-US" sz="3600" kern="0">
                <a:solidFill>
                  <a:prstClr val="white"/>
                </a:solidFill>
                <a:latin typeface="Arial-Rounded"/>
                <a:ea typeface="Arial-Rounded"/>
              </a:endParaRPr>
            </a:p>
          </p:txBody>
        </p:sp>
        <p:sp>
          <p:nvSpPr>
            <p:cNvPr id="25" name="TextBox 24">
              <a:extLst>
                <a:ext uri="{FF2B5EF4-FFF2-40B4-BE49-F238E27FC236}">
                  <a16:creationId xmlns:a16="http://schemas.microsoft.com/office/drawing/2014/main" id="{79CFC1D9-DAB6-4961-82DF-ACDDB2992BDF}"/>
                </a:ext>
              </a:extLst>
            </p:cNvPr>
            <p:cNvSpPr txBox="1"/>
            <p:nvPr/>
          </p:nvSpPr>
          <p:spPr>
            <a:xfrm>
              <a:off x="478492" y="3262545"/>
              <a:ext cx="1741964" cy="319263"/>
            </a:xfrm>
            <a:prstGeom prst="rect">
              <a:avLst/>
            </a:prstGeom>
            <a:noFill/>
          </p:spPr>
          <p:txBody>
            <a:bodyPr wrap="none" rtlCol="0">
              <a:spAutoFit/>
            </a:bodyPr>
            <a:lstStyle/>
            <a:p>
              <a:pPr algn="ctr">
                <a:defRPr/>
              </a:pPr>
              <a:r>
                <a:rPr lang="en-US" sz="3200" kern="0" dirty="0" err="1">
                  <a:solidFill>
                    <a:prstClr val="black"/>
                  </a:solidFill>
                </a:rPr>
                <a:t>Cách</a:t>
              </a:r>
              <a:r>
                <a:rPr lang="en-US" sz="3200" kern="0" dirty="0">
                  <a:solidFill>
                    <a:prstClr val="black"/>
                  </a:solidFill>
                </a:rPr>
                <a:t> </a:t>
              </a:r>
              <a:r>
                <a:rPr lang="en-US" sz="3200" kern="0" dirty="0" err="1">
                  <a:solidFill>
                    <a:prstClr val="black"/>
                  </a:solidFill>
                </a:rPr>
                <a:t>bảo</a:t>
              </a:r>
              <a:r>
                <a:rPr lang="en-US" sz="3200" kern="0" dirty="0">
                  <a:solidFill>
                    <a:prstClr val="black"/>
                  </a:solidFill>
                </a:rPr>
                <a:t> </a:t>
              </a:r>
              <a:r>
                <a:rPr lang="en-US" sz="3200" kern="0" dirty="0" err="1">
                  <a:solidFill>
                    <a:prstClr val="black"/>
                  </a:solidFill>
                </a:rPr>
                <a:t>quản</a:t>
              </a:r>
              <a:endParaRPr lang="en-US" sz="3200" kern="0" dirty="0">
                <a:solidFill>
                  <a:prstClr val="black"/>
                </a:solidFill>
              </a:endParaRPr>
            </a:p>
          </p:txBody>
        </p:sp>
      </p:grpSp>
      <p:cxnSp>
        <p:nvCxnSpPr>
          <p:cNvPr id="16" name="Straight Arrow Connector 15">
            <a:extLst>
              <a:ext uri="{FF2B5EF4-FFF2-40B4-BE49-F238E27FC236}">
                <a16:creationId xmlns:a16="http://schemas.microsoft.com/office/drawing/2014/main" id="{F344F127-DFA2-4F6F-AE6A-E1F486404AFE}"/>
              </a:ext>
            </a:extLst>
          </p:cNvPr>
          <p:cNvCxnSpPr>
            <a:cxnSpLocks/>
            <a:stCxn id="32" idx="4"/>
            <a:endCxn id="30" idx="0"/>
          </p:cNvCxnSpPr>
          <p:nvPr/>
        </p:nvCxnSpPr>
        <p:spPr>
          <a:xfrm flipH="1">
            <a:off x="1286504" y="2756836"/>
            <a:ext cx="4679520" cy="1261158"/>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17" name="Straight Arrow Connector 16">
            <a:extLst>
              <a:ext uri="{FF2B5EF4-FFF2-40B4-BE49-F238E27FC236}">
                <a16:creationId xmlns:a16="http://schemas.microsoft.com/office/drawing/2014/main" id="{2E5F8971-A705-4B67-B84F-CAA68A7B8663}"/>
              </a:ext>
            </a:extLst>
          </p:cNvPr>
          <p:cNvCxnSpPr>
            <a:cxnSpLocks/>
            <a:endCxn id="24" idx="0"/>
          </p:cNvCxnSpPr>
          <p:nvPr/>
        </p:nvCxnSpPr>
        <p:spPr>
          <a:xfrm>
            <a:off x="5901642" y="2746411"/>
            <a:ext cx="3717172" cy="1271584"/>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18" name="Straight Arrow Connector 17">
            <a:extLst>
              <a:ext uri="{FF2B5EF4-FFF2-40B4-BE49-F238E27FC236}">
                <a16:creationId xmlns:a16="http://schemas.microsoft.com/office/drawing/2014/main" id="{D8B19C32-116D-49CD-ABCE-6B7AB9C71B14}"/>
              </a:ext>
            </a:extLst>
          </p:cNvPr>
          <p:cNvCxnSpPr>
            <a:cxnSpLocks/>
            <a:endCxn id="28" idx="0"/>
          </p:cNvCxnSpPr>
          <p:nvPr/>
        </p:nvCxnSpPr>
        <p:spPr>
          <a:xfrm flipH="1">
            <a:off x="3710480" y="2756836"/>
            <a:ext cx="2166657" cy="1267464"/>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19" name="Straight Arrow Connector 18">
            <a:extLst>
              <a:ext uri="{FF2B5EF4-FFF2-40B4-BE49-F238E27FC236}">
                <a16:creationId xmlns:a16="http://schemas.microsoft.com/office/drawing/2014/main" id="{CC03AD57-50DA-45B9-9CA5-E086044877EA}"/>
              </a:ext>
            </a:extLst>
          </p:cNvPr>
          <p:cNvCxnSpPr>
            <a:cxnSpLocks/>
            <a:endCxn id="26" idx="0"/>
          </p:cNvCxnSpPr>
          <p:nvPr/>
        </p:nvCxnSpPr>
        <p:spPr>
          <a:xfrm>
            <a:off x="5901642" y="2746411"/>
            <a:ext cx="909214" cy="1271584"/>
          </a:xfrm>
          <a:prstGeom prst="straightConnector1">
            <a:avLst/>
          </a:prstGeom>
          <a:noFill/>
          <a:ln w="28575" cap="flat" cmpd="sng" algn="ctr">
            <a:solidFill>
              <a:srgbClr val="70AD47">
                <a:lumMod val="75000"/>
              </a:srgbClr>
            </a:solidFill>
            <a:prstDash val="solid"/>
            <a:miter lim="800000"/>
            <a:tailEnd type="triangle"/>
          </a:ln>
          <a:effectLst/>
        </p:spPr>
      </p:cxnSp>
    </p:spTree>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down)">
                                          <p:cBhvr>
                                            <p:cTn id="50" dur="500"/>
                                            <p:tgtEl>
                                              <p:spTgt spid="44"/>
                                            </p:tgtEl>
                                          </p:cBhvr>
                                        </p:animEffect>
                                      </p:childTnLst>
                                    </p:cTn>
                                  </p:par>
                                  <p:par>
                                    <p:cTn id="51" presetID="22" presetClass="entr" presetSubtype="4"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par>
                                    <p:cTn id="54" presetID="22" presetClass="entr" presetSubtype="4"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down)">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down)">
                                          <p:cBhvr>
                                            <p:cTn id="50" dur="500"/>
                                            <p:tgtEl>
                                              <p:spTgt spid="44"/>
                                            </p:tgtEl>
                                          </p:cBhvr>
                                        </p:animEffect>
                                      </p:childTnLst>
                                    </p:cTn>
                                  </p:par>
                                  <p:par>
                                    <p:cTn id="51" presetID="22" presetClass="entr" presetSubtype="4"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par>
                                    <p:cTn id="54" presetID="22" presetClass="entr" presetSubtype="4"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down)">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4737558-F38D-4461-8B2D-9DA93343D05B}"/>
              </a:ext>
            </a:extLst>
          </p:cNvPr>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7" name="Picture 2" descr="Cute girl cartoon writing on a book Royalty Free Vector">
            <a:extLst>
              <a:ext uri="{FF2B5EF4-FFF2-40B4-BE49-F238E27FC236}">
                <a16:creationId xmlns:a16="http://schemas.microsoft.com/office/drawing/2014/main" id="{53A8E801-4982-4720-BF76-5690EAEC1DE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9553905" y="4270266"/>
            <a:ext cx="2594220" cy="258773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53">
            <a:extLst>
              <a:ext uri="{FF2B5EF4-FFF2-40B4-BE49-F238E27FC236}">
                <a16:creationId xmlns:a16="http://schemas.microsoft.com/office/drawing/2014/main" id="{D9A198AC-F6C2-45BD-BF26-ECED3E1D2450}"/>
              </a:ext>
            </a:extLst>
          </p:cNvPr>
          <p:cNvSpPr/>
          <p:nvPr/>
        </p:nvSpPr>
        <p:spPr>
          <a:xfrm>
            <a:off x="8006576" y="2913964"/>
            <a:ext cx="3857437" cy="1234692"/>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algn="ctr">
              <a:defRPr/>
            </a:pPr>
            <a:r>
              <a:rPr lang="en-US" sz="3200" kern="0" dirty="0" err="1">
                <a:solidFill>
                  <a:srgbClr val="000000"/>
                </a:solidFill>
                <a:latin typeface="Calibri"/>
              </a:rPr>
              <a:t>Lưu</a:t>
            </a:r>
            <a:r>
              <a:rPr lang="en-US" sz="3200" kern="0" dirty="0">
                <a:solidFill>
                  <a:srgbClr val="000000"/>
                </a:solidFill>
                <a:latin typeface="Calibri"/>
              </a:rPr>
              <a:t> ý </a:t>
            </a:r>
            <a:r>
              <a:rPr lang="en-US" sz="3200" kern="0" dirty="0" err="1">
                <a:solidFill>
                  <a:srgbClr val="000000"/>
                </a:solidFill>
                <a:latin typeface="Calibri"/>
              </a:rPr>
              <a:t>cách</a:t>
            </a:r>
            <a:r>
              <a:rPr lang="en-US" sz="3200" kern="0" dirty="0">
                <a:solidFill>
                  <a:srgbClr val="000000"/>
                </a:solidFill>
                <a:latin typeface="Calibri"/>
              </a:rPr>
              <a:t> </a:t>
            </a:r>
            <a:r>
              <a:rPr lang="en-US" sz="3200" kern="0" dirty="0" err="1">
                <a:solidFill>
                  <a:srgbClr val="000000"/>
                </a:solidFill>
                <a:latin typeface="Calibri"/>
              </a:rPr>
              <a:t>trình</a:t>
            </a:r>
            <a:r>
              <a:rPr lang="en-US" sz="3200" kern="0" dirty="0">
                <a:solidFill>
                  <a:srgbClr val="000000"/>
                </a:solidFill>
                <a:latin typeface="Calibri"/>
              </a:rPr>
              <a:t> </a:t>
            </a:r>
            <a:r>
              <a:rPr lang="en-US" sz="3200" kern="0" dirty="0" err="1">
                <a:solidFill>
                  <a:srgbClr val="000000"/>
                </a:solidFill>
                <a:latin typeface="Calibri"/>
              </a:rPr>
              <a:t>bày</a:t>
            </a:r>
            <a:r>
              <a:rPr lang="en-US" sz="3200" kern="0" dirty="0">
                <a:solidFill>
                  <a:srgbClr val="000000"/>
                </a:solidFill>
                <a:latin typeface="Calibri"/>
              </a:rPr>
              <a:t> </a:t>
            </a:r>
            <a:r>
              <a:rPr lang="en-US" sz="3200" kern="0" dirty="0" err="1">
                <a:solidFill>
                  <a:srgbClr val="000000"/>
                </a:solidFill>
                <a:latin typeface="Calibri"/>
              </a:rPr>
              <a:t>đoạn</a:t>
            </a:r>
            <a:r>
              <a:rPr lang="en-US" sz="3200" kern="0" dirty="0">
                <a:solidFill>
                  <a:srgbClr val="000000"/>
                </a:solidFill>
                <a:latin typeface="Calibri"/>
              </a:rPr>
              <a:t> </a:t>
            </a:r>
            <a:r>
              <a:rPr lang="en-US" sz="3200" kern="0" dirty="0" err="1">
                <a:solidFill>
                  <a:srgbClr val="000000"/>
                </a:solidFill>
                <a:latin typeface="Calibri"/>
              </a:rPr>
              <a:t>văn</a:t>
            </a:r>
            <a:endParaRPr lang="en-US" sz="3200" kern="0" dirty="0">
              <a:solidFill>
                <a:srgbClr val="000000"/>
              </a:solidFill>
              <a:latin typeface="Calibri"/>
            </a:endParaRPr>
          </a:p>
        </p:txBody>
      </p:sp>
      <p:sp>
        <p:nvSpPr>
          <p:cNvPr id="9" name="圆角矩形 21">
            <a:extLst>
              <a:ext uri="{FF2B5EF4-FFF2-40B4-BE49-F238E27FC236}">
                <a16:creationId xmlns:a16="http://schemas.microsoft.com/office/drawing/2014/main" id="{6FAC88B9-C578-4E37-B702-48ACD857943A}"/>
              </a:ext>
            </a:extLst>
          </p:cNvPr>
          <p:cNvSpPr/>
          <p:nvPr/>
        </p:nvSpPr>
        <p:spPr>
          <a:xfrm>
            <a:off x="217099" y="1574665"/>
            <a:ext cx="11646914" cy="978036"/>
          </a:xfrm>
          <a:prstGeom prst="roundRect">
            <a:avLst>
              <a:gd name="adj" fmla="val 12230"/>
            </a:avLst>
          </a:prstGeom>
          <a:solidFill>
            <a:srgbClr val="FFFFFF"/>
          </a:solidFill>
          <a:ln w="76200" cap="flat" cmpd="sng" algn="ctr">
            <a:solidFill>
              <a:schemeClr val="accent1"/>
            </a:solidFill>
            <a:prstDash val="dash"/>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Đầu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viết</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hoa</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cuối</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sử</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dụng</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dấu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phù</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hợp</a:t>
            </a:r>
            <a:endParaRPr kumimoji="0" lang="zh-CN" altLang="en-US" sz="4000" b="1" i="0" u="none" strike="noStrike" kern="0" cap="none" spc="0" normalizeH="0" baseline="0" noProof="0" dirty="0">
              <a:ln>
                <a:noFill/>
              </a:ln>
              <a:solidFill>
                <a:srgbClr val="C00000"/>
              </a:solidFill>
              <a:effectLst/>
              <a:uLnTx/>
              <a:uFillTx/>
              <a:latin typeface="Calibri"/>
              <a:ea typeface="微软雅黑"/>
              <a:cs typeface="+mn-cs"/>
            </a:endParaRPr>
          </a:p>
        </p:txBody>
      </p:sp>
      <p:sp>
        <p:nvSpPr>
          <p:cNvPr id="10" name="圆角矩形 21">
            <a:extLst>
              <a:ext uri="{FF2B5EF4-FFF2-40B4-BE49-F238E27FC236}">
                <a16:creationId xmlns:a16="http://schemas.microsoft.com/office/drawing/2014/main" id="{CA5F833D-71FB-499D-BD6E-645FF3D7518E}"/>
              </a:ext>
            </a:extLst>
          </p:cNvPr>
          <p:cNvSpPr/>
          <p:nvPr/>
        </p:nvSpPr>
        <p:spPr>
          <a:xfrm>
            <a:off x="327987" y="3161380"/>
            <a:ext cx="6388821" cy="1143920"/>
          </a:xfrm>
          <a:prstGeom prst="roundRect">
            <a:avLst>
              <a:gd name="adj" fmla="val 12230"/>
            </a:avLst>
          </a:prstGeom>
          <a:solidFill>
            <a:srgbClr val="FFFFFF"/>
          </a:solidFill>
          <a:ln w="76200" cap="flat" cmpd="sng" algn="ctr">
            <a:solidFill>
              <a:schemeClr val="accent1"/>
            </a:solidFill>
            <a:prstDash val="dash"/>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đầu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tiên</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lùi</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vào</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1 ô</a:t>
            </a:r>
            <a:endParaRPr kumimoji="0" lang="zh-CN" altLang="en-US" sz="4000" b="1" i="0" u="none" strike="noStrike" kern="0" cap="none" spc="0" normalizeH="0" baseline="0" noProof="0" dirty="0">
              <a:ln>
                <a:noFill/>
              </a:ln>
              <a:solidFill>
                <a:srgbClr val="C00000"/>
              </a:solidFill>
              <a:effectLst/>
              <a:uLnTx/>
              <a:uFillTx/>
              <a:latin typeface="Calibri"/>
              <a:ea typeface="微软雅黑"/>
              <a:cs typeface="+mn-cs"/>
            </a:endParaRPr>
          </a:p>
        </p:txBody>
      </p:sp>
    </p:spTree>
    <p:extLst>
      <p:ext uri="{BB962C8B-B14F-4D97-AF65-F5344CB8AC3E}">
        <p14:creationId xmlns:p14="http://schemas.microsoft.com/office/powerpoint/2010/main" val="23684324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076B90-E8F1-4D6B-BF11-52B189A3BF0A}"/>
              </a:ext>
            </a:extLst>
          </p:cNvPr>
          <p:cNvSpPr txBox="1"/>
          <p:nvPr/>
        </p:nvSpPr>
        <p:spPr>
          <a:xfrm>
            <a:off x="517462" y="346478"/>
            <a:ext cx="11404725" cy="485710"/>
          </a:xfrm>
          <a:prstGeom prst="rect">
            <a:avLst/>
          </a:prstGeom>
          <a:noFill/>
        </p:spPr>
        <p:txBody>
          <a:bodyPr wrap="square" rtlCol="0">
            <a:spAutoFit/>
          </a:bodyPr>
          <a:lstStyle/>
          <a:p>
            <a:pPr algn="ctr">
              <a:lnSpc>
                <a:spcPts val="3000"/>
              </a:lnSpc>
              <a:buClr>
                <a:srgbClr val="000000"/>
              </a:buClr>
              <a:buFont typeface="Arial"/>
              <a:buNone/>
              <a:defRPr/>
            </a:pPr>
            <a:r>
              <a:rPr lang="en-US" sz="4000" b="1" kern="0" dirty="0">
                <a:solidFill>
                  <a:schemeClr val="bg1"/>
                </a:solidFill>
                <a:latin typeface="Arial-Rounded"/>
                <a:ea typeface="Arial-Rounded"/>
                <a:cs typeface="Quire Sans" panose="020B0502040400020003" pitchFamily="34" charset="0"/>
                <a:sym typeface="Arial"/>
              </a:rPr>
              <a:t>T</a:t>
            </a:r>
            <a:r>
              <a:rPr lang="vi-VN" sz="4000" b="1" kern="0" dirty="0">
                <a:solidFill>
                  <a:schemeClr val="bg1"/>
                </a:solidFill>
                <a:latin typeface="Arial-Rounded"/>
                <a:ea typeface="Arial-Rounded"/>
                <a:cs typeface="Quire Sans" panose="020B0502040400020003" pitchFamily="34" charset="0"/>
                <a:sym typeface="Arial"/>
              </a:rPr>
              <a:t>ư thế ngồi viết</a:t>
            </a:r>
            <a:r>
              <a:rPr lang="en-US" sz="4000" b="1" kern="0" dirty="0">
                <a:solidFill>
                  <a:schemeClr val="bg1"/>
                </a:solidFill>
                <a:latin typeface="Arial-Rounded"/>
                <a:ea typeface="Arial-Rounded"/>
                <a:cs typeface="Quire Sans" panose="020B0502040400020003" pitchFamily="34" charset="0"/>
                <a:sym typeface="Arial"/>
              </a:rPr>
              <a:t> </a:t>
            </a:r>
            <a:r>
              <a:rPr lang="en-US" sz="4000" b="1" kern="0" dirty="0" err="1">
                <a:solidFill>
                  <a:schemeClr val="bg1"/>
                </a:solidFill>
                <a:latin typeface="Arial-Rounded"/>
                <a:ea typeface="Arial-Rounded"/>
                <a:cs typeface="Quire Sans" panose="020B0502040400020003" pitchFamily="34" charset="0"/>
                <a:sym typeface="Arial"/>
              </a:rPr>
              <a:t>như</a:t>
            </a:r>
            <a:r>
              <a:rPr lang="en-US" sz="4000" b="1" kern="0" dirty="0">
                <a:solidFill>
                  <a:schemeClr val="bg1"/>
                </a:solidFill>
                <a:latin typeface="Arial-Rounded"/>
                <a:ea typeface="Arial-Rounded"/>
                <a:cs typeface="Quire Sans" panose="020B0502040400020003" pitchFamily="34" charset="0"/>
                <a:sym typeface="Arial"/>
              </a:rPr>
              <a:t> </a:t>
            </a:r>
            <a:r>
              <a:rPr lang="en-US" sz="4000" b="1" kern="0" dirty="0" err="1">
                <a:solidFill>
                  <a:schemeClr val="bg1"/>
                </a:solidFill>
                <a:latin typeface="Arial-Rounded"/>
                <a:ea typeface="Arial-Rounded"/>
                <a:cs typeface="Quire Sans" panose="020B0502040400020003" pitchFamily="34" charset="0"/>
                <a:sym typeface="Arial"/>
              </a:rPr>
              <a:t>thế</a:t>
            </a:r>
            <a:r>
              <a:rPr lang="en-US" sz="4000" b="1" kern="0" dirty="0">
                <a:solidFill>
                  <a:schemeClr val="bg1"/>
                </a:solidFill>
                <a:latin typeface="Arial-Rounded"/>
                <a:ea typeface="Arial-Rounded"/>
                <a:cs typeface="Quire Sans" panose="020B0502040400020003" pitchFamily="34" charset="0"/>
                <a:sym typeface="Arial"/>
              </a:rPr>
              <a:t> </a:t>
            </a:r>
            <a:r>
              <a:rPr lang="en-US" sz="4000" b="1" kern="0" dirty="0" err="1">
                <a:solidFill>
                  <a:schemeClr val="bg1"/>
                </a:solidFill>
                <a:latin typeface="Arial-Rounded"/>
                <a:ea typeface="Arial-Rounded"/>
                <a:cs typeface="Quire Sans" panose="020B0502040400020003" pitchFamily="34" charset="0"/>
                <a:sym typeface="Arial"/>
              </a:rPr>
              <a:t>nào</a:t>
            </a:r>
            <a:r>
              <a:rPr lang="en-US" sz="4000" b="1" kern="0" dirty="0">
                <a:solidFill>
                  <a:schemeClr val="bg1"/>
                </a:solidFill>
                <a:latin typeface="Arial-Rounded"/>
                <a:ea typeface="Arial-Rounded"/>
                <a:cs typeface="Quire Sans" panose="020B0502040400020003" pitchFamily="34" charset="0"/>
                <a:sym typeface="Arial"/>
              </a:rPr>
              <a:t> </a:t>
            </a:r>
            <a:r>
              <a:rPr lang="en-US" sz="4000" b="1" kern="0" dirty="0" err="1">
                <a:solidFill>
                  <a:schemeClr val="bg1"/>
                </a:solidFill>
                <a:latin typeface="Arial-Rounded"/>
                <a:ea typeface="Arial-Rounded"/>
                <a:cs typeface="Quire Sans" panose="020B0502040400020003" pitchFamily="34" charset="0"/>
                <a:sym typeface="Arial"/>
              </a:rPr>
              <a:t>là</a:t>
            </a:r>
            <a:r>
              <a:rPr lang="en-US" sz="4000" b="1" kern="0" dirty="0">
                <a:solidFill>
                  <a:schemeClr val="bg1"/>
                </a:solidFill>
                <a:latin typeface="Arial-Rounded"/>
                <a:ea typeface="Arial-Rounded"/>
                <a:cs typeface="Quire Sans" panose="020B0502040400020003" pitchFamily="34" charset="0"/>
                <a:sym typeface="Arial"/>
              </a:rPr>
              <a:t> </a:t>
            </a:r>
            <a:r>
              <a:rPr lang="en-US" sz="4000" b="1" kern="0" dirty="0" err="1">
                <a:solidFill>
                  <a:schemeClr val="bg1"/>
                </a:solidFill>
                <a:latin typeface="Arial-Rounded"/>
                <a:ea typeface="Arial-Rounded"/>
                <a:cs typeface="Quire Sans" panose="020B0502040400020003" pitchFamily="34" charset="0"/>
                <a:sym typeface="Arial"/>
              </a:rPr>
              <a:t>chuẩn</a:t>
            </a:r>
            <a:r>
              <a:rPr lang="en-US" sz="4000" b="1" kern="0" dirty="0">
                <a:solidFill>
                  <a:schemeClr val="bg1"/>
                </a:solidFill>
                <a:latin typeface="Arial-Rounded"/>
                <a:ea typeface="Arial-Rounded"/>
                <a:cs typeface="Quire Sans" panose="020B0502040400020003" pitchFamily="34" charset="0"/>
                <a:sym typeface="Arial"/>
              </a:rPr>
              <a:t>?</a:t>
            </a:r>
            <a:endParaRPr lang="vi-VN" sz="4000" b="1" kern="0" dirty="0">
              <a:solidFill>
                <a:schemeClr val="bg1"/>
              </a:solidFill>
              <a:latin typeface="Arial-Rounded"/>
              <a:ea typeface="Arial-Rounded"/>
              <a:cs typeface="Quire Sans" panose="020B0502040400020003" pitchFamily="34" charset="0"/>
              <a:sym typeface="Arial"/>
            </a:endParaRPr>
          </a:p>
        </p:txBody>
      </p:sp>
      <p:pic>
        <p:nvPicPr>
          <p:cNvPr id="3" name="Picture 2">
            <a:extLst>
              <a:ext uri="{FF2B5EF4-FFF2-40B4-BE49-F238E27FC236}">
                <a16:creationId xmlns:a16="http://schemas.microsoft.com/office/drawing/2014/main" id="{2A944CAB-9A50-4E41-BED5-A63718B875EE}"/>
              </a:ext>
            </a:extLst>
          </p:cNvPr>
          <p:cNvPicPr>
            <a:picLocks noChangeAspect="1"/>
          </p:cNvPicPr>
          <p:nvPr/>
        </p:nvPicPr>
        <p:blipFill>
          <a:blip r:embed="rId2"/>
          <a:stretch>
            <a:fillRect/>
          </a:stretch>
        </p:blipFill>
        <p:spPr>
          <a:xfrm>
            <a:off x="2995348" y="1670575"/>
            <a:ext cx="6971029" cy="4602822"/>
          </a:xfrm>
          <a:prstGeom prst="rect">
            <a:avLst/>
          </a:prstGeom>
        </p:spPr>
      </p:pic>
    </p:spTree>
    <p:extLst>
      <p:ext uri="{BB962C8B-B14F-4D97-AF65-F5344CB8AC3E}">
        <p14:creationId xmlns:p14="http://schemas.microsoft.com/office/powerpoint/2010/main" val="2599473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descr="403bc8957f52b6a846edee4c8bcefb3b">
            <a:extLst>
              <a:ext uri="{FF2B5EF4-FFF2-40B4-BE49-F238E27FC236}">
                <a16:creationId xmlns:a16="http://schemas.microsoft.com/office/drawing/2014/main" id="{8F61F14A-A16D-4D7C-A9A4-7B19B0371FF4}"/>
              </a:ext>
            </a:extLst>
          </p:cNvPr>
          <p:cNvPicPr>
            <a:picLocks noChangeAspect="1"/>
          </p:cNvPicPr>
          <p:nvPr/>
        </p:nvPicPr>
        <p:blipFill rotWithShape="1">
          <a:blip r:embed="rId4"/>
          <a:srcRect l="37813" t="831" r="34507" b="88198"/>
          <a:stretch/>
        </p:blipFill>
        <p:spPr>
          <a:xfrm>
            <a:off x="1538563" y="292816"/>
            <a:ext cx="5178435" cy="943704"/>
          </a:xfrm>
          <a:prstGeom prst="rect">
            <a:avLst/>
          </a:prstGeom>
        </p:spPr>
      </p:pic>
      <p:sp>
        <p:nvSpPr>
          <p:cNvPr id="22" name="AutoShape 6">
            <a:extLst>
              <a:ext uri="{FF2B5EF4-FFF2-40B4-BE49-F238E27FC236}">
                <a16:creationId xmlns:a16="http://schemas.microsoft.com/office/drawing/2014/main" id="{467F8EC9-208F-4725-9A6C-1B2011613C1A}"/>
              </a:ext>
            </a:extLst>
          </p:cNvPr>
          <p:cNvSpPr>
            <a:spLocks/>
          </p:cNvSpPr>
          <p:nvPr/>
        </p:nvSpPr>
        <p:spPr bwMode="auto">
          <a:xfrm rot="2881067">
            <a:off x="1417845" y="252747"/>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Arial"/>
              <a:ea typeface="Microsoft YaHei"/>
            </a:endParaRPr>
          </a:p>
        </p:txBody>
      </p:sp>
      <p:sp>
        <p:nvSpPr>
          <p:cNvPr id="23" name="AutoShape 18">
            <a:extLst>
              <a:ext uri="{FF2B5EF4-FFF2-40B4-BE49-F238E27FC236}">
                <a16:creationId xmlns:a16="http://schemas.microsoft.com/office/drawing/2014/main" id="{41AFDE1B-7F39-42AF-8409-2EF7853DFF6E}"/>
              </a:ext>
            </a:extLst>
          </p:cNvPr>
          <p:cNvSpPr>
            <a:spLocks/>
          </p:cNvSpPr>
          <p:nvPr/>
        </p:nvSpPr>
        <p:spPr bwMode="auto">
          <a:xfrm>
            <a:off x="1464205" y="915404"/>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Arial"/>
              <a:ea typeface="Microsoft YaHei"/>
            </a:endParaRPr>
          </a:p>
        </p:txBody>
      </p:sp>
      <p:sp>
        <p:nvSpPr>
          <p:cNvPr id="24" name="AutoShape 13">
            <a:extLst>
              <a:ext uri="{FF2B5EF4-FFF2-40B4-BE49-F238E27FC236}">
                <a16:creationId xmlns:a16="http://schemas.microsoft.com/office/drawing/2014/main" id="{450AF02F-19CA-462E-80CB-810AE069657A}"/>
              </a:ext>
            </a:extLst>
          </p:cNvPr>
          <p:cNvSpPr>
            <a:spLocks/>
          </p:cNvSpPr>
          <p:nvPr/>
        </p:nvSpPr>
        <p:spPr bwMode="auto">
          <a:xfrm>
            <a:off x="10221439" y="319652"/>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Arial"/>
              <a:ea typeface="Microsoft YaHei"/>
            </a:endParaRPr>
          </a:p>
        </p:txBody>
      </p:sp>
      <p:sp>
        <p:nvSpPr>
          <p:cNvPr id="25" name="AutoShape 17">
            <a:extLst>
              <a:ext uri="{FF2B5EF4-FFF2-40B4-BE49-F238E27FC236}">
                <a16:creationId xmlns:a16="http://schemas.microsoft.com/office/drawing/2014/main" id="{B1508BFC-072F-429F-B6B6-3C72691A5DC9}"/>
              </a:ext>
            </a:extLst>
          </p:cNvPr>
          <p:cNvSpPr>
            <a:spLocks/>
          </p:cNvSpPr>
          <p:nvPr/>
        </p:nvSpPr>
        <p:spPr bwMode="auto">
          <a:xfrm rot="-1260000">
            <a:off x="10145197" y="871983"/>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Arial"/>
              <a:ea typeface="Microsoft YaHei"/>
            </a:endParaRPr>
          </a:p>
        </p:txBody>
      </p:sp>
      <p:cxnSp>
        <p:nvCxnSpPr>
          <p:cNvPr id="26" name="直接连接符 71">
            <a:extLst>
              <a:ext uri="{FF2B5EF4-FFF2-40B4-BE49-F238E27FC236}">
                <a16:creationId xmlns:a16="http://schemas.microsoft.com/office/drawing/2014/main" id="{DD05A7BA-BF11-4004-8503-2991C668ECE9}"/>
              </a:ext>
            </a:extLst>
          </p:cNvPr>
          <p:cNvCxnSpPr/>
          <p:nvPr/>
        </p:nvCxnSpPr>
        <p:spPr>
          <a:xfrm>
            <a:off x="-57467" y="1502159"/>
            <a:ext cx="1234166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47ADB07-E483-4B98-A4DB-63AFBDE12033}"/>
              </a:ext>
            </a:extLst>
          </p:cNvPr>
          <p:cNvPicPr>
            <a:picLocks noChangeAspect="1"/>
          </p:cNvPicPr>
          <p:nvPr/>
        </p:nvPicPr>
        <p:blipFill>
          <a:blip r:embed="rId5"/>
          <a:stretch>
            <a:fillRect/>
          </a:stretch>
        </p:blipFill>
        <p:spPr>
          <a:xfrm>
            <a:off x="2752764" y="56026"/>
            <a:ext cx="7010400" cy="943704"/>
          </a:xfrm>
          <a:prstGeom prst="rect">
            <a:avLst/>
          </a:prstGeom>
        </p:spPr>
      </p:pic>
      <p:grpSp>
        <p:nvGrpSpPr>
          <p:cNvPr id="28" name="组合 34">
            <a:extLst>
              <a:ext uri="{FF2B5EF4-FFF2-40B4-BE49-F238E27FC236}">
                <a16:creationId xmlns:a16="http://schemas.microsoft.com/office/drawing/2014/main" id="{EF3AA26E-A74C-4AE1-B0F4-658E140A928F}"/>
              </a:ext>
            </a:extLst>
          </p:cNvPr>
          <p:cNvGrpSpPr/>
          <p:nvPr/>
        </p:nvGrpSpPr>
        <p:grpSpPr>
          <a:xfrm>
            <a:off x="5236120" y="2288327"/>
            <a:ext cx="6230867" cy="3572311"/>
            <a:chOff x="304800" y="673100"/>
            <a:chExt cx="4000500" cy="4000500"/>
          </a:xfrm>
          <a:effectLst>
            <a:outerShdw blurRad="444500" dist="254000" dir="8100000" algn="tr" rotWithShape="0">
              <a:prstClr val="black">
                <a:alpha val="50000"/>
              </a:prstClr>
            </a:outerShdw>
          </a:effectLst>
        </p:grpSpPr>
        <p:sp>
          <p:nvSpPr>
            <p:cNvPr id="29" name="同心圆 54">
              <a:extLst>
                <a:ext uri="{FF2B5EF4-FFF2-40B4-BE49-F238E27FC236}">
                  <a16:creationId xmlns:a16="http://schemas.microsoft.com/office/drawing/2014/main" id="{28A7598C-948C-4581-B501-C3EED72794E6}"/>
                </a:ext>
              </a:extLst>
            </p:cNvPr>
            <p:cNvSpPr/>
            <p:nvPr/>
          </p:nvSpPr>
          <p:spPr>
            <a:xfrm>
              <a:off x="304800" y="673100"/>
              <a:ext cx="4000500" cy="4000500"/>
            </a:xfrm>
            <a:prstGeom prst="roundRect">
              <a:avLst>
                <a:gd name="adj" fmla="val 9468"/>
              </a:avLst>
            </a:prstGeom>
            <a:solidFill>
              <a:srgbClr val="EE6060"/>
            </a:solidFill>
            <a:ln>
              <a:solidFill>
                <a:srgbClr val="FF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a:ea typeface="Microsoft YaHei"/>
              </a:endParaRPr>
            </a:p>
          </p:txBody>
        </p:sp>
        <p:sp>
          <p:nvSpPr>
            <p:cNvPr id="30" name="椭圆 55">
              <a:extLst>
                <a:ext uri="{FF2B5EF4-FFF2-40B4-BE49-F238E27FC236}">
                  <a16:creationId xmlns:a16="http://schemas.microsoft.com/office/drawing/2014/main" id="{E6E3E25F-9129-4898-A9EB-41F9AC012BEF}"/>
                </a:ext>
              </a:extLst>
            </p:cNvPr>
            <p:cNvSpPr/>
            <p:nvPr/>
          </p:nvSpPr>
          <p:spPr>
            <a:xfrm>
              <a:off x="392113" y="760413"/>
              <a:ext cx="3825874" cy="3825874"/>
            </a:xfrm>
            <a:prstGeom prst="roundRect">
              <a:avLst>
                <a:gd name="adj" fmla="val 5913"/>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a:ea typeface="Microsoft YaHei"/>
              </a:endParaRPr>
            </a:p>
          </p:txBody>
        </p:sp>
      </p:grpSp>
      <p:pic>
        <p:nvPicPr>
          <p:cNvPr id="31" name="图片 9">
            <a:extLst>
              <a:ext uri="{FF2B5EF4-FFF2-40B4-BE49-F238E27FC236}">
                <a16:creationId xmlns:a16="http://schemas.microsoft.com/office/drawing/2014/main" id="{E42D96DC-3B79-4E09-B899-5037D68B59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0" y="1701267"/>
            <a:ext cx="4302507" cy="5456533"/>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99089E84-1041-4CD0-B0F7-480BC8550B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8565" y="2964448"/>
            <a:ext cx="6134852" cy="251601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par>
                          <p:cTn id="27" fill="hold">
                            <p:stCondLst>
                              <p:cond delay="2250"/>
                            </p:stCondLst>
                            <p:childTnLst>
                              <p:par>
                                <p:cTn id="28" presetID="2" presetClass="entr" presetSubtype="8"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0-#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childTnLst>
                          </p:cTn>
                        </p:par>
                        <p:par>
                          <p:cTn id="32" fill="hold">
                            <p:stCondLst>
                              <p:cond delay="2750"/>
                            </p:stCondLst>
                            <p:childTnLst>
                              <p:par>
                                <p:cTn id="33" presetID="23" presetClass="entr" presetSubtype="272"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750" fill="hold"/>
                                        <p:tgtEl>
                                          <p:spTgt spid="28"/>
                                        </p:tgtEl>
                                        <p:attrNameLst>
                                          <p:attrName>ppt_w</p:attrName>
                                        </p:attrNameLst>
                                      </p:cBhvr>
                                      <p:tavLst>
                                        <p:tav tm="0">
                                          <p:val>
                                            <p:strVal val="2/3*#ppt_w"/>
                                          </p:val>
                                        </p:tav>
                                        <p:tav tm="100000">
                                          <p:val>
                                            <p:strVal val="#ppt_w"/>
                                          </p:val>
                                        </p:tav>
                                      </p:tavLst>
                                    </p:anim>
                                    <p:anim calcmode="lin" valueType="num">
                                      <p:cBhvr>
                                        <p:cTn id="36" dur="750" fill="hold"/>
                                        <p:tgtEl>
                                          <p:spTgt spid="28"/>
                                        </p:tgtEl>
                                        <p:attrNameLst>
                                          <p:attrName>ppt_h</p:attrName>
                                        </p:attrNameLst>
                                      </p:cBhvr>
                                      <p:tavLst>
                                        <p:tav tm="0">
                                          <p:val>
                                            <p:strVal val="2/3*#ppt_h"/>
                                          </p:val>
                                        </p:tav>
                                        <p:tav tm="100000">
                                          <p:val>
                                            <p:strVal val="#ppt_h"/>
                                          </p:val>
                                        </p:tav>
                                      </p:tavLst>
                                    </p:anim>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descr="403bc8957f52b6a846edee4c8bcefb3b">
            <a:extLst>
              <a:ext uri="{FF2B5EF4-FFF2-40B4-BE49-F238E27FC236}">
                <a16:creationId xmlns:a16="http://schemas.microsoft.com/office/drawing/2014/main" id="{8F61F14A-A16D-4D7C-A9A4-7B19B0371FF4}"/>
              </a:ext>
            </a:extLst>
          </p:cNvPr>
          <p:cNvPicPr>
            <a:picLocks noChangeAspect="1"/>
          </p:cNvPicPr>
          <p:nvPr/>
        </p:nvPicPr>
        <p:blipFill rotWithShape="1">
          <a:blip r:embed="rId4"/>
          <a:srcRect l="37813" t="831" r="34507" b="88198"/>
          <a:stretch/>
        </p:blipFill>
        <p:spPr>
          <a:xfrm>
            <a:off x="1538563" y="292816"/>
            <a:ext cx="5178435" cy="943704"/>
          </a:xfrm>
          <a:prstGeom prst="rect">
            <a:avLst/>
          </a:prstGeom>
        </p:spPr>
      </p:pic>
      <p:sp>
        <p:nvSpPr>
          <p:cNvPr id="22" name="AutoShape 6">
            <a:extLst>
              <a:ext uri="{FF2B5EF4-FFF2-40B4-BE49-F238E27FC236}">
                <a16:creationId xmlns:a16="http://schemas.microsoft.com/office/drawing/2014/main" id="{467F8EC9-208F-4725-9A6C-1B2011613C1A}"/>
              </a:ext>
            </a:extLst>
          </p:cNvPr>
          <p:cNvSpPr>
            <a:spLocks/>
          </p:cNvSpPr>
          <p:nvPr/>
        </p:nvSpPr>
        <p:spPr bwMode="auto">
          <a:xfrm rot="2881067">
            <a:off x="1417845" y="252747"/>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sp>
        <p:nvSpPr>
          <p:cNvPr id="23" name="AutoShape 18">
            <a:extLst>
              <a:ext uri="{FF2B5EF4-FFF2-40B4-BE49-F238E27FC236}">
                <a16:creationId xmlns:a16="http://schemas.microsoft.com/office/drawing/2014/main" id="{41AFDE1B-7F39-42AF-8409-2EF7853DFF6E}"/>
              </a:ext>
            </a:extLst>
          </p:cNvPr>
          <p:cNvSpPr>
            <a:spLocks/>
          </p:cNvSpPr>
          <p:nvPr/>
        </p:nvSpPr>
        <p:spPr bwMode="auto">
          <a:xfrm>
            <a:off x="1464205" y="915404"/>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sp>
        <p:nvSpPr>
          <p:cNvPr id="24" name="AutoShape 13">
            <a:extLst>
              <a:ext uri="{FF2B5EF4-FFF2-40B4-BE49-F238E27FC236}">
                <a16:creationId xmlns:a16="http://schemas.microsoft.com/office/drawing/2014/main" id="{450AF02F-19CA-462E-80CB-810AE069657A}"/>
              </a:ext>
            </a:extLst>
          </p:cNvPr>
          <p:cNvSpPr>
            <a:spLocks/>
          </p:cNvSpPr>
          <p:nvPr/>
        </p:nvSpPr>
        <p:spPr bwMode="auto">
          <a:xfrm>
            <a:off x="10221439" y="319652"/>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sp>
        <p:nvSpPr>
          <p:cNvPr id="25" name="AutoShape 17">
            <a:extLst>
              <a:ext uri="{FF2B5EF4-FFF2-40B4-BE49-F238E27FC236}">
                <a16:creationId xmlns:a16="http://schemas.microsoft.com/office/drawing/2014/main" id="{B1508BFC-072F-429F-B6B6-3C72691A5DC9}"/>
              </a:ext>
            </a:extLst>
          </p:cNvPr>
          <p:cNvSpPr>
            <a:spLocks/>
          </p:cNvSpPr>
          <p:nvPr/>
        </p:nvSpPr>
        <p:spPr bwMode="auto">
          <a:xfrm rot="-1260000">
            <a:off x="10145197" y="871983"/>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cxnSp>
        <p:nvCxnSpPr>
          <p:cNvPr id="26" name="直接连接符 71">
            <a:extLst>
              <a:ext uri="{FF2B5EF4-FFF2-40B4-BE49-F238E27FC236}">
                <a16:creationId xmlns:a16="http://schemas.microsoft.com/office/drawing/2014/main" id="{DD05A7BA-BF11-4004-8503-2991C668ECE9}"/>
              </a:ext>
            </a:extLst>
          </p:cNvPr>
          <p:cNvCxnSpPr/>
          <p:nvPr/>
        </p:nvCxnSpPr>
        <p:spPr>
          <a:xfrm>
            <a:off x="-57467" y="1502159"/>
            <a:ext cx="1234166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34">
            <a:extLst>
              <a:ext uri="{FF2B5EF4-FFF2-40B4-BE49-F238E27FC236}">
                <a16:creationId xmlns:a16="http://schemas.microsoft.com/office/drawing/2014/main" id="{EF3AA26E-A74C-4AE1-B0F4-658E140A928F}"/>
              </a:ext>
            </a:extLst>
          </p:cNvPr>
          <p:cNvGrpSpPr/>
          <p:nvPr/>
        </p:nvGrpSpPr>
        <p:grpSpPr>
          <a:xfrm>
            <a:off x="2479471" y="2140779"/>
            <a:ext cx="6230867" cy="3572311"/>
            <a:chOff x="304800" y="673100"/>
            <a:chExt cx="4000500" cy="4000500"/>
          </a:xfrm>
          <a:effectLst>
            <a:outerShdw blurRad="444500" dist="254000" dir="8100000" algn="tr" rotWithShape="0">
              <a:prstClr val="black">
                <a:alpha val="50000"/>
              </a:prstClr>
            </a:outerShdw>
          </a:effectLst>
        </p:grpSpPr>
        <p:sp>
          <p:nvSpPr>
            <p:cNvPr id="29" name="同心圆 54">
              <a:extLst>
                <a:ext uri="{FF2B5EF4-FFF2-40B4-BE49-F238E27FC236}">
                  <a16:creationId xmlns:a16="http://schemas.microsoft.com/office/drawing/2014/main" id="{28A7598C-948C-4581-B501-C3EED72794E6}"/>
                </a:ext>
              </a:extLst>
            </p:cNvPr>
            <p:cNvSpPr/>
            <p:nvPr/>
          </p:nvSpPr>
          <p:spPr>
            <a:xfrm>
              <a:off x="304800" y="673100"/>
              <a:ext cx="4000500" cy="4000500"/>
            </a:xfrm>
            <a:prstGeom prst="roundRect">
              <a:avLst>
                <a:gd name="adj" fmla="val 9468"/>
              </a:avLst>
            </a:prstGeom>
            <a:solidFill>
              <a:srgbClr val="EE6060"/>
            </a:solidFill>
            <a:ln>
              <a:solidFill>
                <a:srgbClr val="FF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30" name="椭圆 55">
              <a:extLst>
                <a:ext uri="{FF2B5EF4-FFF2-40B4-BE49-F238E27FC236}">
                  <a16:creationId xmlns:a16="http://schemas.microsoft.com/office/drawing/2014/main" id="{E6E3E25F-9129-4898-A9EB-41F9AC012BEF}"/>
                </a:ext>
              </a:extLst>
            </p:cNvPr>
            <p:cNvSpPr/>
            <p:nvPr/>
          </p:nvSpPr>
          <p:spPr>
            <a:xfrm>
              <a:off x="392113" y="760413"/>
              <a:ext cx="3825874" cy="3825874"/>
            </a:xfrm>
            <a:prstGeom prst="roundRect">
              <a:avLst>
                <a:gd name="adj" fmla="val 5913"/>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icrosoft YaHei"/>
                <a:cs typeface="+mn-cs"/>
              </a:endParaRPr>
            </a:p>
          </p:txBody>
        </p:sp>
      </p:grpSp>
      <p:pic>
        <p:nvPicPr>
          <p:cNvPr id="14" name="Picture 2" descr="Cute girl cartoon writing on a book Royalty Free Vector">
            <a:extLst>
              <a:ext uri="{FF2B5EF4-FFF2-40B4-BE49-F238E27FC236}">
                <a16:creationId xmlns:a16="http://schemas.microsoft.com/office/drawing/2014/main" id="{79EA568B-4950-40CF-9532-5F6BEE875E6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9553905" y="4270266"/>
            <a:ext cx="2594220" cy="25877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4F784A-8535-4162-9FE8-C26213703766}"/>
              </a:ext>
            </a:extLst>
          </p:cNvPr>
          <p:cNvPicPr>
            <a:picLocks noChangeAspect="1"/>
          </p:cNvPicPr>
          <p:nvPr/>
        </p:nvPicPr>
        <p:blipFill>
          <a:blip r:embed="rId7"/>
          <a:stretch>
            <a:fillRect/>
          </a:stretch>
        </p:blipFill>
        <p:spPr>
          <a:xfrm>
            <a:off x="2615463" y="3015015"/>
            <a:ext cx="6285521" cy="2066723"/>
          </a:xfrm>
          <a:prstGeom prst="rect">
            <a:avLst/>
          </a:prstGeom>
        </p:spPr>
      </p:pic>
    </p:spTree>
    <p:extLst>
      <p:ext uri="{BB962C8B-B14F-4D97-AF65-F5344CB8AC3E}">
        <p14:creationId xmlns:p14="http://schemas.microsoft.com/office/powerpoint/2010/main" val="28470350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90"/>
            <a:ext cx="12192000" cy="6857999"/>
          </a:xfrm>
          <a:prstGeom prst="rect">
            <a:avLst/>
          </a:prstGeom>
        </p:spPr>
      </p:pic>
      <p:sp>
        <p:nvSpPr>
          <p:cNvPr id="66" name="Rectangle 65"/>
          <p:cNvSpPr/>
          <p:nvPr/>
        </p:nvSpPr>
        <p:spPr>
          <a:xfrm>
            <a:off x="1674503" y="570888"/>
            <a:ext cx="7271586" cy="1254787"/>
          </a:xfrm>
          <a:prstGeom prst="rect">
            <a:avLst/>
          </a:prstGeom>
          <a:noFill/>
        </p:spPr>
        <p:txBody>
          <a:bodyPr wrap="none" lIns="86699" tIns="43349" rIns="86699" bIns="43349">
            <a:spAutoFit/>
          </a:bodyPr>
          <a:lstStyle/>
          <a:p>
            <a:pPr algn="ctr" defTabSz="866943" fontAlgn="base">
              <a:spcBef>
                <a:spcPct val="0"/>
              </a:spcBef>
              <a:spcAft>
                <a:spcPct val="0"/>
              </a:spcAft>
              <a:defRPr/>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2"/>
            <a:ext cx="7271586" cy="1254787"/>
          </a:xfrm>
          <a:prstGeom prst="rect">
            <a:avLst/>
          </a:prstGeom>
          <a:noFill/>
        </p:spPr>
        <p:txBody>
          <a:bodyPr wrap="none" lIns="86699" tIns="43349" rIns="86699" bIns="43349">
            <a:spAutoFit/>
          </a:bodyPr>
          <a:lstStyle/>
          <a:p>
            <a:pPr algn="ctr" defTabSz="866943" fontAlgn="base">
              <a:spcBef>
                <a:spcPct val="0"/>
              </a:spcBef>
              <a:spcAft>
                <a:spcPct val="0"/>
              </a:spcAft>
              <a:defRPr/>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667734" y="5331748"/>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1716558" y="7826"/>
            <a:ext cx="861816" cy="861816"/>
          </a:xfrm>
          <a:prstGeom prst="rect">
            <a:avLst/>
          </a:prstGeom>
        </p:spPr>
      </p:pic>
      <p:sp>
        <p:nvSpPr>
          <p:cNvPr id="67" name="Rounded Rectangle 66">
            <a:hlinkClick r:id="rId8" action="ppaction://hlinksldjump"/>
          </p:cNvPr>
          <p:cNvSpPr/>
          <p:nvPr/>
        </p:nvSpPr>
        <p:spPr>
          <a:xfrm>
            <a:off x="2820628" y="5533593"/>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792" dirty="0">
                <a:solidFill>
                  <a:prstClr val="black"/>
                </a:solidFill>
                <a:latin typeface="Calibri"/>
              </a:rPr>
              <a:t>1</a:t>
            </a:r>
          </a:p>
        </p:txBody>
      </p:sp>
      <p:sp>
        <p:nvSpPr>
          <p:cNvPr id="68" name="Rounded Rectangle 67">
            <a:hlinkClick r:id="rId9" action="ppaction://hlinksldjump"/>
          </p:cNvPr>
          <p:cNvSpPr/>
          <p:nvPr/>
        </p:nvSpPr>
        <p:spPr>
          <a:xfrm>
            <a:off x="7434772" y="553866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792" dirty="0">
                <a:solidFill>
                  <a:prstClr val="black"/>
                </a:solidFill>
                <a:latin typeface="Calibri"/>
              </a:rPr>
              <a:t>3</a:t>
            </a:r>
          </a:p>
        </p:txBody>
      </p:sp>
      <p:sp>
        <p:nvSpPr>
          <p:cNvPr id="69" name="Rounded Rectangle 68">
            <a:hlinkClick r:id="rId10" action="ppaction://hlinksldjump"/>
          </p:cNvPr>
          <p:cNvSpPr/>
          <p:nvPr/>
        </p:nvSpPr>
        <p:spPr>
          <a:xfrm>
            <a:off x="5185888" y="553423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792" dirty="0">
                <a:solidFill>
                  <a:prstClr val="black"/>
                </a:solidFill>
                <a:latin typeface="Calibri"/>
              </a:rPr>
              <a:t>2</a:t>
            </a:r>
          </a:p>
        </p:txBody>
      </p:sp>
      <p:pic>
        <p:nvPicPr>
          <p:cNvPr id="72" name="Picture 71"/>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621019" y="2508338"/>
            <a:ext cx="1598657" cy="2124243"/>
          </a:xfrm>
          <a:prstGeom prst="rect">
            <a:avLst/>
          </a:prstGeom>
        </p:spPr>
      </p:pic>
      <p:pic>
        <p:nvPicPr>
          <p:cNvPr id="73" name="Picture 7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670338" y="4552701"/>
            <a:ext cx="1292093" cy="941730"/>
          </a:xfrm>
          <a:prstGeom prst="rect">
            <a:avLst/>
          </a:prstGeom>
        </p:spPr>
      </p:pic>
      <p:pic>
        <p:nvPicPr>
          <p:cNvPr id="74" name="Picture 73"/>
          <p:cNvPicPr>
            <a:picLocks noChangeAspect="1"/>
          </p:cNvPicPr>
          <p:nvPr/>
        </p:nvPicPr>
        <p:blipFill rotWithShape="1">
          <a:blip r:embed="rId15">
            <a:extLst>
              <a:ext uri="{BEBA8EAE-BF5A-486C-A8C5-ECC9F3942E4B}">
                <a14:imgProps xmlns:a14="http://schemas.microsoft.com/office/drawing/2010/main">
                  <a14:imgLayer r:embed="rId1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7164574" y="2499005"/>
            <a:ext cx="1370081" cy="2230363"/>
          </a:xfrm>
          <a:prstGeom prst="rect">
            <a:avLst/>
          </a:prstGeom>
        </p:spPr>
      </p:pic>
      <p:pic>
        <p:nvPicPr>
          <p:cNvPr id="75" name="Picture 74"/>
          <p:cNvPicPr>
            <a:picLocks noChangeAspect="1"/>
          </p:cNvPicPr>
          <p:nvPr/>
        </p:nvPicPr>
        <p:blipFill rotWithShape="1">
          <a:blip r:embed="rId17">
            <a:extLst>
              <a:ext uri="{BEBA8EAE-BF5A-486C-A8C5-ECC9F3942E4B}">
                <a14:imgProps xmlns:a14="http://schemas.microsoft.com/office/drawing/2010/main">
                  <a14:imgLayer r:embed="rId12">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7089440" y="4576295"/>
            <a:ext cx="1640547" cy="935795"/>
          </a:xfrm>
          <a:prstGeom prst="rect">
            <a:avLst/>
          </a:prstGeom>
        </p:spPr>
      </p:pic>
      <p:pic>
        <p:nvPicPr>
          <p:cNvPr id="76" name="Picture 7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950169" y="2453350"/>
            <a:ext cx="1280840" cy="2235503"/>
          </a:xfrm>
          <a:prstGeom prst="rect">
            <a:avLst/>
          </a:prstGeom>
        </p:spPr>
      </p:pic>
      <p:pic>
        <p:nvPicPr>
          <p:cNvPr id="77" name="Picture 76"/>
          <p:cNvPicPr>
            <a:picLocks noChangeAspect="1"/>
          </p:cNvPicPr>
          <p:nvPr/>
        </p:nvPicPr>
        <p:blipFill rotWithShape="1">
          <a:blip r:embed="rId20">
            <a:extLst>
              <a:ext uri="{BEBA8EAE-BF5A-486C-A8C5-ECC9F3942E4B}">
                <a14:imgProps xmlns:a14="http://schemas.microsoft.com/office/drawing/2010/main">
                  <a14:imgLayer r:embed="rId12">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942632" y="4548425"/>
            <a:ext cx="1259886" cy="946650"/>
          </a:xfrm>
          <a:prstGeom prst="rect">
            <a:avLst/>
          </a:prstGeom>
        </p:spPr>
      </p:pic>
      <p:pic>
        <p:nvPicPr>
          <p:cNvPr id="82" name="PA_图片 11">
            <a:hlinkClick r:id="rId21"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579820" y="-654776"/>
            <a:ext cx="2800265" cy="2800265"/>
          </a:xfrm>
          <a:prstGeom prst="rect">
            <a:avLst/>
          </a:prstGeom>
        </p:spPr>
      </p:pic>
      <p:sp>
        <p:nvSpPr>
          <p:cNvPr id="85" name="TextBox 84"/>
          <p:cNvSpPr txBox="1"/>
          <p:nvPr/>
        </p:nvSpPr>
        <p:spPr>
          <a:xfrm>
            <a:off x="10171108" y="1725286"/>
            <a:ext cx="2065713" cy="500906"/>
          </a:xfrm>
          <a:prstGeom prst="rect">
            <a:avLst/>
          </a:prstGeom>
          <a:noFill/>
        </p:spPr>
        <p:txBody>
          <a:bodyPr wrap="square" rtlCol="0">
            <a:spAutoFit/>
          </a:bodyPr>
          <a:lstStyle/>
          <a:p>
            <a:pPr defTabSz="866943" fontAlgn="base">
              <a:spcBef>
                <a:spcPct val="0"/>
              </a:spcBef>
              <a:spcAft>
                <a:spcPct val="0"/>
              </a:spcAft>
              <a:defRPr/>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267269" y="5526456"/>
            <a:ext cx="1834269"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defRPr/>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2328531" y="1843083"/>
            <a:ext cx="640145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defRPr/>
            </a:pPr>
            <a:r>
              <a:rPr lang="en-US" sz="1896" dirty="0" err="1">
                <a:solidFill>
                  <a:prstClr val="black">
                    <a:lumMod val="95000"/>
                    <a:lumOff val="5000"/>
                  </a:prstClr>
                </a:solidFill>
                <a:latin typeface="Calibri"/>
              </a:rPr>
              <a:t>Các</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em</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hãy</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đúng</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các</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đố</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để</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giúp</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ong</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mật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từ</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cây</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hoa</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tổ</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nhé</a:t>
            </a:r>
            <a:r>
              <a:rPr lang="en-US" sz="1896" dirty="0">
                <a:solidFill>
                  <a:prstClr val="black">
                    <a:lumMod val="95000"/>
                    <a:lumOff val="5000"/>
                  </a:prstClr>
                </a:solidFill>
                <a:latin typeface="Calibri"/>
              </a:rPr>
              <a:t>!</a:t>
            </a:r>
          </a:p>
        </p:txBody>
      </p:sp>
    </p:spTree>
    <p:extLst>
      <p:ext uri="{BB962C8B-B14F-4D97-AF65-F5344CB8AC3E}">
        <p14:creationId xmlns:p14="http://schemas.microsoft.com/office/powerpoint/2010/main" val="55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4"/>
          <a:srcRect r="17585"/>
          <a:stretch>
            <a:fillRect/>
          </a:stretch>
        </p:blipFill>
        <p:spPr>
          <a:xfrm>
            <a:off x="-19685" y="-13970"/>
            <a:ext cx="12249785" cy="6886575"/>
          </a:xfrm>
          <a:prstGeom prst="rect">
            <a:avLst/>
          </a:prstGeom>
        </p:spPr>
      </p:pic>
      <p:pic>
        <p:nvPicPr>
          <p:cNvPr id="11" name="Picture 10">
            <a:extLst>
              <a:ext uri="{FF2B5EF4-FFF2-40B4-BE49-F238E27FC236}">
                <a16:creationId xmlns:a16="http://schemas.microsoft.com/office/drawing/2014/main" id="{D028E1FD-3543-4F02-B38A-4E007D67C9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6780" y="1166897"/>
            <a:ext cx="8412999" cy="2262105"/>
          </a:xfrm>
          <a:prstGeom prst="rect">
            <a:avLst/>
          </a:prstGeom>
        </p:spPr>
      </p:pic>
      <p:pic>
        <p:nvPicPr>
          <p:cNvPr id="4" name="Picture 3" descr="F:\未标题-1.png">
            <a:extLst>
              <a:ext uri="{FF2B5EF4-FFF2-40B4-BE49-F238E27FC236}">
                <a16:creationId xmlns:a16="http://schemas.microsoft.com/office/drawing/2014/main" id="{FBCDE6C3-5C39-4867-80B5-B209763F6F8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326" t="18942" r="23264" b="17870"/>
          <a:stretch/>
        </p:blipFill>
        <p:spPr bwMode="auto">
          <a:xfrm>
            <a:off x="9235940" y="2716882"/>
            <a:ext cx="3322113" cy="4248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573" y="1"/>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5</a:t>
            </a:r>
          </a:p>
        </p:txBody>
      </p:sp>
      <p:pic>
        <p:nvPicPr>
          <p:cNvPr id="72" name="Picture 7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3429" y="3303138"/>
            <a:ext cx="1598657" cy="2124243"/>
          </a:xfrm>
          <a:prstGeom prst="rect">
            <a:avLst/>
          </a:prstGeom>
        </p:spPr>
      </p:pic>
      <p:pic>
        <p:nvPicPr>
          <p:cNvPr id="73" name="Picture 7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7">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8">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1">
            <a:extLst>
              <a:ext uri="{BEBA8EAE-BF5A-486C-A8C5-ECC9F3942E4B}">
                <a14:imgProps xmlns:a14="http://schemas.microsoft.com/office/drawing/2010/main">
                  <a14:imgLayer r:embed="rId7">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2" action="ppaction://hlinksldjump"/>
          </p:cNvPr>
          <p:cNvPicPr>
            <a:picLocks noChangeAspect="1"/>
          </p:cNvPicPr>
          <p:nvPr/>
        </p:nvPicPr>
        <p:blipFill rotWithShape="1">
          <a:blip r:embed="rId23">
            <a:extLst>
              <a:ext uri="{BEBA8EAE-BF5A-486C-A8C5-ECC9F3942E4B}">
                <a14:imgProps xmlns:a14="http://schemas.microsoft.com/office/drawing/2010/main">
                  <a14:imgLayer r:embed="rId7">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58" name="Rounded Rectangle 57">
            <a:hlinkClick r:id="rId12"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defRPr/>
            </a:pPr>
            <a:r>
              <a:rPr lang="en-US" sz="2800" dirty="0">
                <a:solidFill>
                  <a:prstClr val="white"/>
                </a:solidFill>
                <a:latin typeface="Arial" panose="020B0604020202020204" pitchFamily="34" charset="0"/>
                <a:cs typeface="Arial" panose="020B0604020202020204" pitchFamily="34" charset="0"/>
              </a:rPr>
              <a:t>   </a:t>
            </a:r>
            <a:r>
              <a:rPr lang="en-US" sz="2800" dirty="0" err="1">
                <a:solidFill>
                  <a:prstClr val="white"/>
                </a:solidFill>
                <a:latin typeface="Arial" panose="020B0604020202020204" pitchFamily="34" charset="0"/>
                <a:cs typeface="Arial" panose="020B0604020202020204" pitchFamily="34" charset="0"/>
              </a:rPr>
              <a:t>Trở</a:t>
            </a:r>
            <a:r>
              <a:rPr lang="en-US" sz="2800" dirty="0">
                <a:solidFill>
                  <a:prstClr val="white"/>
                </a:solidFill>
                <a:latin typeface="Arial" panose="020B0604020202020204" pitchFamily="34" charset="0"/>
                <a:cs typeface="Arial" panose="020B0604020202020204" pitchFamily="34" charset="0"/>
              </a:rPr>
              <a:t> </a:t>
            </a:r>
            <a:r>
              <a:rPr lang="en-US" sz="2800" dirty="0" err="1">
                <a:solidFill>
                  <a:prstClr val="white"/>
                </a:solidFill>
                <a:latin typeface="Arial" panose="020B0604020202020204" pitchFamily="34" charset="0"/>
                <a:cs typeface="Arial" panose="020B0604020202020204" pitchFamily="34" charset="0"/>
              </a:rPr>
              <a:t>về</a:t>
            </a:r>
            <a:endParaRPr lang="en-US" sz="2800" dirty="0">
              <a:solidFill>
                <a:prstClr val="white"/>
              </a:solidFill>
              <a:latin typeface="Arial" panose="020B0604020202020204" pitchFamily="34" charset="0"/>
              <a:cs typeface="Arial" panose="020B0604020202020204" pitchFamily="34" charset="0"/>
            </a:endParaRPr>
          </a:p>
        </p:txBody>
      </p:sp>
      <p:grpSp>
        <p:nvGrpSpPr>
          <p:cNvPr id="105" name="Google Shape;1031;p37"/>
          <p:cNvGrpSpPr/>
          <p:nvPr/>
        </p:nvGrpSpPr>
        <p:grpSpPr>
          <a:xfrm flipH="1">
            <a:off x="14642" y="5357129"/>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grpSp>
      <p:sp>
        <p:nvSpPr>
          <p:cNvPr id="123" name="Rectangle 122"/>
          <p:cNvSpPr/>
          <p:nvPr/>
        </p:nvSpPr>
        <p:spPr>
          <a:xfrm>
            <a:off x="3010056" y="6058393"/>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defRPr/>
            </a:pPr>
            <a:r>
              <a:rPr lang="en-US" sz="1896" dirty="0" err="1">
                <a:solidFill>
                  <a:prstClr val="black">
                    <a:lumMod val="95000"/>
                    <a:lumOff val="5000"/>
                  </a:prstClr>
                </a:solidFill>
                <a:latin typeface="Arial" panose="020B0604020202020204" pitchFamily="34" charset="0"/>
                <a:cs typeface="Arial" panose="020B0604020202020204" pitchFamily="34" charset="0"/>
              </a:rPr>
              <a:t>Ghi</a:t>
            </a:r>
            <a:r>
              <a:rPr lang="en-US" sz="1896" dirty="0">
                <a:solidFill>
                  <a:prstClr val="black">
                    <a:lumMod val="95000"/>
                    <a:lumOff val="5000"/>
                  </a:prstClr>
                </a:solidFill>
                <a:latin typeface="Arial" panose="020B0604020202020204" pitchFamily="34" charset="0"/>
                <a:cs typeface="Arial" panose="020B0604020202020204" pitchFamily="34" charset="0"/>
              </a:rPr>
              <a:t> </a:t>
            </a:r>
            <a:r>
              <a:rPr lang="en-US" sz="1896" dirty="0" err="1">
                <a:solidFill>
                  <a:prstClr val="black">
                    <a:lumMod val="95000"/>
                    <a:lumOff val="5000"/>
                  </a:prstClr>
                </a:solidFill>
                <a:latin typeface="Arial" panose="020B0604020202020204" pitchFamily="34" charset="0"/>
                <a:cs typeface="Arial" panose="020B0604020202020204" pitchFamily="34" charset="0"/>
              </a:rPr>
              <a:t>chú</a:t>
            </a:r>
            <a:r>
              <a:rPr lang="en-US" sz="1896" dirty="0">
                <a:solidFill>
                  <a:prstClr val="black">
                    <a:lumMod val="95000"/>
                    <a:lumOff val="5000"/>
                  </a:prstClr>
                </a:solidFill>
                <a:latin typeface="Arial" panose="020B0604020202020204" pitchFamily="34" charset="0"/>
                <a:cs typeface="Arial" panose="020B0604020202020204" pitchFamily="34" charset="0"/>
              </a:rPr>
              <a:t>: HS </a:t>
            </a:r>
            <a:r>
              <a:rPr lang="en-US" sz="1896" dirty="0" err="1">
                <a:solidFill>
                  <a:prstClr val="black">
                    <a:lumMod val="95000"/>
                    <a:lumOff val="5000"/>
                  </a:prstClr>
                </a:solidFill>
                <a:latin typeface="Arial" panose="020B0604020202020204" pitchFamily="34" charset="0"/>
                <a:cs typeface="Arial" panose="020B0604020202020204" pitchFamily="34" charset="0"/>
              </a:rPr>
              <a:t>trả</a:t>
            </a:r>
            <a:r>
              <a:rPr lang="en-US" sz="1896" dirty="0">
                <a:solidFill>
                  <a:prstClr val="black">
                    <a:lumMod val="95000"/>
                    <a:lumOff val="5000"/>
                  </a:prstClr>
                </a:solidFill>
                <a:latin typeface="Arial" panose="020B0604020202020204" pitchFamily="34" charset="0"/>
                <a:cs typeface="Arial" panose="020B0604020202020204" pitchFamily="34" charset="0"/>
              </a:rPr>
              <a:t> </a:t>
            </a:r>
            <a:r>
              <a:rPr lang="en-US" sz="1896" dirty="0" err="1">
                <a:solidFill>
                  <a:prstClr val="black">
                    <a:lumMod val="95000"/>
                    <a:lumOff val="5000"/>
                  </a:prstClr>
                </a:solidFill>
                <a:latin typeface="Arial" panose="020B0604020202020204" pitchFamily="34" charset="0"/>
                <a:cs typeface="Arial" panose="020B0604020202020204" pitchFamily="34" charset="0"/>
              </a:rPr>
              <a:t>lời</a:t>
            </a:r>
            <a:r>
              <a:rPr lang="en-US" sz="1896" dirty="0">
                <a:solidFill>
                  <a:prstClr val="black">
                    <a:lumMod val="95000"/>
                    <a:lumOff val="5000"/>
                  </a:prstClr>
                </a:solidFill>
                <a:latin typeface="Arial" panose="020B0604020202020204" pitchFamily="34" charset="0"/>
                <a:cs typeface="Arial" panose="020B0604020202020204" pitchFamily="34" charset="0"/>
              </a:rPr>
              <a:t> </a:t>
            </a:r>
            <a:r>
              <a:rPr lang="en-US" sz="1896" dirty="0" err="1">
                <a:solidFill>
                  <a:prstClr val="black">
                    <a:lumMod val="95000"/>
                    <a:lumOff val="5000"/>
                  </a:prstClr>
                </a:solidFill>
                <a:latin typeface="Arial" panose="020B0604020202020204" pitchFamily="34" charset="0"/>
                <a:cs typeface="Arial" panose="020B0604020202020204" pitchFamily="34" charset="0"/>
              </a:rPr>
              <a:t>xong</a:t>
            </a:r>
            <a:r>
              <a:rPr lang="en-US" sz="1896" dirty="0">
                <a:solidFill>
                  <a:prstClr val="black">
                    <a:lumMod val="95000"/>
                    <a:lumOff val="5000"/>
                  </a:prstClr>
                </a:solidFill>
                <a:latin typeface="Arial" panose="020B0604020202020204" pitchFamily="34" charset="0"/>
                <a:cs typeface="Arial" panose="020B0604020202020204" pitchFamily="34" charset="0"/>
              </a:rPr>
              <a:t> click </a:t>
            </a:r>
            <a:r>
              <a:rPr lang="en-US" sz="1896" dirty="0" err="1">
                <a:solidFill>
                  <a:prstClr val="black">
                    <a:lumMod val="95000"/>
                    <a:lumOff val="5000"/>
                  </a:prstClr>
                </a:solidFill>
                <a:latin typeface="Arial" panose="020B0604020202020204" pitchFamily="34" charset="0"/>
                <a:cs typeface="Arial" panose="020B0604020202020204" pitchFamily="34" charset="0"/>
              </a:rPr>
              <a:t>Trở</a:t>
            </a:r>
            <a:r>
              <a:rPr lang="en-US" sz="1896" dirty="0">
                <a:solidFill>
                  <a:prstClr val="black">
                    <a:lumMod val="95000"/>
                    <a:lumOff val="5000"/>
                  </a:prstClr>
                </a:solidFill>
                <a:latin typeface="Arial" panose="020B0604020202020204" pitchFamily="34" charset="0"/>
                <a:cs typeface="Arial" panose="020B0604020202020204" pitchFamily="34" charset="0"/>
              </a:rPr>
              <a:t> </a:t>
            </a:r>
            <a:r>
              <a:rPr lang="en-US" sz="1896" dirty="0" err="1">
                <a:solidFill>
                  <a:prstClr val="black">
                    <a:lumMod val="95000"/>
                    <a:lumOff val="5000"/>
                  </a:prstClr>
                </a:solidFill>
                <a:latin typeface="Arial" panose="020B0604020202020204" pitchFamily="34" charset="0"/>
                <a:cs typeface="Arial" panose="020B0604020202020204" pitchFamily="34" charset="0"/>
              </a:rPr>
              <a:t>về</a:t>
            </a:r>
            <a:endParaRPr lang="en-US" sz="1896" dirty="0">
              <a:solidFill>
                <a:prstClr val="black">
                  <a:lumMod val="95000"/>
                  <a:lumOff val="5000"/>
                </a:prstClr>
              </a:solidFill>
              <a:latin typeface="Arial" panose="020B0604020202020204" pitchFamily="34" charset="0"/>
              <a:cs typeface="Arial" panose="020B0604020202020204" pitchFamily="34" charset="0"/>
            </a:endParaRPr>
          </a:p>
        </p:txBody>
      </p:sp>
      <p:grpSp>
        <p:nvGrpSpPr>
          <p:cNvPr id="4" name="Group 3"/>
          <p:cNvGrpSpPr/>
          <p:nvPr/>
        </p:nvGrpSpPr>
        <p:grpSpPr>
          <a:xfrm>
            <a:off x="2399563" y="150632"/>
            <a:ext cx="8178206" cy="3674863"/>
            <a:chOff x="5667646" y="720179"/>
            <a:chExt cx="7991705" cy="3459319"/>
          </a:xfrm>
        </p:grpSpPr>
        <p:sp>
          <p:nvSpPr>
            <p:cNvPr id="82" name="Rectangle 81"/>
            <p:cNvSpPr/>
            <p:nvPr/>
          </p:nvSpPr>
          <p:spPr>
            <a:xfrm>
              <a:off x="6145081" y="1924156"/>
              <a:ext cx="7514270" cy="225534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defRPr/>
              </a:pPr>
              <a:r>
                <a:rPr lang="en-US" sz="3000" dirty="0" err="1">
                  <a:solidFill>
                    <a:prstClr val="black"/>
                  </a:solidFill>
                  <a:latin typeface="Calibri"/>
                  <a:ea typeface="Calibri" panose="020F0502020204030204" pitchFamily="34" charset="0"/>
                </a:rPr>
                <a:t>Cây</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suôn</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đuồn</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đuột</a:t>
              </a:r>
              <a:endParaRPr lang="en-US" sz="3000" dirty="0">
                <a:solidFill>
                  <a:prstClr val="black"/>
                </a:solidFill>
                <a:latin typeface="Calibri"/>
                <a:ea typeface="Calibri" panose="020F0502020204030204" pitchFamily="34" charset="0"/>
              </a:endParaRPr>
            </a:p>
            <a:p>
              <a:pPr algn="ctr">
                <a:defRPr/>
              </a:pPr>
              <a:r>
                <a:rPr lang="en-US" sz="3000" dirty="0" err="1">
                  <a:solidFill>
                    <a:prstClr val="black"/>
                  </a:solidFill>
                  <a:latin typeface="Calibri"/>
                  <a:ea typeface="Calibri" panose="020F0502020204030204" pitchFamily="34" charset="0"/>
                </a:rPr>
                <a:t>Trong</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ruột</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đen</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thui</a:t>
              </a:r>
              <a:endParaRPr lang="en-US" sz="3000" dirty="0">
                <a:solidFill>
                  <a:prstClr val="black"/>
                </a:solidFill>
                <a:latin typeface="Calibri"/>
                <a:ea typeface="Calibri" panose="020F0502020204030204" pitchFamily="34" charset="0"/>
              </a:endParaRPr>
            </a:p>
            <a:p>
              <a:pPr algn="ctr">
                <a:defRPr/>
              </a:pPr>
              <a:r>
                <a:rPr lang="en-US" sz="3000" dirty="0">
                  <a:solidFill>
                    <a:prstClr val="black"/>
                  </a:solidFill>
                  <a:latin typeface="Calibri"/>
                  <a:ea typeface="Calibri" panose="020F0502020204030204" pitchFamily="34" charset="0"/>
                </a:rPr>
                <a:t>Con </a:t>
              </a:r>
              <a:r>
                <a:rPr lang="en-US" sz="3000" dirty="0" err="1">
                  <a:solidFill>
                    <a:prstClr val="black"/>
                  </a:solidFill>
                  <a:latin typeface="Calibri"/>
                  <a:ea typeface="Calibri" panose="020F0502020204030204" pitchFamily="34" charset="0"/>
                </a:rPr>
                <a:t>nít</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lui</a:t>
              </a:r>
              <a:r>
                <a:rPr lang="en-US" sz="3000" dirty="0">
                  <a:solidFill>
                    <a:prstClr val="black"/>
                  </a:solidFill>
                  <a:latin typeface="Calibri"/>
                  <a:ea typeface="Calibri" panose="020F0502020204030204" pitchFamily="34" charset="0"/>
                </a:rPr>
                <a:t> cui</a:t>
              </a:r>
            </a:p>
            <a:p>
              <a:pPr algn="ctr">
                <a:defRPr/>
              </a:pPr>
              <a:r>
                <a:rPr lang="en-US" sz="3000" dirty="0" err="1">
                  <a:solidFill>
                    <a:prstClr val="black"/>
                  </a:solidFill>
                  <a:latin typeface="Calibri"/>
                  <a:ea typeface="Calibri" panose="020F0502020204030204" pitchFamily="34" charset="0"/>
                </a:rPr>
                <a:t>Dẫm</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đầu</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đè</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xuống</a:t>
              </a:r>
              <a:r>
                <a:rPr lang="en-US" sz="3000" dirty="0">
                  <a:solidFill>
                    <a:prstClr val="black"/>
                  </a:solidFill>
                  <a:latin typeface="Calibri"/>
                  <a:ea typeface="Calibri" panose="020F0502020204030204" pitchFamily="34" charset="0"/>
                </a:rPr>
                <a:t>.</a:t>
              </a:r>
            </a:p>
            <a:p>
              <a:pPr algn="ctr">
                <a:defRPr/>
              </a:pP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Là</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cái</a:t>
              </a:r>
              <a:r>
                <a:rPr lang="en-US" sz="3000" dirty="0">
                  <a:solidFill>
                    <a:prstClr val="black"/>
                  </a:solidFill>
                  <a:latin typeface="Calibri"/>
                  <a:ea typeface="Calibri" panose="020F0502020204030204" pitchFamily="34" charset="0"/>
                </a:rPr>
                <a:t> </a:t>
              </a:r>
              <a:r>
                <a:rPr lang="en-US" sz="3000" dirty="0" err="1">
                  <a:solidFill>
                    <a:prstClr val="black"/>
                  </a:solidFill>
                  <a:latin typeface="Calibri"/>
                  <a:ea typeface="Calibri" panose="020F0502020204030204" pitchFamily="34" charset="0"/>
                </a:rPr>
                <a:t>gì</a:t>
              </a:r>
              <a:r>
                <a:rPr lang="en-US" sz="3000" dirty="0">
                  <a:solidFill>
                    <a:prstClr val="black"/>
                  </a:solidFill>
                  <a:latin typeface="Calibri"/>
                  <a:ea typeface="Calibri" panose="020F0502020204030204" pitchFamily="34" charset="0"/>
                </a:rPr>
                <a:t>?)</a:t>
              </a:r>
            </a:p>
          </p:txBody>
        </p:sp>
        <p:grpSp>
          <p:nvGrpSpPr>
            <p:cNvPr id="128" name="Google Shape;1012;p37"/>
            <p:cNvGrpSpPr/>
            <p:nvPr/>
          </p:nvGrpSpPr>
          <p:grpSpPr>
            <a:xfrm>
              <a:off x="5667646" y="720179"/>
              <a:ext cx="1455282" cy="1508052"/>
              <a:chOff x="5949775" y="2481625"/>
              <a:chExt cx="400600"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grpSp>
      </p:grpSp>
      <p:sp>
        <p:nvSpPr>
          <p:cNvPr id="3" name="Cloud 2">
            <a:extLst>
              <a:ext uri="{FF2B5EF4-FFF2-40B4-BE49-F238E27FC236}">
                <a16:creationId xmlns:a16="http://schemas.microsoft.com/office/drawing/2014/main" id="{0D72DA30-840F-4187-9879-6340484384A2}"/>
              </a:ext>
            </a:extLst>
          </p:cNvPr>
          <p:cNvSpPr/>
          <p:nvPr/>
        </p:nvSpPr>
        <p:spPr>
          <a:xfrm>
            <a:off x="4498766" y="4038747"/>
            <a:ext cx="4889293" cy="183884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000" b="1" u="sng" dirty="0" err="1">
                <a:solidFill>
                  <a:srgbClr val="FF0000"/>
                </a:solidFill>
                <a:latin typeface="Calibri"/>
              </a:rPr>
              <a:t>Đáp</a:t>
            </a:r>
            <a:r>
              <a:rPr lang="en-US" sz="4000" b="1" u="sng" dirty="0">
                <a:solidFill>
                  <a:srgbClr val="FF0000"/>
                </a:solidFill>
                <a:latin typeface="Calibri"/>
              </a:rPr>
              <a:t> </a:t>
            </a:r>
            <a:r>
              <a:rPr lang="en-US" sz="4000" b="1" u="sng" dirty="0" err="1">
                <a:solidFill>
                  <a:srgbClr val="FF0000"/>
                </a:solidFill>
                <a:latin typeface="Calibri"/>
              </a:rPr>
              <a:t>án</a:t>
            </a:r>
            <a:r>
              <a:rPr lang="en-US" sz="4000" b="1" u="sng" dirty="0">
                <a:solidFill>
                  <a:srgbClr val="FF0000"/>
                </a:solidFill>
                <a:latin typeface="Calibri"/>
              </a:rPr>
              <a:t>: </a:t>
            </a:r>
          </a:p>
          <a:p>
            <a:pPr algn="ctr">
              <a:defRPr/>
            </a:pPr>
            <a:r>
              <a:rPr lang="en-US" sz="4000" dirty="0" err="1">
                <a:solidFill>
                  <a:srgbClr val="FF0000"/>
                </a:solidFill>
                <a:latin typeface="Calibri"/>
              </a:rPr>
              <a:t>Cái</a:t>
            </a:r>
            <a:r>
              <a:rPr lang="en-US" sz="4000" dirty="0">
                <a:solidFill>
                  <a:srgbClr val="FF0000"/>
                </a:solidFill>
                <a:latin typeface="Calibri"/>
              </a:rPr>
              <a:t> </a:t>
            </a:r>
            <a:r>
              <a:rPr lang="en-US" sz="4000" dirty="0" err="1">
                <a:solidFill>
                  <a:srgbClr val="FF0000"/>
                </a:solidFill>
                <a:latin typeface="Calibri"/>
              </a:rPr>
              <a:t>bút</a:t>
            </a:r>
            <a:r>
              <a:rPr lang="en-US" sz="4000" dirty="0">
                <a:solidFill>
                  <a:srgbClr val="FF0000"/>
                </a:solidFill>
                <a:latin typeface="Calibri"/>
              </a:rPr>
              <a:t> </a:t>
            </a:r>
            <a:r>
              <a:rPr lang="en-US" sz="4000" dirty="0" err="1">
                <a:solidFill>
                  <a:srgbClr val="FF0000"/>
                </a:solidFill>
                <a:latin typeface="Calibri"/>
              </a:rPr>
              <a:t>chì</a:t>
            </a:r>
            <a:endParaRPr lang="en-US" sz="4000" dirty="0">
              <a:solidFill>
                <a:srgbClr val="FF0000"/>
              </a:solidFill>
              <a:latin typeface="Calibri"/>
            </a:endParaRPr>
          </a:p>
        </p:txBody>
      </p:sp>
    </p:spTree>
    <p:extLst>
      <p:ext uri="{BB962C8B-B14F-4D97-AF65-F5344CB8AC3E}">
        <p14:creationId xmlns:p14="http://schemas.microsoft.com/office/powerpoint/2010/main" val="10224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5</a:t>
            </a:r>
          </a:p>
        </p:txBody>
      </p:sp>
      <p:pic>
        <p:nvPicPr>
          <p:cNvPr id="76" name="Picture 7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8">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4">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83" name="Group 82"/>
          <p:cNvGrpSpPr/>
          <p:nvPr/>
        </p:nvGrpSpPr>
        <p:grpSpPr>
          <a:xfrm>
            <a:off x="1893040" y="146195"/>
            <a:ext cx="8727337" cy="2768849"/>
            <a:chOff x="5667646" y="720179"/>
            <a:chExt cx="6642725" cy="2768849"/>
          </a:xfrm>
        </p:grpSpPr>
        <p:sp>
          <p:nvSpPr>
            <p:cNvPr id="123" name="Rectangle 122"/>
            <p:cNvSpPr/>
            <p:nvPr/>
          </p:nvSpPr>
          <p:spPr>
            <a:xfrm>
              <a:off x="6531073" y="1924156"/>
              <a:ext cx="5779298" cy="156487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defRPr/>
              </a:pPr>
              <a:r>
                <a:rPr lang="vi-VN" sz="3200" dirty="0">
                  <a:solidFill>
                    <a:prstClr val="black"/>
                  </a:solidFill>
                  <a:latin typeface="Calibri"/>
                  <a:ea typeface="Calibri" panose="020F0502020204030204" pitchFamily="34" charset="0"/>
                  <a:cs typeface="Times New Roman" panose="02020603050405020304" pitchFamily="18" charset="0"/>
                </a:rPr>
                <a:t>Cày trên đồng ruộng trắng phau</a:t>
              </a:r>
            </a:p>
            <a:p>
              <a:pPr algn="ctr">
                <a:defRPr/>
              </a:pPr>
              <a:r>
                <a:rPr lang="vi-VN" sz="3200" dirty="0">
                  <a:solidFill>
                    <a:prstClr val="black"/>
                  </a:solidFill>
                  <a:latin typeface="Calibri"/>
                  <a:ea typeface="Calibri" panose="020F0502020204030204" pitchFamily="34" charset="0"/>
                  <a:cs typeface="Times New Roman" panose="02020603050405020304" pitchFamily="18" charset="0"/>
                </a:rPr>
                <a:t>Khát xuống uống nước giếng sâu đen ngòm.</a:t>
              </a:r>
            </a:p>
            <a:p>
              <a:pPr algn="ctr">
                <a:defRPr/>
              </a:pPr>
              <a:r>
                <a:rPr lang="vi-VN" sz="3200" dirty="0">
                  <a:solidFill>
                    <a:prstClr val="black"/>
                  </a:solidFill>
                  <a:latin typeface="Calibri"/>
                  <a:ea typeface="Calibri" panose="020F0502020204030204" pitchFamily="34" charset="0"/>
                  <a:cs typeface="Times New Roman" panose="02020603050405020304" pitchFamily="18" charset="0"/>
                </a:rPr>
                <a:t>Đố là cái gì?</a:t>
              </a:r>
            </a:p>
          </p:txBody>
        </p:sp>
        <p:grpSp>
          <p:nvGrpSpPr>
            <p:cNvPr id="124" name="Google Shape;1012;p37"/>
            <p:cNvGrpSpPr/>
            <p:nvPr/>
          </p:nvGrpSpPr>
          <p:grpSpPr>
            <a:xfrm>
              <a:off x="5667646" y="720179"/>
              <a:ext cx="1481347" cy="1508052"/>
              <a:chOff x="5949775" y="2481625"/>
              <a:chExt cx="407775" cy="445825"/>
            </a:xfrm>
          </p:grpSpPr>
          <p:sp>
            <p:nvSpPr>
              <p:cNvPr id="125"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26"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27"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28"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29"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grpSp>
      </p:grpSp>
      <p:sp>
        <p:nvSpPr>
          <p:cNvPr id="143" name="Rounded Rectangle 142">
            <a:hlinkClick r:id="rId17"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defRPr/>
            </a:pP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Trở</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về</a:t>
            </a:r>
            <a:endParaRPr lang="en-US" sz="3200" dirty="0">
              <a:solidFill>
                <a:prstClr val="white"/>
              </a:solidFill>
              <a:latin typeface="Arial" panose="020B0604020202020204" pitchFamily="34" charset="0"/>
              <a:cs typeface="Arial" panose="020B0604020202020204" pitchFamily="34" charset="0"/>
            </a:endParaRPr>
          </a:p>
        </p:txBody>
      </p:sp>
      <p:grpSp>
        <p:nvGrpSpPr>
          <p:cNvPr id="144" name="Google Shape;1031;p37"/>
          <p:cNvGrpSpPr/>
          <p:nvPr/>
        </p:nvGrpSpPr>
        <p:grpSpPr>
          <a:xfrm flipH="1">
            <a:off x="14642" y="5357129"/>
            <a:ext cx="1376330" cy="1485904"/>
            <a:chOff x="2013650" y="1733325"/>
            <a:chExt cx="407750" cy="445875"/>
          </a:xfrm>
        </p:grpSpPr>
        <p:sp>
          <p:nvSpPr>
            <p:cNvPr id="14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grpSp>
      <p:sp>
        <p:nvSpPr>
          <p:cNvPr id="72" name="Cloud 71">
            <a:extLst>
              <a:ext uri="{FF2B5EF4-FFF2-40B4-BE49-F238E27FC236}">
                <a16:creationId xmlns:a16="http://schemas.microsoft.com/office/drawing/2014/main" id="{3B11AE4E-F6EA-4401-8546-C4318878ED16}"/>
              </a:ext>
            </a:extLst>
          </p:cNvPr>
          <p:cNvSpPr/>
          <p:nvPr/>
        </p:nvSpPr>
        <p:spPr>
          <a:xfrm>
            <a:off x="4069534" y="3690047"/>
            <a:ext cx="4788169" cy="1564872"/>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3600" u="sng" dirty="0" err="1">
                <a:solidFill>
                  <a:srgbClr val="FF0000"/>
                </a:solidFill>
                <a:latin typeface="Arial" panose="020B0604020202020204" pitchFamily="34" charset="0"/>
              </a:rPr>
              <a:t>Đáp</a:t>
            </a:r>
            <a:r>
              <a:rPr lang="en-US" sz="3600" u="sng" dirty="0">
                <a:solidFill>
                  <a:srgbClr val="FF0000"/>
                </a:solidFill>
                <a:latin typeface="Arial" panose="020B0604020202020204" pitchFamily="34" charset="0"/>
              </a:rPr>
              <a:t> </a:t>
            </a:r>
            <a:r>
              <a:rPr lang="en-US" sz="3600" u="sng" dirty="0" err="1">
                <a:solidFill>
                  <a:srgbClr val="FF0000"/>
                </a:solidFill>
                <a:latin typeface="Arial" panose="020B0604020202020204" pitchFamily="34" charset="0"/>
              </a:rPr>
              <a:t>án</a:t>
            </a:r>
            <a:r>
              <a:rPr lang="en-US" sz="3600" dirty="0">
                <a:solidFill>
                  <a:srgbClr val="FF0000"/>
                </a:solidFill>
                <a:latin typeface="Arial" panose="020B0604020202020204" pitchFamily="34" charset="0"/>
              </a:rPr>
              <a:t>:</a:t>
            </a:r>
          </a:p>
          <a:p>
            <a:pPr algn="ctr">
              <a:defRPr/>
            </a:pPr>
            <a:r>
              <a:rPr lang="en-US" sz="3600" dirty="0" err="1">
                <a:solidFill>
                  <a:srgbClr val="FF0000"/>
                </a:solidFill>
                <a:latin typeface="Arial" panose="020B0604020202020204" pitchFamily="34" charset="0"/>
              </a:rPr>
              <a:t>Bút</a:t>
            </a:r>
            <a:r>
              <a:rPr lang="en-US" sz="3600" dirty="0">
                <a:solidFill>
                  <a:srgbClr val="FF0000"/>
                </a:solidFill>
                <a:latin typeface="Arial" panose="020B0604020202020204" pitchFamily="34" charset="0"/>
              </a:rPr>
              <a:t> </a:t>
            </a:r>
            <a:r>
              <a:rPr lang="en-US" sz="3600" dirty="0" err="1">
                <a:solidFill>
                  <a:srgbClr val="FF0000"/>
                </a:solidFill>
                <a:latin typeface="Arial" panose="020B0604020202020204" pitchFamily="34" charset="0"/>
              </a:rPr>
              <a:t>máy</a:t>
            </a:r>
            <a:endParaRPr lang="en-US" sz="3600" dirty="0">
              <a:solidFill>
                <a:srgbClr val="FF0000"/>
              </a:solidFill>
              <a:latin typeface="Calibri"/>
            </a:endParaRPr>
          </a:p>
        </p:txBody>
      </p:sp>
    </p:spTree>
    <p:extLst>
      <p:ext uri="{BB962C8B-B14F-4D97-AF65-F5344CB8AC3E}">
        <p14:creationId xmlns:p14="http://schemas.microsoft.com/office/powerpoint/2010/main" val="6764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000" fill="hold"/>
                                        <p:tgtEl>
                                          <p:spTgt spid="83"/>
                                        </p:tgtEl>
                                        <p:attrNameLst>
                                          <p:attrName>ppt_x</p:attrName>
                                        </p:attrNameLst>
                                      </p:cBhvr>
                                      <p:tavLst>
                                        <p:tav tm="0">
                                          <p:val>
                                            <p:strVal val="0-#ppt_w/2"/>
                                          </p:val>
                                        </p:tav>
                                        <p:tav tm="100000">
                                          <p:val>
                                            <p:strVal val="#ppt_x"/>
                                          </p:val>
                                        </p:tav>
                                      </p:tavLst>
                                    </p:anim>
                                    <p:anim calcmode="lin" valueType="num">
                                      <p:cBhvr additive="base">
                                        <p:cTn id="8" dur="2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down)">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defRPr/>
            </a:pPr>
            <a:r>
              <a:rPr lang="en-US" sz="3034" dirty="0">
                <a:solidFill>
                  <a:prstClr val="black"/>
                </a:solidFill>
                <a:latin typeface="Arial" panose="020B0604020202020204" pitchFamily="34" charset="0"/>
                <a:cs typeface="Arial" panose="020B0604020202020204" pitchFamily="34" charset="0"/>
              </a:rPr>
              <a:t>5</a:t>
            </a:r>
          </a:p>
        </p:txBody>
      </p:sp>
      <p:pic>
        <p:nvPicPr>
          <p:cNvPr id="74" name="Picture 73"/>
          <p:cNvPicPr>
            <a:picLocks noChangeAspect="1"/>
          </p:cNvPicPr>
          <p:nvPr/>
        </p:nvPicPr>
        <p:blipFill rotWithShape="1">
          <a:blip r:embed="rId6">
            <a:extLst>
              <a:ext uri="{BEBA8EAE-BF5A-486C-A8C5-ECC9F3942E4B}">
                <a14:imgProps xmlns:a14="http://schemas.microsoft.com/office/drawing/2010/main">
                  <a14:imgLayer r:embed="rId7">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8">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4">
            <a:extLst>
              <a:ext uri="{BEBA8EAE-BF5A-486C-A8C5-ECC9F3942E4B}">
                <a14:imgProps xmlns:a14="http://schemas.microsoft.com/office/drawing/2010/main">
                  <a14:imgLayer r:embed="rId7">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7">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126" name="Group 125"/>
          <p:cNvGrpSpPr/>
          <p:nvPr/>
        </p:nvGrpSpPr>
        <p:grpSpPr>
          <a:xfrm>
            <a:off x="1985445" y="183107"/>
            <a:ext cx="7718565" cy="3040481"/>
            <a:chOff x="5667646" y="720179"/>
            <a:chExt cx="6753685" cy="2595486"/>
          </a:xfrm>
        </p:grpSpPr>
        <p:sp>
          <p:nvSpPr>
            <p:cNvPr id="127" name="Rectangle 126"/>
            <p:cNvSpPr/>
            <p:nvPr/>
          </p:nvSpPr>
          <p:spPr>
            <a:xfrm>
              <a:off x="6531073" y="1924156"/>
              <a:ext cx="5890258" cy="1391509"/>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lnSpc>
                  <a:spcPct val="107000"/>
                </a:lnSpc>
                <a:defRPr/>
              </a:pPr>
              <a:r>
                <a:rPr lang="vi-VN" sz="3200" dirty="0">
                  <a:solidFill>
                    <a:prstClr val="black"/>
                  </a:solidFill>
                  <a:latin typeface="Arial" panose="020B0604020202020204" pitchFamily="34" charset="0"/>
                  <a:ea typeface="Calibri" panose="020F0502020204030204" pitchFamily="34" charset="0"/>
                  <a:cs typeface="Arial" panose="020B0604020202020204" pitchFamily="34" charset="0"/>
                </a:rPr>
                <a:t>Đi học lóc cóc theo cùng</a:t>
              </a:r>
            </a:p>
            <a:p>
              <a:pPr algn="ctr">
                <a:lnSpc>
                  <a:spcPct val="107000"/>
                </a:lnSpc>
                <a:defRPr/>
              </a:pPr>
              <a:r>
                <a:rPr lang="vi-VN" sz="3200" dirty="0">
                  <a:solidFill>
                    <a:prstClr val="black"/>
                  </a:solidFill>
                  <a:latin typeface="Arial" panose="020B0604020202020204" pitchFamily="34" charset="0"/>
                  <a:ea typeface="Calibri" panose="020F0502020204030204" pitchFamily="34" charset="0"/>
                  <a:cs typeface="Arial" panose="020B0604020202020204" pitchFamily="34" charset="0"/>
                </a:rPr>
                <a:t>Khi về lại bắt khom lưng cõng về.</a:t>
              </a:r>
            </a:p>
            <a:p>
              <a:pPr algn="ctr">
                <a:lnSpc>
                  <a:spcPct val="107000"/>
                </a:lnSpc>
                <a:defRPr/>
              </a:pPr>
              <a:r>
                <a:rPr lang="vi-VN" sz="3200" dirty="0">
                  <a:solidFill>
                    <a:prstClr val="black"/>
                  </a:solidFill>
                  <a:latin typeface="Arial" panose="020B0604020202020204" pitchFamily="34" charset="0"/>
                  <a:ea typeface="Calibri" panose="020F0502020204030204" pitchFamily="34" charset="0"/>
                  <a:cs typeface="Arial" panose="020B0604020202020204" pitchFamily="34" charset="0"/>
                </a:rPr>
                <a:t> (Là cái gì?)</a:t>
              </a:r>
            </a:p>
          </p:txBody>
        </p:sp>
        <p:grpSp>
          <p:nvGrpSpPr>
            <p:cNvPr id="128" name="Google Shape;1012;p37"/>
            <p:cNvGrpSpPr/>
            <p:nvPr/>
          </p:nvGrpSpPr>
          <p:grpSpPr>
            <a:xfrm>
              <a:off x="5667646" y="720179"/>
              <a:ext cx="1481347" cy="1508052"/>
              <a:chOff x="5949775" y="2481625"/>
              <a:chExt cx="407775"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grpSp>
      </p:grpSp>
      <p:sp>
        <p:nvSpPr>
          <p:cNvPr id="147" name="Rounded Rectangle 146">
            <a:hlinkClick r:id="rId20" action="ppaction://hlinksldjump"/>
          </p:cNvPr>
          <p:cNvSpPr/>
          <p:nvPr/>
        </p:nvSpPr>
        <p:spPr>
          <a:xfrm>
            <a:off x="755707" y="6077096"/>
            <a:ext cx="2422922"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defRPr/>
            </a:pPr>
            <a:r>
              <a:rPr lang="en-US" sz="3792" dirty="0">
                <a:solidFill>
                  <a:prstClr val="white"/>
                </a:solidFill>
                <a:latin typeface="Arial" panose="020B0604020202020204" pitchFamily="34" charset="0"/>
                <a:cs typeface="Arial" panose="020B0604020202020204" pitchFamily="34" charset="0"/>
              </a:rPr>
              <a:t>   </a:t>
            </a:r>
            <a:r>
              <a:rPr lang="en-US" sz="3792" dirty="0" err="1">
                <a:solidFill>
                  <a:prstClr val="white"/>
                </a:solidFill>
                <a:latin typeface="Arial" panose="020B0604020202020204" pitchFamily="34" charset="0"/>
                <a:cs typeface="Arial" panose="020B0604020202020204" pitchFamily="34" charset="0"/>
              </a:rPr>
              <a:t>Trở</a:t>
            </a:r>
            <a:r>
              <a:rPr lang="en-US" sz="3792" dirty="0">
                <a:solidFill>
                  <a:prstClr val="white"/>
                </a:solidFill>
                <a:latin typeface="Arial" panose="020B0604020202020204" pitchFamily="34" charset="0"/>
                <a:cs typeface="Arial" panose="020B0604020202020204" pitchFamily="34" charset="0"/>
              </a:rPr>
              <a:t> </a:t>
            </a:r>
            <a:r>
              <a:rPr lang="en-US" sz="3792" dirty="0" err="1">
                <a:solidFill>
                  <a:prstClr val="white"/>
                </a:solidFill>
                <a:latin typeface="Arial" panose="020B0604020202020204" pitchFamily="34" charset="0"/>
                <a:cs typeface="Arial" panose="020B0604020202020204" pitchFamily="34" charset="0"/>
              </a:rPr>
              <a:t>về</a:t>
            </a:r>
            <a:endParaRPr lang="en-US" sz="3792" dirty="0">
              <a:solidFill>
                <a:prstClr val="white"/>
              </a:solidFill>
              <a:latin typeface="Arial" panose="020B0604020202020204" pitchFamily="34" charset="0"/>
              <a:cs typeface="Arial" panose="020B0604020202020204" pitchFamily="34" charset="0"/>
            </a:endParaRPr>
          </a:p>
        </p:txBody>
      </p:sp>
      <p:grpSp>
        <p:nvGrpSpPr>
          <p:cNvPr id="148" name="Google Shape;1031;p37"/>
          <p:cNvGrpSpPr/>
          <p:nvPr/>
        </p:nvGrpSpPr>
        <p:grpSpPr>
          <a:xfrm flipH="1">
            <a:off x="14642" y="5357129"/>
            <a:ext cx="1376330" cy="1485904"/>
            <a:chOff x="2013650" y="1733325"/>
            <a:chExt cx="407750" cy="445875"/>
          </a:xfrm>
        </p:grpSpPr>
        <p:sp>
          <p:nvSpPr>
            <p:cNvPr id="149"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2"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3"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4"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5"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Arial" panose="020B0604020202020204" pitchFamily="34" charset="0"/>
                <a:ea typeface="宋体" panose="02010600030101010101" pitchFamily="2" charset="-122"/>
                <a:cs typeface="Arial" panose="020B0604020202020204" pitchFamily="34" charset="0"/>
              </a:endParaRPr>
            </a:p>
          </p:txBody>
        </p:sp>
      </p:grpSp>
      <p:sp>
        <p:nvSpPr>
          <p:cNvPr id="84" name="Cloud 83">
            <a:extLst>
              <a:ext uri="{FF2B5EF4-FFF2-40B4-BE49-F238E27FC236}">
                <a16:creationId xmlns:a16="http://schemas.microsoft.com/office/drawing/2014/main" id="{D898EA26-B46F-4F2F-8923-830DF1331552}"/>
              </a:ext>
            </a:extLst>
          </p:cNvPr>
          <p:cNvSpPr/>
          <p:nvPr/>
        </p:nvSpPr>
        <p:spPr>
          <a:xfrm>
            <a:off x="3921830" y="4392593"/>
            <a:ext cx="4455808" cy="151728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3600" u="sng" dirty="0" err="1">
                <a:solidFill>
                  <a:srgbClr val="FF0000"/>
                </a:solidFill>
                <a:latin typeface="Calibri"/>
              </a:rPr>
              <a:t>Đáp</a:t>
            </a:r>
            <a:r>
              <a:rPr lang="en-US" sz="3600" u="sng" dirty="0">
                <a:solidFill>
                  <a:srgbClr val="FF0000"/>
                </a:solidFill>
                <a:latin typeface="Calibri"/>
              </a:rPr>
              <a:t> </a:t>
            </a:r>
            <a:r>
              <a:rPr lang="en-US" sz="3600" u="sng" dirty="0" err="1">
                <a:solidFill>
                  <a:srgbClr val="FF0000"/>
                </a:solidFill>
                <a:latin typeface="Calibri"/>
              </a:rPr>
              <a:t>án</a:t>
            </a:r>
            <a:r>
              <a:rPr lang="en-US" sz="3600" u="sng" dirty="0">
                <a:solidFill>
                  <a:srgbClr val="FF0000"/>
                </a:solidFill>
                <a:latin typeface="Calibri"/>
              </a:rPr>
              <a:t>:</a:t>
            </a:r>
          </a:p>
          <a:p>
            <a:pPr algn="ctr">
              <a:defRPr/>
            </a:pPr>
            <a:r>
              <a:rPr lang="en-US" sz="3600" dirty="0" err="1">
                <a:solidFill>
                  <a:srgbClr val="FF0000"/>
                </a:solidFill>
                <a:latin typeface="Calibri"/>
              </a:rPr>
              <a:t>Cái</a:t>
            </a:r>
            <a:r>
              <a:rPr lang="en-US" sz="3600" dirty="0">
                <a:solidFill>
                  <a:srgbClr val="FF0000"/>
                </a:solidFill>
                <a:latin typeface="Calibri"/>
              </a:rPr>
              <a:t> </a:t>
            </a:r>
            <a:r>
              <a:rPr lang="en-US" sz="3600" dirty="0" err="1">
                <a:solidFill>
                  <a:srgbClr val="FF0000"/>
                </a:solidFill>
                <a:latin typeface="Calibri"/>
              </a:rPr>
              <a:t>cặp</a:t>
            </a:r>
            <a:r>
              <a:rPr lang="en-US" sz="3600" dirty="0">
                <a:solidFill>
                  <a:srgbClr val="FF0000"/>
                </a:solidFill>
                <a:latin typeface="Calibri"/>
              </a:rPr>
              <a:t> </a:t>
            </a:r>
            <a:r>
              <a:rPr lang="en-US" sz="3600" dirty="0" err="1">
                <a:solidFill>
                  <a:srgbClr val="FF0000"/>
                </a:solidFill>
                <a:latin typeface="Calibri"/>
              </a:rPr>
              <a:t>sách</a:t>
            </a:r>
            <a:endParaRPr lang="en-US" sz="3600" dirty="0">
              <a:solidFill>
                <a:srgbClr val="FF0000"/>
              </a:solidFill>
              <a:latin typeface="Calibri"/>
            </a:endParaRPr>
          </a:p>
        </p:txBody>
      </p:sp>
    </p:spTree>
    <p:extLst>
      <p:ext uri="{BB962C8B-B14F-4D97-AF65-F5344CB8AC3E}">
        <p14:creationId xmlns:p14="http://schemas.microsoft.com/office/powerpoint/2010/main" val="40338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2000" fill="hold"/>
                                        <p:tgtEl>
                                          <p:spTgt spid="126"/>
                                        </p:tgtEl>
                                        <p:attrNameLst>
                                          <p:attrName>ppt_x</p:attrName>
                                        </p:attrNameLst>
                                      </p:cBhvr>
                                      <p:tavLst>
                                        <p:tav tm="0">
                                          <p:val>
                                            <p:strVal val="0-#ppt_w/2"/>
                                          </p:val>
                                        </p:tav>
                                        <p:tav tm="100000">
                                          <p:val>
                                            <p:strVal val="#ppt_x"/>
                                          </p:val>
                                        </p:tav>
                                      </p:tavLst>
                                    </p:anim>
                                    <p:anim calcmode="lin" valueType="num">
                                      <p:cBhvr additive="base">
                                        <p:cTn id="8" dur="2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down)">
                                      <p:cBhvr>
                                        <p:cTn id="1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90"/>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51"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30"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defRPr/>
              </a:pPr>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defRPr/>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defRPr/>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412044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4"/>
          <a:srcRect r="17585"/>
          <a:stretch>
            <a:fillRect/>
          </a:stretch>
        </p:blipFill>
        <p:spPr>
          <a:xfrm>
            <a:off x="-19685" y="-13970"/>
            <a:ext cx="12249785" cy="6886575"/>
          </a:xfrm>
          <a:prstGeom prst="rect">
            <a:avLst/>
          </a:prstGeom>
        </p:spPr>
      </p:pic>
      <p:grpSp>
        <p:nvGrpSpPr>
          <p:cNvPr id="16" name="组合 53">
            <a:extLst>
              <a:ext uri="{FF2B5EF4-FFF2-40B4-BE49-F238E27FC236}">
                <a16:creationId xmlns:a16="http://schemas.microsoft.com/office/drawing/2014/main" id="{0D6C0D19-A3CD-493C-8DC6-0F50A019D54B}"/>
              </a:ext>
            </a:extLst>
          </p:cNvPr>
          <p:cNvGrpSpPr/>
          <p:nvPr/>
        </p:nvGrpSpPr>
        <p:grpSpPr>
          <a:xfrm>
            <a:off x="4340447" y="1125690"/>
            <a:ext cx="3529523" cy="1739137"/>
            <a:chOff x="9564105" y="-41534"/>
            <a:chExt cx="1942865" cy="1411513"/>
          </a:xfrm>
        </p:grpSpPr>
        <p:sp>
          <p:nvSpPr>
            <p:cNvPr id="18" name="圆角矩形 46">
              <a:extLst>
                <a:ext uri="{FF2B5EF4-FFF2-40B4-BE49-F238E27FC236}">
                  <a16:creationId xmlns:a16="http://schemas.microsoft.com/office/drawing/2014/main" id="{E5DF681F-104D-4117-BEAD-807E063C69C7}"/>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Arial"/>
                <a:ea typeface="Microsoft YaHei"/>
              </a:endParaRPr>
            </a:p>
          </p:txBody>
        </p:sp>
        <p:grpSp>
          <p:nvGrpSpPr>
            <p:cNvPr id="19" name="组合 47">
              <a:extLst>
                <a:ext uri="{FF2B5EF4-FFF2-40B4-BE49-F238E27FC236}">
                  <a16:creationId xmlns:a16="http://schemas.microsoft.com/office/drawing/2014/main" id="{A2A57A23-A713-4562-90C4-2DB9793E192E}"/>
                </a:ext>
              </a:extLst>
            </p:cNvPr>
            <p:cNvGrpSpPr/>
            <p:nvPr/>
          </p:nvGrpSpPr>
          <p:grpSpPr>
            <a:xfrm>
              <a:off x="9932705" y="-41534"/>
              <a:ext cx="131459" cy="696270"/>
              <a:chOff x="2258684" y="533582"/>
              <a:chExt cx="303045" cy="1605072"/>
            </a:xfrm>
            <a:effectLst/>
          </p:grpSpPr>
          <p:pic>
            <p:nvPicPr>
              <p:cNvPr id="23" name="图片 51">
                <a:extLst>
                  <a:ext uri="{FF2B5EF4-FFF2-40B4-BE49-F238E27FC236}">
                    <a16:creationId xmlns:a16="http://schemas.microsoft.com/office/drawing/2014/main" id="{AEF2C2E9-90A5-4502-AE35-6EE3A88B1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24" name="直接连接符 52">
                <a:extLst>
                  <a:ext uri="{FF2B5EF4-FFF2-40B4-BE49-F238E27FC236}">
                    <a16:creationId xmlns:a16="http://schemas.microsoft.com/office/drawing/2014/main" id="{0360688F-4752-4EDC-B868-CFDFDDA35D47}"/>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 name="组合 48">
              <a:extLst>
                <a:ext uri="{FF2B5EF4-FFF2-40B4-BE49-F238E27FC236}">
                  <a16:creationId xmlns:a16="http://schemas.microsoft.com/office/drawing/2014/main" id="{586FAE61-DE76-4306-8CF2-3F8D321C8B3B}"/>
                </a:ext>
              </a:extLst>
            </p:cNvPr>
            <p:cNvGrpSpPr/>
            <p:nvPr/>
          </p:nvGrpSpPr>
          <p:grpSpPr>
            <a:xfrm>
              <a:off x="11076315" y="-41534"/>
              <a:ext cx="131459" cy="696270"/>
              <a:chOff x="2279650" y="533582"/>
              <a:chExt cx="303045" cy="1605072"/>
            </a:xfrm>
            <a:effectLst/>
          </p:grpSpPr>
          <p:pic>
            <p:nvPicPr>
              <p:cNvPr id="21" name="图片 49">
                <a:extLst>
                  <a:ext uri="{FF2B5EF4-FFF2-40B4-BE49-F238E27FC236}">
                    <a16:creationId xmlns:a16="http://schemas.microsoft.com/office/drawing/2014/main" id="{2667AD38-1157-4F95-A2D4-FE5853E68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22" name="直接连接符 50">
                <a:extLst>
                  <a:ext uri="{FF2B5EF4-FFF2-40B4-BE49-F238E27FC236}">
                    <a16:creationId xmlns:a16="http://schemas.microsoft.com/office/drawing/2014/main" id="{2000CAA9-A8A1-4E0B-97C4-7A1949DAF7B5}"/>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14" name="Picture 13" descr="Logo&#10;&#10;Description automatically generated">
            <a:extLst>
              <a:ext uri="{FF2B5EF4-FFF2-40B4-BE49-F238E27FC236}">
                <a16:creationId xmlns:a16="http://schemas.microsoft.com/office/drawing/2014/main" id="{910C19F5-C52A-454E-848F-362DE64CA01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40445" y="1791694"/>
            <a:ext cx="3894776" cy="1315616"/>
          </a:xfrm>
          <a:prstGeom prst="rect">
            <a:avLst/>
          </a:prstGeom>
        </p:spPr>
      </p:pic>
      <p:grpSp>
        <p:nvGrpSpPr>
          <p:cNvPr id="11" name="Group 10">
            <a:extLst>
              <a:ext uri="{FF2B5EF4-FFF2-40B4-BE49-F238E27FC236}">
                <a16:creationId xmlns:a16="http://schemas.microsoft.com/office/drawing/2014/main" id="{E0F66AAF-8FD3-4DC9-B2B3-DCD9A155C40E}"/>
              </a:ext>
            </a:extLst>
          </p:cNvPr>
          <p:cNvGrpSpPr/>
          <p:nvPr/>
        </p:nvGrpSpPr>
        <p:grpSpPr>
          <a:xfrm>
            <a:off x="2683237" y="543766"/>
            <a:ext cx="6843940" cy="781183"/>
            <a:chOff x="2873170" y="343910"/>
            <a:chExt cx="4312010" cy="1280575"/>
          </a:xfrm>
        </p:grpSpPr>
        <p:sp>
          <p:nvSpPr>
            <p:cNvPr id="12" name="îṥḷíďê">
              <a:extLst>
                <a:ext uri="{FF2B5EF4-FFF2-40B4-BE49-F238E27FC236}">
                  <a16:creationId xmlns:a16="http://schemas.microsoft.com/office/drawing/2014/main" id="{5263FBE9-1E0D-40E4-B334-C686E63A60A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solidFill>
                  <a:srgbClr val="000000"/>
                </a:solidFill>
                <a:latin typeface="Arial"/>
                <a:ea typeface="Microsoft YaHei"/>
              </a:endParaRPr>
            </a:p>
          </p:txBody>
        </p:sp>
        <p:sp>
          <p:nvSpPr>
            <p:cNvPr id="13" name="Google Shape;5317;p41">
              <a:extLst>
                <a:ext uri="{FF2B5EF4-FFF2-40B4-BE49-F238E27FC236}">
                  <a16:creationId xmlns:a16="http://schemas.microsoft.com/office/drawing/2014/main" id="{96CD7C90-E54D-47B6-B452-B8E6BCF67FDE}"/>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a:solidFill>
                    <a:srgbClr val="000000"/>
                  </a:solidFill>
                  <a:latin typeface="Calibri" panose="020F0502020204030204" pitchFamily="34" charset="0"/>
                  <a:cs typeface="Calibri" panose="020F0502020204030204" pitchFamily="34" charset="0"/>
                </a:rPr>
                <a:t>Thứ ... ngày ... tháng ... năm...</a:t>
              </a:r>
              <a:endParaRPr lang="en-US" sz="3600" b="0" dirty="0">
                <a:solidFill>
                  <a:srgbClr val="000000"/>
                </a:solidFill>
                <a:latin typeface="Calibri" panose="020F0502020204030204" pitchFamily="34" charset="0"/>
                <a:cs typeface="Calibri" panose="020F0502020204030204" pitchFamily="34" charset="0"/>
              </a:endParaRPr>
            </a:p>
          </p:txBody>
        </p:sp>
      </p:grpSp>
      <p:sp>
        <p:nvSpPr>
          <p:cNvPr id="3" name="Rectangle: Rounded Corners 2">
            <a:extLst>
              <a:ext uri="{FF2B5EF4-FFF2-40B4-BE49-F238E27FC236}">
                <a16:creationId xmlns:a16="http://schemas.microsoft.com/office/drawing/2014/main" id="{98EF2E98-A4A5-4CDD-9BCD-9D073011C131}"/>
              </a:ext>
            </a:extLst>
          </p:cNvPr>
          <p:cNvSpPr/>
          <p:nvPr/>
        </p:nvSpPr>
        <p:spPr>
          <a:xfrm>
            <a:off x="1685927" y="3429000"/>
            <a:ext cx="9610725" cy="1543050"/>
          </a:xfrm>
          <a:prstGeom prst="roundRect">
            <a:avLst/>
          </a:prstGeom>
          <a:ln w="5715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4000" dirty="0">
              <a:solidFill>
                <a:srgbClr val="FF0000"/>
              </a:solidFill>
              <a:effectLst>
                <a:glow rad="228600">
                  <a:schemeClr val="accent3">
                    <a:satMod val="175000"/>
                    <a:alpha val="40000"/>
                  </a:schemeClr>
                </a:glow>
              </a:effectLst>
              <a:latin typeface="Pattaya" panose="00000500000000000000" pitchFamily="2" charset="-34"/>
              <a:cs typeface="Pattaya" panose="00000500000000000000" pitchFamily="2" charset="-34"/>
            </a:endParaRPr>
          </a:p>
        </p:txBody>
      </p:sp>
      <p:pic>
        <p:nvPicPr>
          <p:cNvPr id="7" name="Picture 6">
            <a:extLst>
              <a:ext uri="{FF2B5EF4-FFF2-40B4-BE49-F238E27FC236}">
                <a16:creationId xmlns:a16="http://schemas.microsoft.com/office/drawing/2014/main" id="{1D81843C-0DE4-4EFC-93F7-4FCCB028B21D}"/>
              </a:ext>
            </a:extLst>
          </p:cNvPr>
          <p:cNvPicPr>
            <a:picLocks noChangeAspect="1"/>
          </p:cNvPicPr>
          <p:nvPr/>
        </p:nvPicPr>
        <p:blipFill>
          <a:blip r:embed="rId8"/>
          <a:stretch>
            <a:fillRect/>
          </a:stretch>
        </p:blipFill>
        <p:spPr>
          <a:xfrm>
            <a:off x="1635402" y="3615451"/>
            <a:ext cx="9711770" cy="1353429"/>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53" presetClass="entr" presetSubtype="16" fill="hold" nodeType="withEffect">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4"/>
          <a:srcRect l="34040" t="830" r="26" b="19244"/>
          <a:stretch>
            <a:fillRect/>
          </a:stretch>
        </p:blipFill>
        <p:spPr>
          <a:xfrm>
            <a:off x="-9525" y="-13970"/>
            <a:ext cx="12239625" cy="6874510"/>
          </a:xfrm>
          <a:prstGeom prst="rect">
            <a:avLst/>
          </a:prstGeom>
        </p:spPr>
      </p:pic>
      <p:pic>
        <p:nvPicPr>
          <p:cNvPr id="9" name="Picture 8">
            <a:extLst>
              <a:ext uri="{FF2B5EF4-FFF2-40B4-BE49-F238E27FC236}">
                <a16:creationId xmlns:a16="http://schemas.microsoft.com/office/drawing/2014/main" id="{57C92C81-00E7-4C77-9D76-60CFA0D6AF90}"/>
              </a:ext>
            </a:extLst>
          </p:cNvPr>
          <p:cNvPicPr>
            <a:picLocks noChangeAspect="1"/>
          </p:cNvPicPr>
          <p:nvPr/>
        </p:nvPicPr>
        <p:blipFill>
          <a:blip r:embed="rId5"/>
          <a:stretch>
            <a:fillRect/>
          </a:stretch>
        </p:blipFill>
        <p:spPr>
          <a:xfrm>
            <a:off x="2505238" y="3499736"/>
            <a:ext cx="2439123" cy="3116353"/>
          </a:xfrm>
          <a:prstGeom prst="rect">
            <a:avLst/>
          </a:prstGeom>
        </p:spPr>
      </p:pic>
      <p:pic>
        <p:nvPicPr>
          <p:cNvPr id="10" name="Picture 9">
            <a:extLst>
              <a:ext uri="{FF2B5EF4-FFF2-40B4-BE49-F238E27FC236}">
                <a16:creationId xmlns:a16="http://schemas.microsoft.com/office/drawing/2014/main" id="{279E0F39-842E-4C9B-8EB6-6F6B17B4E27B}"/>
              </a:ext>
            </a:extLst>
          </p:cNvPr>
          <p:cNvPicPr>
            <a:picLocks noChangeAspect="1"/>
          </p:cNvPicPr>
          <p:nvPr/>
        </p:nvPicPr>
        <p:blipFill>
          <a:blip r:embed="rId6"/>
          <a:stretch>
            <a:fillRect/>
          </a:stretch>
        </p:blipFill>
        <p:spPr>
          <a:xfrm>
            <a:off x="272127" y="3415689"/>
            <a:ext cx="2233109" cy="3225918"/>
          </a:xfrm>
          <a:prstGeom prst="rect">
            <a:avLst/>
          </a:prstGeom>
        </p:spPr>
      </p:pic>
      <p:sp>
        <p:nvSpPr>
          <p:cNvPr id="11" name="五边形 3">
            <a:extLst>
              <a:ext uri="{FF2B5EF4-FFF2-40B4-BE49-F238E27FC236}">
                <a16:creationId xmlns:a16="http://schemas.microsoft.com/office/drawing/2014/main" id="{DA63431A-AAC1-44DB-B68D-64E8BF40B61B}"/>
              </a:ext>
            </a:extLst>
          </p:cNvPr>
          <p:cNvSpPr/>
          <p:nvPr/>
        </p:nvSpPr>
        <p:spPr>
          <a:xfrm flipH="1">
            <a:off x="3708648" y="539949"/>
            <a:ext cx="7453065" cy="2088232"/>
          </a:xfrm>
          <a:prstGeom prst="homePlate">
            <a:avLst>
              <a:gd name="adj" fmla="val 27033"/>
            </a:avLst>
          </a:prstGeom>
          <a:solidFill>
            <a:sysClr val="window" lastClr="FFFFFF"/>
          </a:solidFill>
          <a:ln w="25400" cap="flat" cmpd="sng" algn="ctr">
            <a:solidFill>
              <a:srgbClr val="4BACC6">
                <a:lumMod val="75000"/>
              </a:srgbClr>
            </a:solidFill>
            <a:prstDash val="solid"/>
          </a:ln>
          <a:effectLst>
            <a:glow rad="228600">
              <a:srgbClr val="4F81BD">
                <a:satMod val="175000"/>
                <a:alpha val="40000"/>
              </a:srgbClr>
            </a:glow>
          </a:effectLst>
        </p:spPr>
        <p:txBody>
          <a:bodyPr rtlCol="0" anchor="ctr"/>
          <a:lstStyle/>
          <a:p>
            <a:pPr algn="ctr"/>
            <a:endParaRPr lang="zh-CN" altLang="en-US" kern="0">
              <a:ln>
                <a:solidFill>
                  <a:srgbClr val="1F497D">
                    <a:lumMod val="75000"/>
                  </a:srgbClr>
                </a:solidFill>
              </a:ln>
              <a:solidFill>
                <a:prstClr val="white"/>
              </a:solidFill>
              <a:latin typeface="Calibri"/>
              <a:ea typeface="宋体" panose="02010600030101010101" pitchFamily="2" charset="-122"/>
            </a:endParaRPr>
          </a:p>
        </p:txBody>
      </p:sp>
      <p:sp>
        <p:nvSpPr>
          <p:cNvPr id="12" name="椭圆 4">
            <a:extLst>
              <a:ext uri="{FF2B5EF4-FFF2-40B4-BE49-F238E27FC236}">
                <a16:creationId xmlns:a16="http://schemas.microsoft.com/office/drawing/2014/main" id="{D72BB1CF-CB2A-4B21-8DDD-A50F04DEA3D7}"/>
              </a:ext>
            </a:extLst>
          </p:cNvPr>
          <p:cNvSpPr/>
          <p:nvPr/>
        </p:nvSpPr>
        <p:spPr>
          <a:xfrm>
            <a:off x="4062934" y="1052504"/>
            <a:ext cx="879842" cy="879842"/>
          </a:xfrm>
          <a:prstGeom prst="ellipse">
            <a:avLst/>
          </a:prstGeom>
          <a:solidFill>
            <a:srgbClr val="4BACC6">
              <a:lumMod val="75000"/>
            </a:srgbClr>
          </a:solidFill>
          <a:ln w="381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Calibri"/>
              <a:ea typeface="宋体" panose="02010600030101010101" pitchFamily="2" charset="-122"/>
            </a:endParaRPr>
          </a:p>
        </p:txBody>
      </p:sp>
      <p:sp>
        <p:nvSpPr>
          <p:cNvPr id="13" name="TextBox 12">
            <a:extLst>
              <a:ext uri="{FF2B5EF4-FFF2-40B4-BE49-F238E27FC236}">
                <a16:creationId xmlns:a16="http://schemas.microsoft.com/office/drawing/2014/main" id="{FC93C82A-C05A-49C6-88E6-4F2DF4535879}"/>
              </a:ext>
            </a:extLst>
          </p:cNvPr>
          <p:cNvSpPr txBox="1"/>
          <p:nvPr/>
        </p:nvSpPr>
        <p:spPr>
          <a:xfrm flipH="1">
            <a:off x="4140698" y="1187607"/>
            <a:ext cx="1078537" cy="646331"/>
          </a:xfrm>
          <a:prstGeom prst="rect">
            <a:avLst/>
          </a:prstGeom>
          <a:noFill/>
        </p:spPr>
        <p:txBody>
          <a:bodyPr wrap="square" rtlCol="0">
            <a:spAutoFit/>
          </a:bodyPr>
          <a:lstStyle/>
          <a:p>
            <a:r>
              <a:rPr lang="en-US" altLang="zh-CN" sz="3600" b="1" dirty="0">
                <a:solidFill>
                  <a:prstClr val="white"/>
                </a:solidFill>
                <a:latin typeface="微软雅黑" panose="020B0503020204020204" pitchFamily="34" charset="-122"/>
              </a:rPr>
              <a:t>01</a:t>
            </a:r>
            <a:endParaRPr lang="zh-CN" altLang="en-US" sz="3600" b="1" dirty="0">
              <a:solidFill>
                <a:prstClr val="white"/>
              </a:solidFill>
              <a:latin typeface="微软雅黑" panose="020B0503020204020204" pitchFamily="34" charset="-122"/>
            </a:endParaRPr>
          </a:p>
        </p:txBody>
      </p:sp>
      <p:sp>
        <p:nvSpPr>
          <p:cNvPr id="14" name="TextBox 13">
            <a:extLst>
              <a:ext uri="{FF2B5EF4-FFF2-40B4-BE49-F238E27FC236}">
                <a16:creationId xmlns:a16="http://schemas.microsoft.com/office/drawing/2014/main" id="{53ECC4BF-232A-45A0-A057-CC275D9D6C72}"/>
              </a:ext>
            </a:extLst>
          </p:cNvPr>
          <p:cNvSpPr txBox="1"/>
          <p:nvPr/>
        </p:nvSpPr>
        <p:spPr>
          <a:xfrm>
            <a:off x="8893224" y="8015895"/>
            <a:ext cx="5973110" cy="984885"/>
          </a:xfrm>
          <a:prstGeom prst="rect">
            <a:avLst/>
          </a:prstGeom>
          <a:noFill/>
        </p:spPr>
        <p:txBody>
          <a:bodyPr wrap="none" rtlCol="0">
            <a:spAutoFit/>
          </a:bodyPr>
          <a:lstStyle/>
          <a:p>
            <a:r>
              <a:rPr lang="en-US" sz="5800">
                <a:ln w="190500">
                  <a:solidFill>
                    <a:srgbClr val="F79646">
                      <a:lumMod val="40000"/>
                      <a:lumOff val="60000"/>
                    </a:srgbClr>
                  </a:solidFill>
                </a:ln>
                <a:solidFill>
                  <a:srgbClr val="F79646">
                    <a:lumMod val="60000"/>
                    <a:lumOff val="40000"/>
                  </a:srgbClr>
                </a:solidFill>
                <a:latin typeface="MTD Anydore" panose="02000500000000000000" pitchFamily="50" charset="0"/>
              </a:rPr>
              <a:t>Nhà diễn giả thông thái</a:t>
            </a:r>
          </a:p>
        </p:txBody>
      </p:sp>
      <p:sp>
        <p:nvSpPr>
          <p:cNvPr id="15" name="TextBox 14">
            <a:extLst>
              <a:ext uri="{FF2B5EF4-FFF2-40B4-BE49-F238E27FC236}">
                <a16:creationId xmlns:a16="http://schemas.microsoft.com/office/drawing/2014/main" id="{4C5A2F2B-2224-4F6E-BF57-BA8210B5D07D}"/>
              </a:ext>
            </a:extLst>
          </p:cNvPr>
          <p:cNvSpPr txBox="1"/>
          <p:nvPr/>
        </p:nvSpPr>
        <p:spPr>
          <a:xfrm>
            <a:off x="8893224" y="8015894"/>
            <a:ext cx="5973110" cy="984885"/>
          </a:xfrm>
          <a:prstGeom prst="rect">
            <a:avLst/>
          </a:prstGeom>
          <a:noFill/>
        </p:spPr>
        <p:txBody>
          <a:bodyPr wrap="none" rtlCol="0">
            <a:spAutoFit/>
          </a:bodyPr>
          <a:lstStyle/>
          <a:p>
            <a:r>
              <a:rPr lang="en-US" sz="5800">
                <a:solidFill>
                  <a:srgbClr val="F68D36"/>
                </a:solidFill>
                <a:latin typeface="MTD Anydore" panose="02000500000000000000" pitchFamily="50" charset="0"/>
              </a:rPr>
              <a:t>Nhà diễn giả thông thái</a:t>
            </a:r>
          </a:p>
        </p:txBody>
      </p:sp>
      <p:pic>
        <p:nvPicPr>
          <p:cNvPr id="16" name="Picture 15" descr="A picture containing text&#10;&#10;Description automatically generated">
            <a:extLst>
              <a:ext uri="{FF2B5EF4-FFF2-40B4-BE49-F238E27FC236}">
                <a16:creationId xmlns:a16="http://schemas.microsoft.com/office/drawing/2014/main" id="{DDA30AB8-8E9C-458A-8281-C1CF3071C1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5943" y="975392"/>
            <a:ext cx="6619766" cy="1548953"/>
          </a:xfrm>
          <a:prstGeom prst="rect">
            <a:avLst/>
          </a:prstGeom>
        </p:spPr>
      </p:pic>
      <p:pic>
        <p:nvPicPr>
          <p:cNvPr id="17" name="Picture 16" descr="A picture containing light&#10;&#10;Description automatically generated">
            <a:extLst>
              <a:ext uri="{FF2B5EF4-FFF2-40B4-BE49-F238E27FC236}">
                <a16:creationId xmlns:a16="http://schemas.microsoft.com/office/drawing/2014/main" id="{87D1A2AD-56D7-4CDF-8692-49A9EF38E1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085408">
            <a:off x="3483772" y="5350964"/>
            <a:ext cx="1773597" cy="1224697"/>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2F92C2CA-B62C-4A37-8081-F005466005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90575">
            <a:off x="-88834" y="5311154"/>
            <a:ext cx="1773597" cy="1224697"/>
          </a:xfrm>
          <a:prstGeom prst="rect">
            <a:avLst/>
          </a:prstGeom>
        </p:spPr>
      </p:pic>
      <p:pic>
        <p:nvPicPr>
          <p:cNvPr id="19" name="Picture 18">
            <a:extLst>
              <a:ext uri="{FF2B5EF4-FFF2-40B4-BE49-F238E27FC236}">
                <a16:creationId xmlns:a16="http://schemas.microsoft.com/office/drawing/2014/main" id="{8138FF89-F211-495D-9CD4-B0A14E3535CF}"/>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saturation sat="200000"/>
                    </a14:imgEffect>
                  </a14:imgLayer>
                </a14:imgProps>
              </a:ext>
            </a:extLst>
          </a:blip>
          <a:srcRect l="9287"/>
          <a:stretch/>
        </p:blipFill>
        <p:spPr>
          <a:xfrm>
            <a:off x="8463526" y="3837005"/>
            <a:ext cx="3766574" cy="3023537"/>
          </a:xfrm>
          <a:prstGeom prst="rect">
            <a:avLst/>
          </a:prstGeom>
          <a:ln>
            <a:noFill/>
          </a:ln>
          <a:effectLst>
            <a:softEdge rad="112500"/>
          </a:effectLst>
        </p:spPr>
      </p:pic>
    </p:spTree>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500" fill="hold"/>
                                            <p:tgtEl>
                                              <p:spTgt spid="1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500" fill="hold"/>
                                            <p:tgtEl>
                                              <p:spTgt spid="12"/>
                                            </p:tgtEl>
                                            <p:attrNameLst>
                                              <p:attrName>ppt_x</p:attrName>
                                            </p:attrNameLst>
                                          </p:cBhvr>
                                          <p:tavLst>
                                            <p:tav tm="0">
                                              <p:val>
                                                <p:strVal val="1+#ppt_w/2"/>
                                              </p:val>
                                            </p:tav>
                                            <p:tav tm="100000">
                                              <p:val>
                                                <p:strVal val="#ppt_x"/>
                                              </p:val>
                                            </p:tav>
                                          </p:tavLst>
                                        </p:anim>
                                        <p:anim calcmode="lin" valueType="num" p14:bounceEnd="66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66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6000">
                                          <p:cBhvr additive="base">
                                            <p:cTn id="15" dur="500" fill="hold"/>
                                            <p:tgtEl>
                                              <p:spTgt spid="13"/>
                                            </p:tgtEl>
                                            <p:attrNameLst>
                                              <p:attrName>ppt_x</p:attrName>
                                            </p:attrNameLst>
                                          </p:cBhvr>
                                          <p:tavLst>
                                            <p:tav tm="0">
                                              <p:val>
                                                <p:strVal val="1+#ppt_w/2"/>
                                              </p:val>
                                            </p:tav>
                                            <p:tav tm="100000">
                                              <p:val>
                                                <p:strVal val="#ppt_x"/>
                                              </p:val>
                                            </p:tav>
                                          </p:tavLst>
                                        </p:anim>
                                        <p:anim calcmode="lin" valueType="num" p14:bounceEnd="66000">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6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6000">
                                          <p:cBhvr additive="base">
                                            <p:cTn id="23" dur="500" fill="hold"/>
                                            <p:tgtEl>
                                              <p:spTgt spid="10"/>
                                            </p:tgtEl>
                                            <p:attrNameLst>
                                              <p:attrName>ppt_x</p:attrName>
                                            </p:attrNameLst>
                                          </p:cBhvr>
                                          <p:tavLst>
                                            <p:tav tm="0">
                                              <p:val>
                                                <p:strVal val="0-#ppt_w/2"/>
                                              </p:val>
                                            </p:tav>
                                            <p:tav tm="100000">
                                              <p:val>
                                                <p:strVal val="#ppt_x"/>
                                              </p:val>
                                            </p:tav>
                                          </p:tavLst>
                                        </p:anim>
                                        <p:anim calcmode="lin" valueType="num" p14:bounceEnd="66000">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14:presetBounceEnd="66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66000">
                                          <p:cBhvr additive="base">
                                            <p:cTn id="27" dur="500" fill="hold"/>
                                            <p:tgtEl>
                                              <p:spTgt spid="16"/>
                                            </p:tgtEl>
                                            <p:attrNameLst>
                                              <p:attrName>ppt_x</p:attrName>
                                            </p:attrNameLst>
                                          </p:cBhvr>
                                          <p:tavLst>
                                            <p:tav tm="0">
                                              <p:val>
                                                <p:strVal val="1+#ppt_w/2"/>
                                              </p:val>
                                            </p:tav>
                                            <p:tav tm="100000">
                                              <p:val>
                                                <p:strVal val="#ppt_x"/>
                                              </p:val>
                                            </p:tav>
                                          </p:tavLst>
                                        </p:anim>
                                        <p:anim calcmode="lin" valueType="num" p14:bounceEnd="66000">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6" fill="hold" nodeType="withEffect" p14:presetBounceEnd="66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66000">
                                          <p:cBhvr additive="base">
                                            <p:cTn id="31" dur="500" fill="hold"/>
                                            <p:tgtEl>
                                              <p:spTgt spid="17"/>
                                            </p:tgtEl>
                                            <p:attrNameLst>
                                              <p:attrName>ppt_x</p:attrName>
                                            </p:attrNameLst>
                                          </p:cBhvr>
                                          <p:tavLst>
                                            <p:tav tm="0">
                                              <p:val>
                                                <p:strVal val="1+#ppt_w/2"/>
                                              </p:val>
                                            </p:tav>
                                            <p:tav tm="100000">
                                              <p:val>
                                                <p:strVal val="#ppt_x"/>
                                              </p:val>
                                            </p:tav>
                                          </p:tavLst>
                                        </p:anim>
                                        <p:anim calcmode="lin" valueType="num" p14:bounceEnd="66000">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14:presetBounceEnd="66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66000">
                                          <p:cBhvr additive="base">
                                            <p:cTn id="35" dur="500" fill="hold"/>
                                            <p:tgtEl>
                                              <p:spTgt spid="18"/>
                                            </p:tgtEl>
                                            <p:attrNameLst>
                                              <p:attrName>ppt_x</p:attrName>
                                            </p:attrNameLst>
                                          </p:cBhvr>
                                          <p:tavLst>
                                            <p:tav tm="0">
                                              <p:val>
                                                <p:strVal val="0-#ppt_w/2"/>
                                              </p:val>
                                            </p:tav>
                                            <p:tav tm="100000">
                                              <p:val>
                                                <p:strVal val="#ppt_x"/>
                                              </p:val>
                                            </p:tav>
                                          </p:tavLst>
                                        </p:anim>
                                        <p:anim calcmode="lin" valueType="num" p14:bounceEnd="66000">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F:\1914986_1350306881 [转换].png">
            <a:extLst>
              <a:ext uri="{FF2B5EF4-FFF2-40B4-BE49-F238E27FC236}">
                <a16:creationId xmlns:a16="http://schemas.microsoft.com/office/drawing/2014/main" id="{EF7DE185-C05E-4E3C-8978-DF378852E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33184" b="20433"/>
          <a:stretch/>
        </p:blipFill>
        <p:spPr bwMode="auto">
          <a:xfrm>
            <a:off x="6243778" y="4223111"/>
            <a:ext cx="5448854" cy="26348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5468d5583d3d6.png">
            <a:extLst>
              <a:ext uri="{FF2B5EF4-FFF2-40B4-BE49-F238E27FC236}">
                <a16:creationId xmlns:a16="http://schemas.microsoft.com/office/drawing/2014/main" id="{7E56802A-5905-4275-A21B-1900A95EF4F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06" r="41622"/>
          <a:stretch/>
        </p:blipFill>
        <p:spPr bwMode="auto">
          <a:xfrm flipH="1">
            <a:off x="10063401" y="1727360"/>
            <a:ext cx="1720542" cy="509913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1123979-EB99-4D60-A163-919E0E951D21}"/>
              </a:ext>
            </a:extLst>
          </p:cNvPr>
          <p:cNvGrpSpPr/>
          <p:nvPr/>
        </p:nvGrpSpPr>
        <p:grpSpPr>
          <a:xfrm>
            <a:off x="2196725" y="90031"/>
            <a:ext cx="7100851" cy="806743"/>
            <a:chOff x="2873170" y="343910"/>
            <a:chExt cx="4357102" cy="2185113"/>
          </a:xfrm>
        </p:grpSpPr>
        <p:sp>
          <p:nvSpPr>
            <p:cNvPr id="14" name="îṥḷíďê">
              <a:extLst>
                <a:ext uri="{FF2B5EF4-FFF2-40B4-BE49-F238E27FC236}">
                  <a16:creationId xmlns:a16="http://schemas.microsoft.com/office/drawing/2014/main" id="{B88CC9F0-436A-447A-AF72-89048CFE1DCA}"/>
                </a:ext>
              </a:extLst>
            </p:cNvPr>
            <p:cNvSpPr/>
            <p:nvPr/>
          </p:nvSpPr>
          <p:spPr bwMode="auto">
            <a:xfrm>
              <a:off x="2873170" y="343910"/>
              <a:ext cx="4342058" cy="2185113"/>
            </a:xfrm>
            <a:prstGeom prst="roundRect">
              <a:avLst>
                <a:gd name="adj" fmla="val 50000"/>
              </a:avLst>
            </a:prstGeom>
            <a:solidFill>
              <a:schemeClr val="bg1"/>
            </a:solidFill>
            <a:ln w="76200" cap="rnd" cmpd="thickThin">
              <a:solidFill>
                <a:schemeClr val="accent1"/>
              </a:solidFill>
              <a:prstDash val="sysDash"/>
              <a:round/>
              <a:headEnd/>
              <a:tailEnd/>
            </a:ln>
          </p:spPr>
          <p:txBody>
            <a:bodyPr rot="0" spcFirstLastPara="0" vertOverflow="overflow" horzOverflow="overflow" vert="horz" wrap="square" lIns="68755" tIns="34378" rIns="68755" bIns="34378"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6777"/>
              <a:endParaRPr lang="en-US" altLang="zh-CN" sz="1053" dirty="0">
                <a:solidFill>
                  <a:prstClr val="black"/>
                </a:solidFill>
                <a:latin typeface="Calibri"/>
                <a:ea typeface="宋体" panose="02010600030101010101" pitchFamily="2" charset="-122"/>
              </a:endParaRPr>
            </a:p>
          </p:txBody>
        </p:sp>
        <p:sp>
          <p:nvSpPr>
            <p:cNvPr id="15" name="Google Shape;5317;p41">
              <a:extLst>
                <a:ext uri="{FF2B5EF4-FFF2-40B4-BE49-F238E27FC236}">
                  <a16:creationId xmlns:a16="http://schemas.microsoft.com/office/drawing/2014/main" id="{4627BE6F-4EE8-4385-B0BE-4E781D87AB7A}"/>
                </a:ext>
              </a:extLst>
            </p:cNvPr>
            <p:cNvSpPr txBox="1">
              <a:spLocks/>
            </p:cNvSpPr>
            <p:nvPr/>
          </p:nvSpPr>
          <p:spPr>
            <a:xfrm>
              <a:off x="2984395" y="440029"/>
              <a:ext cx="4245877" cy="1004055"/>
            </a:xfrm>
            <a:prstGeom prst="rect">
              <a:avLst/>
            </a:prstGeom>
            <a:noFill/>
            <a:ln>
              <a:noFill/>
            </a:ln>
          </p:spPr>
          <p:txBody>
            <a:bodyPr spcFirstLastPara="1" wrap="square" lIns="68744" tIns="68744" rIns="68744" bIns="68744"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916777">
                <a:buClr>
                  <a:prstClr val="black"/>
                </a:buClr>
              </a:pPr>
              <a:r>
                <a:rPr lang="en-US" sz="4000" dirty="0" err="1">
                  <a:solidFill>
                    <a:prstClr val="black"/>
                  </a:solidFill>
                  <a:latin typeface="Calibri"/>
                </a:rPr>
                <a:t>Cùng</a:t>
              </a:r>
              <a:r>
                <a:rPr lang="en-US" sz="4000" dirty="0">
                  <a:solidFill>
                    <a:prstClr val="black"/>
                  </a:solidFill>
                  <a:latin typeface="Calibri"/>
                </a:rPr>
                <a:t> </a:t>
              </a:r>
              <a:r>
                <a:rPr lang="en-US" sz="4000" dirty="0" err="1">
                  <a:solidFill>
                    <a:prstClr val="black"/>
                  </a:solidFill>
                  <a:latin typeface="Calibri"/>
                </a:rPr>
                <a:t>nhau</a:t>
              </a:r>
              <a:r>
                <a:rPr lang="en-US" sz="4000" dirty="0">
                  <a:solidFill>
                    <a:prstClr val="black"/>
                  </a:solidFill>
                  <a:latin typeface="Calibri"/>
                </a:rPr>
                <a:t> </a:t>
              </a:r>
              <a:r>
                <a:rPr lang="en-US" sz="4000" dirty="0" err="1">
                  <a:solidFill>
                    <a:prstClr val="black"/>
                  </a:solidFill>
                  <a:latin typeface="Calibri"/>
                </a:rPr>
                <a:t>thảo</a:t>
              </a:r>
              <a:r>
                <a:rPr lang="en-US" sz="4000" dirty="0">
                  <a:solidFill>
                    <a:prstClr val="black"/>
                  </a:solidFill>
                  <a:latin typeface="Calibri"/>
                </a:rPr>
                <a:t> </a:t>
              </a:r>
              <a:r>
                <a:rPr lang="en-US" sz="4000" dirty="0" err="1">
                  <a:solidFill>
                    <a:prstClr val="black"/>
                  </a:solidFill>
                  <a:latin typeface="Calibri"/>
                </a:rPr>
                <a:t>luận</a:t>
              </a:r>
              <a:endParaRPr lang="en-US" sz="4000" dirty="0">
                <a:solidFill>
                  <a:prstClr val="black"/>
                </a:solidFill>
                <a:latin typeface="Calibri"/>
              </a:endParaRPr>
            </a:p>
          </p:txBody>
        </p:sp>
      </p:grpSp>
      <p:grpSp>
        <p:nvGrpSpPr>
          <p:cNvPr id="17" name="Group 16">
            <a:extLst>
              <a:ext uri="{FF2B5EF4-FFF2-40B4-BE49-F238E27FC236}">
                <a16:creationId xmlns:a16="http://schemas.microsoft.com/office/drawing/2014/main" id="{57416595-366C-4267-82C1-4272608C6870}"/>
              </a:ext>
            </a:extLst>
          </p:cNvPr>
          <p:cNvGrpSpPr/>
          <p:nvPr/>
        </p:nvGrpSpPr>
        <p:grpSpPr>
          <a:xfrm>
            <a:off x="1848678" y="1689754"/>
            <a:ext cx="8368749" cy="647741"/>
            <a:chOff x="1268940" y="1685449"/>
            <a:chExt cx="4311916" cy="646091"/>
          </a:xfrm>
        </p:grpSpPr>
        <p:sp>
          <p:nvSpPr>
            <p:cNvPr id="4" name="TextBox 3">
              <a:extLst>
                <a:ext uri="{FF2B5EF4-FFF2-40B4-BE49-F238E27FC236}">
                  <a16:creationId xmlns:a16="http://schemas.microsoft.com/office/drawing/2014/main" id="{6A087911-4418-41FB-856B-AFAADFB79C0A}"/>
                </a:ext>
              </a:extLst>
            </p:cNvPr>
            <p:cNvSpPr txBox="1"/>
            <p:nvPr/>
          </p:nvSpPr>
          <p:spPr>
            <a:xfrm>
              <a:off x="1387860" y="1685449"/>
              <a:ext cx="4192996" cy="646091"/>
            </a:xfrm>
            <a:prstGeom prst="rect">
              <a:avLst/>
            </a:prstGeom>
            <a:noFill/>
          </p:spPr>
          <p:txBody>
            <a:bodyPr wrap="square" rtlCol="0">
              <a:spAutoFit/>
            </a:bodyPr>
            <a:lstStyle/>
            <a:p>
              <a:pPr defTabSz="916777"/>
              <a:r>
                <a:rPr lang="en-US" sz="3609" dirty="0" err="1">
                  <a:solidFill>
                    <a:prstClr val="black"/>
                  </a:solidFill>
                  <a:latin typeface="Calibri"/>
                </a:rPr>
                <a:t>Em</a:t>
              </a:r>
              <a:r>
                <a:rPr lang="en-US" sz="3609" dirty="0">
                  <a:solidFill>
                    <a:prstClr val="black"/>
                  </a:solidFill>
                  <a:latin typeface="Calibri"/>
                </a:rPr>
                <a:t> </a:t>
              </a:r>
              <a:r>
                <a:rPr lang="en-US" sz="3609" dirty="0" err="1">
                  <a:solidFill>
                    <a:prstClr val="black"/>
                  </a:solidFill>
                  <a:latin typeface="Calibri"/>
                </a:rPr>
                <a:t>muốn</a:t>
              </a:r>
              <a:r>
                <a:rPr lang="en-US" sz="3609" dirty="0">
                  <a:solidFill>
                    <a:prstClr val="black"/>
                  </a:solidFill>
                  <a:latin typeface="Calibri"/>
                </a:rPr>
                <a:t> </a:t>
              </a:r>
              <a:r>
                <a:rPr lang="en-US" sz="3609" dirty="0" err="1">
                  <a:solidFill>
                    <a:prstClr val="black"/>
                  </a:solidFill>
                  <a:latin typeface="Calibri"/>
                </a:rPr>
                <a:t>giới</a:t>
              </a:r>
              <a:r>
                <a:rPr lang="en-US" sz="3609" dirty="0">
                  <a:solidFill>
                    <a:prstClr val="black"/>
                  </a:solidFill>
                  <a:latin typeface="Calibri"/>
                </a:rPr>
                <a:t> </a:t>
              </a:r>
              <a:r>
                <a:rPr lang="en-US" sz="3609" dirty="0" err="1">
                  <a:solidFill>
                    <a:prstClr val="black"/>
                  </a:solidFill>
                  <a:latin typeface="Calibri"/>
                </a:rPr>
                <a:t>thiệu</a:t>
              </a:r>
              <a:r>
                <a:rPr lang="en-US" sz="3609" dirty="0">
                  <a:solidFill>
                    <a:prstClr val="black"/>
                  </a:solidFill>
                  <a:latin typeface="Calibri"/>
                </a:rPr>
                <a:t> </a:t>
              </a:r>
              <a:r>
                <a:rPr lang="en-US" sz="3609" dirty="0" err="1">
                  <a:solidFill>
                    <a:prstClr val="black"/>
                  </a:solidFill>
                  <a:latin typeface="Calibri"/>
                </a:rPr>
                <a:t>đồ</a:t>
              </a:r>
              <a:r>
                <a:rPr lang="en-US" sz="3609" dirty="0">
                  <a:solidFill>
                    <a:prstClr val="black"/>
                  </a:solidFill>
                  <a:latin typeface="Calibri"/>
                </a:rPr>
                <a:t> </a:t>
              </a:r>
              <a:r>
                <a:rPr lang="en-US" sz="3609" dirty="0" err="1">
                  <a:solidFill>
                    <a:prstClr val="black"/>
                  </a:solidFill>
                  <a:latin typeface="Calibri"/>
                </a:rPr>
                <a:t>dùng</a:t>
              </a:r>
              <a:r>
                <a:rPr lang="en-US" sz="3609" dirty="0">
                  <a:solidFill>
                    <a:prstClr val="black"/>
                  </a:solidFill>
                  <a:latin typeface="Calibri"/>
                </a:rPr>
                <a:t> </a:t>
              </a:r>
              <a:r>
                <a:rPr lang="en-US" sz="3609" dirty="0" err="1">
                  <a:solidFill>
                    <a:prstClr val="black"/>
                  </a:solidFill>
                  <a:latin typeface="Calibri"/>
                </a:rPr>
                <a:t>học</a:t>
              </a:r>
              <a:r>
                <a:rPr lang="en-US" sz="3609" dirty="0">
                  <a:solidFill>
                    <a:prstClr val="black"/>
                  </a:solidFill>
                  <a:latin typeface="Calibri"/>
                </a:rPr>
                <a:t> </a:t>
              </a:r>
              <a:r>
                <a:rPr lang="en-US" sz="3609" dirty="0" err="1">
                  <a:solidFill>
                    <a:prstClr val="black"/>
                  </a:solidFill>
                  <a:latin typeface="Calibri"/>
                </a:rPr>
                <a:t>tập</a:t>
              </a:r>
              <a:r>
                <a:rPr lang="en-US" sz="3609" dirty="0">
                  <a:solidFill>
                    <a:prstClr val="black"/>
                  </a:solidFill>
                  <a:latin typeface="Calibri"/>
                </a:rPr>
                <a:t> </a:t>
              </a:r>
              <a:r>
                <a:rPr lang="en-US" sz="3609" dirty="0" err="1">
                  <a:solidFill>
                    <a:prstClr val="black"/>
                  </a:solidFill>
                  <a:latin typeface="Calibri"/>
                </a:rPr>
                <a:t>nào</a:t>
              </a:r>
              <a:r>
                <a:rPr lang="en-US" sz="3609" dirty="0">
                  <a:solidFill>
                    <a:prstClr val="black"/>
                  </a:solidFill>
                  <a:latin typeface="Calibri"/>
                </a:rPr>
                <a:t>?</a:t>
              </a:r>
            </a:p>
          </p:txBody>
        </p:sp>
        <p:sp>
          <p:nvSpPr>
            <p:cNvPr id="3" name="Oval 2">
              <a:extLst>
                <a:ext uri="{FF2B5EF4-FFF2-40B4-BE49-F238E27FC236}">
                  <a16:creationId xmlns:a16="http://schemas.microsoft.com/office/drawing/2014/main" id="{52C3D8F9-0463-4F0E-86FD-56D5DD184C4A}"/>
                </a:ext>
              </a:extLst>
            </p:cNvPr>
            <p:cNvSpPr/>
            <p:nvPr/>
          </p:nvSpPr>
          <p:spPr>
            <a:xfrm>
              <a:off x="1268940" y="1992677"/>
              <a:ext cx="118920" cy="19827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en-US" sz="1805">
                <a:solidFill>
                  <a:prstClr val="white"/>
                </a:solidFill>
                <a:latin typeface="Calibri"/>
              </a:endParaRPr>
            </a:p>
          </p:txBody>
        </p:sp>
      </p:grpSp>
      <p:sp>
        <p:nvSpPr>
          <p:cNvPr id="25" name="Freeform: Shape 24">
            <a:extLst>
              <a:ext uri="{FF2B5EF4-FFF2-40B4-BE49-F238E27FC236}">
                <a16:creationId xmlns:a16="http://schemas.microsoft.com/office/drawing/2014/main" id="{21A77228-8BFC-4409-80D5-19859B6C86E2}"/>
              </a:ext>
            </a:extLst>
          </p:cNvPr>
          <p:cNvSpPr/>
          <p:nvPr/>
        </p:nvSpPr>
        <p:spPr>
          <a:xfrm rot="781238">
            <a:off x="-1577345" y="1912039"/>
            <a:ext cx="3911895" cy="5345262"/>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D1E3F3"/>
          </a:solidFill>
          <a:ln w="16447" cap="flat">
            <a:noFill/>
            <a:prstDash val="solid"/>
            <a:miter/>
          </a:ln>
        </p:spPr>
        <p:txBody>
          <a:bodyPr rtlCol="0" anchor="ctr"/>
          <a:lstStyle/>
          <a:p>
            <a:pPr defTabSz="916777"/>
            <a:endParaRPr lang="en-US" sz="1805">
              <a:solidFill>
                <a:prstClr val="black"/>
              </a:solidFill>
              <a:latin typeface="Calibri"/>
            </a:endParaRPr>
          </a:p>
        </p:txBody>
      </p:sp>
      <p:sp>
        <p:nvSpPr>
          <p:cNvPr id="26" name="Freeform: Shape 25">
            <a:extLst>
              <a:ext uri="{FF2B5EF4-FFF2-40B4-BE49-F238E27FC236}">
                <a16:creationId xmlns:a16="http://schemas.microsoft.com/office/drawing/2014/main" id="{FA079BCA-A64A-487E-8600-686BC4B36432}"/>
              </a:ext>
            </a:extLst>
          </p:cNvPr>
          <p:cNvSpPr/>
          <p:nvPr/>
        </p:nvSpPr>
        <p:spPr>
          <a:xfrm rot="20910766">
            <a:off x="-183917" y="5440983"/>
            <a:ext cx="4385413" cy="4331006"/>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chemeClr val="accent1">
              <a:lumMod val="60000"/>
              <a:lumOff val="40000"/>
            </a:schemeClr>
          </a:solidFill>
          <a:ln w="16447" cap="flat">
            <a:noFill/>
            <a:prstDash val="solid"/>
            <a:miter/>
          </a:ln>
        </p:spPr>
        <p:txBody>
          <a:bodyPr rtlCol="0" anchor="ctr"/>
          <a:lstStyle/>
          <a:p>
            <a:pPr defTabSz="916777"/>
            <a:endParaRPr lang="en-US" sz="1805">
              <a:solidFill>
                <a:prstClr val="black"/>
              </a:solidFill>
              <a:latin typeface="Calibri"/>
            </a:endParaRPr>
          </a:p>
        </p:txBody>
      </p:sp>
      <p:pic>
        <p:nvPicPr>
          <p:cNvPr id="18" name="Picture 17">
            <a:extLst>
              <a:ext uri="{FF2B5EF4-FFF2-40B4-BE49-F238E27FC236}">
                <a16:creationId xmlns:a16="http://schemas.microsoft.com/office/drawing/2014/main" id="{F7EC8A72-B262-40DA-9547-79D8182D1C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9287"/>
          <a:stretch/>
        </p:blipFill>
        <p:spPr>
          <a:xfrm>
            <a:off x="8425426" y="3956275"/>
            <a:ext cx="3766574" cy="3023537"/>
          </a:xfrm>
          <a:prstGeom prst="rect">
            <a:avLst/>
          </a:prstGeom>
          <a:ln>
            <a:noFill/>
          </a:ln>
          <a:effectLst>
            <a:softEdge rad="112500"/>
          </a:effectLst>
        </p:spPr>
      </p:pic>
      <p:grpSp>
        <p:nvGrpSpPr>
          <p:cNvPr id="22" name="Group 21">
            <a:extLst>
              <a:ext uri="{FF2B5EF4-FFF2-40B4-BE49-F238E27FC236}">
                <a16:creationId xmlns:a16="http://schemas.microsoft.com/office/drawing/2014/main" id="{4264E237-DF1C-4398-8F2E-21BEFCE2D0D8}"/>
              </a:ext>
            </a:extLst>
          </p:cNvPr>
          <p:cNvGrpSpPr/>
          <p:nvPr/>
        </p:nvGrpSpPr>
        <p:grpSpPr>
          <a:xfrm>
            <a:off x="1763850" y="2598274"/>
            <a:ext cx="8368749" cy="1203150"/>
            <a:chOff x="1268940" y="1685449"/>
            <a:chExt cx="4311916" cy="1200085"/>
          </a:xfrm>
        </p:grpSpPr>
        <p:sp>
          <p:nvSpPr>
            <p:cNvPr id="23" name="TextBox 22">
              <a:extLst>
                <a:ext uri="{FF2B5EF4-FFF2-40B4-BE49-F238E27FC236}">
                  <a16:creationId xmlns:a16="http://schemas.microsoft.com/office/drawing/2014/main" id="{65E40636-0AE0-45A6-B68E-9F87FFDA4C0B}"/>
                </a:ext>
              </a:extLst>
            </p:cNvPr>
            <p:cNvSpPr txBox="1"/>
            <p:nvPr/>
          </p:nvSpPr>
          <p:spPr>
            <a:xfrm>
              <a:off x="1387860" y="1685449"/>
              <a:ext cx="4192996" cy="1200085"/>
            </a:xfrm>
            <a:prstGeom prst="rect">
              <a:avLst/>
            </a:prstGeom>
            <a:noFill/>
          </p:spPr>
          <p:txBody>
            <a:bodyPr wrap="square" rtlCol="0">
              <a:spAutoFit/>
            </a:bodyPr>
            <a:lstStyle/>
            <a:p>
              <a:pPr defTabSz="916777"/>
              <a:r>
                <a:rPr lang="en-US" sz="3609" dirty="0" err="1">
                  <a:solidFill>
                    <a:prstClr val="black"/>
                  </a:solidFill>
                  <a:latin typeface="Calibri"/>
                </a:rPr>
                <a:t>Đồ</a:t>
              </a:r>
              <a:r>
                <a:rPr lang="en-US" sz="3609" dirty="0">
                  <a:solidFill>
                    <a:prstClr val="black"/>
                  </a:solidFill>
                  <a:latin typeface="Calibri"/>
                </a:rPr>
                <a:t> </a:t>
              </a:r>
              <a:r>
                <a:rPr lang="en-US" sz="3609" dirty="0" err="1">
                  <a:solidFill>
                    <a:prstClr val="black"/>
                  </a:solidFill>
                  <a:latin typeface="Calibri"/>
                </a:rPr>
                <a:t>dùng</a:t>
              </a:r>
              <a:r>
                <a:rPr lang="en-US" sz="3609" dirty="0">
                  <a:solidFill>
                    <a:prstClr val="black"/>
                  </a:solidFill>
                  <a:latin typeface="Calibri"/>
                </a:rPr>
                <a:t> </a:t>
              </a:r>
              <a:r>
                <a:rPr lang="en-US" sz="3609" dirty="0" err="1">
                  <a:solidFill>
                    <a:prstClr val="black"/>
                  </a:solidFill>
                  <a:latin typeface="Calibri"/>
                </a:rPr>
                <a:t>đó</a:t>
              </a:r>
              <a:r>
                <a:rPr lang="en-US" sz="3609" dirty="0">
                  <a:solidFill>
                    <a:prstClr val="black"/>
                  </a:solidFill>
                  <a:latin typeface="Calibri"/>
                </a:rPr>
                <a:t> </a:t>
              </a:r>
              <a:r>
                <a:rPr lang="en-US" sz="3609" dirty="0" err="1">
                  <a:solidFill>
                    <a:prstClr val="black"/>
                  </a:solidFill>
                  <a:latin typeface="Calibri"/>
                </a:rPr>
                <a:t>có</a:t>
              </a:r>
              <a:r>
                <a:rPr lang="en-US" sz="3609" dirty="0">
                  <a:solidFill>
                    <a:prstClr val="black"/>
                  </a:solidFill>
                  <a:latin typeface="Calibri"/>
                </a:rPr>
                <a:t> </a:t>
              </a:r>
              <a:r>
                <a:rPr lang="en-US" sz="3609" dirty="0" err="1">
                  <a:solidFill>
                    <a:prstClr val="black"/>
                  </a:solidFill>
                  <a:latin typeface="Calibri"/>
                </a:rPr>
                <a:t>hình</a:t>
              </a:r>
              <a:r>
                <a:rPr lang="en-US" sz="3609" dirty="0">
                  <a:solidFill>
                    <a:prstClr val="black"/>
                  </a:solidFill>
                  <a:latin typeface="Calibri"/>
                </a:rPr>
                <a:t> </a:t>
              </a:r>
              <a:r>
                <a:rPr lang="en-US" sz="3609" dirty="0" err="1">
                  <a:solidFill>
                    <a:prstClr val="black"/>
                  </a:solidFill>
                  <a:latin typeface="Calibri"/>
                </a:rPr>
                <a:t>dạng</a:t>
              </a:r>
              <a:r>
                <a:rPr lang="en-US" sz="3609" dirty="0">
                  <a:solidFill>
                    <a:prstClr val="black"/>
                  </a:solidFill>
                  <a:latin typeface="Calibri"/>
                </a:rPr>
                <a:t>, </a:t>
              </a:r>
              <a:r>
                <a:rPr lang="en-US" sz="3609" dirty="0" err="1">
                  <a:solidFill>
                    <a:prstClr val="black"/>
                  </a:solidFill>
                  <a:latin typeface="Calibri"/>
                </a:rPr>
                <a:t>màu</a:t>
              </a:r>
              <a:r>
                <a:rPr lang="en-US" sz="3609" dirty="0">
                  <a:solidFill>
                    <a:prstClr val="black"/>
                  </a:solidFill>
                  <a:latin typeface="Calibri"/>
                </a:rPr>
                <a:t> </a:t>
              </a:r>
              <a:r>
                <a:rPr lang="en-US" sz="3609" dirty="0" err="1">
                  <a:solidFill>
                    <a:prstClr val="black"/>
                  </a:solidFill>
                  <a:latin typeface="Calibri"/>
                </a:rPr>
                <a:t>sắc</a:t>
              </a:r>
              <a:r>
                <a:rPr lang="en-US" sz="3609" dirty="0">
                  <a:solidFill>
                    <a:prstClr val="black"/>
                  </a:solidFill>
                  <a:latin typeface="Calibri"/>
                </a:rPr>
                <a:t> </a:t>
              </a:r>
              <a:r>
                <a:rPr lang="en-US" sz="3609" dirty="0" err="1">
                  <a:solidFill>
                    <a:prstClr val="black"/>
                  </a:solidFill>
                  <a:latin typeface="Calibri"/>
                </a:rPr>
                <a:t>như</a:t>
              </a:r>
              <a:r>
                <a:rPr lang="en-US" sz="3609" dirty="0">
                  <a:solidFill>
                    <a:prstClr val="black"/>
                  </a:solidFill>
                  <a:latin typeface="Calibri"/>
                </a:rPr>
                <a:t> </a:t>
              </a:r>
              <a:r>
                <a:rPr lang="en-US" sz="3609" dirty="0" err="1">
                  <a:solidFill>
                    <a:prstClr val="black"/>
                  </a:solidFill>
                  <a:latin typeface="Calibri"/>
                </a:rPr>
                <a:t>thế</a:t>
              </a:r>
              <a:r>
                <a:rPr lang="en-US" sz="3609" dirty="0">
                  <a:solidFill>
                    <a:prstClr val="black"/>
                  </a:solidFill>
                  <a:latin typeface="Calibri"/>
                </a:rPr>
                <a:t> </a:t>
              </a:r>
              <a:r>
                <a:rPr lang="en-US" sz="3609" dirty="0" err="1">
                  <a:solidFill>
                    <a:prstClr val="black"/>
                  </a:solidFill>
                  <a:latin typeface="Calibri"/>
                </a:rPr>
                <a:t>nào</a:t>
              </a:r>
              <a:r>
                <a:rPr lang="en-US" sz="3609" dirty="0">
                  <a:solidFill>
                    <a:prstClr val="black"/>
                  </a:solidFill>
                  <a:latin typeface="Calibri"/>
                </a:rPr>
                <a:t>?</a:t>
              </a:r>
            </a:p>
          </p:txBody>
        </p:sp>
        <p:sp>
          <p:nvSpPr>
            <p:cNvPr id="24" name="Oval 23">
              <a:extLst>
                <a:ext uri="{FF2B5EF4-FFF2-40B4-BE49-F238E27FC236}">
                  <a16:creationId xmlns:a16="http://schemas.microsoft.com/office/drawing/2014/main" id="{0685EABC-FB97-4071-AB8B-75341D2ED2FB}"/>
                </a:ext>
              </a:extLst>
            </p:cNvPr>
            <p:cNvSpPr/>
            <p:nvPr/>
          </p:nvSpPr>
          <p:spPr>
            <a:xfrm>
              <a:off x="1268940" y="1992677"/>
              <a:ext cx="118920" cy="19827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en-US" sz="1805">
                <a:solidFill>
                  <a:prstClr val="white"/>
                </a:solidFill>
                <a:latin typeface="Calibri"/>
              </a:endParaRPr>
            </a:p>
          </p:txBody>
        </p:sp>
      </p:grpSp>
      <p:grpSp>
        <p:nvGrpSpPr>
          <p:cNvPr id="30" name="Group 29">
            <a:extLst>
              <a:ext uri="{FF2B5EF4-FFF2-40B4-BE49-F238E27FC236}">
                <a16:creationId xmlns:a16="http://schemas.microsoft.com/office/drawing/2014/main" id="{EA8F5E9E-0FB4-4AEF-8C23-BC831854A620}"/>
              </a:ext>
            </a:extLst>
          </p:cNvPr>
          <p:cNvGrpSpPr/>
          <p:nvPr/>
        </p:nvGrpSpPr>
        <p:grpSpPr>
          <a:xfrm>
            <a:off x="1763850" y="3849002"/>
            <a:ext cx="8368749" cy="647741"/>
            <a:chOff x="1268940" y="1685449"/>
            <a:chExt cx="4311916" cy="646091"/>
          </a:xfrm>
        </p:grpSpPr>
        <p:sp>
          <p:nvSpPr>
            <p:cNvPr id="31" name="TextBox 30">
              <a:extLst>
                <a:ext uri="{FF2B5EF4-FFF2-40B4-BE49-F238E27FC236}">
                  <a16:creationId xmlns:a16="http://schemas.microsoft.com/office/drawing/2014/main" id="{A55B5E91-BCB4-4490-9630-DCEF0702E995}"/>
                </a:ext>
              </a:extLst>
            </p:cNvPr>
            <p:cNvSpPr txBox="1"/>
            <p:nvPr/>
          </p:nvSpPr>
          <p:spPr>
            <a:xfrm>
              <a:off x="1387860" y="1685449"/>
              <a:ext cx="4192996" cy="646091"/>
            </a:xfrm>
            <a:prstGeom prst="rect">
              <a:avLst/>
            </a:prstGeom>
            <a:noFill/>
          </p:spPr>
          <p:txBody>
            <a:bodyPr wrap="square" rtlCol="0">
              <a:spAutoFit/>
            </a:bodyPr>
            <a:lstStyle/>
            <a:p>
              <a:pPr defTabSz="916777"/>
              <a:r>
                <a:rPr lang="en-US" sz="3609" dirty="0" err="1">
                  <a:solidFill>
                    <a:prstClr val="black"/>
                  </a:solidFill>
                  <a:latin typeface="Calibri"/>
                </a:rPr>
                <a:t>Công</a:t>
              </a:r>
              <a:r>
                <a:rPr lang="en-US" sz="3609" dirty="0">
                  <a:solidFill>
                    <a:prstClr val="black"/>
                  </a:solidFill>
                  <a:latin typeface="Calibri"/>
                </a:rPr>
                <a:t> </a:t>
              </a:r>
              <a:r>
                <a:rPr lang="en-US" sz="3609" dirty="0" err="1">
                  <a:solidFill>
                    <a:prstClr val="black"/>
                  </a:solidFill>
                  <a:latin typeface="Calibri"/>
                </a:rPr>
                <a:t>dụng</a:t>
              </a:r>
              <a:r>
                <a:rPr lang="en-US" sz="3609" dirty="0">
                  <a:solidFill>
                    <a:prstClr val="black"/>
                  </a:solidFill>
                  <a:latin typeface="Calibri"/>
                </a:rPr>
                <a:t> </a:t>
              </a:r>
              <a:r>
                <a:rPr lang="en-US" sz="3609" dirty="0" err="1">
                  <a:solidFill>
                    <a:prstClr val="black"/>
                  </a:solidFill>
                  <a:latin typeface="Calibri"/>
                </a:rPr>
                <a:t>của</a:t>
              </a:r>
              <a:r>
                <a:rPr lang="en-US" sz="3609" dirty="0">
                  <a:solidFill>
                    <a:prstClr val="black"/>
                  </a:solidFill>
                  <a:latin typeface="Calibri"/>
                </a:rPr>
                <a:t> </a:t>
              </a:r>
              <a:r>
                <a:rPr lang="en-US" sz="3609" dirty="0" err="1">
                  <a:solidFill>
                    <a:prstClr val="black"/>
                  </a:solidFill>
                  <a:latin typeface="Calibri"/>
                </a:rPr>
                <a:t>đồ</a:t>
              </a:r>
              <a:r>
                <a:rPr lang="en-US" sz="3609" dirty="0">
                  <a:solidFill>
                    <a:prstClr val="black"/>
                  </a:solidFill>
                  <a:latin typeface="Calibri"/>
                </a:rPr>
                <a:t> </a:t>
              </a:r>
              <a:r>
                <a:rPr lang="en-US" sz="3609" dirty="0" err="1">
                  <a:solidFill>
                    <a:prstClr val="black"/>
                  </a:solidFill>
                  <a:latin typeface="Calibri"/>
                </a:rPr>
                <a:t>vật</a:t>
              </a:r>
              <a:r>
                <a:rPr lang="en-US" sz="3609" dirty="0">
                  <a:solidFill>
                    <a:prstClr val="black"/>
                  </a:solidFill>
                  <a:latin typeface="Calibri"/>
                </a:rPr>
                <a:t> </a:t>
              </a:r>
              <a:r>
                <a:rPr lang="en-US" sz="3609" dirty="0" err="1">
                  <a:solidFill>
                    <a:prstClr val="black"/>
                  </a:solidFill>
                  <a:latin typeface="Calibri"/>
                </a:rPr>
                <a:t>đó</a:t>
              </a:r>
              <a:r>
                <a:rPr lang="en-US" sz="3609" dirty="0">
                  <a:solidFill>
                    <a:prstClr val="black"/>
                  </a:solidFill>
                  <a:latin typeface="Calibri"/>
                </a:rPr>
                <a:t> </a:t>
              </a:r>
              <a:r>
                <a:rPr lang="en-US" sz="3609" dirty="0" err="1">
                  <a:solidFill>
                    <a:prstClr val="black"/>
                  </a:solidFill>
                  <a:latin typeface="Calibri"/>
                </a:rPr>
                <a:t>là</a:t>
              </a:r>
              <a:r>
                <a:rPr lang="en-US" sz="3609" dirty="0">
                  <a:solidFill>
                    <a:prstClr val="black"/>
                  </a:solidFill>
                  <a:latin typeface="Calibri"/>
                </a:rPr>
                <a:t> </a:t>
              </a:r>
              <a:r>
                <a:rPr lang="en-US" sz="3609" dirty="0" err="1">
                  <a:solidFill>
                    <a:prstClr val="black"/>
                  </a:solidFill>
                  <a:latin typeface="Calibri"/>
                </a:rPr>
                <a:t>gì</a:t>
              </a:r>
              <a:r>
                <a:rPr lang="en-US" sz="3609" dirty="0">
                  <a:solidFill>
                    <a:prstClr val="black"/>
                  </a:solidFill>
                  <a:latin typeface="Calibri"/>
                </a:rPr>
                <a:t>?</a:t>
              </a:r>
            </a:p>
          </p:txBody>
        </p:sp>
        <p:sp>
          <p:nvSpPr>
            <p:cNvPr id="32" name="Oval 31">
              <a:extLst>
                <a:ext uri="{FF2B5EF4-FFF2-40B4-BE49-F238E27FC236}">
                  <a16:creationId xmlns:a16="http://schemas.microsoft.com/office/drawing/2014/main" id="{27610881-8C9E-46D8-AD4D-A5F0A6E40921}"/>
                </a:ext>
              </a:extLst>
            </p:cNvPr>
            <p:cNvSpPr/>
            <p:nvPr/>
          </p:nvSpPr>
          <p:spPr>
            <a:xfrm>
              <a:off x="1268940" y="1992677"/>
              <a:ext cx="118920" cy="19827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en-US" sz="1805">
                <a:solidFill>
                  <a:prstClr val="white"/>
                </a:solidFill>
                <a:latin typeface="Calibri"/>
              </a:endParaRPr>
            </a:p>
          </p:txBody>
        </p:sp>
      </p:grpSp>
      <p:grpSp>
        <p:nvGrpSpPr>
          <p:cNvPr id="34" name="Group 33">
            <a:extLst>
              <a:ext uri="{FF2B5EF4-FFF2-40B4-BE49-F238E27FC236}">
                <a16:creationId xmlns:a16="http://schemas.microsoft.com/office/drawing/2014/main" id="{EF398EDA-FE61-4144-B61E-EBB1C248F213}"/>
              </a:ext>
            </a:extLst>
          </p:cNvPr>
          <p:cNvGrpSpPr/>
          <p:nvPr/>
        </p:nvGrpSpPr>
        <p:grpSpPr>
          <a:xfrm>
            <a:off x="1766053" y="4853955"/>
            <a:ext cx="8368749" cy="647741"/>
            <a:chOff x="1268940" y="1685449"/>
            <a:chExt cx="4311916" cy="646091"/>
          </a:xfrm>
        </p:grpSpPr>
        <p:sp>
          <p:nvSpPr>
            <p:cNvPr id="35" name="TextBox 34">
              <a:extLst>
                <a:ext uri="{FF2B5EF4-FFF2-40B4-BE49-F238E27FC236}">
                  <a16:creationId xmlns:a16="http://schemas.microsoft.com/office/drawing/2014/main" id="{34DFEF57-D6F5-4804-A922-26499F3BCC70}"/>
                </a:ext>
              </a:extLst>
            </p:cNvPr>
            <p:cNvSpPr txBox="1"/>
            <p:nvPr/>
          </p:nvSpPr>
          <p:spPr>
            <a:xfrm>
              <a:off x="1387860" y="1685449"/>
              <a:ext cx="4192996" cy="646091"/>
            </a:xfrm>
            <a:prstGeom prst="rect">
              <a:avLst/>
            </a:prstGeom>
            <a:noFill/>
          </p:spPr>
          <p:txBody>
            <a:bodyPr wrap="square" rtlCol="0">
              <a:spAutoFit/>
            </a:bodyPr>
            <a:lstStyle/>
            <a:p>
              <a:pPr defTabSz="916777"/>
              <a:r>
                <a:rPr lang="en-US" sz="3609" dirty="0" err="1">
                  <a:solidFill>
                    <a:prstClr val="black"/>
                  </a:solidFill>
                  <a:latin typeface="Calibri"/>
                </a:rPr>
                <a:t>Làm</a:t>
              </a:r>
              <a:r>
                <a:rPr lang="en-US" sz="3609" dirty="0">
                  <a:solidFill>
                    <a:prstClr val="black"/>
                  </a:solidFill>
                  <a:latin typeface="Calibri"/>
                </a:rPr>
                <a:t> </a:t>
              </a:r>
              <a:r>
                <a:rPr lang="en-US" sz="3609" dirty="0" err="1">
                  <a:solidFill>
                    <a:prstClr val="black"/>
                  </a:solidFill>
                  <a:latin typeface="Calibri"/>
                </a:rPr>
                <a:t>thế</a:t>
              </a:r>
              <a:r>
                <a:rPr lang="en-US" sz="3609" dirty="0">
                  <a:solidFill>
                    <a:prstClr val="black"/>
                  </a:solidFill>
                  <a:latin typeface="Calibri"/>
                </a:rPr>
                <a:t> </a:t>
              </a:r>
              <a:r>
                <a:rPr lang="en-US" sz="3609" dirty="0" err="1">
                  <a:solidFill>
                    <a:prstClr val="black"/>
                  </a:solidFill>
                  <a:latin typeface="Calibri"/>
                </a:rPr>
                <a:t>nào</a:t>
              </a:r>
              <a:r>
                <a:rPr lang="en-US" sz="3609" dirty="0">
                  <a:solidFill>
                    <a:prstClr val="black"/>
                  </a:solidFill>
                  <a:latin typeface="Calibri"/>
                </a:rPr>
                <a:t> </a:t>
              </a:r>
              <a:r>
                <a:rPr lang="en-US" sz="3609" dirty="0" err="1">
                  <a:solidFill>
                    <a:prstClr val="black"/>
                  </a:solidFill>
                  <a:latin typeface="Calibri"/>
                </a:rPr>
                <a:t>để</a:t>
              </a:r>
              <a:r>
                <a:rPr lang="en-US" sz="3609" dirty="0">
                  <a:solidFill>
                    <a:prstClr val="black"/>
                  </a:solidFill>
                  <a:latin typeface="Calibri"/>
                </a:rPr>
                <a:t> </a:t>
              </a:r>
              <a:r>
                <a:rPr lang="en-US" sz="3609" dirty="0" err="1">
                  <a:solidFill>
                    <a:prstClr val="black"/>
                  </a:solidFill>
                  <a:latin typeface="Calibri"/>
                </a:rPr>
                <a:t>bảo</a:t>
              </a:r>
              <a:r>
                <a:rPr lang="en-US" sz="3609" dirty="0">
                  <a:solidFill>
                    <a:prstClr val="black"/>
                  </a:solidFill>
                  <a:latin typeface="Calibri"/>
                </a:rPr>
                <a:t> </a:t>
              </a:r>
              <a:r>
                <a:rPr lang="en-US" sz="3609" dirty="0" err="1">
                  <a:solidFill>
                    <a:prstClr val="black"/>
                  </a:solidFill>
                  <a:latin typeface="Calibri"/>
                </a:rPr>
                <a:t>quản</a:t>
              </a:r>
              <a:r>
                <a:rPr lang="en-US" sz="3609" dirty="0">
                  <a:solidFill>
                    <a:prstClr val="black"/>
                  </a:solidFill>
                  <a:latin typeface="Calibri"/>
                </a:rPr>
                <a:t> </a:t>
              </a:r>
              <a:r>
                <a:rPr lang="en-US" sz="3609" dirty="0" err="1">
                  <a:solidFill>
                    <a:prstClr val="black"/>
                  </a:solidFill>
                  <a:latin typeface="Calibri"/>
                </a:rPr>
                <a:t>đồ</a:t>
              </a:r>
              <a:r>
                <a:rPr lang="en-US" sz="3609" dirty="0">
                  <a:solidFill>
                    <a:prstClr val="black"/>
                  </a:solidFill>
                  <a:latin typeface="Calibri"/>
                </a:rPr>
                <a:t> </a:t>
              </a:r>
              <a:r>
                <a:rPr lang="en-US" sz="3609" dirty="0" err="1">
                  <a:solidFill>
                    <a:prstClr val="black"/>
                  </a:solidFill>
                  <a:latin typeface="Calibri"/>
                </a:rPr>
                <a:t>vật</a:t>
              </a:r>
              <a:r>
                <a:rPr lang="en-US" sz="3609" dirty="0">
                  <a:solidFill>
                    <a:prstClr val="black"/>
                  </a:solidFill>
                  <a:latin typeface="Calibri"/>
                </a:rPr>
                <a:t> </a:t>
              </a:r>
              <a:r>
                <a:rPr lang="en-US" sz="3609" dirty="0" err="1">
                  <a:solidFill>
                    <a:prstClr val="black"/>
                  </a:solidFill>
                  <a:latin typeface="Calibri"/>
                </a:rPr>
                <a:t>đó</a:t>
              </a:r>
              <a:r>
                <a:rPr lang="en-US" sz="3609" dirty="0">
                  <a:solidFill>
                    <a:prstClr val="black"/>
                  </a:solidFill>
                  <a:latin typeface="Calibri"/>
                </a:rPr>
                <a:t>?</a:t>
              </a:r>
            </a:p>
          </p:txBody>
        </p:sp>
        <p:sp>
          <p:nvSpPr>
            <p:cNvPr id="36" name="Oval 35">
              <a:extLst>
                <a:ext uri="{FF2B5EF4-FFF2-40B4-BE49-F238E27FC236}">
                  <a16:creationId xmlns:a16="http://schemas.microsoft.com/office/drawing/2014/main" id="{4DEE1C6F-C760-4F78-8C85-3528DBDF0616}"/>
                </a:ext>
              </a:extLst>
            </p:cNvPr>
            <p:cNvSpPr/>
            <p:nvPr/>
          </p:nvSpPr>
          <p:spPr>
            <a:xfrm>
              <a:off x="1268940" y="1992677"/>
              <a:ext cx="118920" cy="19827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777"/>
              <a:endParaRPr lang="en-US" sz="1805">
                <a:solidFill>
                  <a:prstClr val="white"/>
                </a:solidFill>
                <a:latin typeface="Calibri"/>
              </a:endParaRPr>
            </a:p>
          </p:txBody>
        </p:sp>
      </p:grpSp>
    </p:spTree>
    <p:extLst>
      <p:ext uri="{BB962C8B-B14F-4D97-AF65-F5344CB8AC3E}">
        <p14:creationId xmlns:p14="http://schemas.microsoft.com/office/powerpoint/2010/main" val="2826105944"/>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500" fill="hold"/>
                                            <p:tgtEl>
                                              <p:spTgt spid="25"/>
                                            </p:tgtEl>
                                            <p:attrNameLst>
                                              <p:attrName>ppt_x</p:attrName>
                                            </p:attrNameLst>
                                          </p:cBhvr>
                                          <p:tavLst>
                                            <p:tav tm="0">
                                              <p:val>
                                                <p:strVal val="0-#ppt_w/2"/>
                                              </p:val>
                                            </p:tav>
                                            <p:tav tm="100000">
                                              <p:val>
                                                <p:strVal val="#ppt_x"/>
                                              </p:val>
                                            </p:tav>
                                          </p:tavLst>
                                        </p:anim>
                                        <p:anim calcmode="lin" valueType="num" p14:bounceEnd="66000">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14:presetBounceEnd="66000">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14:bounceEnd="66000">
                                          <p:cBhvr additive="base">
                                            <p:cTn id="15" dur="500" fill="hold"/>
                                            <p:tgtEl>
                                              <p:spTgt spid="26"/>
                                            </p:tgtEl>
                                            <p:attrNameLst>
                                              <p:attrName>ppt_x</p:attrName>
                                            </p:attrNameLst>
                                          </p:cBhvr>
                                          <p:tavLst>
                                            <p:tav tm="0">
                                              <p:val>
                                                <p:strVal val="0-#ppt_w/2"/>
                                              </p:val>
                                            </p:tav>
                                            <p:tav tm="100000">
                                              <p:val>
                                                <p:strVal val="#ppt_x"/>
                                              </p:val>
                                            </p:tav>
                                          </p:tavLst>
                                        </p:anim>
                                        <p:anim calcmode="lin" valueType="num" p14:bounceEnd="66000">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6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14:presetBounceEnd="66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66000">
                                          <p:cBhvr additive="base">
                                            <p:cTn id="24" dur="5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72</TotalTime>
  <Words>467</Words>
  <Application>Microsoft Office PowerPoint</Application>
  <PresentationFormat>Widescreen</PresentationFormat>
  <Paragraphs>93</Paragraphs>
  <Slides>20</Slides>
  <Notes>13</Notes>
  <HiddenSlides>0</HiddenSlides>
  <MMClips>6</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Gloria Hallelujah</vt:lpstr>
      <vt:lpstr>微软雅黑</vt:lpstr>
      <vt:lpstr>MTD Anydore</vt:lpstr>
      <vt:lpstr>思源黑体 CN Bold</vt:lpstr>
      <vt:lpstr>方正清刻本悦宋简体</vt:lpstr>
      <vt:lpstr>Arial</vt:lpstr>
      <vt:lpstr>Arial-Rounded</vt:lpstr>
      <vt:lpstr>Calibri</vt:lpstr>
      <vt:lpstr>Calibri Light</vt:lpstr>
      <vt:lpstr>Pattaya</vt:lpstr>
      <vt:lpstr>Office 主题</vt:lpstr>
      <vt:lpstr>自定义设计方案</vt:lpstr>
      <vt:lpstr>1_Office 主题</vt:lpstr>
      <vt:lpstr>1_自定义设计方案</vt:lpstr>
      <vt:lpstr>2_jeppt.com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25</cp:revision>
  <dcterms:created xsi:type="dcterms:W3CDTF">2022-03-13T14:41:42Z</dcterms:created>
  <dcterms:modified xsi:type="dcterms:W3CDTF">2022-12-11T03:01:24Z</dcterms:modified>
</cp:coreProperties>
</file>