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9" r:id="rId2"/>
    <p:sldId id="359" r:id="rId3"/>
    <p:sldId id="415" r:id="rId4"/>
    <p:sldId id="370" r:id="rId5"/>
    <p:sldId id="322" r:id="rId6"/>
    <p:sldId id="441" r:id="rId7"/>
    <p:sldId id="431" r:id="rId8"/>
    <p:sldId id="432" r:id="rId9"/>
    <p:sldId id="401" r:id="rId10"/>
    <p:sldId id="404" r:id="rId11"/>
    <p:sldId id="418" r:id="rId12"/>
    <p:sldId id="402" r:id="rId13"/>
    <p:sldId id="433" r:id="rId14"/>
    <p:sldId id="434" r:id="rId15"/>
    <p:sldId id="419" r:id="rId16"/>
    <p:sldId id="443" r:id="rId17"/>
    <p:sldId id="321" r:id="rId18"/>
    <p:sldId id="439" r:id="rId19"/>
    <p:sldId id="437" r:id="rId20"/>
    <p:sldId id="438" r:id="rId21"/>
    <p:sldId id="435" r:id="rId22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CCFF"/>
    <a:srgbClr val="33CCFF"/>
    <a:srgbClr val="0099CC"/>
    <a:srgbClr val="F1CF15"/>
    <a:srgbClr val="F6D857"/>
    <a:srgbClr val="F6E471"/>
    <a:srgbClr val="A7CD6B"/>
    <a:srgbClr val="E98954"/>
    <a:srgbClr val="2AB5E1"/>
    <a:srgbClr val="EA7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94667" autoAdjust="0"/>
  </p:normalViewPr>
  <p:slideViewPr>
    <p:cSldViewPr>
      <p:cViewPr varScale="1">
        <p:scale>
          <a:sx n="85" d="100"/>
          <a:sy n="85" d="100"/>
        </p:scale>
        <p:origin x="1116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2024/1/22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5195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8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0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99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80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4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8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9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1" y="2907512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6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0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48284" y="122861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39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3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4" y="1814294"/>
            <a:ext cx="791078" cy="100009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00202" y="1665511"/>
            <a:ext cx="6575978" cy="3020789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42" name="图片 10">
            <a:extLst>
              <a:ext uri="{FF2B5EF4-FFF2-40B4-BE49-F238E27FC236}">
                <a16:creationId xmlns:a16="http://schemas.microsoft.com/office/drawing/2014/main" id="{B5D7D44A-5CB0-408A-8CA8-857F73D53F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686" y="2808350"/>
            <a:ext cx="1221762" cy="772696"/>
          </a:xfrm>
          <a:prstGeom prst="rect">
            <a:avLst/>
          </a:prstGeom>
        </p:spPr>
      </p:pic>
      <p:sp>
        <p:nvSpPr>
          <p:cNvPr id="43" name="文本框 5">
            <a:extLst>
              <a:ext uri="{FF2B5EF4-FFF2-40B4-BE49-F238E27FC236}">
                <a16:creationId xmlns:a16="http://schemas.microsoft.com/office/drawing/2014/main" id="{C0CD1A9C-1143-4B8F-822E-439DAAC086C8}"/>
              </a:ext>
            </a:extLst>
          </p:cNvPr>
          <p:cNvSpPr txBox="1"/>
          <p:nvPr/>
        </p:nvSpPr>
        <p:spPr>
          <a:xfrm>
            <a:off x="3566392" y="2913547"/>
            <a:ext cx="2233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1A2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" y="1626485"/>
            <a:ext cx="7317472" cy="3441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1A40C-3D11-41AE-8550-BF147B4FEE93}"/>
              </a:ext>
            </a:extLst>
          </p:cNvPr>
          <p:cNvSpPr txBox="1"/>
          <p:nvPr/>
        </p:nvSpPr>
        <p:spPr>
          <a:xfrm>
            <a:off x="913264" y="483518"/>
            <a:ext cx="7317472" cy="138499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" y="1626485"/>
            <a:ext cx="7317472" cy="344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F034D-5CF4-47D4-9661-64CD7290E804}"/>
              </a:ext>
            </a:extLst>
          </p:cNvPr>
          <p:cNvSpPr txBox="1"/>
          <p:nvPr/>
        </p:nvSpPr>
        <p:spPr>
          <a:xfrm>
            <a:off x="971600" y="555526"/>
            <a:ext cx="7259136" cy="954107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b.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vấp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298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" y="1626485"/>
            <a:ext cx="7317472" cy="344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C2FAA-DCA1-486D-B233-6AEC1500BE1F}"/>
              </a:ext>
            </a:extLst>
          </p:cNvPr>
          <p:cNvSpPr txBox="1"/>
          <p:nvPr/>
        </p:nvSpPr>
        <p:spPr>
          <a:xfrm>
            <a:off x="827584" y="483518"/>
            <a:ext cx="7704856" cy="138499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c.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dừng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933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QUY TRÌNH VIẾT CHỮ K HOA CỠ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1142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307E1-EE56-4FD7-891F-AF7986D4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7534"/>
            <a:ext cx="8596873" cy="36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2CCCF0-6047-433A-A7DE-9E81B7898FFE}"/>
              </a:ext>
            </a:extLst>
          </p:cNvPr>
          <p:cNvSpPr txBox="1"/>
          <p:nvPr/>
        </p:nvSpPr>
        <p:spPr>
          <a:xfrm>
            <a:off x="442052" y="2193101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DDA30-EEE6-4ABF-B67F-EA9D42BFEF37}"/>
              </a:ext>
            </a:extLst>
          </p:cNvPr>
          <p:cNvSpPr txBox="1"/>
          <p:nvPr/>
        </p:nvSpPr>
        <p:spPr>
          <a:xfrm>
            <a:off x="465715" y="3435846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89A165-1FF9-4156-93A0-2607B61D138F}"/>
              </a:ext>
            </a:extLst>
          </p:cNvPr>
          <p:cNvSpPr txBox="1"/>
          <p:nvPr/>
        </p:nvSpPr>
        <p:spPr>
          <a:xfrm>
            <a:off x="2717459" y="2186380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BB0BE-2937-41C8-9C2E-776C47BB2E94}"/>
              </a:ext>
            </a:extLst>
          </p:cNvPr>
          <p:cNvSpPr txBox="1"/>
          <p:nvPr/>
        </p:nvSpPr>
        <p:spPr>
          <a:xfrm>
            <a:off x="5032704" y="2205601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BF8BE-6154-4B1B-BC68-C71E438D77ED}"/>
              </a:ext>
            </a:extLst>
          </p:cNvPr>
          <p:cNvSpPr txBox="1"/>
          <p:nvPr/>
        </p:nvSpPr>
        <p:spPr>
          <a:xfrm>
            <a:off x="7347949" y="2171436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17E227-69E2-429D-839F-F398444D4C01}"/>
              </a:ext>
            </a:extLst>
          </p:cNvPr>
          <p:cNvSpPr txBox="1"/>
          <p:nvPr/>
        </p:nvSpPr>
        <p:spPr>
          <a:xfrm>
            <a:off x="2717459" y="3435846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01167-0B5F-47A9-922C-808BC07889F6}"/>
              </a:ext>
            </a:extLst>
          </p:cNvPr>
          <p:cNvSpPr txBox="1"/>
          <p:nvPr/>
        </p:nvSpPr>
        <p:spPr>
          <a:xfrm>
            <a:off x="5021715" y="3444987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39D80-E843-45A9-80BD-C8D34B5BEA20}"/>
              </a:ext>
            </a:extLst>
          </p:cNvPr>
          <p:cNvSpPr txBox="1"/>
          <p:nvPr/>
        </p:nvSpPr>
        <p:spPr>
          <a:xfrm>
            <a:off x="7469987" y="3457078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9872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38D45-BEF8-4F06-A12D-5B38BF2B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39" y="699542"/>
            <a:ext cx="855612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44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828103" y="82610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3949" y="2093520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23" name="圆角矩形 1">
            <a:extLst>
              <a:ext uri="{FF2B5EF4-FFF2-40B4-BE49-F238E27FC236}">
                <a16:creationId xmlns:a16="http://schemas.microsoft.com/office/drawing/2014/main" id="{F3A2DF6D-61CF-4E2F-B56C-BC3B2F742DE5}"/>
              </a:ext>
            </a:extLst>
          </p:cNvPr>
          <p:cNvSpPr/>
          <p:nvPr/>
        </p:nvSpPr>
        <p:spPr>
          <a:xfrm>
            <a:off x="2699786" y="112780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003918-9A62-4F61-8FFD-E0E644845843}"/>
              </a:ext>
            </a:extLst>
          </p:cNvPr>
          <p:cNvSpPr txBox="1"/>
          <p:nvPr/>
        </p:nvSpPr>
        <p:spPr>
          <a:xfrm>
            <a:off x="3523011" y="1171414"/>
            <a:ext cx="211939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BBC33-02E3-4587-B2AC-F7FF98D9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0" y="1059582"/>
            <a:ext cx="874164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096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04BB7-2584-4BB9-8730-C95AEBA4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40416"/>
            <a:ext cx="7416825" cy="5103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115A5C-FB1A-436C-9AF4-041F288ADE8C}"/>
              </a:ext>
            </a:extLst>
          </p:cNvPr>
          <p:cNvSpPr txBox="1"/>
          <p:nvPr/>
        </p:nvSpPr>
        <p:spPr>
          <a:xfrm>
            <a:off x="2920472" y="843558"/>
            <a:ext cx="4099800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dừng lại      </a:t>
            </a:r>
            <a:r>
              <a:rPr lang="en-US" sz="10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dừng lại</a:t>
            </a:r>
            <a:endParaRPr lang="en-US" sz="2400" noProof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4C447-3929-46F6-9BCA-1072C7C3D124}"/>
              </a:ext>
            </a:extLst>
          </p:cNvPr>
          <p:cNvSpPr txBox="1"/>
          <p:nvPr/>
        </p:nvSpPr>
        <p:spPr>
          <a:xfrm>
            <a:off x="2920472" y="1766653"/>
            <a:ext cx="4099800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Ĳ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Ĳ</a:t>
            </a:r>
            <a:r>
              <a:rPr lang="vi-VN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vi-VN" sz="2400" noProof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F5DBE-AE74-49C2-BAC9-9E195F7E227A}"/>
              </a:ext>
            </a:extLst>
          </p:cNvPr>
          <p:cNvSpPr txBox="1"/>
          <p:nvPr/>
        </p:nvSpPr>
        <p:spPr>
          <a:xfrm>
            <a:off x="1029274" y="3633286"/>
            <a:ext cx="70711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200000"/>
              </a:lnSpc>
              <a:spcAft>
                <a:spcPts val="600"/>
              </a:spcAft>
            </a:pP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Khi hƋng ngã, nai vĖ dừng lại, đỡ hƋng</a:t>
            </a:r>
            <a:endParaRPr lang="en-US" sz="2400" noProof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80735-888C-4E22-852C-65F2FA122590}"/>
              </a:ext>
            </a:extLst>
          </p:cNvPr>
          <p:cNvSpPr txBox="1"/>
          <p:nvPr/>
        </p:nvSpPr>
        <p:spPr>
          <a:xfrm>
            <a:off x="533602" y="4083918"/>
            <a:ext cx="28862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200000"/>
              </a:lnSpc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1418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Sau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555925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;p3">
            <a:extLst>
              <a:ext uri="{FF2B5EF4-FFF2-40B4-BE49-F238E27FC236}">
                <a16:creationId xmlns:a16="http://schemas.microsoft.com/office/drawing/2014/main" id="{C3DDD0BB-D6E5-4CFA-8380-B80FDE0854FA}"/>
              </a:ext>
            </a:extLst>
          </p:cNvPr>
          <p:cNvSpPr/>
          <p:nvPr/>
        </p:nvSpPr>
        <p:spPr>
          <a:xfrm>
            <a:off x="971600" y="1203598"/>
            <a:ext cx="6912768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oăng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C0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oac</a:t>
            </a:r>
            <a:endParaRPr lang="en-US" sz="4800" dirty="0">
              <a:solidFill>
                <a:srgbClr val="C0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oach</a:t>
            </a:r>
            <a:endParaRPr sz="4800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3964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Sau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AA0772-831C-4FA1-9801-B3D8D445A135}"/>
              </a:ext>
            </a:extLst>
          </p:cNvPr>
          <p:cNvCxnSpPr>
            <a:cxnSpLocks/>
          </p:cNvCxnSpPr>
          <p:nvPr/>
        </p:nvCxnSpPr>
        <p:spPr>
          <a:xfrm>
            <a:off x="2699792" y="1203598"/>
            <a:ext cx="95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8E7DAC-D352-4A01-836D-86D2C34E51A5}"/>
              </a:ext>
            </a:extLst>
          </p:cNvPr>
          <p:cNvCxnSpPr>
            <a:cxnSpLocks/>
          </p:cNvCxnSpPr>
          <p:nvPr/>
        </p:nvCxnSpPr>
        <p:spPr>
          <a:xfrm>
            <a:off x="7256329" y="1707654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E73CE5-90C8-4A23-881E-6DECD84C59B4}"/>
              </a:ext>
            </a:extLst>
          </p:cNvPr>
          <p:cNvCxnSpPr>
            <a:cxnSpLocks/>
          </p:cNvCxnSpPr>
          <p:nvPr/>
        </p:nvCxnSpPr>
        <p:spPr>
          <a:xfrm>
            <a:off x="8028384" y="3219822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39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91680" y="170765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31309" y="22208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0" y="2758664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75656" y="3219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80312" y="3688909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576</Words>
  <Application>Microsoft Office PowerPoint</Application>
  <PresentationFormat>On-screen Show (16:9)</PresentationFormat>
  <Paragraphs>74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Microsoft YaHei</vt:lpstr>
      <vt:lpstr>Microsoft YaHei</vt:lpstr>
      <vt:lpstr>Arial</vt:lpstr>
      <vt:lpstr>Arial-Rounded</vt:lpstr>
      <vt:lpstr>Arial-SGK-TV</vt:lpstr>
      <vt:lpstr>Calibri</vt:lpstr>
      <vt:lpstr>HP001 4 hàng</vt:lpstr>
      <vt:lpstr>inpin heiti</vt:lpstr>
      <vt:lpstr>Times New Roman</vt:lpstr>
      <vt:lpstr>包图小白体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YEN</cp:lastModifiedBy>
  <cp:revision>369</cp:revision>
  <dcterms:created xsi:type="dcterms:W3CDTF">2015-12-11T17:46:00Z</dcterms:created>
  <dcterms:modified xsi:type="dcterms:W3CDTF">2024-01-21T23:30:46Z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