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65" r:id="rId6"/>
    <p:sldId id="270" r:id="rId7"/>
    <p:sldId id="266" r:id="rId8"/>
    <p:sldId id="272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endParaRPr lang="vi-VN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565564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18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127" y="2511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EM LÀM KẾ HOẠCH NHỎ</a:t>
            </a:r>
          </a:p>
        </p:txBody>
      </p:sp>
      <p:pic>
        <p:nvPicPr>
          <p:cNvPr id="4" name="Đội Em Làm Kế Hoạch Nh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143000"/>
            <a:ext cx="89916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212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" y="54864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673E2-C4D3-46BF-8F21-9DF50743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7" y="1181100"/>
            <a:ext cx="538162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3622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1196180"/>
            <a:ext cx="8449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23A690-3734-4432-8200-56F84EA7B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4" y="2574828"/>
            <a:ext cx="9008852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7526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chia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945" y="2563178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truyện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F400CB-1369-4519-A76E-A36F656C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487503"/>
            <a:ext cx="4595813" cy="388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rèn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thói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quen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124200" y="3110176"/>
            <a:ext cx="5943600" cy="2085443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3675843"/>
            <a:ext cx="7004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endParaRPr lang="en-US" sz="2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cực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hòa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152400" y="3110177"/>
            <a:ext cx="2743199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876926" y="2209800"/>
            <a:ext cx="6781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b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  <a:endParaRPr lang="en-US" sz="6000" b="1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155</Words>
  <Application>Microsoft Office PowerPoint</Application>
  <PresentationFormat>Trình chiếu Trên màn hình (4:3)</PresentationFormat>
  <Paragraphs>19</Paragraphs>
  <Slides>9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7" baseType="lpstr">
      <vt:lpstr>.VnAvant</vt:lpstr>
      <vt:lpstr>Arial</vt:lpstr>
      <vt:lpstr>Arial-SGK-TV</vt:lpstr>
      <vt:lpstr>Calibri</vt:lpstr>
      <vt:lpstr>HP001 TD 4H</vt:lpstr>
      <vt:lpstr>HP-089</vt:lpstr>
      <vt:lpstr>Times New Roman</vt:lpstr>
      <vt:lpstr>Office Theme</vt:lpstr>
      <vt:lpstr>Bản trình bày PowerPoint</vt:lpstr>
      <vt:lpstr>Khởi động</vt:lpstr>
      <vt:lpstr>Khám phá</vt:lpstr>
      <vt:lpstr>Khám phá</vt:lpstr>
      <vt:lpstr>Luyện tập</vt:lpstr>
      <vt:lpstr>Luyện tập</vt:lpstr>
      <vt:lpstr>Vận dụng</vt:lpstr>
      <vt:lpstr>Vận dụng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PC</cp:lastModifiedBy>
  <cp:revision>26</cp:revision>
  <dcterms:created xsi:type="dcterms:W3CDTF">2006-08-16T00:00:00Z</dcterms:created>
  <dcterms:modified xsi:type="dcterms:W3CDTF">2023-02-05T12:52:14Z</dcterms:modified>
</cp:coreProperties>
</file>