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1" r:id="rId4"/>
    <p:sldId id="272" r:id="rId5"/>
    <p:sldId id="273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4131-9370-4143-8AC2-2A5B754E5D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10B02-D598-4EA7-B9BA-79FF8D5D1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8195-B857-4B51-B5BB-6CFEA8E5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48D56-B42C-40CA-B6CE-0FD83E35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AF1A4-4507-4B19-A23A-39DB04AA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ACC6-5779-4B21-AA42-A94D2E36A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C020-9994-4255-A318-B4BEFE002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B40A-41A2-4856-8F64-65A3DBC7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36C9B-AC96-48A7-8BE7-EE2C0D97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C60B-8298-427B-BDD1-953158BB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B9B33-920F-4287-BCE1-346AF0C1A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8B294-F0F5-4724-9DF0-BDF0C506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7005A-37E6-4E08-8E7B-C103932D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058DE-21FE-4D40-BAB5-52784944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944E-197C-434D-A514-559A4515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61CB-9802-4E6E-86AA-333DD8EF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4AADD-11BF-4A7B-8A30-8F8C6263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9118-F538-45EE-BD02-E29C68E3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1683B-1869-4E4A-AEFA-F4C702B0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CE2F-8CD4-4DA9-A937-B710B730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D8BF7-E889-4562-93E6-2B714FC37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75CD6-2F02-4200-B295-2DF3A15F1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56DC-0312-4970-B075-2DA6D05F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0E129-37DC-4383-B4D5-0A2026AF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0040E-0BF1-44D3-A328-8651E134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4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D2E0-FE69-4066-8E46-BE6801AE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29858-4A92-4A5A-A858-CBADA2508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6B9D-8C5A-4ACE-B69C-13B8035FB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9D19-7133-4277-8A92-4838ADCC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29A11-2637-43C6-97CB-C9C9F7EA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8AB1F-2E1F-4D5E-A41C-080EEA01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6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FFFE-C5EF-469F-9948-5E67C59E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B4FB8-6259-4C7C-8A23-5F23DC0A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CDE31-A583-4320-8F90-803436429E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69E49-DD3E-45F6-9527-C2E10E348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D608F4-7DD0-4036-8034-5AFB879AD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AA823-FEB5-4292-9B66-E5DF2734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B3CBAD-F6F0-40E8-AC0E-BF3EC723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AC1D3-F4E7-442C-870E-62F30E8A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2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4CB9-46C3-43F1-BB3C-D6FDD873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F701F-974B-499E-B5CB-74891D4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FBD38-147A-4960-A586-3592EB0A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C9351-3A64-4BB2-84CB-E2968F90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4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AAB19-0E97-42BE-AB1B-7A4D0B8A2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D4802-81BC-47AF-92BC-448E9425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E1616-4AF2-40FC-BE47-3DD8A625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3874-EB4D-4917-B24D-05520B1F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91D87-A014-4D7A-B744-5DCBCA85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89631-8A97-4C47-B9D0-AAD55052D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ECA1-9356-48DC-9C97-0CBFFA30F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AE155-1344-4AB7-B319-1CFB319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9AD22-A5C4-4706-97DA-5AEED76C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5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9028-36D7-4CD2-AB91-7D58560C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1A8A8-B169-4C54-B45C-9801DDEBBB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0825-1417-4922-8B15-7E309A287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C98F2-FECF-4B91-8CE5-3462797C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396C4-DC46-4833-9437-F0BDD5C3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7CD93-0766-4583-9951-3D7F3784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8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E8A74E-61B9-47E5-A567-8C188973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7673C-F89A-46B3-872A-6E368217C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39CA-2966-4145-97AF-DF9666E0B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02FC6-2C32-40F4-8541-66D7C25B0C3A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9484F-4534-4355-99DC-E2FC55752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771A-418F-4400-870D-37700C3DA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9960-8996-4800-BFA8-4665F96C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0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52475" y="2439690"/>
            <a:ext cx="10687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CỦA EM</a:t>
            </a:r>
            <a:endParaRPr lang="vi-VN" sz="6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151" y="660094"/>
            <a:ext cx="10693698" cy="1320800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1: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Nhận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biết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7224DE-1968-4D6D-BF9C-0B1D4FF4E4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30000" contrast="-10000"/>
                    </a14:imgEffect>
                  </a14:imgLayer>
                </a14:imgProps>
              </a:ext>
            </a:extLst>
          </a:blip>
          <a:srcRect l="31176" t="9973" r="35715" b="5042"/>
          <a:stretch/>
        </p:blipFill>
        <p:spPr>
          <a:xfrm rot="16200000">
            <a:off x="4448927" y="-1868279"/>
            <a:ext cx="3572445" cy="121920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6261D9-D7D9-4D55-BE0C-DA171D020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4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6513" y="278295"/>
            <a:ext cx="809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9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937BB-7133-48D6-A9E8-9BD4EE780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125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</a:extLst>
          </a:blip>
          <a:srcRect l="9719" t="16034" r="3406" b="17412"/>
          <a:stretch/>
        </p:blipFill>
        <p:spPr>
          <a:xfrm rot="16200000">
            <a:off x="2667001" y="-2666999"/>
            <a:ext cx="6857998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4DFE5-09F5-49BA-949D-77B167F66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9660" t="46047" r="55051" b="21459"/>
          <a:stretch/>
        </p:blipFill>
        <p:spPr>
          <a:xfrm rot="5400000">
            <a:off x="289509" y="929689"/>
            <a:ext cx="5638800" cy="6217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4D76CF-1ECD-4C0B-AD44-E545572411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saturation sat="232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</a:extLst>
          </a:blip>
          <a:srcRect l="5867" t="8363" r="56355" b="57017"/>
          <a:stretch/>
        </p:blipFill>
        <p:spPr>
          <a:xfrm rot="5400000">
            <a:off x="6388768" y="1054768"/>
            <a:ext cx="5638801" cy="59676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2</a:t>
            </a:r>
            <a:r>
              <a:rPr lang="vi-VN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+mn-lt"/>
              </a:rPr>
              <a:t>khi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11225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21B19-07B2-4DBA-914D-3875CB9FCE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saturation sat="260000"/>
                    </a14:imgEffect>
                    <a14:imgEffect>
                      <a14:brightnessContrast bright="10000" contrast="-20000"/>
                    </a14:imgEffect>
                  </a14:imgLayer>
                </a14:imgProps>
              </a:ext>
            </a:extLst>
          </a:blip>
          <a:srcRect l="51695" t="25873" r="16950" b="44603"/>
          <a:stretch/>
        </p:blipFill>
        <p:spPr>
          <a:xfrm rot="5400000">
            <a:off x="3164308" y="-982578"/>
            <a:ext cx="5719008" cy="999423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863027" y="-66675"/>
            <a:ext cx="11852848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+mn-lt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+mn-lt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cảm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xúc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phù</a:t>
            </a:r>
            <a:r>
              <a:rPr lang="en-US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n-lt"/>
              </a:rPr>
              <a:t>hợp</a:t>
            </a:r>
            <a:endParaRPr lang="en-US" sz="40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438151" y="1295400"/>
            <a:ext cx="11296650" cy="4657725"/>
          </a:xfrm>
          <a:prstGeom prst="roundRect">
            <a:avLst>
              <a:gd name="adj" fmla="val 119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4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72</Words>
  <Application>Microsoft Macintosh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Hoạt động 1: Nhận biết cảm xúc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xuanhieupd</cp:lastModifiedBy>
  <cp:revision>21</cp:revision>
  <dcterms:created xsi:type="dcterms:W3CDTF">2020-08-17T10:05:07Z</dcterms:created>
  <dcterms:modified xsi:type="dcterms:W3CDTF">2024-10-14T07:14:32Z</dcterms:modified>
</cp:coreProperties>
</file>