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5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75C"/>
    <a:srgbClr val="188218"/>
    <a:srgbClr val="0193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616AA-BE66-4425-B6FD-5993BD367A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88A4CC-75FE-4232-BE08-999C2B49B9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02857-D79C-4104-87D3-C7C98A8F3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00CB-0303-4090-8109-B7B74530C7A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46CF8-AAB3-463A-AA4A-761079377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9BDC0-51EF-43D9-8B82-6349F4A5E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3AD5-AC0D-4151-BCC5-C63EC3FCB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98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B3F16-822B-46DB-92BB-3298BD037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DC2D77-5BC7-4746-8251-86B2964C3A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349CB-BC54-4739-82FF-E63CC0DEF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00CB-0303-4090-8109-B7B74530C7A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6C52E-CED3-4A80-BFD1-793FA9A24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039BB-67C7-4A9A-83CD-4D32ED209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3AD5-AC0D-4151-BCC5-C63EC3FCB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61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D19CAA-2727-4998-AAF6-52705A24A3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51CC1B-597D-438B-828C-3482206B39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886F0-50E4-4786-A258-CD4F82FEC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00CB-0303-4090-8109-B7B74530C7A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553F1-EAE0-4851-B469-43FAEFEF6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4B75A-DAFF-4074-9101-AFD7939FA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3AD5-AC0D-4151-BCC5-C63EC3FCB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80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C5485-54B3-40D1-8963-EC959B7A1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5F59B-7554-4C12-84B6-FB563A80B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2B351-97A4-4347-8436-D82920DDD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00CB-0303-4090-8109-B7B74530C7A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2B441-8ED7-4FB1-8A4E-7AFFDF4C6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9D926-39F1-433A-9FE2-4EE95D90D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3AD5-AC0D-4151-BCC5-C63EC3FCB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9E62E-1E9E-4F74-BA74-0211AF0F2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E05BD-99BA-4B5B-A3C6-6548F2F25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58C44-7908-40D8-B4BE-705BDA63C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00CB-0303-4090-8109-B7B74530C7A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01393-D1D5-4E79-8505-F506FA338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2D7AF-0AC2-47DB-B194-FF0E557FE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3AD5-AC0D-4151-BCC5-C63EC3FCB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96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1E12D-07B0-444C-8443-851AD4F89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DC5D6-28B9-44D4-9548-496291334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0841F-D5A9-4D01-B792-8A48DB211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E77A0-54B9-4B5D-A762-FEFC50880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00CB-0303-4090-8109-B7B74530C7A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6FC39E-CE5C-4FC1-8E0F-01135F380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39F8ED-EF5B-4BEB-9701-559EA0754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3AD5-AC0D-4151-BCC5-C63EC3FCB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86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6142-014A-4418-A72A-18E239B08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2FE89-5502-4491-8958-DF0B9870D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AA1C45-FCCE-47E7-B4FA-B94384BB6E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36AFD7-24C2-44A6-A97D-7C82877EAF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A419CD-20FE-4F84-91B6-65B02B0E77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F41FE4-A40E-47B6-B75A-D5D10F10D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00CB-0303-4090-8109-B7B74530C7A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A2C3FE-C9FA-4BEF-93BC-5D799DF57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4BE3A5-7AB4-4219-B6A6-C322F109F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3AD5-AC0D-4151-BCC5-C63EC3FCB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83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9E384-78B1-4218-A9A9-DD7B7A0F1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DDD8D5-88F4-4415-96B1-7678A9DC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00CB-0303-4090-8109-B7B74530C7A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096D21-9DC8-44F2-9387-0E197F116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14126E-09BA-41B2-8E1A-AF99428D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3AD5-AC0D-4151-BCC5-C63EC3FCB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50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3A52AC-4F0F-45CC-BB08-33AA0198A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00CB-0303-4090-8109-B7B74530C7A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01074B-5A4F-4EE9-BC48-9874A92CF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FE0B81-8D7F-440B-AFFD-300E3EB3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3AD5-AC0D-4151-BCC5-C63EC3FCB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2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4090A-A49C-465B-9B03-2DE43CFE9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286D4-FED2-463E-B8A5-8505CDB99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D890E5-22CF-43F0-88E4-C195C2EF3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130393-FC22-4DF2-983F-21695934F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00CB-0303-4090-8109-B7B74530C7A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26CD30-FD0F-4A0E-A8A0-36D092AC2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C19CFF-A708-4862-BFFA-E98CF6008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3AD5-AC0D-4151-BCC5-C63EC3FCB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78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D4094-C111-4029-8F86-3A58C2E23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A79F4F-1924-473B-B998-4DF80CBB8F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33A8E6-4DB5-4A58-B08D-6CA921039B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8CE50A-D316-493F-A34D-A9F25B012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00CB-0303-4090-8109-B7B74530C7A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690E62-4812-4AE4-B97D-F80842CB4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E9E34C-9879-462A-B421-DEBF0DD3F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3AD5-AC0D-4151-BCC5-C63EC3FCB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94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E6407A-E22C-4403-9664-C9013C570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40CE0-EC5D-45D5-9242-0152124D3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6B2F8-61E6-40EF-8C68-A97CBDFEBE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A00CB-0303-4090-8109-B7B74530C7A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CD7A9-FAC3-4AF2-9B5A-9F8B96F0D1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64CE3-D2AA-48DB-8849-D1DC27C38A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03AD5-AC0D-4151-BCC5-C63EC3FCB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28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DF0620-A6D3-452B-8F32-1F94C4C44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7DC8B9F-9580-4119-816C-CE1994996970}"/>
              </a:ext>
            </a:extLst>
          </p:cNvPr>
          <p:cNvGrpSpPr/>
          <p:nvPr/>
        </p:nvGrpSpPr>
        <p:grpSpPr>
          <a:xfrm>
            <a:off x="2796240" y="-88992"/>
            <a:ext cx="8397566" cy="4002157"/>
            <a:chOff x="4708834" y="119269"/>
            <a:chExt cx="7019914" cy="35927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0E72CF8-D837-40D3-BD00-38F0E8DEC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708834" y="119269"/>
              <a:ext cx="7019914" cy="3592769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B34E083-D16E-4E05-AACA-D729F058233C}"/>
                </a:ext>
              </a:extLst>
            </p:cNvPr>
            <p:cNvSpPr/>
            <p:nvPr/>
          </p:nvSpPr>
          <p:spPr>
            <a:xfrm>
              <a:off x="6096000" y="304800"/>
              <a:ext cx="5274365" cy="2517913"/>
            </a:xfrm>
            <a:prstGeom prst="roundRect">
              <a:avLst/>
            </a:prstGeom>
            <a:solidFill>
              <a:srgbClr val="01934A"/>
            </a:solidFill>
            <a:ln>
              <a:solidFill>
                <a:srgbClr val="0193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412CDBC-1337-42F1-A5C7-1325865E4256}"/>
              </a:ext>
            </a:extLst>
          </p:cNvPr>
          <p:cNvSpPr txBox="1"/>
          <p:nvPr/>
        </p:nvSpPr>
        <p:spPr>
          <a:xfrm>
            <a:off x="4251823" y="2328496"/>
            <a:ext cx="63287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Ôn</a:t>
            </a:r>
            <a:r>
              <a:rPr lang="en-US" sz="4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tập</a:t>
            </a:r>
            <a:r>
              <a:rPr lang="en-US" sz="4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chủ</a:t>
            </a:r>
            <a:r>
              <a:rPr lang="en-US" sz="4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đề</a:t>
            </a:r>
            <a:r>
              <a:rPr lang="en-US" sz="4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Gia </a:t>
            </a:r>
            <a:r>
              <a:rPr lang="en-US" sz="4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đình</a:t>
            </a:r>
            <a:endParaRPr lang="en-US" sz="44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4909C1-49C6-41A7-B4DD-FB308E53459C}"/>
              </a:ext>
            </a:extLst>
          </p:cNvPr>
          <p:cNvSpPr txBox="1"/>
          <p:nvPr/>
        </p:nvSpPr>
        <p:spPr>
          <a:xfrm>
            <a:off x="6772136" y="1730414"/>
            <a:ext cx="128813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5</a:t>
            </a:r>
            <a:endParaRPr lang="en-US" sz="28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WordArt 9">
            <a:extLst>
              <a:ext uri="{FF2B5EF4-FFF2-40B4-BE49-F238E27FC236}">
                <a16:creationId xmlns:a16="http://schemas.microsoft.com/office/drawing/2014/main" id="{EE94C08C-B510-47B4-8BBD-53CE5B350B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59568" y="697307"/>
            <a:ext cx="6034087" cy="3396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 dirty="0"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3600" b="1" kern="10" dirty="0" smtClean="0"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THANH AM</a:t>
            </a:r>
            <a:endParaRPr lang="en-US" sz="3600" b="1" kern="10" dirty="0">
              <a:solidFill>
                <a:schemeClr val="bg1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WordArt 9">
            <a:extLst>
              <a:ext uri="{FF2B5EF4-FFF2-40B4-BE49-F238E27FC236}">
                <a16:creationId xmlns:a16="http://schemas.microsoft.com/office/drawing/2014/main" id="{6F544DE5-7AD2-4635-B264-DD33E7C107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71411" y="136888"/>
            <a:ext cx="7010400" cy="44427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GD &amp; ĐT QUẬN LONG BIÊN</a:t>
            </a:r>
          </a:p>
        </p:txBody>
      </p:sp>
      <p:sp>
        <p:nvSpPr>
          <p:cNvPr id="4" name="WordArt 15">
            <a:extLst>
              <a:ext uri="{FF2B5EF4-FFF2-40B4-BE49-F238E27FC236}">
                <a16:creationId xmlns:a16="http://schemas.microsoft.com/office/drawing/2014/main" id="{4D09B2B3-4745-433C-948B-3AAE96B93AA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26255" y="1191563"/>
            <a:ext cx="5867400" cy="48373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TNXH– LỚP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C0A5BD-5C11-4D1B-9F80-E488E0A79E7D}"/>
              </a:ext>
            </a:extLst>
          </p:cNvPr>
          <p:cNvSpPr txBox="1"/>
          <p:nvPr/>
        </p:nvSpPr>
        <p:spPr>
          <a:xfrm>
            <a:off x="6772136" y="3043885"/>
            <a:ext cx="16217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(</a:t>
            </a:r>
            <a:r>
              <a:rPr lang="en-US" sz="2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tiết</a:t>
            </a:r>
            <a:r>
              <a:rPr lang="en-US" sz="2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3)</a:t>
            </a:r>
            <a:endParaRPr lang="en-US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72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66DF28-6EEB-4EF8-90DA-C26FFFA88F1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5079" y="0"/>
            <a:ext cx="3467584" cy="11717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1A39F1-D013-42AB-9524-E339386C1E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53"/>
          <a:stretch/>
        </p:blipFill>
        <p:spPr>
          <a:xfrm>
            <a:off x="846625" y="2012173"/>
            <a:ext cx="3215614" cy="43599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1567E1-5F03-4597-BD9B-C260F05E08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634" y="2054087"/>
            <a:ext cx="3215614" cy="43599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A8F166-EEED-4933-9F5F-71D8BB33EA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4643" y="2054086"/>
            <a:ext cx="3215615" cy="43599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7B09C3F-AF08-46A0-BDBE-F72838C55EFA}"/>
              </a:ext>
            </a:extLst>
          </p:cNvPr>
          <p:cNvSpPr txBox="1"/>
          <p:nvPr/>
        </p:nvSpPr>
        <p:spPr>
          <a:xfrm>
            <a:off x="1120431" y="1171739"/>
            <a:ext cx="10199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việc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Minh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hình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dưới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đây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5551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91655D-1681-4FDD-B6D4-489EB7C73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763" y="1181686"/>
            <a:ext cx="8117059" cy="543012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51B0FAA-601B-471A-A071-6D94F664DD6D}"/>
              </a:ext>
            </a:extLst>
          </p:cNvPr>
          <p:cNvGrpSpPr/>
          <p:nvPr/>
        </p:nvGrpSpPr>
        <p:grpSpPr>
          <a:xfrm>
            <a:off x="462713" y="382117"/>
            <a:ext cx="11480754" cy="714475"/>
            <a:chOff x="462713" y="382117"/>
            <a:chExt cx="11480754" cy="7144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BA09ED2-D6A4-4EA2-99F8-7AB89844D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2713" y="382117"/>
              <a:ext cx="800212" cy="71447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344B12D-B77E-4DEC-A98A-9376EEB47AE0}"/>
                </a:ext>
              </a:extLst>
            </p:cNvPr>
            <p:cNvSpPr txBox="1"/>
            <p:nvPr/>
          </p:nvSpPr>
          <p:spPr>
            <a:xfrm>
              <a:off x="1273744" y="477744"/>
              <a:ext cx="106697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-SGK-TV" pitchFamily="2" charset="0"/>
                  <a:cs typeface="Arial-SGK-TV" pitchFamily="2" charset="0"/>
                </a:rPr>
                <a:t>Chia </a:t>
              </a:r>
              <a:r>
                <a:rPr lang="en-US" sz="2800" dirty="0" err="1">
                  <a:latin typeface="Arial-SGK-TV" pitchFamily="2" charset="0"/>
                  <a:cs typeface="Arial-SGK-TV" pitchFamily="2" charset="0"/>
                </a:rPr>
                <a:t>sẻ</a:t>
              </a:r>
              <a:r>
                <a:rPr lang="en-US" sz="2800" dirty="0"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cs typeface="Arial-SGK-TV" pitchFamily="2" charset="0"/>
                </a:rPr>
                <a:t>với</a:t>
              </a:r>
              <a:r>
                <a:rPr lang="en-US" sz="2800" dirty="0"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cs typeface="Arial-SGK-TV" pitchFamily="2" charset="0"/>
                </a:rPr>
                <a:t>bạn</a:t>
              </a:r>
              <a:r>
                <a:rPr lang="en-US" sz="2800" dirty="0"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cs typeface="Arial-SGK-TV" pitchFamily="2" charset="0"/>
                </a:rPr>
                <a:t>những</a:t>
              </a:r>
              <a:r>
                <a:rPr lang="en-US" sz="2800" dirty="0"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cs typeface="Arial-SGK-TV" pitchFamily="2" charset="0"/>
                </a:rPr>
                <a:t>việc</a:t>
              </a:r>
              <a:r>
                <a:rPr lang="en-US" sz="2800" dirty="0"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cs typeface="Arial-SGK-TV" pitchFamily="2" charset="0"/>
                </a:rPr>
                <a:t>em</a:t>
              </a:r>
              <a:r>
                <a:rPr lang="en-US" sz="2800" dirty="0"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cs typeface="Arial-SGK-TV" pitchFamily="2" charset="0"/>
                </a:rPr>
                <a:t>đã</a:t>
              </a:r>
              <a:r>
                <a:rPr lang="en-US" sz="2800" dirty="0"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cs typeface="Arial-SGK-TV" pitchFamily="2" charset="0"/>
                </a:rPr>
                <a:t>làm</a:t>
              </a:r>
              <a:r>
                <a:rPr lang="en-US" sz="2800" dirty="0"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cs typeface="Arial-SGK-TV" pitchFamily="2" charset="0"/>
                </a:rPr>
                <a:t>được</a:t>
              </a:r>
              <a:r>
                <a:rPr lang="en-US" sz="2800" dirty="0"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cs typeface="Arial-SGK-TV" pitchFamily="2" charset="0"/>
                </a:rPr>
                <a:t>để</a:t>
              </a:r>
              <a:r>
                <a:rPr lang="en-US" sz="2800" dirty="0"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cs typeface="Arial-SGK-TV" pitchFamily="2" charset="0"/>
                </a:rPr>
                <a:t>giúp</a:t>
              </a:r>
              <a:r>
                <a:rPr lang="en-US" sz="2800" dirty="0"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cs typeface="Arial-SGK-TV" pitchFamily="2" charset="0"/>
                </a:rPr>
                <a:t>đỡ</a:t>
              </a:r>
              <a:r>
                <a:rPr lang="en-US" sz="2800" dirty="0"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cs typeface="Arial-SGK-TV" pitchFamily="2" charset="0"/>
                </a:rPr>
                <a:t>gia</a:t>
              </a:r>
              <a:r>
                <a:rPr lang="en-US" sz="2800" dirty="0"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cs typeface="Arial-SGK-TV" pitchFamily="2" charset="0"/>
                </a:rPr>
                <a:t>đình</a:t>
              </a:r>
              <a:r>
                <a:rPr lang="en-US" sz="2800" dirty="0">
                  <a:latin typeface="Arial-SGK-TV" pitchFamily="2" charset="0"/>
                  <a:cs typeface="Arial-SGK-TV" pitchFamily="2" charset="0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80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74A1E2A-EC33-4F59-84D2-D2B839D2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8" y="-39756"/>
            <a:ext cx="364353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645F26-1629-4607-8303-039FBC9CD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836" y="28124"/>
            <a:ext cx="3643532" cy="34149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28C874-B542-43BF-A306-3B2BA1B1B6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4948" y="14062"/>
            <a:ext cx="3643532" cy="342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33D55B-B443-4D2C-86E9-A88F431509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990" y="3429000"/>
            <a:ext cx="3643532" cy="34008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BA246C-C1FC-428D-9A24-B2BE465565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9826" y="3429001"/>
            <a:ext cx="3643532" cy="34008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C9B6C7-DE8D-4DFF-BA00-E8C2404C79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9938" y="3443062"/>
            <a:ext cx="3643532" cy="340087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55005FA-3D47-4975-8399-2E418B7EE464}"/>
              </a:ext>
            </a:extLst>
          </p:cNvPr>
          <p:cNvGrpSpPr/>
          <p:nvPr/>
        </p:nvGrpSpPr>
        <p:grpSpPr>
          <a:xfrm>
            <a:off x="2122616" y="1319796"/>
            <a:ext cx="8941184" cy="3723726"/>
            <a:chOff x="2158862" y="1319796"/>
            <a:chExt cx="8124664" cy="3723726"/>
          </a:xfrm>
        </p:grpSpPr>
        <p:sp>
          <p:nvSpPr>
            <p:cNvPr id="3" name="Explosion: 14 Points 2">
              <a:extLst>
                <a:ext uri="{FF2B5EF4-FFF2-40B4-BE49-F238E27FC236}">
                  <a16:creationId xmlns:a16="http://schemas.microsoft.com/office/drawing/2014/main" id="{38E996F1-AEB2-4D05-A61C-6AE7F844C4A6}"/>
                </a:ext>
              </a:extLst>
            </p:cNvPr>
            <p:cNvSpPr/>
            <p:nvPr/>
          </p:nvSpPr>
          <p:spPr>
            <a:xfrm rot="458365">
              <a:off x="2158862" y="1319796"/>
              <a:ext cx="8124664" cy="3723726"/>
            </a:xfrm>
            <a:prstGeom prst="irregularSeal2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EF066A9-0D72-493B-A0DD-73647C833094}"/>
                </a:ext>
              </a:extLst>
            </p:cNvPr>
            <p:cNvSpPr txBox="1"/>
            <p:nvPr/>
          </p:nvSpPr>
          <p:spPr>
            <a:xfrm>
              <a:off x="3589054" y="2650580"/>
              <a:ext cx="526428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000" dirty="0" err="1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Cùng</a:t>
              </a:r>
              <a:r>
                <a:rPr lang="en-US" sz="3000" dirty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quan</a:t>
              </a:r>
              <a:r>
                <a:rPr lang="en-US" sz="3000" dirty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sát</a:t>
              </a:r>
              <a:r>
                <a:rPr lang="en-US" sz="3000" dirty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một</a:t>
              </a:r>
              <a:r>
                <a:rPr lang="en-US" sz="3000" dirty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số</a:t>
              </a:r>
              <a:r>
                <a:rPr lang="en-US" sz="3000" dirty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việc</a:t>
              </a:r>
              <a:r>
                <a:rPr lang="en-US" sz="3000" dirty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làm</a:t>
              </a:r>
              <a:r>
                <a:rPr lang="en-US" sz="3000" dirty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chúng</a:t>
              </a:r>
              <a:r>
                <a:rPr lang="en-US" sz="3000" dirty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mình</a:t>
              </a:r>
              <a:r>
                <a:rPr lang="en-US" sz="3000" dirty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3000" dirty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thể</a:t>
              </a:r>
              <a:r>
                <a:rPr lang="en-US" sz="3000" dirty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giúp</a:t>
              </a:r>
              <a:r>
                <a:rPr lang="en-US" sz="3000" dirty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đỡ</a:t>
              </a:r>
              <a:r>
                <a:rPr lang="en-US" sz="3000" dirty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ông</a:t>
              </a:r>
              <a:r>
                <a:rPr lang="en-US" sz="3000" dirty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bà</a:t>
              </a:r>
              <a:r>
                <a:rPr lang="en-US" sz="3000" dirty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 ,</a:t>
              </a:r>
              <a:r>
                <a:rPr lang="en-US" sz="3000" dirty="0" err="1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bố</a:t>
              </a:r>
              <a:r>
                <a:rPr lang="en-US" sz="3000" dirty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mẹ</a:t>
              </a:r>
              <a:r>
                <a:rPr lang="en-US" sz="3000" dirty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nhé</a:t>
              </a:r>
              <a:r>
                <a:rPr lang="en-US" sz="3000" dirty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679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B9AE18-450B-4BA9-91F8-9D8A0E20F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14478">
            <a:off x="619957" y="1040024"/>
            <a:ext cx="5425433" cy="47779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2FD91C-3B5B-4BE2-B8D0-815A8C4F64C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3052" y="443982"/>
            <a:ext cx="6264391" cy="411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7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79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Arial-SGK-TV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Win10Pro</dc:creator>
  <cp:lastModifiedBy>Techsi.vn</cp:lastModifiedBy>
  <cp:revision>24</cp:revision>
  <dcterms:created xsi:type="dcterms:W3CDTF">2020-08-13T00:57:12Z</dcterms:created>
  <dcterms:modified xsi:type="dcterms:W3CDTF">2024-10-15T03:18:43Z</dcterms:modified>
</cp:coreProperties>
</file>