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-2748" y="-1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95272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3792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7498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7325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2991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24813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0432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9747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74777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720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/>
            <a:fld id="{4E6F71A9-3189-4F9B-8734-2CDCB84E6B12}" type="datetimeFigureOut">
              <a:rPr lang="en-US" sz="90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algn="r" defTabSz="457200"/>
              <a:t>26-Aug-20</a:t>
            </a:fld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/>
            <a:endParaRPr lang="en-US" sz="90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A16904A-7AA9-4B49-86BE-94B6AE84778D}" type="slidenum">
              <a:rPr lang="en-US" sz="900" smtClean="0">
                <a:solidFill>
                  <a:srgbClr val="90C226"/>
                </a:solidFill>
                <a:latin typeface="Trebuchet MS" panose="020B0603020202020204"/>
              </a:rPr>
              <a:pPr defTabSz="457200"/>
              <a:t>‹#›</a:t>
            </a:fld>
            <a:endParaRPr lang="en-US" sz="90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36655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9B4A-5268-43BF-9656-4EAD040C04D3}" type="datetimeFigureOut">
              <a:rPr lang="en-US" smtClean="0"/>
              <a:t>26-Aug-20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36CD0-D64F-4B72-B9DD-1FECA6C80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9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6196F0-7060-41EC-AF46-F9D894FC1AF5}"/>
              </a:ext>
            </a:extLst>
          </p:cNvPr>
          <p:cNvSpPr txBox="1"/>
          <p:nvPr/>
        </p:nvSpPr>
        <p:spPr>
          <a:xfrm>
            <a:off x="0" y="1165928"/>
            <a:ext cx="889788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 HOẠT DƯỚI CỜ </a:t>
            </a:r>
            <a:r>
              <a:rPr 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TUẦN </a:t>
            </a:r>
            <a:r>
              <a:rPr lang="en-U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 dương tấm gương nhi đồng chăm ngoan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50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HH</cp:lastModifiedBy>
  <cp:revision>12</cp:revision>
  <dcterms:created xsi:type="dcterms:W3CDTF">2020-08-17T21:57:49Z</dcterms:created>
  <dcterms:modified xsi:type="dcterms:W3CDTF">2020-08-25T17:47:01Z</dcterms:modified>
</cp:coreProperties>
</file>