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8" r:id="rId6"/>
    <p:sldId id="275" r:id="rId7"/>
    <p:sldId id="266" r:id="rId8"/>
    <p:sldId id="276" r:id="rId9"/>
    <p:sldId id="277" r:id="rId10"/>
    <p:sldId id="267" r:id="rId11"/>
    <p:sldId id="279" r:id="rId12"/>
    <p:sldId id="268" r:id="rId13"/>
    <p:sldId id="281" r:id="rId14"/>
    <p:sldId id="269" r:id="rId15"/>
    <p:sldId id="282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HL Hoctro" panose="020B0604020202020204" charset="0"/>
      <p:regular r:id="rId29"/>
    </p:embeddedFont>
    <p:embeddedFont>
      <p:font typeface="DFPOP1-W9" panose="020B060402020202020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-Rounded" panose="020B0500000000000000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 bé chăn cừu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47211" y="1799757"/>
            <a:ext cx="4886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rằng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636769" y="1793454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1354879" y="1721942"/>
            <a:ext cx="7565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dối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nông dân    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35161" y="3381869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Các bác                       đang làm việc chăm chỉ.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431102" y="11420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hốt hoảng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9648" y="2724142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Nhiều người                      vì có đám cháy.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002760" y="1118471"/>
            <a:ext cx="498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kêu cứu     thản nhiên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8942E-6 L 0.20348 0.320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16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8942E-6 L 0.30539 0.427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21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029"/>
            <a:ext cx="9144000" cy="399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hôm,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đến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thật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bé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hốt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hoảng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k</a:t>
            </a:r>
            <a:r>
              <a:rPr lang="en-US" sz="4000" dirty="0" err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êu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vi-VN" sz="4000" dirty="0" err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ứu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giúp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nghĩ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là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chủ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dối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, nên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vẫn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thản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nhiên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làm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việc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0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ài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trò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ài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học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ạy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trốn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55089" y="2476474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tạm 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iệt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iệc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làm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rạp x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0" y="1431831"/>
            <a:ext cx="9048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865"/>
            <a:ext cx="9144000" cy="379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tranh và nói về con người, cảnh vật 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" y="914540"/>
            <a:ext cx="9124749" cy="421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50"/>
            <a:ext cx="9144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ú bé chăn cừ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5432" y="-2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80702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cừu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bé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chăn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ừu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thường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ả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ừu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gần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chân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núi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hôm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quá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chủ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nghĩ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ra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trò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cho 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giả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ờ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toáng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lên: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ứu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tôi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với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  <a:endParaRPr lang="en-US" sz="2400" dirty="0" smtClean="0">
              <a:solidFill>
                <a:schemeClr val="tx1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Nghe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tiếng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cứu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đang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việc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gần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tức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tốc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tới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Nhưng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họ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không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đâu.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vậy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khoái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chí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lắm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Mấy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hôm sau,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bày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ra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trò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tới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hôm,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đến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thật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hốt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hoảng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gào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xin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cứu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giúp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nghĩ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lừa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mình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nên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vẫn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thản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nhiên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việc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thoả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thuê ăn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thịt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hết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đàn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Cừu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21493" y="224649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10365" y="334976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ú bé chăn cừ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058" y="3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Ban đầu, nghe tiếng kêu CỨU, mấy bác nông dân đã làm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Vì sao bầy sói có thể thoả thuê ăn thịt đàn Cừu?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7513" y="139574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Em rút ra được bài học gì từ Câu chuyện này?</a:t>
            </a: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1" y="1226733"/>
            <a:ext cx="752475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294</Words>
  <Application>Microsoft Office PowerPoint</Application>
  <PresentationFormat>Trình chiếu Trên màn hình (16:9)</PresentationFormat>
  <Paragraphs>72</Paragraphs>
  <Slides>22</Slides>
  <Notes>11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宋体</vt:lpstr>
      <vt:lpstr>HL Hoctro</vt:lpstr>
      <vt:lpstr>DFPOP1-W9</vt:lpstr>
      <vt:lpstr>Calibri</vt:lpstr>
      <vt:lpstr>华康少女文字W5</vt:lpstr>
      <vt:lpstr>Arial-Rounded</vt:lpstr>
      <vt:lpstr>Arial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33</cp:revision>
  <dcterms:created xsi:type="dcterms:W3CDTF">2020-08-13T09:19:08Z</dcterms:created>
  <dcterms:modified xsi:type="dcterms:W3CDTF">2021-03-29T03:50:53Z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