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4/12/2024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12/04/2024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12/04/2024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12/04/2024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4/12/2024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12/04/2024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B27D-FB5E-4F37-ABB9-697D31C1A92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6916-178A-4690-9252-203266F654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12/04/2024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2" y="4497"/>
            <a:ext cx="11058080" cy="1926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8" y="4497"/>
            <a:ext cx="10904433" cy="6259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69" y="0"/>
            <a:ext cx="9101270" cy="6614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8" y="94004"/>
            <a:ext cx="10661591" cy="664862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0" y="875435"/>
            <a:ext cx="10720699" cy="42520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21" y="683664"/>
            <a:ext cx="11989749" cy="549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ngấy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6375"/>
            <a:ext cx="10515600" cy="640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10" y="526665"/>
            <a:ext cx="10515600" cy="6002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Màn hình rộng</PresentationFormat>
  <Paragraphs>12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黑体</vt:lpstr>
      <vt:lpstr>Tahoma</vt:lpstr>
      <vt:lpstr>Times New Roman</vt:lpstr>
      <vt:lpstr>Office Theme</vt:lpstr>
      <vt:lpstr>Bạn nhỏ 16x9</vt:lpstr>
      <vt:lpstr>    CHÀO MỪNG CÁC EM ĐẾN VỚI TIẾT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6</cp:revision>
  <dcterms:created xsi:type="dcterms:W3CDTF">2020-08-20T09:10:00Z</dcterms:created>
  <dcterms:modified xsi:type="dcterms:W3CDTF">2024-04-12T05:48:08Z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