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83" r:id="rId2"/>
    <p:sldId id="285" r:id="rId3"/>
    <p:sldId id="284" r:id="rId4"/>
    <p:sldId id="286" r:id="rId5"/>
    <p:sldId id="301" r:id="rId6"/>
  </p:sldIdLst>
  <p:sldSz cx="12192000" cy="6858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字魂7号-温暖童稚体" charset="-122"/>
      <p:regular r:id="rId12"/>
    </p:embeddedFont>
    <p:embeddedFont>
      <p:font typeface="Arial-SGK-TV" charset="0"/>
      <p:regular r:id="rId13"/>
      <p:bold r:id="rId14"/>
      <p:italic r:id="rId15"/>
    </p:embeddedFont>
    <p:embeddedFont>
      <p:font typeface="等线" charset="-122"/>
      <p:regular r:id="rId16"/>
    </p:embeddedFont>
    <p:embeddedFont>
      <p:font typeface="仓耳玄三M W05" charset="-122"/>
      <p:regular r:id="rId17"/>
    </p:embeddedFont>
  </p:embeddedFontLst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CFF"/>
    <a:srgbClr val="CDBF97"/>
    <a:srgbClr val="8D7545"/>
    <a:srgbClr val="ECE8E5"/>
    <a:srgbClr val="E4CBCB"/>
    <a:srgbClr val="A88755"/>
    <a:srgbClr val="1F2020"/>
    <a:srgbClr val="263B45"/>
    <a:srgbClr val="193B3C"/>
    <a:srgbClr val="4E6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2020/8/29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0AE94F7-E671-49B1-B350-D4B6DCC7F5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r="5562"/>
          <a:stretch/>
        </p:blipFill>
        <p:spPr>
          <a:xfrm>
            <a:off x="0" y="-23170"/>
            <a:ext cx="12192000" cy="6858000"/>
          </a:xfrm>
          <a:prstGeom prst="rect">
            <a:avLst/>
          </a:prstGeom>
        </p:spPr>
      </p:pic>
      <p:pic>
        <p:nvPicPr>
          <p:cNvPr id="4" name="5cd2f624bc915">
            <a:hlinkClick r:id="" action="ppaction://media"/>
            <a:extLst>
              <a:ext uri="{FF2B5EF4-FFF2-40B4-BE49-F238E27FC236}">
                <a16:creationId xmlns:a16="http://schemas.microsoft.com/office/drawing/2014/main" xmlns="" id="{C83B2C0A-D765-4B01-B710-8CF4AA7F11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019260" y="1922884"/>
            <a:ext cx="487363" cy="48736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878E70B-E114-4CFC-9D01-A53C0826CE79}"/>
              </a:ext>
            </a:extLst>
          </p:cNvPr>
          <p:cNvSpPr txBox="1"/>
          <p:nvPr/>
        </p:nvSpPr>
        <p:spPr>
          <a:xfrm>
            <a:off x="2933796" y="2979214"/>
            <a:ext cx="7455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latin typeface="Arial-SGK-TV" pitchFamily="2" charset="0"/>
                <a:ea typeface="仓耳玄三M W05" panose="02020400000000000000" pitchFamily="18" charset="-122"/>
                <a:cs typeface="Arial-SGK-TV" pitchFamily="2" charset="0"/>
              </a:rPr>
              <a:t>SINH HOẠT LỚP</a:t>
            </a:r>
            <a:endParaRPr lang="zh-CN" altLang="en-US" sz="6600" dirty="0">
              <a:latin typeface="Arial-SGK-TV" pitchFamily="2" charset="0"/>
              <a:ea typeface="仓耳玄三M W05" panose="02020400000000000000" pitchFamily="18" charset="-122"/>
              <a:cs typeface="Arial-SGK-TV" pitchFamily="2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26F8B6D-99FD-458F-9AAB-BCE5ECFD241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" t="56708" r="77710" b="5823"/>
          <a:stretch/>
        </p:blipFill>
        <p:spPr>
          <a:xfrm rot="20988494">
            <a:off x="969164" y="3318341"/>
            <a:ext cx="2098765" cy="29123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0570EA5C-C60B-4084-AF70-B4FD57115A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2" t="71754" r="41168" b="4035"/>
          <a:stretch/>
        </p:blipFill>
        <p:spPr>
          <a:xfrm>
            <a:off x="6096000" y="791845"/>
            <a:ext cx="2773844" cy="15928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6283699-FE9B-4456-B0A7-1546ACF6A8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5" t="3426" r="4166" b="65498"/>
          <a:stretch/>
        </p:blipFill>
        <p:spPr>
          <a:xfrm rot="20543736">
            <a:off x="7846369" y="4935385"/>
            <a:ext cx="1935516" cy="166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2E98E3A-D67E-4B60-8F1E-618C99D30D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188439A-3914-47DB-B7ED-0F0E7186E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" y="76203"/>
            <a:ext cx="129032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E18D103-3E05-4ED9-A218-23B0A73C0EA6}"/>
              </a:ext>
            </a:extLst>
          </p:cNvPr>
          <p:cNvSpPr txBox="1"/>
          <p:nvPr/>
        </p:nvSpPr>
        <p:spPr>
          <a:xfrm>
            <a:off x="2921000" y="1416089"/>
            <a:ext cx="665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S</a:t>
            </a:r>
            <a:r>
              <a:rPr lang="vi-VN" altLang="zh-CN" sz="9600" dirty="0" smtClean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Ơ</a:t>
            </a:r>
            <a:r>
              <a:rPr lang="en-US" altLang="zh-CN" sz="9600" dirty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 KẾT </a:t>
            </a:r>
            <a:endParaRPr lang="en-US" altLang="zh-CN" sz="9600" dirty="0" smtClean="0">
              <a:latin typeface="Arial-SGK-TV" pitchFamily="2" charset="0"/>
              <a:ea typeface="字魂7号-温暖童稚体" panose="00000500000000000000" pitchFamily="2" charset="-122"/>
              <a:cs typeface="Arial-SGK-TV" pitchFamily="2" charset="0"/>
            </a:endParaRPr>
          </a:p>
          <a:p>
            <a:pPr algn="ctr"/>
            <a:r>
              <a:rPr lang="en-US" altLang="zh-CN" sz="9600" smtClean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TUẦN </a:t>
            </a:r>
            <a:r>
              <a:rPr lang="en-US" altLang="zh-CN" sz="9600" smtClean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29</a:t>
            </a:r>
            <a:endParaRPr lang="zh-CN" altLang="en-US" sz="9600" dirty="0">
              <a:latin typeface="Arial-SGK-TV" pitchFamily="2" charset="0"/>
              <a:ea typeface="字魂7号-温暖童稚体" panose="00000500000000000000" pitchFamily="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17EECD0-85F3-461F-B1EF-3E1D1B12F5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0183" y="-2530180"/>
            <a:ext cx="6858000" cy="119183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F778452-DA45-47FC-BE1E-3428CE62B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13332" r="9260" b="14074"/>
          <a:stretch/>
        </p:blipFill>
        <p:spPr>
          <a:xfrm>
            <a:off x="314960" y="452193"/>
            <a:ext cx="7935644" cy="578969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D8B93272-6CB0-4208-8566-D017527E7CA9}"/>
              </a:ext>
            </a:extLst>
          </p:cNvPr>
          <p:cNvSpPr txBox="1"/>
          <p:nvPr/>
        </p:nvSpPr>
        <p:spPr>
          <a:xfrm>
            <a:off x="1351852" y="2484983"/>
            <a:ext cx="6103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 smtClean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Lập</a:t>
            </a:r>
            <a:r>
              <a:rPr lang="en-US" altLang="zh-CN" sz="7200" b="1" dirty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 </a:t>
            </a:r>
            <a:r>
              <a:rPr lang="en-US" altLang="zh-CN" sz="7200" b="1" dirty="0" err="1" smtClean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kế</a:t>
            </a:r>
            <a:r>
              <a:rPr lang="en-US" altLang="zh-CN" sz="7200" b="1" dirty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 </a:t>
            </a:r>
            <a:r>
              <a:rPr lang="en-US" altLang="zh-CN" sz="7200" b="1" dirty="0" err="1" smtClean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hoạch</a:t>
            </a:r>
            <a:r>
              <a:rPr lang="en-US" altLang="zh-CN" sz="7200" b="1" dirty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 </a:t>
            </a:r>
            <a:r>
              <a:rPr lang="en-US" altLang="zh-CN" sz="7200" b="1" err="1" smtClean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tuần</a:t>
            </a:r>
            <a:r>
              <a:rPr lang="en-US" altLang="zh-CN" sz="7200" b="1" smtClean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 </a:t>
            </a:r>
            <a:r>
              <a:rPr lang="en-US" altLang="zh-CN" sz="7200" b="1" smtClean="0">
                <a:latin typeface="Arial-SGK-TV" pitchFamily="2" charset="0"/>
                <a:ea typeface="字魂17号-萌趣果冻体" panose="02000000000000000000" pitchFamily="2" charset="-122"/>
                <a:cs typeface="Arial-SGK-TV" pitchFamily="2" charset="0"/>
              </a:rPr>
              <a:t>30</a:t>
            </a:r>
            <a:endParaRPr lang="zh-CN" altLang="en-US" sz="7200" b="1" dirty="0">
              <a:latin typeface="Arial-SGK-TV" pitchFamily="2" charset="0"/>
              <a:ea typeface="字魂17号-萌趣果冻体" panose="02000000000000000000" pitchFamily="2" charset="-122"/>
              <a:cs typeface="Arial-SGK-TV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A3845DD-975F-4D1E-8C55-60784C3453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17037" r="9902" b="5926"/>
          <a:stretch/>
        </p:blipFill>
        <p:spPr>
          <a:xfrm rot="800898">
            <a:off x="7112969" y="1501017"/>
            <a:ext cx="4243311" cy="30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21F5167-3FFB-4683-B1E0-756E8C37F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sp>
        <p:nvSpPr>
          <p:cNvPr id="3" name="云形 2">
            <a:extLst>
              <a:ext uri="{FF2B5EF4-FFF2-40B4-BE49-F238E27FC236}">
                <a16:creationId xmlns:a16="http://schemas.microsoft.com/office/drawing/2014/main" xmlns="" id="{832C89B5-32EC-4EDF-AA00-8565410ADFD6}"/>
              </a:ext>
            </a:extLst>
          </p:cNvPr>
          <p:cNvSpPr/>
          <p:nvPr/>
        </p:nvSpPr>
        <p:spPr>
          <a:xfrm rot="344903">
            <a:off x="287663" y="266700"/>
            <a:ext cx="11562080" cy="632459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E45ED1C-2C1F-4B98-B641-F8C9FFC269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5778" r="7665" b="11999"/>
          <a:stretch/>
        </p:blipFill>
        <p:spPr>
          <a:xfrm>
            <a:off x="352209" y="1947792"/>
            <a:ext cx="3826091" cy="30179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E730B08C-F926-4489-A553-177894F4DABB}"/>
              </a:ext>
            </a:extLst>
          </p:cNvPr>
          <p:cNvSpPr txBox="1"/>
          <p:nvPr/>
        </p:nvSpPr>
        <p:spPr>
          <a:xfrm>
            <a:off x="3797300" y="1729338"/>
            <a:ext cx="734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Sinh</a:t>
            </a:r>
            <a:r>
              <a:rPr lang="en-US" altLang="zh-CN" sz="8000" b="1" dirty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 </a:t>
            </a:r>
            <a:r>
              <a:rPr lang="en-US" altLang="zh-CN" sz="8000" b="1" dirty="0" err="1" smtClean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hoạt</a:t>
            </a:r>
            <a:r>
              <a:rPr lang="en-US" altLang="zh-CN" sz="8000" b="1" dirty="0" smtClean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 </a:t>
            </a:r>
            <a:r>
              <a:rPr lang="en-US" altLang="zh-CN" sz="8000" b="1" dirty="0" err="1" smtClean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theo</a:t>
            </a:r>
            <a:r>
              <a:rPr lang="en-US" altLang="zh-CN" sz="8000" b="1" dirty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 </a:t>
            </a:r>
            <a:r>
              <a:rPr lang="en-US" altLang="zh-CN" sz="8000" b="1" dirty="0" err="1" smtClean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chủ</a:t>
            </a:r>
            <a:r>
              <a:rPr lang="en-US" altLang="zh-CN" sz="8000" b="1" dirty="0" smtClean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 </a:t>
            </a:r>
            <a:r>
              <a:rPr lang="vi-VN" altLang="zh-CN" sz="8000" b="1" dirty="0">
                <a:latin typeface="Arial-SGK-TV" pitchFamily="2" charset="0"/>
                <a:ea typeface="字魂7号-温暖童稚体" panose="00000500000000000000" pitchFamily="2" charset="-122"/>
                <a:cs typeface="Arial-SGK-TV" pitchFamily="2" charset="0"/>
              </a:rPr>
              <a:t>đề</a:t>
            </a:r>
            <a:endParaRPr lang="zh-CN" altLang="en-US" sz="8000" b="1" dirty="0">
              <a:latin typeface="Arial-SGK-TV" pitchFamily="2" charset="0"/>
              <a:ea typeface="字魂7号-温暖童稚体" panose="00000500000000000000" pitchFamily="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21F5167-3FFB-4683-B1E0-756E8C37F4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0" cy="12192002"/>
          </a:xfrm>
          <a:prstGeom prst="rect">
            <a:avLst/>
          </a:prstGeom>
        </p:spPr>
      </p:pic>
      <p:sp>
        <p:nvSpPr>
          <p:cNvPr id="3" name="云形 2">
            <a:extLst>
              <a:ext uri="{FF2B5EF4-FFF2-40B4-BE49-F238E27FC236}">
                <a16:creationId xmlns:a16="http://schemas.microsoft.com/office/drawing/2014/main" xmlns="" id="{832C89B5-32EC-4EDF-AA00-8565410ADFD6}"/>
              </a:ext>
            </a:extLst>
          </p:cNvPr>
          <p:cNvSpPr/>
          <p:nvPr/>
        </p:nvSpPr>
        <p:spPr>
          <a:xfrm rot="344903">
            <a:off x="287663" y="266700"/>
            <a:ext cx="11562080" cy="632459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C34D41A-2630-410D-9363-426EACE50B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38" t="727" r="6859" b="65264"/>
          <a:stretch/>
        </p:blipFill>
        <p:spPr>
          <a:xfrm>
            <a:off x="1964996" y="1069478"/>
            <a:ext cx="3810000" cy="4155440"/>
          </a:xfrm>
          <a:prstGeom prst="rect">
            <a:avLst/>
          </a:prstGeom>
        </p:spPr>
      </p:pic>
      <p:sp>
        <p:nvSpPr>
          <p:cNvPr id="6" name="TextBox 41">
            <a:extLst>
              <a:ext uri="{FF2B5EF4-FFF2-40B4-BE49-F238E27FC236}">
                <a16:creationId xmlns:a16="http://schemas.microsoft.com/office/drawing/2014/main" xmlns="" id="{2E3FD6BF-566D-4FC0-82D6-38DA8F3582EE}"/>
              </a:ext>
            </a:extLst>
          </p:cNvPr>
          <p:cNvSpPr txBox="1"/>
          <p:nvPr/>
        </p:nvSpPr>
        <p:spPr>
          <a:xfrm>
            <a:off x="4892112" y="2347721"/>
            <a:ext cx="5750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9600" dirty="0" smtClean="0">
                <a:latin typeface="Arial-SGK-TV" pitchFamily="2" charset="0"/>
                <a:cs typeface="Arial-SGK-TV" pitchFamily="2" charset="0"/>
              </a:rPr>
              <a:t>Đán</a:t>
            </a:r>
            <a:r>
              <a:rPr lang="en-US" sz="9600" dirty="0">
                <a:latin typeface="Arial-SGK-TV" pitchFamily="2" charset="0"/>
                <a:cs typeface="Arial-SGK-TV" pitchFamily="2" charset="0"/>
              </a:rPr>
              <a:t>h </a:t>
            </a:r>
            <a:r>
              <a:rPr lang="en-US" sz="9600" dirty="0" err="1">
                <a:latin typeface="Arial-SGK-TV" pitchFamily="2" charset="0"/>
                <a:cs typeface="Arial-SGK-TV" pitchFamily="2" charset="0"/>
              </a:rPr>
              <a:t>giá</a:t>
            </a:r>
            <a:endParaRPr lang="id-ID" sz="9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2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21</Words>
  <Application>Microsoft Office PowerPoint</Application>
  <PresentationFormat>Custom</PresentationFormat>
  <Paragraphs>6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字魂7号-温暖童稚体</vt:lpstr>
      <vt:lpstr>Arial-SGK-TV</vt:lpstr>
      <vt:lpstr>字魂17号-萌趣果冻体</vt:lpstr>
      <vt:lpstr>等线</vt:lpstr>
      <vt:lpstr>仓耳玄三M W05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</cp:lastModifiedBy>
  <cp:revision>120</cp:revision>
  <dcterms:created xsi:type="dcterms:W3CDTF">2019-03-29T12:25:33Z</dcterms:created>
  <dcterms:modified xsi:type="dcterms:W3CDTF">2020-08-29T10:39:36Z</dcterms:modified>
</cp:coreProperties>
</file>