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71" r:id="rId2"/>
    <p:sldId id="292" r:id="rId3"/>
    <p:sldId id="299" r:id="rId4"/>
    <p:sldId id="300" r:id="rId5"/>
    <p:sldId id="310" r:id="rId6"/>
    <p:sldId id="318" r:id="rId7"/>
    <p:sldId id="316" r:id="rId8"/>
    <p:sldId id="317" r:id="rId9"/>
    <p:sldId id="319" r:id="rId10"/>
    <p:sldId id="320" r:id="rId11"/>
    <p:sldId id="306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FF00"/>
    <a:srgbClr val="E6E6E6"/>
    <a:srgbClr val="FCE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737" autoAdjust="0"/>
  </p:normalViewPr>
  <p:slideViewPr>
    <p:cSldViewPr>
      <p:cViewPr varScale="1">
        <p:scale>
          <a:sx n="72" d="100"/>
          <a:sy n="72" d="100"/>
        </p:scale>
        <p:origin x="13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11" name="Rectangle 429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49112" name="Rectangle 430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49113" name="Rectangle 43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9114" name="Rectangle 43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Verdana" panose="020B060403050404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Verdana" panose="020B060403050404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Verdana" panose="020B060403050404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Verdana" panose="020B0604030504040204" pitchFamily="34" charset="0"/>
              </a:rPr>
              <a:t>Fifth level</a:t>
            </a:r>
          </a:p>
        </p:txBody>
      </p:sp>
      <p:sp>
        <p:nvSpPr>
          <p:cNvPr id="1049115" name="Rectangle 433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49116" name="Rectangle 43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1FA3EF-D8E7-4C62-9B0B-135EE5951CEE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Rectangle 43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077D0D2-210B-4402-82DF-BB6CAD699FB3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1048627" name="Rectangle 44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</p:spPr>
      </p:sp>
      <p:sp>
        <p:nvSpPr>
          <p:cNvPr id="1048628" name="Rectangle 4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en-US"/>
              <a:t>thoa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1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6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90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55AB-C565-4C10-BE91-524C0ABE390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8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3E50-D4A4-4CC2-977E-9F5AA27C37A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0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7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2692-B6C9-4E9B-B083-09DFB78E0C30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9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9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9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9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030B-5512-4AAF-9B44-C55C5BB775D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6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8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6044-91E2-41CB-A5C7-709348BC524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92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93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9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0B5-AB9D-4761-BF4B-08B67E636D4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7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98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99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10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2CDC-6EB0-43F2-A373-A62581A0B8F2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6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9502-5B98-44D2-9918-B8BBD6DE8EA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6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6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16C6-93A8-4834-919E-65EC1955D2C9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05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106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7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1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E18E-08B2-47E8-8184-28C3442D849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5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76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9077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AC72-52E4-4BF8-8DA4-28BF7CE8622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1024"/>
          <p:cNvSpPr>
            <a:spLocks noChangeArrowheads="1"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48577" name="Rectangle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1048578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Verdana" panose="020B060403050404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Verdana" panose="020B060403050404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Verdana" panose="020B060403050404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Verdana" panose="020B0604030504040204" pitchFamily="34" charset="0"/>
              </a:rPr>
              <a:t>Fifth level</a:t>
            </a:r>
          </a:p>
        </p:txBody>
      </p:sp>
      <p:sp>
        <p:nvSpPr>
          <p:cNvPr id="1048579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i="1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48580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48581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latin typeface="+mn-lt"/>
              </a:defRPr>
            </a:lvl1pPr>
          </a:lstStyle>
          <a:p>
            <a:fld id="{A9411246-B5C6-4A38-9656-765EB7AC479C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48582" name="Freeform 1030"/>
          <p:cNvSpPr>
            <a:spLocks noChangeArrowheads="1"/>
          </p:cNvSpPr>
          <p:nvPr/>
        </p:nvSpPr>
        <p:spPr bwMode="auto">
          <a:xfrm rot="18427436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</a:path>
            </a:pathLst>
          </a:custGeom>
          <a:solidFill>
            <a:srgbClr val="703D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48583" name="Freeform 1031"/>
          <p:cNvSpPr>
            <a:spLocks noChangeArrowheads="1"/>
          </p:cNvSpPr>
          <p:nvPr/>
        </p:nvSpPr>
        <p:spPr bwMode="auto">
          <a:xfrm rot="18427436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</a:path>
            </a:pathLst>
          </a:custGeom>
          <a:solidFill>
            <a:srgbClr val="FFB800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grpSp>
        <p:nvGrpSpPr>
          <p:cNvPr id="14" name="Group -1011"/>
          <p:cNvGrpSpPr/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48584" name="Freeform 1032"/>
            <p:cNvSpPr>
              <a:spLocks noChangeArrowheads="1"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5" name="Freeform 1033"/>
            <p:cNvSpPr>
              <a:spLocks noChangeArrowheads="1"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</a:path>
              </a:pathLst>
            </a:custGeom>
            <a:solidFill>
              <a:srgbClr val="FFEF6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6" name="Freeform 1034"/>
            <p:cNvSpPr>
              <a:spLocks noChangeArrowheads="1"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7" name="Freeform 1035"/>
            <p:cNvSpPr>
              <a:spLocks noChangeArrowheads="1"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8" name="Freeform 1036"/>
            <p:cNvSpPr>
              <a:spLocks noChangeArrowheads="1"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</a:path>
              </a:pathLst>
            </a:custGeom>
            <a:solidFill>
              <a:srgbClr val="00B2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9" name="Freeform 1037"/>
            <p:cNvSpPr>
              <a:spLocks noChangeArrowheads="1"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</a:path>
              </a:pathLst>
            </a:custGeom>
            <a:solidFill>
              <a:srgbClr val="00B2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0" name="Freeform 1038"/>
            <p:cNvSpPr>
              <a:spLocks noChangeArrowheads="1"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1" name="Freeform 1039"/>
            <p:cNvSpPr>
              <a:spLocks noChangeArrowheads="1"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2" name="Freeform 1040"/>
            <p:cNvSpPr>
              <a:spLocks noChangeArrowheads="1"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</a:path>
              </a:pathLst>
            </a:custGeom>
            <a:solidFill>
              <a:srgbClr val="FFEF6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-1010"/>
            <p:cNvGrpSpPr/>
            <p:nvPr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6" name="Group -1009"/>
              <p:cNvGrpSpPr/>
              <p:nvPr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48593" name="Freeform 1041"/>
                <p:cNvSpPr>
                  <a:spLocks noChangeArrowheads="1"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594" name="Freeform 1042"/>
                <p:cNvSpPr>
                  <a:spLocks noChangeArrowheads="1"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595" name="Freeform 1043"/>
                <p:cNvSpPr>
                  <a:spLocks noChangeArrowheads="1"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48596" name="Freeform 1044"/>
              <p:cNvSpPr>
                <a:spLocks noChangeArrowheads="1"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597" name="Freeform 1045"/>
              <p:cNvSpPr>
                <a:spLocks noChangeArrowheads="1"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598" name="Freeform 1046"/>
              <p:cNvSpPr>
                <a:spLocks noChangeArrowheads="1"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-1008"/>
              <p:cNvGrpSpPr/>
              <p:nvPr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48599" name="Freeform 1047"/>
                <p:cNvSpPr>
                  <a:spLocks noChangeArrowheads="1"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0" name="Freeform 1048"/>
                <p:cNvSpPr>
                  <a:spLocks noChangeArrowheads="1"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1" name="Freeform 1049"/>
                <p:cNvSpPr>
                  <a:spLocks noChangeArrowheads="1"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2" name="Freeform 1050"/>
                <p:cNvSpPr>
                  <a:spLocks noChangeArrowheads="1"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3" name="Freeform 1051"/>
                <p:cNvSpPr>
                  <a:spLocks noChangeArrowheads="1"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4" name="Freeform 1052"/>
                <p:cNvSpPr>
                  <a:spLocks noChangeArrowheads="1"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5" name="Freeform 1053"/>
                <p:cNvSpPr>
                  <a:spLocks noChangeArrowheads="1"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6" name="Freeform 1054"/>
                <p:cNvSpPr>
                  <a:spLocks noChangeArrowheads="1"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8" name="Group -1007"/>
          <p:cNvGrpSpPr/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8607" name="Freeform 1055"/>
            <p:cNvSpPr>
              <a:spLocks noChangeArrowheads="1"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</a:path>
              </a:pathLst>
            </a:custGeom>
            <a:solidFill>
              <a:srgbClr val="703DF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608" name="Freeform 1056"/>
            <p:cNvSpPr>
              <a:spLocks noChangeArrowheads="1"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</a:path>
              </a:pathLst>
            </a:custGeom>
            <a:solidFill>
              <a:srgbClr val="703DF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-1006"/>
          <p:cNvGrpSpPr/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" name="Group -1005"/>
            <p:cNvGrpSpPr/>
            <p:nvPr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48609" name="Freeform 1057"/>
              <p:cNvSpPr>
                <a:spLocks noChangeArrowheads="1"/>
              </p:cNvSpPr>
              <p:nvPr/>
            </p:nvSpPr>
            <p:spPr bwMode="auto">
              <a:xfrm rot="18427436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" name="Group -1004"/>
              <p:cNvGrpSpPr/>
              <p:nvPr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8610" name="Freeform 1058"/>
                <p:cNvSpPr>
                  <a:spLocks noChangeArrowheads="1"/>
                </p:cNvSpPr>
                <p:nvPr/>
              </p:nvSpPr>
              <p:spPr bwMode="auto">
                <a:xfrm rot="18427436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1" name="Freeform 1059"/>
                <p:cNvSpPr>
                  <a:spLocks noChangeArrowheads="1"/>
                </p:cNvSpPr>
                <p:nvPr/>
              </p:nvSpPr>
              <p:spPr bwMode="auto">
                <a:xfrm rot="18427436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2" name="Freeform 1060"/>
                <p:cNvSpPr>
                  <a:spLocks noChangeArrowheads="1"/>
                </p:cNvSpPr>
                <p:nvPr/>
              </p:nvSpPr>
              <p:spPr bwMode="auto">
                <a:xfrm rot="18427436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3" name="Freeform 1061"/>
                <p:cNvSpPr>
                  <a:spLocks noChangeArrowheads="1"/>
                </p:cNvSpPr>
                <p:nvPr/>
              </p:nvSpPr>
              <p:spPr bwMode="auto">
                <a:xfrm rot="18427436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4" name="Freeform 1062"/>
                <p:cNvSpPr>
                  <a:spLocks noChangeArrowheads="1"/>
                </p:cNvSpPr>
                <p:nvPr/>
              </p:nvSpPr>
              <p:spPr bwMode="auto">
                <a:xfrm rot="18427436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5" name="Freeform 1063"/>
                <p:cNvSpPr>
                  <a:spLocks noChangeArrowheads="1"/>
                </p:cNvSpPr>
                <p:nvPr/>
              </p:nvSpPr>
              <p:spPr bwMode="auto">
                <a:xfrm rot="18427436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6" name="Freeform 1064"/>
                <p:cNvSpPr>
                  <a:spLocks noChangeArrowheads="1"/>
                </p:cNvSpPr>
                <p:nvPr/>
              </p:nvSpPr>
              <p:spPr bwMode="auto">
                <a:xfrm rot="18427436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7" name="Freeform 1065"/>
                <p:cNvSpPr>
                  <a:spLocks noChangeArrowheads="1"/>
                </p:cNvSpPr>
                <p:nvPr/>
              </p:nvSpPr>
              <p:spPr bwMode="auto">
                <a:xfrm rot="18427436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48618" name="Line 1066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000000"/>
          </a:solidFill>
          <a:latin typeface="+mj-lt"/>
          <a:ea typeface="+mj-ea"/>
          <a:cs typeface="+mj-cs"/>
          <a:sym typeface="Verdana" panose="020B060403050404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8" descr="attachment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0" y="-297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22" name="WordArt 436"/>
          <p:cNvSpPr>
            <a:spLocks noChangeShapeType="1" noTextEdit="1"/>
          </p:cNvSpPr>
          <p:nvPr/>
        </p:nvSpPr>
        <p:spPr bwMode="auto">
          <a:xfrm>
            <a:off x="695301" y="692944"/>
            <a:ext cx="7632203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23" name="WordArt 438"/>
          <p:cNvSpPr>
            <a:spLocks noChangeShapeType="1" noTextEdit="1"/>
          </p:cNvSpPr>
          <p:nvPr/>
        </p:nvSpPr>
        <p:spPr bwMode="auto">
          <a:xfrm>
            <a:off x="695301" y="1628800"/>
            <a:ext cx="7693124" cy="30963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0" dir="2700068" sy="50000" kx="2115795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775" y="2348880"/>
            <a:ext cx="76316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en-US" sz="5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D8E789-2F86-40D0-8530-9EA9113CF80F}"/>
              </a:ext>
            </a:extLst>
          </p:cNvPr>
          <p:cNvSpPr txBox="1"/>
          <p:nvPr/>
        </p:nvSpPr>
        <p:spPr>
          <a:xfrm>
            <a:off x="755575" y="2119496"/>
            <a:ext cx="777564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Sách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tàng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tri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hoá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Sách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nâng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cánh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mơ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nuôi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dưỡng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hồn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giàu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 bay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bay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xa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tới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”.</a:t>
            </a:r>
            <a:endParaRPr lang="en-US" sz="4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B6D2DC7B-79C3-48EC-A327-6EA9418239CB}"/>
              </a:ext>
            </a:extLst>
          </p:cNvPr>
          <p:cNvSpPr/>
          <p:nvPr/>
        </p:nvSpPr>
        <p:spPr bwMode="auto">
          <a:xfrm>
            <a:off x="2338388" y="908720"/>
            <a:ext cx="5401964" cy="108012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KẾT LUẬN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906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48880"/>
            <a:ext cx="8064896" cy="3366120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71600" y="2564903"/>
            <a:ext cx="7086600" cy="129527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6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98459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CỜ</a:t>
            </a: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445879"/>
              </p:ext>
            </p:extLst>
          </p:nvPr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</a:p>
        </p:txBody>
      </p:sp>
    </p:spTree>
    <p:extLst>
      <p:ext uri="{BB962C8B-B14F-4D97-AF65-F5344CB8AC3E}">
        <p14:creationId xmlns:p14="http://schemas.microsoft.com/office/powerpoint/2010/main" val="296336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1733872" y="116632"/>
            <a:ext cx="7086600" cy="16921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 HỘI SÁCH </a:t>
            </a:r>
          </a:p>
          <a:p>
            <a:pPr algn="ctr"/>
            <a:r>
              <a:rPr lang="en-US" sz="4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 EM 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3" name="Picture 23" descr="15 cuốn sách nên đọc khi bạn còn trẻ (Phần I)">
            <a:extLst>
              <a:ext uri="{FF2B5EF4-FFF2-40B4-BE49-F238E27FC236}">
                <a16:creationId xmlns:a16="http://schemas.microsoft.com/office/drawing/2014/main" id="{C68465CF-4B5C-4F51-AA7D-95248903319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952624"/>
            <a:ext cx="8166298" cy="42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126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064896" cy="1965532"/>
          </a:xfrm>
        </p:spPr>
        <p:txBody>
          <a:bodyPr/>
          <a:lstStyle/>
          <a:p>
            <a:pPr>
              <a:spcAft>
                <a:spcPts val="0"/>
              </a:spcAft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827584" y="2204864"/>
            <a:ext cx="7086600" cy="23902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: </a:t>
            </a:r>
          </a:p>
          <a:p>
            <a:pPr algn="ctr"/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sách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endParaRPr lang="en-US" sz="4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41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9" y="-4414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Tiêu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chí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chấm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4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6A57E8C-C9E2-4B01-B55E-04043F2DD2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464536"/>
              </p:ext>
            </p:extLst>
          </p:nvPr>
        </p:nvGraphicFramePr>
        <p:xfrm>
          <a:off x="307976" y="2852936"/>
          <a:ext cx="8368479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5497">
                  <a:extLst>
                    <a:ext uri="{9D8B030D-6E8A-4147-A177-3AD203B41FA5}">
                      <a16:colId xmlns:a16="http://schemas.microsoft.com/office/drawing/2014/main" val="844575395"/>
                    </a:ext>
                  </a:extLst>
                </a:gridCol>
                <a:gridCol w="1195497">
                  <a:extLst>
                    <a:ext uri="{9D8B030D-6E8A-4147-A177-3AD203B41FA5}">
                      <a16:colId xmlns:a16="http://schemas.microsoft.com/office/drawing/2014/main" val="1206796149"/>
                    </a:ext>
                  </a:extLst>
                </a:gridCol>
                <a:gridCol w="1195497">
                  <a:extLst>
                    <a:ext uri="{9D8B030D-6E8A-4147-A177-3AD203B41FA5}">
                      <a16:colId xmlns:a16="http://schemas.microsoft.com/office/drawing/2014/main" val="1768346401"/>
                    </a:ext>
                  </a:extLst>
                </a:gridCol>
                <a:gridCol w="1195497">
                  <a:extLst>
                    <a:ext uri="{9D8B030D-6E8A-4147-A177-3AD203B41FA5}">
                      <a16:colId xmlns:a16="http://schemas.microsoft.com/office/drawing/2014/main" val="178581642"/>
                    </a:ext>
                  </a:extLst>
                </a:gridCol>
                <a:gridCol w="1195497">
                  <a:extLst>
                    <a:ext uri="{9D8B030D-6E8A-4147-A177-3AD203B41FA5}">
                      <a16:colId xmlns:a16="http://schemas.microsoft.com/office/drawing/2014/main" val="406202192"/>
                    </a:ext>
                  </a:extLst>
                </a:gridCol>
                <a:gridCol w="1195497">
                  <a:extLst>
                    <a:ext uri="{9D8B030D-6E8A-4147-A177-3AD203B41FA5}">
                      <a16:colId xmlns:a16="http://schemas.microsoft.com/office/drawing/2014/main" val="2577898163"/>
                    </a:ext>
                  </a:extLst>
                </a:gridCol>
                <a:gridCol w="1195497">
                  <a:extLst>
                    <a:ext uri="{9D8B030D-6E8A-4147-A177-3AD203B41FA5}">
                      <a16:colId xmlns:a16="http://schemas.microsoft.com/office/drawing/2014/main" val="4116471204"/>
                    </a:ext>
                  </a:extLst>
                </a:gridCol>
              </a:tblGrid>
              <a:tr h="1413383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Kỹ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163115"/>
                  </a:ext>
                </a:extLst>
              </a:tr>
              <a:tr h="8188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 </a:t>
                      </a:r>
                      <a:r>
                        <a:rPr lang="en-US" dirty="0" err="1"/>
                        <a:t>điểm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</a:t>
                      </a:r>
                      <a:r>
                        <a:rPr lang="en-US" dirty="0" err="1"/>
                        <a:t>điểm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</a:t>
                      </a:r>
                      <a:r>
                        <a:rPr lang="en-US" dirty="0" err="1"/>
                        <a:t>điểm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574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361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064896" cy="1965532"/>
          </a:xfrm>
        </p:spPr>
        <p:txBody>
          <a:bodyPr/>
          <a:lstStyle/>
          <a:p>
            <a:pPr>
              <a:spcAft>
                <a:spcPts val="0"/>
              </a:spcAft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827584" y="2204864"/>
            <a:ext cx="7086600" cy="23902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: </a:t>
            </a:r>
          </a:p>
          <a:p>
            <a:pPr algn="ctr"/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sách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endParaRPr lang="en-US" sz="4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0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351657" y="2204864"/>
            <a:ext cx="8396807" cy="1800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nghệ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chào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mừng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775" y="2348880"/>
            <a:ext cx="76316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6194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351657" y="2204864"/>
            <a:ext cx="8396807" cy="201622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400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Lễ</a:t>
            </a:r>
            <a:r>
              <a:rPr lang="en-US" sz="4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trao</a:t>
            </a:r>
            <a:r>
              <a:rPr lang="en-US" sz="4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4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ội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sách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775" y="2348880"/>
            <a:ext cx="76316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06524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775" y="2348880"/>
            <a:ext cx="76316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en-US" sz="5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D8E789-2F86-40D0-8530-9EA9113CF80F}"/>
              </a:ext>
            </a:extLst>
          </p:cNvPr>
          <p:cNvSpPr txBox="1"/>
          <p:nvPr/>
        </p:nvSpPr>
        <p:spPr>
          <a:xfrm>
            <a:off x="755575" y="2119496"/>
            <a:ext cx="777564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giới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thiệu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sách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sách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Theo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sách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</a:p>
          <a:p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dự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đị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sưu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tắm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sách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tới</a:t>
            </a:r>
            <a:r>
              <a:rPr lang="en-US" sz="2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B6D2DC7B-79C3-48EC-A327-6EA9418239CB}"/>
              </a:ext>
            </a:extLst>
          </p:cNvPr>
          <p:cNvSpPr/>
          <p:nvPr/>
        </p:nvSpPr>
        <p:spPr bwMode="auto">
          <a:xfrm>
            <a:off x="2987824" y="908720"/>
            <a:ext cx="3600400" cy="108012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4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Verdana" panose="020B0604030504040204" pitchFamily="34" charset="0"/>
              </a:rPr>
              <a:t>Gợi</a:t>
            </a: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Verdana" panose="020B0604030504040204" pitchFamily="34" charset="0"/>
              </a:rPr>
              <a:t> ý</a:t>
            </a:r>
          </a:p>
        </p:txBody>
      </p:sp>
    </p:spTree>
    <p:extLst>
      <p:ext uri="{BB962C8B-B14F-4D97-AF65-F5344CB8AC3E}">
        <p14:creationId xmlns:p14="http://schemas.microsoft.com/office/powerpoint/2010/main" val="3038731906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默认设计模板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sym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sym typeface="Verdana" panose="020B060403050404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314</Words>
  <Application>Microsoft Office PowerPoint</Application>
  <PresentationFormat>On-screen Show (4:3)</PresentationFormat>
  <Paragraphs>54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Comic Sans MS</vt:lpstr>
      <vt:lpstr>Times New Roman</vt:lpstr>
      <vt:lpstr>Verdana</vt:lpstr>
      <vt:lpstr>默认设计模板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 Hung</dc:creator>
  <cp:lastModifiedBy>Admin</cp:lastModifiedBy>
  <cp:revision>46</cp:revision>
  <dcterms:created xsi:type="dcterms:W3CDTF">2009-02-28T21:23:03Z</dcterms:created>
  <dcterms:modified xsi:type="dcterms:W3CDTF">2020-08-29T07:41:00Z</dcterms:modified>
</cp:coreProperties>
</file>