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1" r:id="rId2"/>
    <p:sldId id="292" r:id="rId3"/>
    <p:sldId id="299" r:id="rId4"/>
    <p:sldId id="300" r:id="rId5"/>
    <p:sldId id="308" r:id="rId6"/>
    <p:sldId id="309" r:id="rId7"/>
    <p:sldId id="293" r:id="rId8"/>
    <p:sldId id="311" r:id="rId9"/>
    <p:sldId id="307" r:id="rId10"/>
    <p:sldId id="272" r:id="rId11"/>
    <p:sldId id="305" r:id="rId12"/>
    <p:sldId id="304" r:id="rId13"/>
    <p:sldId id="310" r:id="rId14"/>
    <p:sldId id="306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00"/>
    <a:srgbClr val="E6E6E6"/>
    <a:srgbClr val="FCE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737" autoAdjust="0"/>
  </p:normalViewPr>
  <p:slideViewPr>
    <p:cSldViewPr>
      <p:cViewPr varScale="1">
        <p:scale>
          <a:sx n="68" d="100"/>
          <a:sy n="68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1" name="Rectangle 429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49112" name="Rectangle 430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49113" name="Rectangle 43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9114" name="Rectangle 43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Verdana" panose="020B060403050404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Verdana" panose="020B060403050404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Verdana" panose="020B060403050404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Verdana" panose="020B060403050404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Verdana" panose="020B0604030504040204" pitchFamily="34" charset="0"/>
              </a:rPr>
              <a:t>Fifth level</a:t>
            </a:r>
          </a:p>
        </p:txBody>
      </p:sp>
      <p:sp>
        <p:nvSpPr>
          <p:cNvPr id="1049115" name="Rectangle 433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49116" name="Rectangle 43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1FA3EF-D8E7-4C62-9B0B-135EE5951CEE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Rectangle 43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077D0D2-210B-4402-82DF-BB6CAD699FB3}" type="slidenum">
              <a:rPr lang="en-US" altLang="en-US"/>
              <a:t>1</a:t>
            </a:fld>
            <a:endParaRPr lang="en-US" altLang="en-US"/>
          </a:p>
        </p:txBody>
      </p:sp>
      <p:sp>
        <p:nvSpPr>
          <p:cNvPr id="1048627" name="Rectangle 44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</p:spPr>
      </p:sp>
      <p:sp>
        <p:nvSpPr>
          <p:cNvPr id="1048628" name="Rectangle 4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en-US"/>
              <a:t>thoa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1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906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90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55AB-C565-4C10-BE91-524C0ABE390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8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3E50-D4A4-4CC2-977E-9F5AA27C37A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0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7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2692-B6C9-4E9B-B083-09DFB78E0C3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90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89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89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030B-5512-4AAF-9B44-C55C5BB775D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6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9087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0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6044-91E2-41CB-A5C7-709348BC524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92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93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9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9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9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40B5-AB9D-4761-BF4B-08B67E636D4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7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98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099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10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101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10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10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10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2CDC-6EB0-43F2-A373-A62581A0B8F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6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6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6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9502-5B98-44D2-9918-B8BBD6DE8EA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862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86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16C6-93A8-4834-919E-65EC1955D2C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5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9106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107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1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1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1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E18E-08B2-47E8-8184-28C3442D849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5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9076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9077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07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7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8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AC72-52E4-4BF8-8DA4-28BF7CE8622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Freeform 1024"/>
          <p:cNvSpPr>
            <a:spLocks noChangeArrowheads="1"/>
          </p:cNvSpPr>
          <p:nvPr/>
        </p:nvSpPr>
        <p:spPr bwMode="auto">
          <a:xfrm rot="18427436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48577" name="Rectangle 102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Verdana" panose="020B0604030504040204" pitchFamily="34" charset="0"/>
              </a:rPr>
              <a:t>Click to edit Master title style</a:t>
            </a:r>
          </a:p>
        </p:txBody>
      </p:sp>
      <p:sp>
        <p:nvSpPr>
          <p:cNvPr id="1048578" name="Rectangle 10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Verdana" panose="020B060403050404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Verdana" panose="020B060403050404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Verdana" panose="020B060403050404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Verdana" panose="020B060403050404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Verdana" panose="020B0604030504040204" pitchFamily="34" charset="0"/>
              </a:rPr>
              <a:t>Fifth level</a:t>
            </a:r>
          </a:p>
        </p:txBody>
      </p:sp>
      <p:sp>
        <p:nvSpPr>
          <p:cNvPr id="1048579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i="1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48580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48581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latin typeface="+mn-lt"/>
              </a:defRPr>
            </a:lvl1pPr>
          </a:lstStyle>
          <a:p>
            <a:fld id="{A9411246-B5C6-4A38-9656-765EB7AC479C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1048582" name="Freeform 1030"/>
          <p:cNvSpPr>
            <a:spLocks noChangeArrowheads="1"/>
          </p:cNvSpPr>
          <p:nvPr/>
        </p:nvSpPr>
        <p:spPr bwMode="auto">
          <a:xfrm rot="18427436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</a:path>
            </a:pathLst>
          </a:custGeom>
          <a:solidFill>
            <a:srgbClr val="703D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48583" name="Freeform 1031"/>
          <p:cNvSpPr>
            <a:spLocks noChangeArrowheads="1"/>
          </p:cNvSpPr>
          <p:nvPr/>
        </p:nvSpPr>
        <p:spPr bwMode="auto">
          <a:xfrm rot="18427436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</a:path>
            </a:pathLst>
          </a:custGeom>
          <a:solidFill>
            <a:srgbClr val="FFB80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-1011"/>
          <p:cNvGrpSpPr/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48584" name="Freeform 1032"/>
            <p:cNvSpPr>
              <a:spLocks noChangeArrowheads="1"/>
            </p:cNvSpPr>
            <p:nvPr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5" name="Freeform 1033"/>
            <p:cNvSpPr>
              <a:spLocks noChangeArrowheads="1"/>
            </p:cNvSpPr>
            <p:nvPr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</a:path>
              </a:pathLst>
            </a:custGeom>
            <a:solidFill>
              <a:srgbClr val="FFEF6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6" name="Freeform 1034"/>
            <p:cNvSpPr>
              <a:spLocks noChangeArrowheads="1"/>
            </p:cNvSpPr>
            <p:nvPr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7" name="Freeform 1035"/>
            <p:cNvSpPr>
              <a:spLocks noChangeArrowheads="1"/>
            </p:cNvSpPr>
            <p:nvPr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</a:path>
              </a:pathLst>
            </a:custGeom>
            <a:solidFill>
              <a:srgbClr val="FFB8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8" name="Freeform 1036"/>
            <p:cNvSpPr>
              <a:spLocks noChangeArrowheads="1"/>
            </p:cNvSpPr>
            <p:nvPr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</a:path>
              </a:pathLst>
            </a:custGeom>
            <a:solidFill>
              <a:srgbClr val="00B2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9" name="Freeform 1037"/>
            <p:cNvSpPr>
              <a:spLocks noChangeArrowheads="1"/>
            </p:cNvSpPr>
            <p:nvPr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</a:path>
              </a:pathLst>
            </a:custGeom>
            <a:solidFill>
              <a:srgbClr val="00B2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90" name="Freeform 1038"/>
            <p:cNvSpPr>
              <a:spLocks noChangeArrowheads="1"/>
            </p:cNvSpPr>
            <p:nvPr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</a:path>
              </a:pathLst>
            </a:custGeom>
            <a:solidFill>
              <a:srgbClr val="FFB8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91" name="Freeform 1039"/>
            <p:cNvSpPr>
              <a:spLocks noChangeArrowheads="1"/>
            </p:cNvSpPr>
            <p:nvPr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</a:path>
              </a:pathLst>
            </a:custGeom>
            <a:solidFill>
              <a:srgbClr val="FFB8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92" name="Freeform 1040"/>
            <p:cNvSpPr>
              <a:spLocks noChangeArrowheads="1"/>
            </p:cNvSpPr>
            <p:nvPr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</a:path>
              </a:pathLst>
            </a:custGeom>
            <a:solidFill>
              <a:srgbClr val="FFEF6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-1010"/>
            <p:cNvGrpSpPr/>
            <p:nvPr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6" name="Group -1009"/>
              <p:cNvGrpSpPr/>
              <p:nvPr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48593" name="Freeform 1041"/>
                <p:cNvSpPr>
                  <a:spLocks noChangeArrowheads="1"/>
                </p:cNvSpPr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594" name="Freeform 1042"/>
                <p:cNvSpPr>
                  <a:spLocks noChangeArrowheads="1"/>
                </p:cNvSpPr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595" name="Freeform 1043"/>
                <p:cNvSpPr>
                  <a:spLocks noChangeArrowheads="1"/>
                </p:cNvSpPr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8596" name="Freeform 1044"/>
              <p:cNvSpPr>
                <a:spLocks noChangeArrowheads="1"/>
              </p:cNvSpPr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597" name="Freeform 1045"/>
              <p:cNvSpPr>
                <a:spLocks noChangeArrowheads="1"/>
              </p:cNvSpPr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598" name="Freeform 1046"/>
              <p:cNvSpPr>
                <a:spLocks noChangeArrowheads="1"/>
              </p:cNvSpPr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-1008"/>
              <p:cNvGrpSpPr/>
              <p:nvPr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48599" name="Freeform 1047"/>
                <p:cNvSpPr>
                  <a:spLocks noChangeArrowheads="1"/>
                </p:cNvSpPr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0" name="Freeform 1048"/>
                <p:cNvSpPr>
                  <a:spLocks noChangeArrowheads="1"/>
                </p:cNvSpPr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1" name="Freeform 1049"/>
                <p:cNvSpPr>
                  <a:spLocks noChangeArrowheads="1"/>
                </p:cNvSpPr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2" name="Freeform 1050"/>
                <p:cNvSpPr>
                  <a:spLocks noChangeArrowheads="1"/>
                </p:cNvSpPr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3" name="Freeform 1051"/>
                <p:cNvSpPr>
                  <a:spLocks noChangeArrowheads="1"/>
                </p:cNvSpPr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4" name="Freeform 1052"/>
                <p:cNvSpPr>
                  <a:spLocks noChangeArrowheads="1"/>
                </p:cNvSpPr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5" name="Freeform 1053"/>
                <p:cNvSpPr>
                  <a:spLocks noChangeArrowheads="1"/>
                </p:cNvSpPr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6" name="Freeform 1054"/>
                <p:cNvSpPr>
                  <a:spLocks noChangeArrowheads="1"/>
                </p:cNvSpPr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-1007"/>
          <p:cNvGrpSpPr/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8607" name="Freeform 1055"/>
            <p:cNvSpPr>
              <a:spLocks noChangeArrowheads="1"/>
            </p:cNvSpPr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</a:path>
              </a:pathLst>
            </a:custGeom>
            <a:solidFill>
              <a:srgbClr val="703D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08" name="Freeform 1056"/>
            <p:cNvSpPr>
              <a:spLocks noChangeArrowheads="1"/>
            </p:cNvSpPr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</a:path>
              </a:pathLst>
            </a:custGeom>
            <a:solidFill>
              <a:srgbClr val="703D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-1006"/>
          <p:cNvGrpSpPr/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" name="Group -1005"/>
            <p:cNvGrpSpPr/>
            <p:nvPr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48609" name="Freeform 1057"/>
              <p:cNvSpPr>
                <a:spLocks noChangeArrowheads="1"/>
              </p:cNvSpPr>
              <p:nvPr/>
            </p:nvSpPr>
            <p:spPr bwMode="auto">
              <a:xfrm rot="18427436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" name="Group -1004"/>
              <p:cNvGrpSpPr/>
              <p:nvPr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8610" name="Freeform 1058"/>
                <p:cNvSpPr>
                  <a:spLocks noChangeArrowheads="1"/>
                </p:cNvSpPr>
                <p:nvPr/>
              </p:nvSpPr>
              <p:spPr bwMode="auto">
                <a:xfrm rot="18427436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1" name="Freeform 1059"/>
                <p:cNvSpPr>
                  <a:spLocks noChangeArrowheads="1"/>
                </p:cNvSpPr>
                <p:nvPr/>
              </p:nvSpPr>
              <p:spPr bwMode="auto">
                <a:xfrm rot="18427436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2" name="Freeform 1060"/>
                <p:cNvSpPr>
                  <a:spLocks noChangeArrowheads="1"/>
                </p:cNvSpPr>
                <p:nvPr/>
              </p:nvSpPr>
              <p:spPr bwMode="auto">
                <a:xfrm rot="18427436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3" name="Freeform 1061"/>
                <p:cNvSpPr>
                  <a:spLocks noChangeArrowheads="1"/>
                </p:cNvSpPr>
                <p:nvPr/>
              </p:nvSpPr>
              <p:spPr bwMode="auto">
                <a:xfrm rot="18427436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4" name="Freeform 1062"/>
                <p:cNvSpPr>
                  <a:spLocks noChangeArrowheads="1"/>
                </p:cNvSpPr>
                <p:nvPr/>
              </p:nvSpPr>
              <p:spPr bwMode="auto">
                <a:xfrm rot="18427436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5" name="Freeform 1063"/>
                <p:cNvSpPr>
                  <a:spLocks noChangeArrowheads="1"/>
                </p:cNvSpPr>
                <p:nvPr/>
              </p:nvSpPr>
              <p:spPr bwMode="auto">
                <a:xfrm rot="18427436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6" name="Freeform 1064"/>
                <p:cNvSpPr>
                  <a:spLocks noChangeArrowheads="1"/>
                </p:cNvSpPr>
                <p:nvPr/>
              </p:nvSpPr>
              <p:spPr bwMode="auto">
                <a:xfrm rot="18427436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7" name="Freeform 1065"/>
                <p:cNvSpPr>
                  <a:spLocks noChangeArrowheads="1"/>
                </p:cNvSpPr>
                <p:nvPr/>
              </p:nvSpPr>
              <p:spPr bwMode="auto">
                <a:xfrm rot="18427436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48618" name="Line 1066"/>
            <p:cNvSpPr>
              <a:spLocks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j-lt"/>
          <a:ea typeface="+mj-ea"/>
          <a:cs typeface="+mj-cs"/>
          <a:sym typeface="Verdana" panose="020B060403050404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  <a:sym typeface="Verdana" panose="020B060403050404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10000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  <a:sym typeface="Verdana" panose="020B060403050404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Verdana" panose="020B060403050404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  <a:sym typeface="Verdana" panose="020B060403050404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  <a:sym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video" Target="../media/media1.mp4"/><Relationship Id="rId7" Type="http://schemas.openxmlformats.org/officeDocument/2006/relationships/oleObject" Target="../embeddings/oleObject1.bin"/><Relationship Id="rId2" Type="http://schemas.microsoft.com/office/2007/relationships/media" Target="../media/media1.mp4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8" descr="attachment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0" y="-297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22" name="WordArt 436"/>
          <p:cNvSpPr>
            <a:spLocks noChangeShapeType="1" noTextEdit="1"/>
          </p:cNvSpPr>
          <p:nvPr/>
        </p:nvSpPr>
        <p:spPr bwMode="auto">
          <a:xfrm>
            <a:off x="695301" y="692944"/>
            <a:ext cx="7632203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3" name="WordArt 438"/>
          <p:cNvSpPr>
            <a:spLocks noChangeShapeType="1" noTextEdit="1"/>
          </p:cNvSpPr>
          <p:nvPr/>
        </p:nvSpPr>
        <p:spPr bwMode="auto">
          <a:xfrm>
            <a:off x="695301" y="1628800"/>
            <a:ext cx="7693124" cy="30963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b="1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0" dir="2700068" sy="50000" kx="2115795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51720" y="404664"/>
            <a:ext cx="56589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vứt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bừa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endParaRPr lang="en-US" sz="4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844824"/>
            <a:ext cx="4032448" cy="4288309"/>
          </a:xfrm>
          <a:prstGeom prst="rect">
            <a:avLst/>
          </a:prstGeom>
        </p:spPr>
      </p:pic>
      <p:pic>
        <p:nvPicPr>
          <p:cNvPr id="12292" name="Picture 4" descr="Từ bỏ thói quen xả rác bừa bã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816424" cy="42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>
            <a:off x="395536" y="1844824"/>
            <a:ext cx="4032448" cy="4288309"/>
          </a:xfrm>
          <a:prstGeom prst="line">
            <a:avLst/>
          </a:prstGeom>
          <a:solidFill>
            <a:schemeClr val="accent1"/>
          </a:solidFill>
          <a:ln w="698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395536" y="1844824"/>
            <a:ext cx="4032448" cy="4270219"/>
          </a:xfrm>
          <a:prstGeom prst="line">
            <a:avLst/>
          </a:prstGeom>
          <a:solidFill>
            <a:schemeClr val="accent1"/>
          </a:solidFill>
          <a:ln w="698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47664" y="404664"/>
            <a:ext cx="6627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4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4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4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endParaRPr lang="en-US" sz="4800" dirty="0"/>
          </a:p>
        </p:txBody>
      </p:sp>
      <p:pic>
        <p:nvPicPr>
          <p:cNvPr id="16386" name="Picture 2" descr="Trắng đen vụ phá rừng ở Phú Yên sẽ rõ vào tháng 4-2017 - Báo Người lao độ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1" y="1844825"/>
            <a:ext cx="4003239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Điện Biên: Báo động tình trạng ngang nhiên tàn phá rừng già Nà Pen | Môi  trường | Vietnam+ (VietnamPlu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5"/>
            <a:ext cx="400593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627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47664" y="332656"/>
            <a:ext cx="619111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kiệt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AutoShape 2" descr="Tài nguyên khoáng sản đang bị lạm dụ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005012"/>
            <a:ext cx="7200800" cy="430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0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48880"/>
            <a:ext cx="8064896" cy="3366120"/>
          </a:xfrm>
        </p:spPr>
        <p:txBody>
          <a:bodyPr/>
          <a:lstStyle/>
          <a:p>
            <a:pPr marL="0" indent="0" algn="just">
              <a:buNone/>
            </a:pP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“Ba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vứt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bừa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kiệt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877888" y="332656"/>
            <a:ext cx="7086600" cy="128964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4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4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48880"/>
            <a:ext cx="8064896" cy="3366120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971600" y="2564903"/>
            <a:ext cx="7086600" cy="129527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6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1752600" y="284163"/>
            <a:ext cx="7086600" cy="10779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445879"/>
              </p:ext>
            </p:extLst>
          </p:nvPr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7" imgW="152334" imgH="393529" progId="Equation.3">
                  <p:embed/>
                </p:oleObj>
              </mc:Choice>
              <mc:Fallback>
                <p:oleObj name="Equation" r:id="rId7" imgW="152334" imgH="39352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Em yêu cây xanh- Bài hát cực hay cho thiếu nhi về môi trường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1560" y="1828800"/>
            <a:ext cx="8064895" cy="4480520"/>
          </a:xfrm>
        </p:spPr>
      </p:pic>
    </p:spTree>
    <p:extLst>
      <p:ext uri="{BB962C8B-B14F-4D97-AF65-F5344CB8AC3E}">
        <p14:creationId xmlns:p14="http://schemas.microsoft.com/office/powerpoint/2010/main" val="296336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43050"/>
            <a:ext cx="8064896" cy="417195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043608" y="2204864"/>
            <a:ext cx="7086600" cy="25202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20: 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BẢO VỆ CẢNH QUAN THIÊN NHIÊN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2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064896" cy="196553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Sắm vai xử lí tình huống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752600" y="284163"/>
            <a:ext cx="7086600" cy="10779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HÀNH: </a:t>
            </a:r>
            <a:endParaRPr lang="en-US" sz="4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763284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1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43050"/>
            <a:ext cx="8064896" cy="2750046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877888" y="332656"/>
            <a:ext cx="7086600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"/>
            </a:pP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C9AEB9D3-7C93-4A15-B238-175099821E56}"/>
              </a:ext>
            </a:extLst>
          </p:cNvPr>
          <p:cNvSpPr/>
          <p:nvPr/>
        </p:nvSpPr>
        <p:spPr bwMode="auto">
          <a:xfrm>
            <a:off x="1331640" y="1385392"/>
            <a:ext cx="7416824" cy="1337270"/>
          </a:xfrm>
          <a:prstGeom prst="cloud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2103D-13F5-47BE-AA66-4954EB0783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25552"/>
            <a:ext cx="763284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7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43050"/>
            <a:ext cx="8064896" cy="2750046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877888" y="332656"/>
            <a:ext cx="7086600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"/>
            </a:pP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C9AEB9D3-7C93-4A15-B238-175099821E56}"/>
              </a:ext>
            </a:extLst>
          </p:cNvPr>
          <p:cNvSpPr/>
          <p:nvPr/>
        </p:nvSpPr>
        <p:spPr bwMode="auto">
          <a:xfrm>
            <a:off x="1331640" y="1385392"/>
            <a:ext cx="7416824" cy="1337270"/>
          </a:xfrm>
          <a:prstGeom prst="cloud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2103D-13F5-47BE-AA66-4954EB0783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25552"/>
            <a:ext cx="763284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8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0"/>
            <a:ext cx="885825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1752600" y="284163"/>
            <a:ext cx="7086600" cy="10779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DỤNG:</a:t>
            </a: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2372687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050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CB5F8-6FD2-41A7-B511-56387F014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78AEC-DFB3-42EA-BDA0-9093D7220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ận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37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0"/>
            <a:ext cx="885825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1752600" y="284163"/>
            <a:ext cx="7086600" cy="10779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DỤNG:</a:t>
            </a: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162880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3105835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“Ba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默认设计模板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anose="020B0604030504040204" pitchFamily="34" charset="0"/>
            <a:sym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anose="020B0604030504040204" pitchFamily="34" charset="0"/>
            <a:sym typeface="Verdana" panose="020B0604030504040204" pitchFamily="34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339</Words>
  <Application>Microsoft Office PowerPoint</Application>
  <PresentationFormat>On-screen Show (4:3)</PresentationFormat>
  <Paragraphs>50</Paragraphs>
  <Slides>14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Comic Sans MS</vt:lpstr>
      <vt:lpstr>Times New Roman</vt:lpstr>
      <vt:lpstr>Verdana</vt:lpstr>
      <vt:lpstr>Wingdings</vt:lpstr>
      <vt:lpstr>默认设计模板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 Hung</dc:creator>
  <cp:lastModifiedBy>Admin</cp:lastModifiedBy>
  <cp:revision>35</cp:revision>
  <dcterms:created xsi:type="dcterms:W3CDTF">2009-02-28T21:23:03Z</dcterms:created>
  <dcterms:modified xsi:type="dcterms:W3CDTF">2020-08-29T07:56:19Z</dcterms:modified>
</cp:coreProperties>
</file>