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9" r:id="rId2"/>
    <p:sldId id="275" r:id="rId3"/>
    <p:sldId id="283" r:id="rId4"/>
    <p:sldId id="256" r:id="rId5"/>
    <p:sldId id="278" r:id="rId6"/>
    <p:sldId id="279" r:id="rId7"/>
    <p:sldId id="274" r:id="rId8"/>
    <p:sldId id="280" r:id="rId9"/>
    <p:sldId id="281" r:id="rId10"/>
    <p:sldId id="276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6" autoAdjust="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858-16F3-4FC3-8758-2DE874A5EFB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76CC-3A06-402B-B8B6-01D4854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1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7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4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3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3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9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1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8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2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4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Tự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và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xã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188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 :Thời tiết luôn thay đổi (tiết 3) 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1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75" y="1082458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81000"/>
            <a:ext cx="897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2.Theo dõi thời tiết trong tuần và hoàn thành bảng dưới đây: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9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1" y="990600"/>
            <a:ext cx="857250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69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64" y="1669197"/>
            <a:ext cx="79819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9" y="-7665"/>
            <a:ext cx="2286000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838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Hình nào dưới đây cho biết trời nóng hay trời lạnh. Tại sao em lại nghĩ như vậy?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664" y="6241197"/>
            <a:ext cx="374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Thời tiết nóng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3678" y="6241197"/>
            <a:ext cx="374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Thời tiết lạnh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3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5800"/>
            <a:ext cx="8665030" cy="48286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877580"/>
            <a:ext cx="6247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Thời</a:t>
            </a:r>
            <a:r>
              <a:rPr lang="en-US" sz="2800" dirty="0" smtClean="0"/>
              <a:t>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luôn</a:t>
            </a:r>
            <a:r>
              <a:rPr lang="en-US" sz="2800" dirty="0" smtClean="0"/>
              <a:t> </a:t>
            </a:r>
            <a:r>
              <a:rPr lang="en-US" sz="2800" dirty="0" err="1" smtClean="0"/>
              <a:t>thay</a:t>
            </a:r>
            <a:r>
              <a:rPr lang="en-US" sz="2800" dirty="0" smtClean="0"/>
              <a:t> </a:t>
            </a:r>
            <a:r>
              <a:rPr lang="en-US" sz="2800" dirty="0" err="1" smtClean="0"/>
              <a:t>đổi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/>
              <a:t> 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61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350729"/>
            <a:ext cx="603503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Chơi trò chơi: đóng vai người dẫn chương trình dự báo thời tiết.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0"/>
            <a:ext cx="7010400" cy="42672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26096"/>
            <a:ext cx="16954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89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57200"/>
            <a:ext cx="7010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8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71184"/>
            <a:ext cx="6172200" cy="401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27" y="717115"/>
            <a:ext cx="370457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17115"/>
            <a:ext cx="40576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400"/>
            <a:ext cx="6705600" cy="302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175075"/>
            <a:ext cx="7263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Cần mặc như thế nào cho phù hợp với thời tiết?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06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39624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123596"/>
            <a:ext cx="4533900" cy="2486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83" y="228600"/>
            <a:ext cx="4285807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41" y="3951419"/>
            <a:ext cx="3421693" cy="28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9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4800"/>
            <a:ext cx="45720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93318"/>
            <a:ext cx="3752850" cy="2705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0"/>
            <a:ext cx="3657600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04" y="3581400"/>
            <a:ext cx="3886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95</Words>
  <Application>Microsoft Office PowerPoint</Application>
  <PresentationFormat>On-screen Show (4:3)</PresentationFormat>
  <Paragraphs>11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Administrator_PC</cp:lastModifiedBy>
  <cp:revision>29</cp:revision>
  <dcterms:created xsi:type="dcterms:W3CDTF">2020-08-10T03:28:33Z</dcterms:created>
  <dcterms:modified xsi:type="dcterms:W3CDTF">2020-08-24T09:21:00Z</dcterms:modified>
</cp:coreProperties>
</file>