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5" r:id="rId2"/>
  </p:sldMasterIdLst>
  <p:notesMasterIdLst>
    <p:notesMasterId r:id="rId19"/>
  </p:notesMasterIdLst>
  <p:sldIdLst>
    <p:sldId id="337" r:id="rId3"/>
    <p:sldId id="335" r:id="rId4"/>
    <p:sldId id="341" r:id="rId5"/>
    <p:sldId id="340" r:id="rId6"/>
    <p:sldId id="332" r:id="rId7"/>
    <p:sldId id="333" r:id="rId8"/>
    <p:sldId id="322" r:id="rId9"/>
    <p:sldId id="323" r:id="rId10"/>
    <p:sldId id="324" r:id="rId11"/>
    <p:sldId id="342" r:id="rId12"/>
    <p:sldId id="338" r:id="rId13"/>
    <p:sldId id="321" r:id="rId14"/>
    <p:sldId id="328" r:id="rId15"/>
    <p:sldId id="329" r:id="rId16"/>
    <p:sldId id="339" r:id="rId17"/>
    <p:sldId id="336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3300"/>
    <a:srgbClr val="FF3399"/>
    <a:srgbClr val="0000CC"/>
    <a:srgbClr val="66FF33"/>
    <a:srgbClr val="990099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4660"/>
  </p:normalViewPr>
  <p:slideViewPr>
    <p:cSldViewPr>
      <p:cViewPr varScale="1">
        <p:scale>
          <a:sx n="83" d="100"/>
          <a:sy n="83" d="100"/>
        </p:scale>
        <p:origin x="160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A82C84-7CA1-414F-AF38-9B3BDC1A0698}" type="datetimeFigureOut">
              <a:rPr lang="en-US"/>
              <a:t>5/7/2021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DDEE4027-BB23-4383-B891-6376DDD2CC6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EE4027-BB23-4383-B891-6376DDD2CC6A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34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07/05/2021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07/05/2021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07/05/2021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07/05/2021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5/7/2021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07/05/2021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07/05/2021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07/05/2021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07/05/2021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371600" y="1295400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NỘI QUY LỚP HỌC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2"/>
          <p:cNvSpPr txBox="1">
            <a:spLocks noGrp="1"/>
          </p:cNvSpPr>
          <p:nvPr>
            <p:ph type="subTitle" idx="1"/>
          </p:nvPr>
        </p:nvSpPr>
        <p:spPr>
          <a:xfrm>
            <a:off x="304800" y="1295400"/>
            <a:ext cx="6943719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AutoNum type="arabicPeriod"/>
            </a:pP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đăng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nhập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con.</a:t>
            </a:r>
          </a:p>
          <a:p>
            <a:pPr marL="257175" indent="-257175" algn="just">
              <a:buAutoNum type="arabicPeriod"/>
            </a:pP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định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257175" indent="-257175" algn="just">
              <a:buAutoNum type="arabicPeriod"/>
            </a:pP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phục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tóc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257175" indent="-257175" algn="just">
              <a:buAutoNum type="arabicPeriod"/>
            </a:pP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gian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tĩnh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257175" indent="-257175" algn="just">
              <a:buAutoNum type="arabicPeriod"/>
            </a:pP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mời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phát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biểu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mở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mic (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mở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mic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do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ảnh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hưởng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098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ỗ dành sẵn cho Nội dung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925888"/>
              </p:ext>
            </p:extLst>
          </p:nvPr>
        </p:nvGraphicFramePr>
        <p:xfrm>
          <a:off x="242453" y="1383432"/>
          <a:ext cx="892232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347">
                  <a:extLst>
                    <a:ext uri="{9D8B030D-6E8A-4147-A177-3AD203B41FA5}">
                      <a16:colId xmlns:a16="http://schemas.microsoft.com/office/drawing/2014/main" val="1331898775"/>
                    </a:ext>
                  </a:extLst>
                </a:gridCol>
                <a:gridCol w="4287982">
                  <a:extLst>
                    <a:ext uri="{9D8B030D-6E8A-4147-A177-3AD203B41FA5}">
                      <a16:colId xmlns:a16="http://schemas.microsoft.com/office/drawing/2014/main" val="1262857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muốn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thủy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thủ</a:t>
                      </a:r>
                      <a:endParaRPr lang="en-US" sz="2800" b="0" baseline="0" dirty="0" smtClean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Lái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tàu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vượt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sóng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dữ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Băng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qua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nhiều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đại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dương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</a:p>
                    <a:p>
                      <a:endParaRPr lang="en-US" sz="28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À,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gieo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hạt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….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Mỗi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vào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mùa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gặt</a:t>
                      </a:r>
                      <a:endParaRPr lang="en-US" sz="2800" b="0" baseline="0" dirty="0" smtClean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Lúa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vàng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reo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trên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đồng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224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sẽ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đầu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bếp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bánh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ngọt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thật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đẹp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Nấu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món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mì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…..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siêu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ngon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Câu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hỏi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này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khó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quá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!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Để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bài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đã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Rồi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ngày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mai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nghĩ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dần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</a:t>
                      </a:r>
                      <a:endParaRPr lang="en-US" sz="2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868042"/>
                  </a:ext>
                </a:extLst>
              </a:tr>
            </a:tbl>
          </a:graphicData>
        </a:graphic>
      </p:graphicFrame>
      <p:sp>
        <p:nvSpPr>
          <p:cNvPr id="8" name="Hộp Văn bản 7"/>
          <p:cNvSpPr txBox="1"/>
          <p:nvPr/>
        </p:nvSpPr>
        <p:spPr>
          <a:xfrm>
            <a:off x="2455717" y="304800"/>
            <a:ext cx="44958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ình Bầu dục 8"/>
          <p:cNvSpPr/>
          <p:nvPr/>
        </p:nvSpPr>
        <p:spPr>
          <a:xfrm>
            <a:off x="0" y="9906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ình Bầu dục 9"/>
          <p:cNvSpPr/>
          <p:nvPr/>
        </p:nvSpPr>
        <p:spPr>
          <a:xfrm>
            <a:off x="-145473" y="32766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ình Bầu dục 10"/>
          <p:cNvSpPr/>
          <p:nvPr/>
        </p:nvSpPr>
        <p:spPr>
          <a:xfrm>
            <a:off x="4536209" y="1116732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Hình Bầu dục 11"/>
          <p:cNvSpPr/>
          <p:nvPr/>
        </p:nvSpPr>
        <p:spPr>
          <a:xfrm>
            <a:off x="4536209" y="3261762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0752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2400"/>
            <a:ext cx="7391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3091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10" y="0"/>
            <a:ext cx="91440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3.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khổ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ba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vần</a:t>
            </a:r>
            <a:r>
              <a:rPr lang="en-US" dirty="0" smtClean="0"/>
              <a:t> at, ep, </a:t>
            </a:r>
            <a:r>
              <a:rPr lang="en-US" dirty="0" err="1" smtClean="0"/>
              <a:t>êp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7" name="Chỗ dành sẵn cho Nội dung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767681"/>
              </p:ext>
            </p:extLst>
          </p:nvPr>
        </p:nvGraphicFramePr>
        <p:xfrm>
          <a:off x="212434" y="2590800"/>
          <a:ext cx="8922329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9332">
                  <a:extLst>
                    <a:ext uri="{9D8B030D-6E8A-4147-A177-3AD203B41FA5}">
                      <a16:colId xmlns:a16="http://schemas.microsoft.com/office/drawing/2014/main" val="1331898775"/>
                    </a:ext>
                  </a:extLst>
                </a:gridCol>
                <a:gridCol w="4222997">
                  <a:extLst>
                    <a:ext uri="{9D8B030D-6E8A-4147-A177-3AD203B41FA5}">
                      <a16:colId xmlns:a16="http://schemas.microsoft.com/office/drawing/2014/main" val="1262857454"/>
                    </a:ext>
                  </a:extLst>
                </a:gridCol>
              </a:tblGrid>
              <a:tr h="1753063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sẽ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đầu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bếp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bánh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ngọt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thật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đẹp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Nấu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món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mì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…..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siêu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ngon</a:t>
                      </a:r>
                      <a:r>
                        <a:rPr lang="en-US" sz="2800" b="0" baseline="0" dirty="0" smtClean="0">
                          <a:solidFill>
                            <a:srgbClr val="3333FF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</a:p>
                    <a:p>
                      <a:endParaRPr lang="en-US" sz="28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À,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gieo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hạt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….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Mỗi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vào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mùa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gặt</a:t>
                      </a:r>
                      <a:endParaRPr lang="en-US" sz="2800" b="0" baseline="0" dirty="0" smtClean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Lúa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vàng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reo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trên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đồng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224067"/>
                  </a:ext>
                </a:extLst>
              </a:tr>
              <a:tr h="408248">
                <a:tc>
                  <a:txBody>
                    <a:bodyPr/>
                    <a:lstStyle/>
                    <a:p>
                      <a:endParaRPr lang="en-US" sz="2800" b="0" baseline="0" dirty="0" smtClean="0">
                        <a:solidFill>
                          <a:srgbClr val="3333FF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868042"/>
                  </a:ext>
                </a:extLst>
              </a:tr>
            </a:tbl>
          </a:graphicData>
        </a:graphic>
      </p:graphicFrame>
      <p:sp>
        <p:nvSpPr>
          <p:cNvPr id="9" name="Hình Bầu dục 8"/>
          <p:cNvSpPr/>
          <p:nvPr/>
        </p:nvSpPr>
        <p:spPr>
          <a:xfrm>
            <a:off x="-54266" y="2139086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ình Bầu dục 9"/>
          <p:cNvSpPr/>
          <p:nvPr/>
        </p:nvSpPr>
        <p:spPr>
          <a:xfrm>
            <a:off x="4673598" y="2139086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2" name="Đường nối Thẳng 11"/>
          <p:cNvCxnSpPr/>
          <p:nvPr/>
        </p:nvCxnSpPr>
        <p:spPr>
          <a:xfrm>
            <a:off x="7010400" y="3486728"/>
            <a:ext cx="457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>
            <a:off x="3505200" y="3962400"/>
            <a:ext cx="457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>
            <a:off x="2667000" y="3454401"/>
            <a:ext cx="457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16"/>
            <a:ext cx="91439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4. </a:t>
            </a:r>
            <a:r>
              <a:rPr lang="en-US" sz="36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6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6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hỏi</a:t>
            </a:r>
            <a:endParaRPr lang="en-US" sz="3600" dirty="0">
              <a:solidFill>
                <a:srgbClr val="3333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64329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trở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thủy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186" y="1129844"/>
            <a:ext cx="7936736" cy="1405354"/>
            <a:chOff x="397525" y="1129844"/>
            <a:chExt cx="7238999" cy="1405354"/>
          </a:xfrm>
        </p:grpSpPr>
        <p:sp>
          <p:nvSpPr>
            <p:cNvPr id="12" name="Right Arrow 11"/>
            <p:cNvSpPr/>
            <p:nvPr/>
          </p:nvSpPr>
          <p:spPr>
            <a:xfrm>
              <a:off x="397525" y="1129844"/>
              <a:ext cx="7238999" cy="140535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2186" y="1491208"/>
              <a:ext cx="6629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nhỏ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muốn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trở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thành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thủy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thủ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lái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tàu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vượt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sóng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dữ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băng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qua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nhiều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đại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dương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20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400" y="2451695"/>
            <a:ext cx="614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trở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bếp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2186" y="2883908"/>
            <a:ext cx="7936736" cy="1354217"/>
            <a:chOff x="381000" y="2914710"/>
            <a:chExt cx="5791200" cy="1354217"/>
          </a:xfrm>
        </p:grpSpPr>
        <p:sp>
          <p:nvSpPr>
            <p:cNvPr id="17" name="Horizontal Scroll 16"/>
            <p:cNvSpPr/>
            <p:nvPr/>
          </p:nvSpPr>
          <p:spPr>
            <a:xfrm>
              <a:off x="381000" y="2914710"/>
              <a:ext cx="5791200" cy="1123890"/>
            </a:xfrm>
            <a:prstGeom prst="horizontalScroll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3400" y="3253264"/>
              <a:ext cx="5638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nhỏ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muốn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trở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thành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đầu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bếp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những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chiếc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bánh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ngọt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thật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đẹp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nấu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món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mì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siêu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ngon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.</a:t>
              </a:r>
              <a:endParaRPr lang="en-US" sz="20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5253" y="4308395"/>
            <a:ext cx="747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c)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mong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2186" y="5015804"/>
            <a:ext cx="7936736" cy="795993"/>
            <a:chOff x="140464" y="4724400"/>
            <a:chExt cx="7936736" cy="795993"/>
          </a:xfrm>
        </p:grpSpPr>
        <p:sp>
          <p:nvSpPr>
            <p:cNvPr id="22" name="Rounded Rectangle 21"/>
            <p:cNvSpPr/>
            <p:nvPr/>
          </p:nvSpPr>
          <p:spPr>
            <a:xfrm>
              <a:off x="140464" y="4724400"/>
              <a:ext cx="7936736" cy="79599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1255" y="4972929"/>
              <a:ext cx="7775153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nhỏ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khổ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thơ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ba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mong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muốn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là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người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trồng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lúa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000" dirty="0" err="1" smtClean="0">
                  <a:latin typeface="Arial-SGK-TV" pitchFamily="2" charset="0"/>
                  <a:cs typeface="Arial-SGK-TV" pitchFamily="2" charset="0"/>
                </a:rPr>
                <a:t>giỏi</a:t>
              </a:r>
              <a:r>
                <a:rPr lang="en-US" sz="2000" dirty="0" smtClean="0">
                  <a:latin typeface="Arial-SGK-TV" pitchFamily="2" charset="0"/>
                  <a:cs typeface="Arial-SGK-TV" pitchFamily="2" charset="0"/>
                </a:rPr>
                <a:t>.</a:t>
              </a:r>
              <a:endParaRPr lang="en-US" sz="2000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-2" y="19349"/>
            <a:ext cx="914400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5.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thuộc</a:t>
            </a:r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lòng</a:t>
            </a:r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cuối</a:t>
            </a:r>
            <a:endParaRPr lang="en-US" sz="3200" dirty="0">
              <a:solidFill>
                <a:srgbClr val="3333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499769"/>
            <a:ext cx="6248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À,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gieo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gặt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reo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! </a:t>
            </a: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                        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Dương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181120" y="2386048"/>
            <a:ext cx="533400" cy="304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90800" y="2710806"/>
            <a:ext cx="609600" cy="381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3248" y="3475811"/>
            <a:ext cx="609600" cy="381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09511" y="4175224"/>
            <a:ext cx="609600" cy="381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88684" y="5313895"/>
            <a:ext cx="609600" cy="381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066581" y="3108409"/>
            <a:ext cx="1219200" cy="381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164814" y="3545251"/>
            <a:ext cx="1219200" cy="381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114799" y="4549881"/>
            <a:ext cx="1219200" cy="381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35506" y="4912317"/>
            <a:ext cx="1219200" cy="381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38110" y="5323867"/>
            <a:ext cx="1919689" cy="381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11954" y="2386048"/>
            <a:ext cx="4572000" cy="3886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879" y="857250"/>
            <a:ext cx="9142244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-6927" y="0"/>
            <a:ext cx="914224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5634525" y="4777114"/>
            <a:ext cx="3508598" cy="2080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>
            <a:off x="5703316" y="57224"/>
            <a:ext cx="3446561" cy="23392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9" y="4647570"/>
            <a:ext cx="2446838" cy="20431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" y="857250"/>
            <a:ext cx="1542185" cy="7391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2275" y="1147173"/>
            <a:ext cx="1275198" cy="61121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70132" y="956063"/>
            <a:ext cx="5128346" cy="1761302"/>
          </a:xfrm>
          <a:prstGeom prst="cloud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2"/>
          <p:cNvSpPr txBox="1"/>
          <p:nvPr/>
        </p:nvSpPr>
        <p:spPr>
          <a:xfrm>
            <a:off x="838200" y="2746651"/>
            <a:ext cx="7246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3333FF"/>
                </a:solidFill>
              </a:rPr>
              <a:t>6.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14481" y="1519643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653163" y="2057400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</a:p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534400" cy="4938712"/>
          </a:xfrm>
        </p:spPr>
      </p:pic>
      <p:sp>
        <p:nvSpPr>
          <p:cNvPr id="4" name="Tiêu đề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3665460"/>
          </a:xfrm>
        </p:spPr>
      </p:pic>
    </p:spTree>
    <p:extLst>
      <p:ext uri="{BB962C8B-B14F-4D97-AF65-F5344CB8AC3E}">
        <p14:creationId xmlns:p14="http://schemas.microsoft.com/office/powerpoint/2010/main" val="13389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0" t="10492" r="-876" b="-350"/>
          <a:stretch/>
        </p:blipFill>
        <p:spPr>
          <a:xfrm>
            <a:off x="228600" y="1371600"/>
            <a:ext cx="8839200" cy="261048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ỗ dành sẵn cho Nội dung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898491"/>
              </p:ext>
            </p:extLst>
          </p:nvPr>
        </p:nvGraphicFramePr>
        <p:xfrm>
          <a:off x="242453" y="1383432"/>
          <a:ext cx="892232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347">
                  <a:extLst>
                    <a:ext uri="{9D8B030D-6E8A-4147-A177-3AD203B41FA5}">
                      <a16:colId xmlns:a16="http://schemas.microsoft.com/office/drawing/2014/main" val="1331898775"/>
                    </a:ext>
                  </a:extLst>
                </a:gridCol>
                <a:gridCol w="4287982">
                  <a:extLst>
                    <a:ext uri="{9D8B030D-6E8A-4147-A177-3AD203B41FA5}">
                      <a16:colId xmlns:a16="http://schemas.microsoft.com/office/drawing/2014/main" val="1262857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muốn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thủy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thủ</a:t>
                      </a:r>
                      <a:endParaRPr lang="en-US" sz="2800" b="0" baseline="0" dirty="0" smtClean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Lái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tàu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vượt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sóng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dữ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Băng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qua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nhiều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đại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dương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</a:p>
                    <a:p>
                      <a:endParaRPr lang="en-US" sz="28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À,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gieo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hạt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….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Mỗi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khi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vào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mùa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gặt</a:t>
                      </a:r>
                      <a:endParaRPr lang="en-US" sz="2800" b="0" baseline="0" dirty="0" smtClean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  <a:p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Lúa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vàng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reo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trên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đồng</a:t>
                      </a:r>
                      <a:r>
                        <a:rPr lang="en-US" sz="2800" b="0" baseline="0" dirty="0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224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sẽ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đầu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bếp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bánh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ngọt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thật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đẹp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Nấu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món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mì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…..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siêu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ngon</a:t>
                      </a:r>
                      <a:r>
                        <a:rPr lang="en-US" sz="2800" b="0" baseline="0" dirty="0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Lớn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lên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bạn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?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Câu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hỏi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này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khó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quá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!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Để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tớ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làm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bài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đã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</a:t>
                      </a:r>
                    </a:p>
                    <a:p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Rồi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ngày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mai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nghĩ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dần</a:t>
                      </a:r>
                      <a:r>
                        <a:rPr lang="en-US" sz="28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…</a:t>
                      </a:r>
                      <a:endParaRPr lang="en-US" sz="2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868042"/>
                  </a:ext>
                </a:extLst>
              </a:tr>
            </a:tbl>
          </a:graphicData>
        </a:graphic>
      </p:graphicFrame>
      <p:sp>
        <p:nvSpPr>
          <p:cNvPr id="8" name="Hộp Văn bản 7"/>
          <p:cNvSpPr txBox="1"/>
          <p:nvPr/>
        </p:nvSpPr>
        <p:spPr>
          <a:xfrm>
            <a:off x="2455717" y="304800"/>
            <a:ext cx="44958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ình Bầu dục 8"/>
          <p:cNvSpPr/>
          <p:nvPr/>
        </p:nvSpPr>
        <p:spPr>
          <a:xfrm>
            <a:off x="0" y="9906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ình Bầu dục 9"/>
          <p:cNvSpPr/>
          <p:nvPr/>
        </p:nvSpPr>
        <p:spPr>
          <a:xfrm>
            <a:off x="-145473" y="32766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ình Bầu dục 10"/>
          <p:cNvSpPr/>
          <p:nvPr/>
        </p:nvSpPr>
        <p:spPr>
          <a:xfrm>
            <a:off x="4536209" y="1116732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Hình Bầu dục 11"/>
          <p:cNvSpPr/>
          <p:nvPr/>
        </p:nvSpPr>
        <p:spPr>
          <a:xfrm>
            <a:off x="4536209" y="3261762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686800" cy="564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6663" y="60198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200" cy="5638800"/>
          </a:xfrm>
        </p:spPr>
      </p:pic>
      <p:sp>
        <p:nvSpPr>
          <p:cNvPr id="5" name="TextBox 4"/>
          <p:cNvSpPr txBox="1"/>
          <p:nvPr/>
        </p:nvSpPr>
        <p:spPr>
          <a:xfrm>
            <a:off x="1143000" y="5791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853"/>
            <a:ext cx="8229600" cy="5244947"/>
          </a:xfrm>
        </p:spPr>
      </p:pic>
      <p:sp>
        <p:nvSpPr>
          <p:cNvPr id="5" name="TextBox 4"/>
          <p:cNvSpPr txBox="1"/>
          <p:nvPr/>
        </p:nvSpPr>
        <p:spPr>
          <a:xfrm>
            <a:off x="342900" y="55626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41&quot;&gt;&lt;object type=&quot;3&quot; unique_id=&quot;10075&quot;&gt;&lt;property id=&quot;20148&quot; value=&quot;5&quot;/&gt;&lt;property id=&quot;20300&quot; value=&quot;Slide 1&quot;/&gt;&lt;property id=&quot;20307&quot; value=&quot;318&quot;/&gt;&lt;/object&gt;&lt;object type=&quot;3&quot; unique_id=&quot;10136&quot;&gt;&lt;property id=&quot;20148&quot; value=&quot;5&quot;/&gt;&lt;property id=&quot;20300&quot; value=&quot;Slide 2&quot;/&gt;&lt;property id=&quot;20307&quot; value=&quot;319&quot;/&gt;&lt;/object&gt;&lt;object type=&quot;3&quot; unique_id=&quot;10137&quot;&gt;&lt;property id=&quot;20148&quot; value=&quot;5&quot;/&gt;&lt;property id=&quot;20300&quot; value=&quot;Slide 3&quot;/&gt;&lt;property id=&quot;20307&quot; value=&quot;320&quot;/&gt;&lt;/object&gt;&lt;object type=&quot;3&quot; unique_id=&quot;10218&quot;&gt;&lt;property id=&quot;20148&quot; value=&quot;5&quot;/&gt;&lt;property id=&quot;20300&quot; value=&quot;Slide 4&quot;/&gt;&lt;property id=&quot;20307&quot; value=&quot;322&quot;/&gt;&lt;/object&gt;&lt;object type=&quot;3&quot; unique_id=&quot;10219&quot;&gt;&lt;property id=&quot;20148&quot; value=&quot;5&quot;/&gt;&lt;property id=&quot;20300&quot; value=&quot;Slide 5&quot;/&gt;&lt;property id=&quot;20307&quot; value=&quot;323&quot;/&gt;&lt;/object&gt;&lt;object type=&quot;3&quot; unique_id=&quot;10220&quot;&gt;&lt;property id=&quot;20148&quot; value=&quot;5&quot;/&gt;&lt;property id=&quot;20300&quot; value=&quot;Slide 6&quot;/&gt;&lt;property id=&quot;20307&quot; value=&quot;324&quot;/&gt;&lt;/object&gt;&lt;object type=&quot;3&quot; unique_id=&quot;10221&quot;&gt;&lt;property id=&quot;20148&quot; value=&quot;5&quot;/&gt;&lt;property id=&quot;20300&quot; value=&quot;Slide 7&quot;/&gt;&lt;property id=&quot;20307&quot; value=&quot;321&quot;/&gt;&lt;/object&gt;&lt;object type=&quot;3&quot; unique_id=&quot;10222&quot;&gt;&lt;property id=&quot;20148&quot; value=&quot;5&quot;/&gt;&lt;property id=&quot;20300&quot; value=&quot;Slide 8&quot;/&gt;&lt;property id=&quot;20307&quot; value=&quot;325&quot;/&gt;&lt;/object&gt;&lt;object type=&quot;3&quot; unique_id=&quot;10346&quot;&gt;&lt;property id=&quot;20148&quot; value=&quot;5&quot;/&gt;&lt;property id=&quot;20300&quot; value=&quot;Slide 9&quot;/&gt;&lt;property id=&quot;20307&quot; value=&quot;328&quot;/&gt;&lt;/object&gt;&lt;object type=&quot;3&quot; unique_id=&quot;10347&quot;&gt;&lt;property id=&quot;20148&quot; value=&quot;5&quot;/&gt;&lt;property id=&quot;20300&quot; value=&quot;Slide 10 - &amp;quot;5. Học thuộc lòng hai khổ thơ cuối&amp;quot;&quot;/&gt;&lt;property id=&quot;20307&quot; value=&quot;329&quot;/&gt;&lt;/object&gt;&lt;object type=&quot;3&quot; unique_id=&quot;10348&quot;&gt;&lt;property id=&quot;20148&quot; value=&quot;5&quot;/&gt;&lt;property id=&quot;20300&quot; value=&quot;Slide 11 - &amp;quot;6. Trao đổi: Lớn lên em thích làm nghề gì? Vì sao?&amp;quot;&quot;/&gt;&lt;property id=&quot;20307&quot; value=&quot;330&quot;/&gt;&lt;/object&gt;&lt;/object&gt;&lt;object type=&quot;8&quot; unique_id=&quot;1005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TM01972873[[fn=Summer]]</Template>
  <TotalTime>175</TotalTime>
  <Words>589</Words>
  <Application>Microsoft Office PowerPoint</Application>
  <PresentationFormat>Trình chiếu Trên màn hình (4:3)</PresentationFormat>
  <Paragraphs>88</Paragraphs>
  <Slides>16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Arial-SGK-TV</vt:lpstr>
      <vt:lpstr>Calibri</vt:lpstr>
      <vt:lpstr>Segoe UI</vt:lpstr>
      <vt:lpstr>黑体</vt:lpstr>
      <vt:lpstr>Times New Roman</vt:lpstr>
      <vt:lpstr>VNI-Times</vt:lpstr>
      <vt:lpstr>Bạn nhỏ 16x9</vt:lpstr>
      <vt:lpstr>1_Office Theme</vt:lpstr>
      <vt:lpstr>   NỘI QUY LỚP HỌC </vt:lpstr>
      <vt:lpstr>    CHÀO MỪNG CÁC EM ĐẾN VỚI TIẾT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3. Tìm trong khổ thơ thứ hai và thứ ba những tiếng có vần at, ep, êp.</vt:lpstr>
      <vt:lpstr>Bản trình bày PowerPoint</vt:lpstr>
      <vt:lpstr>5. Học thuộc lòng hai khổ thơ cuối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342</cp:revision>
  <cp:lastPrinted>2113-01-01T00:00:00Z</cp:lastPrinted>
  <dcterms:created xsi:type="dcterms:W3CDTF">2113-01-01T00:00:00Z</dcterms:created>
  <dcterms:modified xsi:type="dcterms:W3CDTF">2021-05-07T14:00:55Z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1033-11.2.0.9635</vt:lpwstr>
  </property>
</Properties>
</file>