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1" r:id="rId2"/>
    <p:sldId id="292" r:id="rId3"/>
    <p:sldId id="299" r:id="rId4"/>
    <p:sldId id="300" r:id="rId5"/>
    <p:sldId id="316" r:id="rId6"/>
    <p:sldId id="317" r:id="rId7"/>
    <p:sldId id="310" r:id="rId8"/>
    <p:sldId id="318" r:id="rId9"/>
    <p:sldId id="319" r:id="rId10"/>
    <p:sldId id="320" r:id="rId11"/>
    <p:sldId id="306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00"/>
    <a:srgbClr val="E6E6E6"/>
    <a:srgbClr val="FCE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737" autoAdjust="0"/>
  </p:normalViewPr>
  <p:slideViewPr>
    <p:cSldViewPr>
      <p:cViewPr varScale="1">
        <p:scale>
          <a:sx n="72" d="100"/>
          <a:sy n="72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1" name="Rectangle 42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49112" name="Rectangle 430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49113" name="Rectangle 43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9114" name="Rectangle 43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Verdana" panose="020B060403050404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Verdana" panose="020B060403050404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Verdana" panose="020B060403050404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Verdana" panose="020B0604030504040204" pitchFamily="34" charset="0"/>
              </a:rPr>
              <a:t>Fifth level</a:t>
            </a:r>
          </a:p>
        </p:txBody>
      </p:sp>
      <p:sp>
        <p:nvSpPr>
          <p:cNvPr id="1049115" name="Rectangle 43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49116" name="Rectangle 43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1FA3EF-D8E7-4C62-9B0B-135EE5951CEE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Verdana" panose="020B0604030504040204" pitchFamily="34" charset="0"/>
        <a:ea typeface="+mn-ea"/>
        <a:cs typeface="+mn-cs"/>
        <a:sym typeface="Verdan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ectangle 43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077D0D2-210B-4402-82DF-BB6CAD699FB3}" type="slidenum">
              <a:rPr lang="en-US" altLang="en-US"/>
              <a:t>1</a:t>
            </a:fld>
            <a:endParaRPr lang="en-US" altLang="en-US"/>
          </a:p>
        </p:txBody>
      </p:sp>
      <p:sp>
        <p:nvSpPr>
          <p:cNvPr id="1048627" name="Rectangle 44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</p:spPr>
      </p:sp>
      <p:sp>
        <p:nvSpPr>
          <p:cNvPr id="1048628" name="Rectangle 4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en-US"/>
              <a:t>thoa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1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6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90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55AB-C565-4C10-BE91-524C0ABE390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8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3E50-D4A4-4CC2-977E-9F5AA27C37A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0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7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2692-B6C9-4E9B-B083-09DFB78E0C3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9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9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9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9030B-5512-4AAF-9B44-C55C5BB775D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6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8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B6044-91E2-41CB-A5C7-709348BC524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92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93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D40B5-AB9D-4761-BF4B-08B67E636D4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97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98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99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10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10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10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0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0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D2CDC-6EB0-43F2-A373-A62581A0B8F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906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19502-5B98-44D2-9918-B8BBD6DE8EA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6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6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16C6-93A8-4834-919E-65EC1955D2C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05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106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107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1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1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E18E-08B2-47E8-8184-28C3442D849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5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76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9077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90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AC72-52E4-4BF8-8DA4-28BF7CE8622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1024"/>
          <p:cNvSpPr>
            <a:spLocks noChangeArrowheads="1"/>
          </p:cNvSpPr>
          <p:nvPr/>
        </p:nvSpPr>
        <p:spPr bwMode="auto">
          <a:xfrm rot="18427436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48577" name="Rectangle 10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panose="020B0604030504040204" pitchFamily="34" charset="0"/>
              </a:rPr>
              <a:t>Click to edit Master title style</a:t>
            </a:r>
          </a:p>
        </p:txBody>
      </p:sp>
      <p:sp>
        <p:nvSpPr>
          <p:cNvPr id="1048578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Verdana" panose="020B060403050404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Verdana" panose="020B060403050404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Verdana" panose="020B060403050404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Verdana" panose="020B060403050404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Verdana" panose="020B0604030504040204" pitchFamily="34" charset="0"/>
              </a:rPr>
              <a:t>Fifth level</a:t>
            </a:r>
          </a:p>
        </p:txBody>
      </p:sp>
      <p:sp>
        <p:nvSpPr>
          <p:cNvPr id="1048579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48580" name="Rectangle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48581" name="Rectangle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latin typeface="+mn-lt"/>
              </a:defRPr>
            </a:lvl1pPr>
          </a:lstStyle>
          <a:p>
            <a:fld id="{A9411246-B5C6-4A38-9656-765EB7AC479C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48582" name="Freeform 1030"/>
          <p:cNvSpPr>
            <a:spLocks noChangeArrowheads="1"/>
          </p:cNvSpPr>
          <p:nvPr/>
        </p:nvSpPr>
        <p:spPr bwMode="auto">
          <a:xfrm rot="18427436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</a:path>
            </a:pathLst>
          </a:custGeom>
          <a:solidFill>
            <a:srgbClr val="703D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48583" name="Freeform 1031"/>
          <p:cNvSpPr>
            <a:spLocks noChangeArrowheads="1"/>
          </p:cNvSpPr>
          <p:nvPr/>
        </p:nvSpPr>
        <p:spPr bwMode="auto">
          <a:xfrm rot="18427436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</a:path>
            </a:pathLst>
          </a:custGeom>
          <a:solidFill>
            <a:srgbClr val="FFB8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-1011"/>
          <p:cNvGrpSpPr/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48584" name="Freeform 1032"/>
            <p:cNvSpPr>
              <a:spLocks noChangeArrowheads="1"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5" name="Freeform 1033"/>
            <p:cNvSpPr>
              <a:spLocks noChangeArrowheads="1"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</a:path>
              </a:pathLst>
            </a:custGeom>
            <a:solidFill>
              <a:srgbClr val="FFEF6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6" name="Freeform 1034"/>
            <p:cNvSpPr>
              <a:spLocks noChangeArrowheads="1"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7" name="Freeform 1035"/>
            <p:cNvSpPr>
              <a:spLocks noChangeArrowheads="1"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</a:path>
              </a:pathLst>
            </a:custGeom>
            <a:solidFill>
              <a:srgbClr val="FFB8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8" name="Freeform 1036"/>
            <p:cNvSpPr>
              <a:spLocks noChangeArrowheads="1"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</a:path>
              </a:pathLst>
            </a:custGeom>
            <a:solidFill>
              <a:srgbClr val="00B2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89" name="Freeform 1037"/>
            <p:cNvSpPr>
              <a:spLocks noChangeArrowheads="1"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</a:path>
              </a:pathLst>
            </a:custGeom>
            <a:solidFill>
              <a:srgbClr val="00B2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0" name="Freeform 1038"/>
            <p:cNvSpPr>
              <a:spLocks noChangeArrowheads="1"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</a:path>
              </a:pathLst>
            </a:custGeom>
            <a:solidFill>
              <a:srgbClr val="FFB8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1" name="Freeform 1039"/>
            <p:cNvSpPr>
              <a:spLocks noChangeArrowheads="1"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</a:path>
              </a:pathLst>
            </a:custGeom>
            <a:solidFill>
              <a:srgbClr val="FFB80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592" name="Freeform 1040"/>
            <p:cNvSpPr>
              <a:spLocks noChangeArrowheads="1"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</a:path>
              </a:pathLst>
            </a:custGeom>
            <a:solidFill>
              <a:srgbClr val="FFEF6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-1010"/>
            <p:cNvGrpSpPr/>
            <p:nvPr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6" name="Group -1009"/>
              <p:cNvGrpSpPr/>
              <p:nvPr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48593" name="Freeform 1041"/>
                <p:cNvSpPr>
                  <a:spLocks noChangeArrowheads="1"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594" name="Freeform 1042"/>
                <p:cNvSpPr>
                  <a:spLocks noChangeArrowheads="1"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595" name="Freeform 1043"/>
                <p:cNvSpPr>
                  <a:spLocks noChangeArrowheads="1"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48596" name="Freeform 1044"/>
              <p:cNvSpPr>
                <a:spLocks noChangeArrowheads="1"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97" name="Freeform 1045"/>
              <p:cNvSpPr>
                <a:spLocks noChangeArrowheads="1"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98" name="Freeform 1046"/>
              <p:cNvSpPr>
                <a:spLocks noChangeArrowheads="1"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-1008"/>
              <p:cNvGrpSpPr/>
              <p:nvPr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48599" name="Freeform 1047"/>
                <p:cNvSpPr>
                  <a:spLocks noChangeArrowheads="1"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0" name="Freeform 1048"/>
                <p:cNvSpPr>
                  <a:spLocks noChangeArrowheads="1"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1" name="Freeform 1049"/>
                <p:cNvSpPr>
                  <a:spLocks noChangeArrowheads="1"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2" name="Freeform 1050"/>
                <p:cNvSpPr>
                  <a:spLocks noChangeArrowheads="1"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3" name="Freeform 1051"/>
                <p:cNvSpPr>
                  <a:spLocks noChangeArrowheads="1"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4" name="Freeform 1052"/>
                <p:cNvSpPr>
                  <a:spLocks noChangeArrowheads="1"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5" name="Freeform 1053"/>
                <p:cNvSpPr>
                  <a:spLocks noChangeArrowheads="1"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06" name="Freeform 1054"/>
                <p:cNvSpPr>
                  <a:spLocks noChangeArrowheads="1"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-1007"/>
          <p:cNvGrpSpPr/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8607" name="Freeform 1055"/>
            <p:cNvSpPr>
              <a:spLocks noChangeArrowheads="1"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</a:path>
              </a:pathLst>
            </a:custGeom>
            <a:solidFill>
              <a:srgbClr val="703D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608" name="Freeform 1056"/>
            <p:cNvSpPr>
              <a:spLocks noChangeArrowheads="1"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</a:path>
              </a:pathLst>
            </a:custGeom>
            <a:solidFill>
              <a:srgbClr val="703D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-1006"/>
          <p:cNvGrpSpPr/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" name="Group -1005"/>
            <p:cNvGrpSpPr/>
            <p:nvPr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48609" name="Freeform 1057"/>
              <p:cNvSpPr>
                <a:spLocks noChangeArrowheads="1"/>
              </p:cNvSpPr>
              <p:nvPr/>
            </p:nvSpPr>
            <p:spPr bwMode="auto">
              <a:xfrm rot="18427436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" name="Group -1004"/>
              <p:cNvGrpSpPr/>
              <p:nvPr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8610" name="Freeform 1058"/>
                <p:cNvSpPr>
                  <a:spLocks noChangeArrowheads="1"/>
                </p:cNvSpPr>
                <p:nvPr/>
              </p:nvSpPr>
              <p:spPr bwMode="auto">
                <a:xfrm rot="18427436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1" name="Freeform 1059"/>
                <p:cNvSpPr>
                  <a:spLocks noChangeArrowheads="1"/>
                </p:cNvSpPr>
                <p:nvPr/>
              </p:nvSpPr>
              <p:spPr bwMode="auto">
                <a:xfrm rot="18427436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2" name="Freeform 1060"/>
                <p:cNvSpPr>
                  <a:spLocks noChangeArrowheads="1"/>
                </p:cNvSpPr>
                <p:nvPr/>
              </p:nvSpPr>
              <p:spPr bwMode="auto">
                <a:xfrm rot="18427436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3" name="Freeform 1061"/>
                <p:cNvSpPr>
                  <a:spLocks noChangeArrowheads="1"/>
                </p:cNvSpPr>
                <p:nvPr/>
              </p:nvSpPr>
              <p:spPr bwMode="auto">
                <a:xfrm rot="18427436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4" name="Freeform 1062"/>
                <p:cNvSpPr>
                  <a:spLocks noChangeArrowheads="1"/>
                </p:cNvSpPr>
                <p:nvPr/>
              </p:nvSpPr>
              <p:spPr bwMode="auto">
                <a:xfrm rot="18427436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5" name="Freeform 1063"/>
                <p:cNvSpPr>
                  <a:spLocks noChangeArrowheads="1"/>
                </p:cNvSpPr>
                <p:nvPr/>
              </p:nvSpPr>
              <p:spPr bwMode="auto">
                <a:xfrm rot="18427436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6" name="Freeform 1064"/>
                <p:cNvSpPr>
                  <a:spLocks noChangeArrowheads="1"/>
                </p:cNvSpPr>
                <p:nvPr/>
              </p:nvSpPr>
              <p:spPr bwMode="auto">
                <a:xfrm rot="18427436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17" name="Freeform 1065"/>
                <p:cNvSpPr>
                  <a:spLocks noChangeArrowheads="1"/>
                </p:cNvSpPr>
                <p:nvPr/>
              </p:nvSpPr>
              <p:spPr bwMode="auto">
                <a:xfrm rot="18427436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48618" name="Line 1066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omic Sans MS" panose="030F0702030302020204" pitchFamily="66" charset="0"/>
          <a:sym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  <a:sym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8" descr="attachment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0" y="-297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22" name="WordArt 436"/>
          <p:cNvSpPr>
            <a:spLocks noChangeShapeType="1" noTextEdit="1"/>
          </p:cNvSpPr>
          <p:nvPr/>
        </p:nvSpPr>
        <p:spPr bwMode="auto">
          <a:xfrm>
            <a:off x="695301" y="692944"/>
            <a:ext cx="7632203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23" name="WordArt 438"/>
          <p:cNvSpPr>
            <a:spLocks noChangeShapeType="1" noTextEdit="1"/>
          </p:cNvSpPr>
          <p:nvPr/>
        </p:nvSpPr>
        <p:spPr bwMode="auto">
          <a:xfrm>
            <a:off x="695301" y="1628800"/>
            <a:ext cx="7693124" cy="30963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0" dir="2700068" sy="50000" kx="2115795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0" dir="2700068" sy="50000" kx="2115795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8064896" cy="336612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71600" y="1511301"/>
            <a:ext cx="7086600" cy="23488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TRAO GIẢI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4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8064896" cy="3366120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71600" y="2564903"/>
            <a:ext cx="7086600" cy="129527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6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752600" y="284163"/>
            <a:ext cx="7086600" cy="98459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CỜ</a:t>
            </a: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445879"/>
              </p:ext>
            </p:extLst>
          </p:nvPr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</a:p>
        </p:txBody>
      </p:sp>
    </p:spTree>
    <p:extLst>
      <p:ext uri="{BB962C8B-B14F-4D97-AF65-F5344CB8AC3E}">
        <p14:creationId xmlns:p14="http://schemas.microsoft.com/office/powerpoint/2010/main" val="296336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733872" y="116632"/>
            <a:ext cx="7086600" cy="16921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THIỆN VỚI </a:t>
            </a:r>
          </a:p>
          <a:p>
            <a:pPr algn="ctr"/>
            <a:r>
              <a:rPr lang="en-US" sz="4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 TRƯỜNG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5" name="Picture 25" descr="Thời trang tái chế và những thông điệp - Báo An Giang Online">
            <a:extLst>
              <a:ext uri="{FF2B5EF4-FFF2-40B4-BE49-F238E27FC236}">
                <a16:creationId xmlns:a16="http://schemas.microsoft.com/office/drawing/2014/main" id="{44BD502C-FEE2-437D-A83A-328871896B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8800"/>
            <a:ext cx="8136903" cy="45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2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064896" cy="1965532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27584" y="2204864"/>
            <a:ext cx="7086600" cy="23902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: </a:t>
            </a:r>
          </a:p>
          <a:p>
            <a:pPr algn="ctr"/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1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351657" y="2204864"/>
            <a:ext cx="8396807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775" y="2348880"/>
            <a:ext cx="7631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619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855713" y="404664"/>
            <a:ext cx="8396807" cy="10673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775" y="2348880"/>
            <a:ext cx="7631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5400" dirty="0"/>
          </a:p>
        </p:txBody>
      </p:sp>
      <p:pic>
        <p:nvPicPr>
          <p:cNvPr id="28677" name="Picture 5" descr="Làm gì để giữ màu xanh của rừng? | Báo Dân trí">
            <a:extLst>
              <a:ext uri="{FF2B5EF4-FFF2-40B4-BE49-F238E27FC236}">
                <a16:creationId xmlns:a16="http://schemas.microsoft.com/office/drawing/2014/main" id="{74AB5FE1-EF99-4E16-BAD0-6742BCE33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43063"/>
            <a:ext cx="7918450" cy="445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2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752600" y="284163"/>
            <a:ext cx="7086600" cy="10779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775" y="2602647"/>
            <a:ext cx="76316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dược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6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071737" y="348083"/>
            <a:ext cx="8396807" cy="16561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775" y="2348880"/>
            <a:ext cx="7631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5400" dirty="0"/>
          </a:p>
        </p:txBody>
      </p:sp>
      <p:pic>
        <p:nvPicPr>
          <p:cNvPr id="29698" name="Picture 2" descr="TRƯỜNG TIỂU HỌC NGHĨA TÂN BIỂU DIỄN THỜI TRANG - YouTube">
            <a:extLst>
              <a:ext uri="{FF2B5EF4-FFF2-40B4-BE49-F238E27FC236}">
                <a16:creationId xmlns:a16="http://schemas.microsoft.com/office/drawing/2014/main" id="{F336D863-EBC8-48DC-AEE9-6D23AA04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1813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2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Kết quả hình ảnh cho hình nề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259632" y="183528"/>
            <a:ext cx="8396807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 GIÁ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1" name="Picture 6" descr="Kết quả hình ảnh cho student thin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700"/>
            <a:ext cx="1881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-16115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HS có khả năng nhận biết, viết và đọc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0" y="-1611560"/>
          <a:ext cx="180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5" imgW="152334" imgH="393529" progId="Equation.3">
                  <p:embed/>
                </p:oleObj>
              </mc:Choice>
              <mc:Fallback>
                <p:oleObj name="Equation" r:id="rId5" imgW="152334" imgH="393529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611560"/>
                        <a:ext cx="180975" cy="466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-11448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AutoShape 2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iểm sáng trường học xanh-sạch-đẹp-an toàn - Báo Gia Lai điện tử - Tin  nhanh - Chính xá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775" y="2348880"/>
            <a:ext cx="7631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5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A031D4-5ACA-431B-8322-215304337892}"/>
              </a:ext>
            </a:extLst>
          </p:cNvPr>
          <p:cNvSpPr txBox="1"/>
          <p:nvPr/>
        </p:nvSpPr>
        <p:spPr>
          <a:xfrm>
            <a:off x="612775" y="3566626"/>
            <a:ext cx="79184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4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4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4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lang="en-US" sz="4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4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4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8251C63D-C1A3-414C-930E-0132559A9F23}"/>
              </a:ext>
            </a:extLst>
          </p:cNvPr>
          <p:cNvSpPr/>
          <p:nvPr/>
        </p:nvSpPr>
        <p:spPr bwMode="auto">
          <a:xfrm>
            <a:off x="3059832" y="1916832"/>
            <a:ext cx="3528392" cy="1224136"/>
          </a:xfrm>
          <a:prstGeom prst="cloud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Verdana" panose="020B0604030504040204" pitchFamily="34" charset="0"/>
              </a:rPr>
              <a:t>CHIA SẺ</a:t>
            </a:r>
          </a:p>
        </p:txBody>
      </p:sp>
    </p:spTree>
    <p:extLst>
      <p:ext uri="{BB962C8B-B14F-4D97-AF65-F5344CB8AC3E}">
        <p14:creationId xmlns:p14="http://schemas.microsoft.com/office/powerpoint/2010/main" val="840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默认设计模板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sym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sym typeface="Verdana" panose="020B0604030504040204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235</Words>
  <Application>Microsoft Office PowerPoint</Application>
  <PresentationFormat>On-screen Show (4:3)</PresentationFormat>
  <Paragraphs>41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Comic Sans MS</vt:lpstr>
      <vt:lpstr>Times New Roman</vt:lpstr>
      <vt:lpstr>Verdana</vt:lpstr>
      <vt:lpstr>默认设计模板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 Hung</dc:creator>
  <cp:lastModifiedBy>Admin</cp:lastModifiedBy>
  <cp:revision>46</cp:revision>
  <dcterms:created xsi:type="dcterms:W3CDTF">2009-02-28T21:23:03Z</dcterms:created>
  <dcterms:modified xsi:type="dcterms:W3CDTF">2020-08-29T08:55:35Z</dcterms:modified>
</cp:coreProperties>
</file>