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C0AC-49F3-4F65-8D0D-C72ADA6EE09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772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1000"/>
            <a:ext cx="9144000" cy="585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" y="2209800"/>
            <a:ext cx="8875713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nhà 		trí 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kh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cửa</a:t>
            </a:r>
          </a:p>
          <a:p>
            <a:pPr marL="514350" indent="-514350">
              <a:buAutoNum type="alphaLcParenR" startAt="2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giúp		nặng tr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	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Nhung\Desktop\CD8 BAI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542338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71925"/>
          </a:xfrm>
          <a:prstGeom prst="rect">
            <a:avLst/>
          </a:prstGeom>
          <a:noFill/>
        </p:spPr>
      </p:pic>
      <p:pic>
        <p:nvPicPr>
          <p:cNvPr id="3075" name="Picture 3" descr="C:\Users\Nhung\Desktop\CD8 BAI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2" y="4114800"/>
            <a:ext cx="8732838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153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Nhung\Desktop\CD8 BAI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 cứu hỏa dùng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 phun nước dập tắt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lính cứu hỏa thật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Nhung\Desktop\CD8 BAI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04312" cy="19335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7885112" cy="98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 như xe cứu hỏa, xe cứu thương cũng có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báo 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bảo vệ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sản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nhà trườnga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52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Techsi.vn</cp:lastModifiedBy>
  <cp:revision>7</cp:revision>
  <dcterms:created xsi:type="dcterms:W3CDTF">2020-08-20T00:00:00Z</dcterms:created>
  <dcterms:modified xsi:type="dcterms:W3CDTF">2024-05-14T01:34:01Z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