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71" r:id="rId2"/>
    <p:sldId id="292" r:id="rId3"/>
    <p:sldId id="299" r:id="rId4"/>
    <p:sldId id="300" r:id="rId5"/>
    <p:sldId id="316" r:id="rId6"/>
    <p:sldId id="306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FF00"/>
    <a:srgbClr val="E6E6E6"/>
    <a:srgbClr val="FCE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737" autoAdjust="0"/>
  </p:normalViewPr>
  <p:slideViewPr>
    <p:cSldViewPr>
      <p:cViewPr varScale="1">
        <p:scale>
          <a:sx n="85" d="100"/>
          <a:sy n="85" d="100"/>
        </p:scale>
        <p:origin x="9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11" name="Rectangle 429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2" name="Rectangle 430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049113" name="Rectangle 43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9114" name="Rectangle 43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9115" name="Rectangle 43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6" name="Rectangle 43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1FA3EF-D8E7-4C62-9B0B-135EE5951CEE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Rectangle 43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077D0D2-210B-4402-82DF-BB6CAD699FB3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1048627" name="Rectangle 44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</p:spPr>
      </p:sp>
      <p:sp>
        <p:nvSpPr>
          <p:cNvPr id="1048628" name="Rectangle 4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/>
              <a:t>thoa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1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6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90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55AB-C565-4C10-BE91-524C0ABE390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8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73E50-D4A4-4CC2-977E-9F5AA27C37A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0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7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2692-B6C9-4E9B-B083-09DFB78E0C30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9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9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030B-5512-4AAF-9B44-C55C5BB775D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6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87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6044-91E2-41CB-A5C7-709348BC52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2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3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0B5-AB9D-4761-BF4B-08B67E636D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7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8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99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2CDC-6EB0-43F2-A373-A62581A0B8F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9502-5B98-44D2-9918-B8BBD6DE8EA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16C6-93A8-4834-919E-65EC1955D2C9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0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106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E18E-08B2-47E8-8184-28C3442D849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76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907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AC72-52E4-4BF8-8DA4-28BF7CE8622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024"/>
          <p:cNvSpPr>
            <a:spLocks noChangeArrowheads="1"/>
          </p:cNvSpPr>
          <p:nvPr/>
        </p:nvSpPr>
        <p:spPr bwMode="auto">
          <a:xfrm rot="18427436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77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1048578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8579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0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1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latin typeface="+mn-lt"/>
              </a:defRPr>
            </a:lvl1pPr>
          </a:lstStyle>
          <a:p>
            <a:fld id="{A9411246-B5C6-4A38-9656-765EB7AC479C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48582" name="Freeform 1030"/>
          <p:cNvSpPr>
            <a:spLocks noChangeArrowheads="1"/>
          </p:cNvSpPr>
          <p:nvPr/>
        </p:nvSpPr>
        <p:spPr bwMode="auto">
          <a:xfrm rot="18427436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</a:path>
            </a:pathLst>
          </a:custGeom>
          <a:solidFill>
            <a:srgbClr val="703D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83" name="Freeform 1031"/>
          <p:cNvSpPr>
            <a:spLocks noChangeArrowheads="1"/>
          </p:cNvSpPr>
          <p:nvPr/>
        </p:nvSpPr>
        <p:spPr bwMode="auto">
          <a:xfrm rot="18427436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</a:path>
            </a:pathLst>
          </a:custGeom>
          <a:solidFill>
            <a:srgbClr val="FFB800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grpSp>
        <p:nvGrpSpPr>
          <p:cNvPr id="14" name="Group -1011"/>
          <p:cNvGrpSpPr/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48584" name="Freeform 1032"/>
            <p:cNvSpPr>
              <a:spLocks noChangeArrowheads="1"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5" name="Freeform 1033"/>
            <p:cNvSpPr>
              <a:spLocks noChangeArrowheads="1"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6" name="Freeform 1034"/>
            <p:cNvSpPr>
              <a:spLocks noChangeArrowheads="1"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7" name="Freeform 1035"/>
            <p:cNvSpPr>
              <a:spLocks noChangeArrowheads="1"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8" name="Freeform 1036"/>
            <p:cNvSpPr>
              <a:spLocks noChangeArrowheads="1"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9" name="Freeform 1037"/>
            <p:cNvSpPr>
              <a:spLocks noChangeArrowheads="1"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0" name="Freeform 1038"/>
            <p:cNvSpPr>
              <a:spLocks noChangeArrowheads="1"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1" name="Freeform 1039"/>
            <p:cNvSpPr>
              <a:spLocks noChangeArrowheads="1"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2" name="Freeform 1040"/>
            <p:cNvSpPr>
              <a:spLocks noChangeArrowheads="1"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-1010"/>
            <p:cNvGrpSpPr/>
            <p:nvPr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6" name="Group -1009"/>
              <p:cNvGrpSpPr/>
              <p:nvPr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48593" name="Freeform 1041"/>
                <p:cNvSpPr>
                  <a:spLocks noChangeArrowheads="1"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4" name="Freeform 1042"/>
                <p:cNvSpPr>
                  <a:spLocks noChangeArrowheads="1"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5" name="Freeform 1043"/>
                <p:cNvSpPr>
                  <a:spLocks noChangeArrowheads="1"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8596" name="Freeform 1044"/>
              <p:cNvSpPr>
                <a:spLocks noChangeArrowheads="1"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7" name="Freeform 1045"/>
              <p:cNvSpPr>
                <a:spLocks noChangeArrowheads="1"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8" name="Freeform 1046"/>
              <p:cNvSpPr>
                <a:spLocks noChangeArrowheads="1"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-1008"/>
              <p:cNvGrpSpPr/>
              <p:nvPr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48599" name="Freeform 1047"/>
                <p:cNvSpPr>
                  <a:spLocks noChangeArrowheads="1"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0" name="Freeform 1048"/>
                <p:cNvSpPr>
                  <a:spLocks noChangeArrowheads="1"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1" name="Freeform 1049"/>
                <p:cNvSpPr>
                  <a:spLocks noChangeArrowheads="1"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2" name="Freeform 1050"/>
                <p:cNvSpPr>
                  <a:spLocks noChangeArrowheads="1"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3" name="Freeform 1051"/>
                <p:cNvSpPr>
                  <a:spLocks noChangeArrowheads="1"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4" name="Freeform 1052"/>
                <p:cNvSpPr>
                  <a:spLocks noChangeArrowheads="1"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5" name="Freeform 1053"/>
                <p:cNvSpPr>
                  <a:spLocks noChangeArrowheads="1"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6" name="Freeform 1054"/>
                <p:cNvSpPr>
                  <a:spLocks noChangeArrowheads="1"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8" name="Group -1007"/>
          <p:cNvGrpSpPr/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8607" name="Freeform 1055"/>
            <p:cNvSpPr>
              <a:spLocks noChangeArrowheads="1"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608" name="Freeform 1056"/>
            <p:cNvSpPr>
              <a:spLocks noChangeArrowheads="1"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-1006"/>
          <p:cNvGrpSpPr/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" name="Group -1005"/>
            <p:cNvGrpSpPr/>
            <p:nvPr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48609" name="Freeform 1057"/>
              <p:cNvSpPr>
                <a:spLocks noChangeArrowheads="1"/>
              </p:cNvSpPr>
              <p:nvPr/>
            </p:nvSpPr>
            <p:spPr bwMode="auto">
              <a:xfrm rot="18427436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" name="Group -1004"/>
              <p:cNvGrpSpPr/>
              <p:nvPr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8610" name="Freeform 1058"/>
                <p:cNvSpPr>
                  <a:spLocks noChangeArrowheads="1"/>
                </p:cNvSpPr>
                <p:nvPr/>
              </p:nvSpPr>
              <p:spPr bwMode="auto">
                <a:xfrm rot="18427436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1" name="Freeform 1059"/>
                <p:cNvSpPr>
                  <a:spLocks noChangeArrowheads="1"/>
                </p:cNvSpPr>
                <p:nvPr/>
              </p:nvSpPr>
              <p:spPr bwMode="auto">
                <a:xfrm rot="18427436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2" name="Freeform 1060"/>
                <p:cNvSpPr>
                  <a:spLocks noChangeArrowheads="1"/>
                </p:cNvSpPr>
                <p:nvPr/>
              </p:nvSpPr>
              <p:spPr bwMode="auto">
                <a:xfrm rot="18427436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3" name="Freeform 1061"/>
                <p:cNvSpPr>
                  <a:spLocks noChangeArrowheads="1"/>
                </p:cNvSpPr>
                <p:nvPr/>
              </p:nvSpPr>
              <p:spPr bwMode="auto">
                <a:xfrm rot="18427436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4" name="Freeform 1062"/>
                <p:cNvSpPr>
                  <a:spLocks noChangeArrowheads="1"/>
                </p:cNvSpPr>
                <p:nvPr/>
              </p:nvSpPr>
              <p:spPr bwMode="auto">
                <a:xfrm rot="18427436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5" name="Freeform 1063"/>
                <p:cNvSpPr>
                  <a:spLocks noChangeArrowheads="1"/>
                </p:cNvSpPr>
                <p:nvPr/>
              </p:nvSpPr>
              <p:spPr bwMode="auto">
                <a:xfrm rot="18427436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6" name="Freeform 1064"/>
                <p:cNvSpPr>
                  <a:spLocks noChangeArrowheads="1"/>
                </p:cNvSpPr>
                <p:nvPr/>
              </p:nvSpPr>
              <p:spPr bwMode="auto">
                <a:xfrm rot="18427436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7" name="Freeform 1065"/>
                <p:cNvSpPr>
                  <a:spLocks noChangeArrowheads="1"/>
                </p:cNvSpPr>
                <p:nvPr/>
              </p:nvSpPr>
              <p:spPr bwMode="auto">
                <a:xfrm rot="18427436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48618" name="Line 1066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  <a:sym typeface="Verdana" panose="020B060403050404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8" descr="attachment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0" y="-297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22" name="WordArt 436"/>
          <p:cNvSpPr>
            <a:spLocks noChangeShapeType="1" noTextEdit="1"/>
          </p:cNvSpPr>
          <p:nvPr/>
        </p:nvSpPr>
        <p:spPr bwMode="auto">
          <a:xfrm>
            <a:off x="695301" y="692944"/>
            <a:ext cx="7632203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3" name="WordArt 438"/>
          <p:cNvSpPr>
            <a:spLocks noChangeShapeType="1" noTextEdit="1"/>
          </p:cNvSpPr>
          <p:nvPr/>
        </p:nvSpPr>
        <p:spPr bwMode="auto">
          <a:xfrm>
            <a:off x="695301" y="1628800"/>
            <a:ext cx="7693124" cy="3096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3600" b="1" kern="10" dirty="0" smtClean="0">
              <a:ln w="12700">
                <a:solidFill>
                  <a:srgbClr val="FF00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0" dir="2700068" sy="50000" kx="2115795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0" dir="2700068" sy="50000" kx="2115795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32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445879"/>
              </p:ext>
            </p:extLst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b="1" dirty="0" err="1" smtClean="0"/>
              <a:t>Hát</a:t>
            </a:r>
            <a:r>
              <a:rPr lang="en-US" sz="6600" b="1" dirty="0" smtClean="0"/>
              <a:t> 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6336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43050"/>
            <a:ext cx="8064896" cy="417195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043608" y="2204864"/>
            <a:ext cx="7086600" cy="25202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KẾT NĂM HỌC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12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>
              <a:spcAft>
                <a:spcPts val="0"/>
              </a:spcAft>
            </a:pPr>
            <a:endParaRPr lang="en-US" alt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41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899592" y="2783136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hoạt văn nghệ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064896" cy="3366120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US" alt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971600" y="2564903"/>
            <a:ext cx="7086600" cy="129527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默认设计模板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88</Words>
  <Application>Microsoft Office PowerPoint</Application>
  <PresentationFormat>On-screen Show (4:3)</PresentationFormat>
  <Paragraphs>20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Comic Sans MS</vt:lpstr>
      <vt:lpstr>Times New Roman</vt:lpstr>
      <vt:lpstr>Verdana</vt:lpstr>
      <vt:lpstr>默认设计模板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 Hung</dc:creator>
  <cp:lastModifiedBy>Admin</cp:lastModifiedBy>
  <cp:revision>47</cp:revision>
  <dcterms:created xsi:type="dcterms:W3CDTF">2009-02-28T21:23:03Z</dcterms:created>
  <dcterms:modified xsi:type="dcterms:W3CDTF">2020-08-19T08:25:51Z</dcterms:modified>
</cp:coreProperties>
</file>