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1" r:id="rId2"/>
    <p:sldId id="292" r:id="rId3"/>
    <p:sldId id="299" r:id="rId4"/>
    <p:sldId id="300" r:id="rId5"/>
    <p:sldId id="316" r:id="rId6"/>
    <p:sldId id="306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737" autoAdjust="0"/>
  </p:normalViewPr>
  <p:slideViewPr>
    <p:cSldViewPr>
      <p:cViewPr varScale="1">
        <p:scale>
          <a:sx n="85" d="100"/>
          <a:sy n="85" d="100"/>
        </p:scale>
        <p:origin x="9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 smtClean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 smtClean="0"/>
              <a:t>Hát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 NĂM HỌC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899592" y="2783136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văn nghệ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88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47</cp:revision>
  <dcterms:created xsi:type="dcterms:W3CDTF">2009-02-28T21:23:03Z</dcterms:created>
  <dcterms:modified xsi:type="dcterms:W3CDTF">2020-08-19T08:25:51Z</dcterms:modified>
</cp:coreProperties>
</file>