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7" r:id="rId4"/>
    <p:sldId id="265" r:id="rId5"/>
    <p:sldId id="270" r:id="rId6"/>
    <p:sldId id="266" r:id="rId7"/>
    <p:sldId id="272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4800" dirty="0">
                <a:solidFill>
                  <a:schemeClr val="tx1"/>
                </a:solidFill>
                <a:latin typeface=".VnAvant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97951" y="2391074"/>
            <a:ext cx="8305800" cy="1752600"/>
          </a:xfrm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Em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giữ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sạch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răng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miệng</a:t>
            </a:r>
            <a:endParaRPr lang="vi-VN" sz="4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1565564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</a:t>
            </a:r>
          </a:p>
        </p:txBody>
      </p:sp>
    </p:spTree>
    <p:extLst>
      <p:ext uri="{BB962C8B-B14F-4D97-AF65-F5344CB8AC3E}">
        <p14:creationId xmlns:p14="http://schemas.microsoft.com/office/powerpoint/2010/main" val="4272743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85335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8973" y="3962400"/>
            <a:ext cx="6744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916C5D-CF8D-4D8D-9F80-24A4DABC07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900" y="1676400"/>
            <a:ext cx="5257800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192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4576325"/>
            <a:ext cx="48987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</a:rPr>
              <a:t>Em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chải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răng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như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thế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nào</a:t>
            </a:r>
            <a:r>
              <a:rPr lang="en-US" sz="3200" dirty="0">
                <a:solidFill>
                  <a:srgbClr val="0000FF"/>
                </a:solidFill>
              </a:rPr>
              <a:t> 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8DAD71-B993-472D-9162-062014F613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8293" y="1600200"/>
            <a:ext cx="5114925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89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975" y="1600200"/>
            <a:ext cx="85160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DF52811-7A48-4E07-AC6F-1443621269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438400"/>
            <a:ext cx="5944910" cy="3800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7177" y="1219200"/>
            <a:ext cx="8365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028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7871" y="2057400"/>
            <a:ext cx="48782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khuyên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 </a:t>
            </a:r>
          </a:p>
        </p:txBody>
      </p:sp>
      <p:sp>
        <p:nvSpPr>
          <p:cNvPr id="3" name="Trapezoid 2"/>
          <p:cNvSpPr/>
          <p:nvPr/>
        </p:nvSpPr>
        <p:spPr>
          <a:xfrm>
            <a:off x="4114800" y="3810000"/>
            <a:ext cx="1295400" cy="762000"/>
          </a:xfrm>
          <a:prstGeom prst="trapezoi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623CA9-41B4-4A5D-8603-C3CDD7D0F7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6130" y="972092"/>
            <a:ext cx="3971436" cy="311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177" y="1219200"/>
            <a:ext cx="80335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5105400" y="2895600"/>
            <a:ext cx="3657600" cy="327660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46902" y="3352799"/>
            <a:ext cx="343395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Chải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tối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Nụ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42"/>
          <a:stretch/>
        </p:blipFill>
        <p:spPr bwMode="auto">
          <a:xfrm>
            <a:off x="1226129" y="3220848"/>
            <a:ext cx="2514600" cy="208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67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6084" name="Picture 4" descr="Lovely_illustration_of_Happy_family_behide_a_star_wallcoo_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Hộp Văn bản 1"/>
          <p:cNvSpPr txBox="1"/>
          <p:nvPr/>
        </p:nvSpPr>
        <p:spPr>
          <a:xfrm>
            <a:off x="2590800" y="2819400"/>
            <a:ext cx="411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Chúc</a:t>
            </a:r>
            <a:r>
              <a:rPr lang="en-US" sz="40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các</a:t>
            </a:r>
            <a:r>
              <a:rPr lang="en-US" sz="40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con </a:t>
            </a:r>
            <a:r>
              <a:rPr lang="en-US" sz="4000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chăm</a:t>
            </a:r>
            <a:r>
              <a:rPr lang="en-US" sz="40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ngoan</a:t>
            </a:r>
            <a:r>
              <a:rPr lang="en-US" sz="40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, </a:t>
            </a:r>
            <a:r>
              <a:rPr lang="en-US" sz="4000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học</a:t>
            </a:r>
            <a:r>
              <a:rPr lang="en-US" sz="40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giỏi</a:t>
            </a:r>
            <a:r>
              <a:rPr lang="en-US" sz="40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!</a:t>
            </a:r>
            <a:endParaRPr lang="vi-VN" sz="4000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36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5"/>
    </mc:Choice>
    <mc:Fallback xmlns="">
      <p:transition spd="slow" advTm="6645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116</Words>
  <Application>Microsoft Macintosh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.VnAvant</vt:lpstr>
      <vt:lpstr>Arial</vt:lpstr>
      <vt:lpstr>Arial-SGK-TV</vt:lpstr>
      <vt:lpstr>Calibri</vt:lpstr>
      <vt:lpstr>HP-087</vt:lpstr>
      <vt:lpstr>HP-089</vt:lpstr>
      <vt:lpstr>HP001 TD 4H</vt:lpstr>
      <vt:lpstr>Times New Roman</vt:lpstr>
      <vt:lpstr>Office Theme</vt:lpstr>
      <vt:lpstr>PowerPoint Presentation</vt:lpstr>
      <vt:lpstr>Khám phá</vt:lpstr>
      <vt:lpstr>Khám phá</vt:lpstr>
      <vt:lpstr>Luyện tập</vt:lpstr>
      <vt:lpstr>Luyện tập</vt:lpstr>
      <vt:lpstr>Vận dụng</vt:lpstr>
      <vt:lpstr>Vận dụng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</dc:creator>
  <cp:lastModifiedBy>xuanhieupd</cp:lastModifiedBy>
  <cp:revision>21</cp:revision>
  <dcterms:created xsi:type="dcterms:W3CDTF">2006-08-16T00:00:00Z</dcterms:created>
  <dcterms:modified xsi:type="dcterms:W3CDTF">2024-09-15T15:56:46Z</dcterms:modified>
</cp:coreProperties>
</file>