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7" r:id="rId4"/>
    <p:sldId id="265" r:id="rId5"/>
    <p:sldId id="270" r:id="rId6"/>
    <p:sldId id="266" r:id="rId7"/>
    <p:sldId id="272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Em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sạch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răng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miệng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8973" y="3962400"/>
            <a:ext cx="6744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16C5D-CF8D-4D8D-9F80-24A4DABC0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1676400"/>
            <a:ext cx="52578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4576325"/>
            <a:ext cx="48987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chải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răng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như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thế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 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8DAD71-B993-472D-9162-062014F61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293" y="1600200"/>
            <a:ext cx="511492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975" y="1600200"/>
            <a:ext cx="85160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F52811-7A48-4E07-AC6F-144362126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438400"/>
            <a:ext cx="5944910" cy="380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871" y="2057400"/>
            <a:ext cx="4878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623CA9-41B4-4A5D-8603-C3CDD7D0F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6130" y="972092"/>
            <a:ext cx="3971436" cy="311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0335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105400" y="2895600"/>
            <a:ext cx="3657600" cy="3276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46902" y="3352799"/>
            <a:ext cx="343395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Nụ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226129" y="3220848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Hộp Văn bản 1"/>
          <p:cNvSpPr txBox="1"/>
          <p:nvPr/>
        </p:nvSpPr>
        <p:spPr>
          <a:xfrm>
            <a:off x="2590800" y="2819400"/>
            <a:ext cx="411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Chúc</a:t>
            </a:r>
            <a:r>
              <a:rPr lang="en-US" sz="4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các</a:t>
            </a:r>
            <a:r>
              <a:rPr lang="en-US" sz="4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con </a:t>
            </a:r>
            <a:r>
              <a:rPr lang="en-US" sz="4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chăm</a:t>
            </a:r>
            <a:r>
              <a:rPr lang="en-US" sz="4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ngoan</a:t>
            </a:r>
            <a:r>
              <a:rPr lang="en-US" sz="4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học</a:t>
            </a:r>
            <a:r>
              <a:rPr lang="en-US" sz="4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giỏi</a:t>
            </a:r>
            <a:r>
              <a:rPr lang="en-US" sz="4000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!</a:t>
            </a:r>
            <a:endParaRPr lang="vi-VN" sz="40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116</Words>
  <Application>Microsoft Macintosh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.VnAvant</vt:lpstr>
      <vt:lpstr>Arial</vt:lpstr>
      <vt:lpstr>Arial-SGK-TV</vt:lpstr>
      <vt:lpstr>Calibri</vt:lpstr>
      <vt:lpstr>HP-087</vt:lpstr>
      <vt:lpstr>HP-089</vt:lpstr>
      <vt:lpstr>HP001 TD 4H</vt:lpstr>
      <vt:lpstr>Times New Roman</vt:lpstr>
      <vt:lpstr>Office Theme</vt:lpstr>
      <vt:lpstr>PowerPoint Presentation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xuanhieupd</cp:lastModifiedBy>
  <cp:revision>21</cp:revision>
  <dcterms:created xsi:type="dcterms:W3CDTF">2006-08-16T00:00:00Z</dcterms:created>
  <dcterms:modified xsi:type="dcterms:W3CDTF">2024-09-15T15:56:46Z</dcterms:modified>
</cp:coreProperties>
</file>