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1"/>
  </p:notesMasterIdLst>
  <p:sldIdLst>
    <p:sldId id="257" r:id="rId2"/>
    <p:sldId id="267" r:id="rId3"/>
    <p:sldId id="258" r:id="rId4"/>
    <p:sldId id="259" r:id="rId5"/>
    <p:sldId id="268" r:id="rId6"/>
    <p:sldId id="260" r:id="rId7"/>
    <p:sldId id="256" r:id="rId8"/>
    <p:sldId id="261" r:id="rId9"/>
    <p:sldId id="26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89886-BB78-4D39-BA0B-EFFE211A511D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170E5-8FAF-419D-980A-D276CAC93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0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7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6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7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00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31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5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1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1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77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50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6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71A9-3189-4F9B-8734-2CDCB84E6B12}" type="datetimeFigureOut">
              <a:rPr lang="en-US" smtClean="0"/>
              <a:t>9/15/24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6904A-7AA9-4B49-86BE-94B6AE8477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24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85725" y="1764856"/>
            <a:ext cx="1203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</a:p>
          <a:p>
            <a:pPr algn="ctr"/>
            <a:endParaRPr lang="vi-VN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F596-C700-426A-8399-BE672AC4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Em Yeu Truong Em - Various Artists">
            <a:hlinkClick r:id="" action="ppaction://media"/>
            <a:extLst>
              <a:ext uri="{FF2B5EF4-FFF2-40B4-BE49-F238E27FC236}">
                <a16:creationId xmlns:a16="http://schemas.microsoft.com/office/drawing/2014/main" id="{08748E6F-AC9D-42F5-B94C-DB86816CFC8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21361487">
            <a:off x="-877888" y="5972175"/>
            <a:ext cx="487363" cy="48736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D28AD8-1F06-48A0-B766-D009E413C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73723" y="907073"/>
            <a:ext cx="106870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</a:p>
          <a:p>
            <a:pPr algn="ctr"/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TRONG GIỜ HỌC, GIỜ CHƠI (Tiếp)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007" y="143803"/>
            <a:ext cx="10693698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Hoạt động 3: Sắm vai xử lí tình huống.</a:t>
            </a:r>
            <a:endParaRPr lang="en-US" sz="4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84EFB-D991-44DE-882C-FF680D5F40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 l="16044" t="9661" r="27910" b="45743"/>
          <a:stretch/>
        </p:blipFill>
        <p:spPr>
          <a:xfrm rot="-5400000">
            <a:off x="224893" y="961652"/>
            <a:ext cx="5416072" cy="5865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651EAA-ADA9-46B5-9D1C-0102286A4B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  <a14:imgEffect>
                      <a14:colorTemperature colorTemp="72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 l="15494" t="55927" r="29139" b="1704"/>
          <a:stretch/>
        </p:blipFill>
        <p:spPr>
          <a:xfrm rot="-5400000">
            <a:off x="6499367" y="1038998"/>
            <a:ext cx="5295898" cy="58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09814" y="806097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7F54A-E2D9-4D28-B9E5-9EFC28602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77" y="2074007"/>
            <a:ext cx="11567745" cy="1320800"/>
          </a:xfrm>
        </p:spPr>
        <p:txBody>
          <a:bodyPr>
            <a:norm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Hoạt động 4: Rèn luyện thay đổi hành vi chưa tích cực.</a:t>
            </a:r>
            <a:endParaRPr lang="en-US" sz="40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856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51" y="3601114"/>
            <a:ext cx="4142437" cy="2717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171" y="3595178"/>
            <a:ext cx="4023104" cy="27297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51036" r="50878" b="6585"/>
          <a:stretch/>
        </p:blipFill>
        <p:spPr>
          <a:xfrm>
            <a:off x="7981950" y="0"/>
            <a:ext cx="4210050" cy="2816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468" y="0"/>
            <a:ext cx="4023104" cy="2816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090" y="3571375"/>
            <a:ext cx="4114910" cy="271751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25"/>
            <a:ext cx="4038171" cy="274054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754719" y="2782156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1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39023" y="2816262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829998" y="2816262"/>
            <a:ext cx="513953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697297" y="6330030"/>
            <a:ext cx="524031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78078" y="6331086"/>
            <a:ext cx="513953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5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001998" y="6334124"/>
            <a:ext cx="513953" cy="5072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1753CA9-DB11-456C-AC35-05515395E78B}"/>
              </a:ext>
            </a:extLst>
          </p:cNvPr>
          <p:cNvSpPr txBox="1">
            <a:spLocks/>
          </p:cNvSpPr>
          <p:nvPr/>
        </p:nvSpPr>
        <p:spPr>
          <a:xfrm>
            <a:off x="600723" y="1943761"/>
            <a:ext cx="11504506" cy="183546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Chọn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các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tranh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thể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hiện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nên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giờ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học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giờ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800" dirty="0" err="1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chơi</a:t>
            </a:r>
            <a:r>
              <a:rPr lang="fr-FR" sz="4800" dirty="0">
                <a:solidFill>
                  <a:srgbClr val="FF000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 ?</a:t>
            </a:r>
            <a:endParaRPr lang="en-US" sz="4800" dirty="0">
              <a:solidFill>
                <a:srgbClr val="FF0000"/>
              </a:solidFill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6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build="p"/>
      <p:bldP spid="26" grpId="1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D2BBDE-4B75-4308-AD9D-4E8CDF122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42" y="3595178"/>
            <a:ext cx="4700957" cy="27175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9901A-DDE9-497E-955E-82D57444D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037" y="3595178"/>
            <a:ext cx="4696656" cy="2729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D8F43-5918-4D7F-8A40-1FC9F5F7DF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036" r="50878" b="6585"/>
          <a:stretch/>
        </p:blipFill>
        <p:spPr>
          <a:xfrm>
            <a:off x="6362699" y="0"/>
            <a:ext cx="4914901" cy="28162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0E7F22-823F-47A8-8708-48DD2AD38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42" y="0"/>
            <a:ext cx="4700957" cy="2816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936741-C8FB-431D-A972-1E14E3002788}"/>
              </a:ext>
            </a:extLst>
          </p:cNvPr>
          <p:cNvSpPr/>
          <p:nvPr/>
        </p:nvSpPr>
        <p:spPr>
          <a:xfrm>
            <a:off x="2771973" y="2816262"/>
            <a:ext cx="600549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86EA0C-7D2B-47C0-ADA9-D7E341E6E120}"/>
              </a:ext>
            </a:extLst>
          </p:cNvPr>
          <p:cNvSpPr/>
          <p:nvPr/>
        </p:nvSpPr>
        <p:spPr>
          <a:xfrm>
            <a:off x="8634227" y="2816262"/>
            <a:ext cx="600000" cy="5554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368F43-0E90-45BC-B7FA-A3721C508D0A}"/>
              </a:ext>
            </a:extLst>
          </p:cNvPr>
          <p:cNvSpPr/>
          <p:nvPr/>
        </p:nvSpPr>
        <p:spPr>
          <a:xfrm>
            <a:off x="2764097" y="6330030"/>
            <a:ext cx="612325" cy="5176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4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43C3392-3BEA-44AA-8ECE-4815A3538852}"/>
              </a:ext>
            </a:extLst>
          </p:cNvPr>
          <p:cNvSpPr/>
          <p:nvPr/>
        </p:nvSpPr>
        <p:spPr>
          <a:xfrm>
            <a:off x="8816157" y="6331086"/>
            <a:ext cx="600000" cy="5102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5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18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197371-0BCA-4FAF-8315-FC4578A27911}"/>
              </a:ext>
            </a:extLst>
          </p:cNvPr>
          <p:cNvSpPr/>
          <p:nvPr/>
        </p:nvSpPr>
        <p:spPr>
          <a:xfrm>
            <a:off x="765662" y="1053979"/>
            <a:ext cx="10673130" cy="4933583"/>
          </a:xfrm>
          <a:prstGeom prst="roundRect">
            <a:avLst>
              <a:gd name="adj" fmla="val 11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400"/>
              </a:lnSpc>
              <a:tabLst>
                <a:tab pos="5778500" algn="l"/>
              </a:tabLst>
            </a:pPr>
            <a:endParaRPr lang="en-US" sz="4000" dirty="0">
              <a:solidFill>
                <a:srgbClr val="00206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 algn="just">
              <a:tabLst>
                <a:tab pos="5778500" algn="l"/>
              </a:tabLst>
            </a:pPr>
            <a:r>
              <a:rPr lang="en-US" sz="4000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  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Trèo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vứt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rác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bừa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bãi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đánh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nhau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ngủ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…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không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nên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học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chơi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vi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chưa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cực</a:t>
            </a:r>
            <a:r>
              <a:rPr lang="en-US" sz="4000" b="1" dirty="0">
                <a:solidFill>
                  <a:srgbClr val="002060"/>
                </a:solidFill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Các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con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cần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thay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đổi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và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từng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ngày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khắc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phục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những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hành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vi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chưa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tích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cực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fr-FR" sz="4000" b="1" dirty="0" err="1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đó</a:t>
            </a:r>
            <a:r>
              <a:rPr lang="fr-FR" sz="4000" b="1" dirty="0">
                <a:solidFill>
                  <a:srgbClr val="002060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.</a:t>
            </a:r>
            <a:endParaRPr lang="en-US" sz="4000" b="1" dirty="0">
              <a:solidFill>
                <a:srgbClr val="00206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  <a:p>
            <a:pPr>
              <a:tabLst>
                <a:tab pos="5778500" algn="l"/>
              </a:tabLst>
            </a:pPr>
            <a:endParaRPr lang="en-US" sz="4000" dirty="0">
              <a:solidFill>
                <a:srgbClr val="002060"/>
              </a:solidFill>
              <a:effectLst/>
              <a:latin typeface="Arial-SGK-TV" pitchFamily="2" charset="0"/>
              <a:ea typeface="Times New Roman" panose="020206030504050203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585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12677</TotalTime>
  <Words>133</Words>
  <Application>Microsoft Macintosh PowerPoint</Application>
  <PresentationFormat>Widescreen</PresentationFormat>
  <Paragraphs>21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Arial-SGK-TV</vt:lpstr>
      <vt:lpstr>Calibri</vt:lpstr>
      <vt:lpstr>Calibri Light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Hoạt động 3: Sắm vai xử lí tình huống.</vt:lpstr>
      <vt:lpstr>PowerPoint Presentation</vt:lpstr>
      <vt:lpstr>Hoạt động 4: Rèn luyện thay đổi hành vi chưa tích cực.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xuanhieupd</cp:lastModifiedBy>
  <cp:revision>22</cp:revision>
  <dcterms:created xsi:type="dcterms:W3CDTF">2020-08-07T21:25:35Z</dcterms:created>
  <dcterms:modified xsi:type="dcterms:W3CDTF">2024-09-15T16:04:43Z</dcterms:modified>
</cp:coreProperties>
</file>