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3" r:id="rId3"/>
  </p:sldMasterIdLst>
  <p:notesMasterIdLst>
    <p:notesMasterId r:id="rId13"/>
  </p:notesMasterIdLst>
  <p:sldIdLst>
    <p:sldId id="257" r:id="rId4"/>
    <p:sldId id="258" r:id="rId5"/>
    <p:sldId id="261" r:id="rId6"/>
    <p:sldId id="262" r:id="rId7"/>
    <p:sldId id="264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4595" y="2466340"/>
            <a:ext cx="4637405" cy="4403725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" y="0"/>
            <a:ext cx="3626485" cy="37801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70087" y="365125"/>
            <a:ext cx="9858693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mừng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endParaRPr 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 đến với tiết</a:t>
            </a:r>
            <a:endParaRPr lang="en-US" altLang="zh-CN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9160" y="2644140"/>
            <a:ext cx="4739640" cy="1207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trải nghiệm lớp 1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3217481"/>
            <a:ext cx="625745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Tuần 1</a:t>
            </a:r>
          </a:p>
        </p:txBody>
      </p:sp>
      <p:sp>
        <p:nvSpPr>
          <p:cNvPr id="8" name="Double Wave 7"/>
          <p:cNvSpPr/>
          <p:nvPr/>
        </p:nvSpPr>
        <p:spPr>
          <a:xfrm>
            <a:off x="3412490" y="1445260"/>
            <a:ext cx="5261610" cy="140081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Chủ đề 1: Chào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hinh-nen-thiet-ke-bai-giang-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0320" y="1818005"/>
            <a:ext cx="4859655" cy="17735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Khám khá - Kết nối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8_20200731041556_khai-gia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575" y="-635"/>
            <a:ext cx="7380605" cy="685863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274955"/>
            <a:ext cx="4511040" cy="419417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 Các bạn nhỏ trong tranh đang làm gì và có cảm xúc như thế nào?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0505" y="1417955"/>
            <a:ext cx="4934585" cy="3051810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Các bạn nhỏ chào hỏi nhau rất vui vẻ</a:t>
            </a:r>
          </a:p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Bạn nhỏ chào cô giáo và thích thú vì được cô khen</a:t>
            </a:r>
          </a:p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Các bạn nhỏ háo hức nghe cô nói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45" y="659130"/>
            <a:ext cx="8316595" cy="46266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48425" y="1360805"/>
            <a:ext cx="3765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Kết luận</a:t>
            </a:r>
          </a:p>
        </p:txBody>
      </p:sp>
      <p:sp>
        <p:nvSpPr>
          <p:cNvPr id="19" name="文本框 18"/>
          <p:cNvSpPr txBox="1"/>
          <p:nvPr/>
        </p:nvSpPr>
        <p:spPr>
          <a:xfrm rot="255622">
            <a:off x="5393055" y="2759710"/>
            <a:ext cx="47421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Bước vào lớp 1, chúng ta gặp rất nhiều bạn mới, thầy cô giáo mới. Và khi gặp mọi người chúng ta cần chào hỏi vui vẻ</a:t>
            </a:r>
            <a:endParaRPr lang="zh-CN" altLang="en-US" sz="2400" b="1" dirty="0"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hinh-nen-thiet-ke-bai-giang-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0320" y="1818005"/>
            <a:ext cx="4859655" cy="17735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Rèn luyện và vận dụng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"/>
            <a:ext cx="10972800" cy="1417320"/>
          </a:xfrm>
        </p:spPr>
        <p:txBody>
          <a:bodyPr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Hoạt động 1: Em cảm thấy thế nào khi gặp thầy cô và bạn mới</a:t>
            </a:r>
          </a:p>
        </p:txBody>
      </p:sp>
      <p:pic>
        <p:nvPicPr>
          <p:cNvPr id="4" name="Content Placeholder 3" descr="568_20200731041936_chiasekinhnghie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0" y="1190625"/>
            <a:ext cx="6511925" cy="54483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0170" y="1417955"/>
            <a:ext cx="3078480" cy="299148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vẻ và phấn khởi khi làm quen được nhiều bạn và gặp thầy cô giáo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2: Giới thiệu bản thân khi làm quen</a:t>
            </a:r>
          </a:p>
        </p:txBody>
      </p:sp>
      <p:pic>
        <p:nvPicPr>
          <p:cNvPr id="4" name="Content Placeholder 3" descr="568_20200731042127_gioithieu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135" y="1418590"/>
            <a:ext cx="6402070" cy="493331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8645525" y="1647825"/>
            <a:ext cx="3319780" cy="126746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Chào bạn, tớ là...</a:t>
            </a:r>
          </a:p>
        </p:txBody>
      </p:sp>
      <p:sp>
        <p:nvSpPr>
          <p:cNvPr id="6" name="Double Wave 5"/>
          <p:cNvSpPr/>
          <p:nvPr/>
        </p:nvSpPr>
        <p:spPr>
          <a:xfrm>
            <a:off x="382905" y="1850390"/>
            <a:ext cx="3319780" cy="1267460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Chào bạn, tớ là...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213735" y="184150"/>
            <a:ext cx="6352540" cy="11322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Làm quen với các bạn trong lớp</a:t>
            </a:r>
          </a:p>
        </p:txBody>
      </p:sp>
      <p:pic>
        <p:nvPicPr>
          <p:cNvPr id="5" name="Picture 4" descr="568_20200731042320_bat-t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065" y="1811020"/>
            <a:ext cx="6958330" cy="466661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Widescreen</PresentationFormat>
  <Paragraphs>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inpin heiti</vt:lpstr>
      <vt:lpstr>Times New Roman</vt:lpstr>
      <vt:lpstr>1_Office Theme</vt:lpstr>
      <vt:lpstr>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Em cảm thấy thế nào khi gặp thầy cô và bạn mới</vt:lpstr>
      <vt:lpstr>Hoạt động 2: Giới thiệu bản thân khi làm quen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HHC</dc:creator>
  <cp:lastModifiedBy>xuanhieupd</cp:lastModifiedBy>
  <cp:revision>5</cp:revision>
  <dcterms:created xsi:type="dcterms:W3CDTF">2020-09-09T04:57:00Z</dcterms:created>
  <dcterms:modified xsi:type="dcterms:W3CDTF">2024-09-15T16:01:58Z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