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2"/>
  </p:notesMasterIdLst>
  <p:sldIdLst>
    <p:sldId id="257" r:id="rId4"/>
    <p:sldId id="263" r:id="rId5"/>
    <p:sldId id="264" r:id="rId6"/>
    <p:sldId id="256" r:id="rId7"/>
    <p:sldId id="265" r:id="rId8"/>
    <p:sldId id="266" r:id="rId9"/>
    <p:sldId id="268" r:id="rId10"/>
    <p:sldId id="27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uỳnh anh nguyễn thị" initials="qant" lastIdx="1" clrIdx="0">
    <p:extLst>
      <p:ext uri="{19B8F6BF-5375-455C-9EA6-DF929625EA0E}">
        <p15:presenceInfo xmlns:p15="http://schemas.microsoft.com/office/powerpoint/2012/main" userId="7dc718edbcdf263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66"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F5A7A-5C0F-4C9C-9694-B89261CE5030}" type="datetimeFigureOut">
              <a:rPr lang="en-US" smtClean="0"/>
              <a:t>9/16/2024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D77E55-265B-43D9-8AF2-8F1F8530F663}" type="slidenum">
              <a:rPr lang="en-US" smtClean="0"/>
              <a:t>‹#›</a:t>
            </a:fld>
            <a:endParaRPr lang="en-US"/>
          </a:p>
        </p:txBody>
      </p:sp>
    </p:spTree>
    <p:extLst>
      <p:ext uri="{BB962C8B-B14F-4D97-AF65-F5344CB8AC3E}">
        <p14:creationId xmlns:p14="http://schemas.microsoft.com/office/powerpoint/2010/main" val="590843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5af97229a_8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5af97229a_8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19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B8AE9-36F5-473C-98FA-2DE66F2DB9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2A8E7F-66F5-46D1-B5E6-1BEBC03A38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81034D-38D3-41E1-9EC8-C5727F7A4203}"/>
              </a:ext>
            </a:extLst>
          </p:cNvPr>
          <p:cNvSpPr>
            <a:spLocks noGrp="1"/>
          </p:cNvSpPr>
          <p:nvPr>
            <p:ph type="dt" sz="half" idx="10"/>
          </p:nvPr>
        </p:nvSpPr>
        <p:spPr/>
        <p:txBody>
          <a:bodyPr/>
          <a:lstStyle/>
          <a:p>
            <a:fld id="{C511A077-F484-454C-B15B-CD86D0FF0F76}" type="datetimeFigureOut">
              <a:rPr lang="en-US" smtClean="0"/>
              <a:t>9/16/2024</a:t>
            </a:fld>
            <a:endParaRPr lang="en-US"/>
          </a:p>
        </p:txBody>
      </p:sp>
      <p:sp>
        <p:nvSpPr>
          <p:cNvPr id="5" name="Footer Placeholder 4">
            <a:extLst>
              <a:ext uri="{FF2B5EF4-FFF2-40B4-BE49-F238E27FC236}">
                <a16:creationId xmlns:a16="http://schemas.microsoft.com/office/drawing/2014/main" id="{8A6854F1-26FC-4208-B074-148B2E9A8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B55CA-7FA9-4D23-A291-B820C6CAAFDE}"/>
              </a:ext>
            </a:extLst>
          </p:cNvPr>
          <p:cNvSpPr>
            <a:spLocks noGrp="1"/>
          </p:cNvSpPr>
          <p:nvPr>
            <p:ph type="sldNum" sz="quarter" idx="12"/>
          </p:nvPr>
        </p:nvSpPr>
        <p:spPr/>
        <p:txBody>
          <a:bodyPr/>
          <a:lstStyle/>
          <a:p>
            <a:fld id="{4B0A0337-00B4-4B9C-BCD2-FCD2AC189B5B}" type="slidenum">
              <a:rPr lang="en-US" smtClean="0"/>
              <a:t>‹#›</a:t>
            </a:fld>
            <a:endParaRPr lang="en-US"/>
          </a:p>
        </p:txBody>
      </p:sp>
    </p:spTree>
    <p:extLst>
      <p:ext uri="{BB962C8B-B14F-4D97-AF65-F5344CB8AC3E}">
        <p14:creationId xmlns:p14="http://schemas.microsoft.com/office/powerpoint/2010/main" val="1468881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66F40-AF55-4ADE-8A6B-D7423EC303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05390F-A7C4-4DD9-9BFF-E8B8FD2C5C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3FED9-83A6-4FEE-B5F9-8FDF35CAE68E}"/>
              </a:ext>
            </a:extLst>
          </p:cNvPr>
          <p:cNvSpPr>
            <a:spLocks noGrp="1"/>
          </p:cNvSpPr>
          <p:nvPr>
            <p:ph type="dt" sz="half" idx="10"/>
          </p:nvPr>
        </p:nvSpPr>
        <p:spPr/>
        <p:txBody>
          <a:bodyPr/>
          <a:lstStyle/>
          <a:p>
            <a:fld id="{C511A077-F484-454C-B15B-CD86D0FF0F76}" type="datetimeFigureOut">
              <a:rPr lang="en-US" smtClean="0"/>
              <a:t>9/16/2024</a:t>
            </a:fld>
            <a:endParaRPr lang="en-US"/>
          </a:p>
        </p:txBody>
      </p:sp>
      <p:sp>
        <p:nvSpPr>
          <p:cNvPr id="5" name="Footer Placeholder 4">
            <a:extLst>
              <a:ext uri="{FF2B5EF4-FFF2-40B4-BE49-F238E27FC236}">
                <a16:creationId xmlns:a16="http://schemas.microsoft.com/office/drawing/2014/main" id="{66A7C195-F280-4A70-9B14-F94C0D24B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992906-6C18-47D9-8EB5-9B1C8A6EBB62}"/>
              </a:ext>
            </a:extLst>
          </p:cNvPr>
          <p:cNvSpPr>
            <a:spLocks noGrp="1"/>
          </p:cNvSpPr>
          <p:nvPr>
            <p:ph type="sldNum" sz="quarter" idx="12"/>
          </p:nvPr>
        </p:nvSpPr>
        <p:spPr/>
        <p:txBody>
          <a:bodyPr/>
          <a:lstStyle/>
          <a:p>
            <a:fld id="{4B0A0337-00B4-4B9C-BCD2-FCD2AC189B5B}" type="slidenum">
              <a:rPr lang="en-US" smtClean="0"/>
              <a:t>‹#›</a:t>
            </a:fld>
            <a:endParaRPr lang="en-US"/>
          </a:p>
        </p:txBody>
      </p:sp>
    </p:spTree>
    <p:extLst>
      <p:ext uri="{BB962C8B-B14F-4D97-AF65-F5344CB8AC3E}">
        <p14:creationId xmlns:p14="http://schemas.microsoft.com/office/powerpoint/2010/main" val="3871343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599400-618A-4D7C-A85C-2007B6E48A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E9902F-14DD-4F8E-BCC9-6137D09A50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A573F6-A123-42BC-8D10-092A40540A02}"/>
              </a:ext>
            </a:extLst>
          </p:cNvPr>
          <p:cNvSpPr>
            <a:spLocks noGrp="1"/>
          </p:cNvSpPr>
          <p:nvPr>
            <p:ph type="dt" sz="half" idx="10"/>
          </p:nvPr>
        </p:nvSpPr>
        <p:spPr/>
        <p:txBody>
          <a:bodyPr/>
          <a:lstStyle/>
          <a:p>
            <a:fld id="{C511A077-F484-454C-B15B-CD86D0FF0F76}" type="datetimeFigureOut">
              <a:rPr lang="en-US" smtClean="0"/>
              <a:t>9/16/2024</a:t>
            </a:fld>
            <a:endParaRPr lang="en-US"/>
          </a:p>
        </p:txBody>
      </p:sp>
      <p:sp>
        <p:nvSpPr>
          <p:cNvPr id="5" name="Footer Placeholder 4">
            <a:extLst>
              <a:ext uri="{FF2B5EF4-FFF2-40B4-BE49-F238E27FC236}">
                <a16:creationId xmlns:a16="http://schemas.microsoft.com/office/drawing/2014/main" id="{76C2FE3F-CB46-429A-9BE7-9E4F5F82DE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95DD00-B285-4E4B-9B61-83A730516EBD}"/>
              </a:ext>
            </a:extLst>
          </p:cNvPr>
          <p:cNvSpPr>
            <a:spLocks noGrp="1"/>
          </p:cNvSpPr>
          <p:nvPr>
            <p:ph type="sldNum" sz="quarter" idx="12"/>
          </p:nvPr>
        </p:nvSpPr>
        <p:spPr/>
        <p:txBody>
          <a:bodyPr/>
          <a:lstStyle/>
          <a:p>
            <a:fld id="{4B0A0337-00B4-4B9C-BCD2-FCD2AC189B5B}" type="slidenum">
              <a:rPr lang="en-US" smtClean="0"/>
              <a:t>‹#›</a:t>
            </a:fld>
            <a:endParaRPr lang="en-US"/>
          </a:p>
        </p:txBody>
      </p:sp>
    </p:spTree>
    <p:extLst>
      <p:ext uri="{BB962C8B-B14F-4D97-AF65-F5344CB8AC3E}">
        <p14:creationId xmlns:p14="http://schemas.microsoft.com/office/powerpoint/2010/main" val="2838835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4355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9324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791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1433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8409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7270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08465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8765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362F-3AA3-47CA-B58F-BDEFD49CC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0DD62A-0624-41C4-B207-675DEF09E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4BD160-F18F-4469-8419-DD1B05737C62}"/>
              </a:ext>
            </a:extLst>
          </p:cNvPr>
          <p:cNvSpPr>
            <a:spLocks noGrp="1"/>
          </p:cNvSpPr>
          <p:nvPr>
            <p:ph type="dt" sz="half" idx="10"/>
          </p:nvPr>
        </p:nvSpPr>
        <p:spPr/>
        <p:txBody>
          <a:bodyPr/>
          <a:lstStyle/>
          <a:p>
            <a:fld id="{C511A077-F484-454C-B15B-CD86D0FF0F76}" type="datetimeFigureOut">
              <a:rPr lang="en-US" smtClean="0"/>
              <a:t>9/16/2024</a:t>
            </a:fld>
            <a:endParaRPr lang="en-US"/>
          </a:p>
        </p:txBody>
      </p:sp>
      <p:sp>
        <p:nvSpPr>
          <p:cNvPr id="5" name="Footer Placeholder 4">
            <a:extLst>
              <a:ext uri="{FF2B5EF4-FFF2-40B4-BE49-F238E27FC236}">
                <a16:creationId xmlns:a16="http://schemas.microsoft.com/office/drawing/2014/main" id="{D4EF3F92-E895-46E4-AAFD-D99FBE8E6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C7F808-4E67-4DEC-A743-BCC499E24C94}"/>
              </a:ext>
            </a:extLst>
          </p:cNvPr>
          <p:cNvSpPr>
            <a:spLocks noGrp="1"/>
          </p:cNvSpPr>
          <p:nvPr>
            <p:ph type="sldNum" sz="quarter" idx="12"/>
          </p:nvPr>
        </p:nvSpPr>
        <p:spPr/>
        <p:txBody>
          <a:bodyPr/>
          <a:lstStyle/>
          <a:p>
            <a:fld id="{4B0A0337-00B4-4B9C-BCD2-FCD2AC189B5B}" type="slidenum">
              <a:rPr lang="en-US" smtClean="0"/>
              <a:t>‹#›</a:t>
            </a:fld>
            <a:endParaRPr lang="en-US"/>
          </a:p>
        </p:txBody>
      </p:sp>
    </p:spTree>
    <p:extLst>
      <p:ext uri="{BB962C8B-B14F-4D97-AF65-F5344CB8AC3E}">
        <p14:creationId xmlns:p14="http://schemas.microsoft.com/office/powerpoint/2010/main" val="1612459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1419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6645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3943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202010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171090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408026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6698347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133925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34842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720102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73DA8-E5BC-4BB0-AD0D-4328ADC617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E6D477-462F-45EC-8CF4-1682DCF175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7F31FB-6D95-4C61-BFC8-FD78CB9C4327}"/>
              </a:ext>
            </a:extLst>
          </p:cNvPr>
          <p:cNvSpPr>
            <a:spLocks noGrp="1"/>
          </p:cNvSpPr>
          <p:nvPr>
            <p:ph type="dt" sz="half" idx="10"/>
          </p:nvPr>
        </p:nvSpPr>
        <p:spPr/>
        <p:txBody>
          <a:bodyPr/>
          <a:lstStyle/>
          <a:p>
            <a:fld id="{C511A077-F484-454C-B15B-CD86D0FF0F76}" type="datetimeFigureOut">
              <a:rPr lang="en-US" smtClean="0"/>
              <a:t>9/16/2024</a:t>
            </a:fld>
            <a:endParaRPr lang="en-US"/>
          </a:p>
        </p:txBody>
      </p:sp>
      <p:sp>
        <p:nvSpPr>
          <p:cNvPr id="5" name="Footer Placeholder 4">
            <a:extLst>
              <a:ext uri="{FF2B5EF4-FFF2-40B4-BE49-F238E27FC236}">
                <a16:creationId xmlns:a16="http://schemas.microsoft.com/office/drawing/2014/main" id="{B772CA4C-44F1-4A94-91F6-0DB94D280B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411C3-BAE8-4E6E-8B82-242123A958D0}"/>
              </a:ext>
            </a:extLst>
          </p:cNvPr>
          <p:cNvSpPr>
            <a:spLocks noGrp="1"/>
          </p:cNvSpPr>
          <p:nvPr>
            <p:ph type="sldNum" sz="quarter" idx="12"/>
          </p:nvPr>
        </p:nvSpPr>
        <p:spPr/>
        <p:txBody>
          <a:bodyPr/>
          <a:lstStyle/>
          <a:p>
            <a:fld id="{4B0A0337-00B4-4B9C-BCD2-FCD2AC189B5B}" type="slidenum">
              <a:rPr lang="en-US" smtClean="0"/>
              <a:t>‹#›</a:t>
            </a:fld>
            <a:endParaRPr lang="en-US"/>
          </a:p>
        </p:txBody>
      </p:sp>
    </p:spTree>
    <p:extLst>
      <p:ext uri="{BB962C8B-B14F-4D97-AF65-F5344CB8AC3E}">
        <p14:creationId xmlns:p14="http://schemas.microsoft.com/office/powerpoint/2010/main" val="3428887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835778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275660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593412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160347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FD980-3BB4-4B36-B760-49064F4CD8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CF525-D069-482A-A090-9A788A1AE8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54B543-E65C-44BA-BAEA-8E934F49C7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F872A9-94AD-4ED7-8C3A-6166111D833B}"/>
              </a:ext>
            </a:extLst>
          </p:cNvPr>
          <p:cNvSpPr>
            <a:spLocks noGrp="1"/>
          </p:cNvSpPr>
          <p:nvPr>
            <p:ph type="dt" sz="half" idx="10"/>
          </p:nvPr>
        </p:nvSpPr>
        <p:spPr/>
        <p:txBody>
          <a:bodyPr/>
          <a:lstStyle/>
          <a:p>
            <a:fld id="{C511A077-F484-454C-B15B-CD86D0FF0F76}" type="datetimeFigureOut">
              <a:rPr lang="en-US" smtClean="0"/>
              <a:t>9/16/2024</a:t>
            </a:fld>
            <a:endParaRPr lang="en-US"/>
          </a:p>
        </p:txBody>
      </p:sp>
      <p:sp>
        <p:nvSpPr>
          <p:cNvPr id="6" name="Footer Placeholder 5">
            <a:extLst>
              <a:ext uri="{FF2B5EF4-FFF2-40B4-BE49-F238E27FC236}">
                <a16:creationId xmlns:a16="http://schemas.microsoft.com/office/drawing/2014/main" id="{8567A908-89D6-4875-9A9F-EBE1AFB152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36F125-7324-4E1F-A999-460B20C38014}"/>
              </a:ext>
            </a:extLst>
          </p:cNvPr>
          <p:cNvSpPr>
            <a:spLocks noGrp="1"/>
          </p:cNvSpPr>
          <p:nvPr>
            <p:ph type="sldNum" sz="quarter" idx="12"/>
          </p:nvPr>
        </p:nvSpPr>
        <p:spPr/>
        <p:txBody>
          <a:bodyPr/>
          <a:lstStyle/>
          <a:p>
            <a:fld id="{4B0A0337-00B4-4B9C-BCD2-FCD2AC189B5B}" type="slidenum">
              <a:rPr lang="en-US" smtClean="0"/>
              <a:t>‹#›</a:t>
            </a:fld>
            <a:endParaRPr lang="en-US"/>
          </a:p>
        </p:txBody>
      </p:sp>
    </p:spTree>
    <p:extLst>
      <p:ext uri="{BB962C8B-B14F-4D97-AF65-F5344CB8AC3E}">
        <p14:creationId xmlns:p14="http://schemas.microsoft.com/office/powerpoint/2010/main" val="276657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205E8-4295-40EC-BFDA-80BCC4FAE7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EE61C0-7B34-4CEE-9F79-437D4EAC19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A8F8DD-AAD9-47CF-9637-5343C92790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35AE4A-F828-4D27-B579-0A07C38DB1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23DC07-9F15-4E81-B6A3-6C6A40C659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CB7B3-9310-4F0B-AB8F-060DA4B40628}"/>
              </a:ext>
            </a:extLst>
          </p:cNvPr>
          <p:cNvSpPr>
            <a:spLocks noGrp="1"/>
          </p:cNvSpPr>
          <p:nvPr>
            <p:ph type="dt" sz="half" idx="10"/>
          </p:nvPr>
        </p:nvSpPr>
        <p:spPr/>
        <p:txBody>
          <a:bodyPr/>
          <a:lstStyle/>
          <a:p>
            <a:fld id="{C511A077-F484-454C-B15B-CD86D0FF0F76}" type="datetimeFigureOut">
              <a:rPr lang="en-US" smtClean="0"/>
              <a:t>9/16/2024</a:t>
            </a:fld>
            <a:endParaRPr lang="en-US"/>
          </a:p>
        </p:txBody>
      </p:sp>
      <p:sp>
        <p:nvSpPr>
          <p:cNvPr id="8" name="Footer Placeholder 7">
            <a:extLst>
              <a:ext uri="{FF2B5EF4-FFF2-40B4-BE49-F238E27FC236}">
                <a16:creationId xmlns:a16="http://schemas.microsoft.com/office/drawing/2014/main" id="{2E1C60ED-C3BA-450C-8D2D-269B4A1B6C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084FD2-C9E6-4E29-9A20-BBD6B329C7A6}"/>
              </a:ext>
            </a:extLst>
          </p:cNvPr>
          <p:cNvSpPr>
            <a:spLocks noGrp="1"/>
          </p:cNvSpPr>
          <p:nvPr>
            <p:ph type="sldNum" sz="quarter" idx="12"/>
          </p:nvPr>
        </p:nvSpPr>
        <p:spPr/>
        <p:txBody>
          <a:bodyPr/>
          <a:lstStyle/>
          <a:p>
            <a:fld id="{4B0A0337-00B4-4B9C-BCD2-FCD2AC189B5B}" type="slidenum">
              <a:rPr lang="en-US" smtClean="0"/>
              <a:t>‹#›</a:t>
            </a:fld>
            <a:endParaRPr lang="en-US"/>
          </a:p>
        </p:txBody>
      </p:sp>
    </p:spTree>
    <p:extLst>
      <p:ext uri="{BB962C8B-B14F-4D97-AF65-F5344CB8AC3E}">
        <p14:creationId xmlns:p14="http://schemas.microsoft.com/office/powerpoint/2010/main" val="1398301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28F17-D800-4E12-A81F-C8DB544B4A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4B6190-159A-49F5-BAC5-36230FFC4B0A}"/>
              </a:ext>
            </a:extLst>
          </p:cNvPr>
          <p:cNvSpPr>
            <a:spLocks noGrp="1"/>
          </p:cNvSpPr>
          <p:nvPr>
            <p:ph type="dt" sz="half" idx="10"/>
          </p:nvPr>
        </p:nvSpPr>
        <p:spPr/>
        <p:txBody>
          <a:bodyPr/>
          <a:lstStyle/>
          <a:p>
            <a:fld id="{C511A077-F484-454C-B15B-CD86D0FF0F76}" type="datetimeFigureOut">
              <a:rPr lang="en-US" smtClean="0"/>
              <a:t>9/16/2024</a:t>
            </a:fld>
            <a:endParaRPr lang="en-US"/>
          </a:p>
        </p:txBody>
      </p:sp>
      <p:sp>
        <p:nvSpPr>
          <p:cNvPr id="4" name="Footer Placeholder 3">
            <a:extLst>
              <a:ext uri="{FF2B5EF4-FFF2-40B4-BE49-F238E27FC236}">
                <a16:creationId xmlns:a16="http://schemas.microsoft.com/office/drawing/2014/main" id="{9CD3BB48-39B7-4CAF-AB0A-D868CF24E7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BE7769-0252-4EA6-A37D-D8101565E207}"/>
              </a:ext>
            </a:extLst>
          </p:cNvPr>
          <p:cNvSpPr>
            <a:spLocks noGrp="1"/>
          </p:cNvSpPr>
          <p:nvPr>
            <p:ph type="sldNum" sz="quarter" idx="12"/>
          </p:nvPr>
        </p:nvSpPr>
        <p:spPr/>
        <p:txBody>
          <a:bodyPr/>
          <a:lstStyle/>
          <a:p>
            <a:fld id="{4B0A0337-00B4-4B9C-BCD2-FCD2AC189B5B}" type="slidenum">
              <a:rPr lang="en-US" smtClean="0"/>
              <a:t>‹#›</a:t>
            </a:fld>
            <a:endParaRPr lang="en-US"/>
          </a:p>
        </p:txBody>
      </p:sp>
    </p:spTree>
    <p:extLst>
      <p:ext uri="{BB962C8B-B14F-4D97-AF65-F5344CB8AC3E}">
        <p14:creationId xmlns:p14="http://schemas.microsoft.com/office/powerpoint/2010/main" val="360149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62F3D7-827B-48D9-9989-80481C851268}"/>
              </a:ext>
            </a:extLst>
          </p:cNvPr>
          <p:cNvSpPr>
            <a:spLocks noGrp="1"/>
          </p:cNvSpPr>
          <p:nvPr>
            <p:ph type="dt" sz="half" idx="10"/>
          </p:nvPr>
        </p:nvSpPr>
        <p:spPr/>
        <p:txBody>
          <a:bodyPr/>
          <a:lstStyle/>
          <a:p>
            <a:fld id="{C511A077-F484-454C-B15B-CD86D0FF0F76}" type="datetimeFigureOut">
              <a:rPr lang="en-US" smtClean="0"/>
              <a:t>9/16/2024</a:t>
            </a:fld>
            <a:endParaRPr lang="en-US"/>
          </a:p>
        </p:txBody>
      </p:sp>
      <p:sp>
        <p:nvSpPr>
          <p:cNvPr id="3" name="Footer Placeholder 2">
            <a:extLst>
              <a:ext uri="{FF2B5EF4-FFF2-40B4-BE49-F238E27FC236}">
                <a16:creationId xmlns:a16="http://schemas.microsoft.com/office/drawing/2014/main" id="{87D42246-A56F-4D0A-B1F4-AE0AEE978B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F14D1A-1400-4613-9E42-B71E86D11F9A}"/>
              </a:ext>
            </a:extLst>
          </p:cNvPr>
          <p:cNvSpPr>
            <a:spLocks noGrp="1"/>
          </p:cNvSpPr>
          <p:nvPr>
            <p:ph type="sldNum" sz="quarter" idx="12"/>
          </p:nvPr>
        </p:nvSpPr>
        <p:spPr/>
        <p:txBody>
          <a:bodyPr/>
          <a:lstStyle/>
          <a:p>
            <a:fld id="{4B0A0337-00B4-4B9C-BCD2-FCD2AC189B5B}" type="slidenum">
              <a:rPr lang="en-US" smtClean="0"/>
              <a:t>‹#›</a:t>
            </a:fld>
            <a:endParaRPr lang="en-US"/>
          </a:p>
        </p:txBody>
      </p:sp>
    </p:spTree>
    <p:extLst>
      <p:ext uri="{BB962C8B-B14F-4D97-AF65-F5344CB8AC3E}">
        <p14:creationId xmlns:p14="http://schemas.microsoft.com/office/powerpoint/2010/main" val="281499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E55FF-9784-4F32-8807-1E9D2A8D90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369521-E742-4516-8EFD-AE8775C9E5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F5DCD2-AAC5-4738-ABE5-C5E3032F21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890E9D-668E-479C-9F1D-CD4C9DA0E74E}"/>
              </a:ext>
            </a:extLst>
          </p:cNvPr>
          <p:cNvSpPr>
            <a:spLocks noGrp="1"/>
          </p:cNvSpPr>
          <p:nvPr>
            <p:ph type="dt" sz="half" idx="10"/>
          </p:nvPr>
        </p:nvSpPr>
        <p:spPr/>
        <p:txBody>
          <a:bodyPr/>
          <a:lstStyle/>
          <a:p>
            <a:fld id="{C511A077-F484-454C-B15B-CD86D0FF0F76}" type="datetimeFigureOut">
              <a:rPr lang="en-US" smtClean="0"/>
              <a:t>9/16/2024</a:t>
            </a:fld>
            <a:endParaRPr lang="en-US"/>
          </a:p>
        </p:txBody>
      </p:sp>
      <p:sp>
        <p:nvSpPr>
          <p:cNvPr id="6" name="Footer Placeholder 5">
            <a:extLst>
              <a:ext uri="{FF2B5EF4-FFF2-40B4-BE49-F238E27FC236}">
                <a16:creationId xmlns:a16="http://schemas.microsoft.com/office/drawing/2014/main" id="{6658AD5D-3C80-4DD5-940F-877647659C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5187A8-F2E5-4AD3-9E9A-FA025D1E8D2B}"/>
              </a:ext>
            </a:extLst>
          </p:cNvPr>
          <p:cNvSpPr>
            <a:spLocks noGrp="1"/>
          </p:cNvSpPr>
          <p:nvPr>
            <p:ph type="sldNum" sz="quarter" idx="12"/>
          </p:nvPr>
        </p:nvSpPr>
        <p:spPr/>
        <p:txBody>
          <a:bodyPr/>
          <a:lstStyle/>
          <a:p>
            <a:fld id="{4B0A0337-00B4-4B9C-BCD2-FCD2AC189B5B}" type="slidenum">
              <a:rPr lang="en-US" smtClean="0"/>
              <a:t>‹#›</a:t>
            </a:fld>
            <a:endParaRPr lang="en-US"/>
          </a:p>
        </p:txBody>
      </p:sp>
    </p:spTree>
    <p:extLst>
      <p:ext uri="{BB962C8B-B14F-4D97-AF65-F5344CB8AC3E}">
        <p14:creationId xmlns:p14="http://schemas.microsoft.com/office/powerpoint/2010/main" val="3212492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31EC-AE96-4B69-98C3-BF4E484A39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94CA89-5DFE-4C2B-92AF-EB61C6E8D7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29DD37-970D-4B62-A02E-9B531EC78E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1B615-7FCF-42EF-8B20-BFA118608F66}"/>
              </a:ext>
            </a:extLst>
          </p:cNvPr>
          <p:cNvSpPr>
            <a:spLocks noGrp="1"/>
          </p:cNvSpPr>
          <p:nvPr>
            <p:ph type="dt" sz="half" idx="10"/>
          </p:nvPr>
        </p:nvSpPr>
        <p:spPr/>
        <p:txBody>
          <a:bodyPr/>
          <a:lstStyle/>
          <a:p>
            <a:fld id="{C511A077-F484-454C-B15B-CD86D0FF0F76}" type="datetimeFigureOut">
              <a:rPr lang="en-US" smtClean="0"/>
              <a:t>9/16/2024</a:t>
            </a:fld>
            <a:endParaRPr lang="en-US"/>
          </a:p>
        </p:txBody>
      </p:sp>
      <p:sp>
        <p:nvSpPr>
          <p:cNvPr id="6" name="Footer Placeholder 5">
            <a:extLst>
              <a:ext uri="{FF2B5EF4-FFF2-40B4-BE49-F238E27FC236}">
                <a16:creationId xmlns:a16="http://schemas.microsoft.com/office/drawing/2014/main" id="{622FE0C4-DD36-41AC-983D-A99844657D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B3D9BC-D638-4D51-9FE4-C42ABF19E66E}"/>
              </a:ext>
            </a:extLst>
          </p:cNvPr>
          <p:cNvSpPr>
            <a:spLocks noGrp="1"/>
          </p:cNvSpPr>
          <p:nvPr>
            <p:ph type="sldNum" sz="quarter" idx="12"/>
          </p:nvPr>
        </p:nvSpPr>
        <p:spPr/>
        <p:txBody>
          <a:bodyPr/>
          <a:lstStyle/>
          <a:p>
            <a:fld id="{4B0A0337-00B4-4B9C-BCD2-FCD2AC189B5B}" type="slidenum">
              <a:rPr lang="en-US" smtClean="0"/>
              <a:t>‹#›</a:t>
            </a:fld>
            <a:endParaRPr lang="en-US"/>
          </a:p>
        </p:txBody>
      </p:sp>
    </p:spTree>
    <p:extLst>
      <p:ext uri="{BB962C8B-B14F-4D97-AF65-F5344CB8AC3E}">
        <p14:creationId xmlns:p14="http://schemas.microsoft.com/office/powerpoint/2010/main" val="2366883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EF7AF6-4F92-40DE-91CA-5B313A95F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7E4F37-40F3-4B5A-95B4-36B472AF54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4F99D8-9253-4122-9919-15103A554F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11A077-F484-454C-B15B-CD86D0FF0F76}" type="datetimeFigureOut">
              <a:rPr lang="en-US" smtClean="0"/>
              <a:t>9/16/2024</a:t>
            </a:fld>
            <a:endParaRPr lang="en-US"/>
          </a:p>
        </p:txBody>
      </p:sp>
      <p:sp>
        <p:nvSpPr>
          <p:cNvPr id="5" name="Footer Placeholder 4">
            <a:extLst>
              <a:ext uri="{FF2B5EF4-FFF2-40B4-BE49-F238E27FC236}">
                <a16:creationId xmlns:a16="http://schemas.microsoft.com/office/drawing/2014/main" id="{AA160EED-E9DA-4EA4-8B9C-6745B3C101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FBECAC-CCA5-469D-B6CB-79D66D042D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A0337-00B4-4B9C-BCD2-FCD2AC189B5B}" type="slidenum">
              <a:rPr lang="en-US" smtClean="0"/>
              <a:t>‹#›</a:t>
            </a:fld>
            <a:endParaRPr lang="en-US"/>
          </a:p>
        </p:txBody>
      </p:sp>
    </p:spTree>
    <p:extLst>
      <p:ext uri="{BB962C8B-B14F-4D97-AF65-F5344CB8AC3E}">
        <p14:creationId xmlns:p14="http://schemas.microsoft.com/office/powerpoint/2010/main" val="252443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9/16/2024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87664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89231892"/>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0" y="0"/>
            <a:ext cx="9144000" cy="1828800"/>
          </a:xfrm>
          <a:prstGeom prst="rect">
            <a:avLst/>
          </a:prstGeom>
          <a:solidFill>
            <a:srgbClr val="A7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4" name="Group 3"/>
          <p:cNvGrpSpPr/>
          <p:nvPr/>
        </p:nvGrpSpPr>
        <p:grpSpPr>
          <a:xfrm>
            <a:off x="1676401" y="1295401"/>
            <a:ext cx="8809703" cy="3124199"/>
            <a:chOff x="258097" y="1914117"/>
            <a:chExt cx="8458200" cy="1828800"/>
          </a:xfrm>
        </p:grpSpPr>
        <p:sp>
          <p:nvSpPr>
            <p:cNvPr id="5" name="Rounded Rectangle 4"/>
            <p:cNvSpPr/>
            <p:nvPr/>
          </p:nvSpPr>
          <p:spPr>
            <a:xfrm>
              <a:off x="258097" y="1914117"/>
              <a:ext cx="8458200" cy="1828800"/>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Rounded Rectangle 5"/>
            <p:cNvSpPr/>
            <p:nvPr/>
          </p:nvSpPr>
          <p:spPr>
            <a:xfrm>
              <a:off x="381000" y="1968912"/>
              <a:ext cx="8200103" cy="16124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VnAvant" pitchFamily="34" charset="0"/>
                <a:ea typeface="+mn-ea"/>
                <a:cs typeface="+mn-cs"/>
              </a:endParaRPr>
            </a:p>
          </p:txBody>
        </p:sp>
      </p:grpSp>
      <p:sp>
        <p:nvSpPr>
          <p:cNvPr id="11" name="Subtitle 2"/>
          <p:cNvSpPr>
            <a:spLocks noGrp="1"/>
          </p:cNvSpPr>
          <p:nvPr>
            <p:ph type="subTitle" idx="1"/>
          </p:nvPr>
        </p:nvSpPr>
        <p:spPr>
          <a:xfrm>
            <a:off x="1921951" y="2391074"/>
            <a:ext cx="8305800" cy="1752600"/>
          </a:xfrm>
        </p:spPr>
        <p:txBody>
          <a:bodyPr>
            <a:noAutofit/>
          </a:bodyPr>
          <a:lstStyle/>
          <a:p>
            <a:r>
              <a:rPr lang="en-US" sz="4800" dirty="0" err="1">
                <a:solidFill>
                  <a:srgbClr val="0000FF"/>
                </a:solidFill>
                <a:latin typeface="Times New Roman" panose="02020603050405020304" pitchFamily="18" charset="0"/>
                <a:cs typeface="Times New Roman" panose="02020603050405020304" pitchFamily="18" charset="0"/>
              </a:rPr>
              <a:t>Ngôi</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nhà</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của</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em</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tiết</a:t>
            </a:r>
            <a:r>
              <a:rPr lang="en-US" sz="4800" dirty="0">
                <a:solidFill>
                  <a:srgbClr val="0000FF"/>
                </a:solidFill>
                <a:latin typeface="Times New Roman" panose="02020603050405020304" pitchFamily="18" charset="0"/>
                <a:cs typeface="Times New Roman" panose="02020603050405020304" pitchFamily="18" charset="0"/>
              </a:rPr>
              <a:t> 1)</a:t>
            </a:r>
          </a:p>
          <a:p>
            <a:endParaRPr lang="vi-VN" sz="4800" dirty="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105400" y="1565565"/>
            <a:ext cx="44958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Bài</a:t>
            </a:r>
            <a:r>
              <a:rPr kumimoji="0" lang="en-US" sz="4400" b="1" i="0"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 </a:t>
            </a:r>
            <a:r>
              <a:rPr kumimoji="0" lang="en-US" sz="4400" b="1" i="0" u="none" strike="noStrike" kern="1200" cap="none" spc="0" normalizeH="0" baseline="0" noProof="0" smtClean="0">
                <a:ln>
                  <a:noFill/>
                </a:ln>
                <a:solidFill>
                  <a:srgbClr val="0000FF"/>
                </a:solidFill>
                <a:effectLst/>
                <a:uLnTx/>
                <a:uFillTx/>
                <a:latin typeface="Times New Roman" pitchFamily="18" charset="0"/>
                <a:ea typeface="+mn-ea"/>
                <a:cs typeface="Times New Roman" pitchFamily="18" charset="0"/>
              </a:rPr>
              <a:t>2</a:t>
            </a:r>
            <a:endParaRPr kumimoji="0" lang="en-US" sz="4400" b="1" i="0"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72743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1"/>
          <p:cNvSpPr/>
          <p:nvPr/>
        </p:nvSpPr>
        <p:spPr>
          <a:xfrm rot="16200000">
            <a:off x="2490218" y="-675272"/>
            <a:ext cx="1025510" cy="2376055"/>
          </a:xfrm>
          <a:prstGeom prst="trapezoid">
            <a:avLst/>
          </a:prstGeom>
          <a:solidFill>
            <a:srgbClr val="FFFF00"/>
          </a:solidFill>
          <a:ln>
            <a:solidFill>
              <a:schemeClr val="accent2">
                <a:lumMod val="20000"/>
                <a:lumOff val="80000"/>
              </a:schemeClr>
            </a:solidFill>
          </a:ln>
          <a:scene3d>
            <a:camera prst="perspectiveAbove"/>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1"/>
          <p:cNvSpPr>
            <a:spLocks noGrp="1"/>
          </p:cNvSpPr>
          <p:nvPr>
            <p:ph type="title"/>
          </p:nvPr>
        </p:nvSpPr>
        <p:spPr>
          <a:xfrm>
            <a:off x="228600" y="-53180"/>
            <a:ext cx="5791200" cy="1196180"/>
          </a:xfrm>
        </p:spPr>
        <p:txBody>
          <a:bodyPr>
            <a:noAutofit/>
          </a:bodyPr>
          <a:lstStyle/>
          <a:p>
            <a:r>
              <a:rPr lang="en-US" sz="3600" b="1" noProof="1">
                <a:solidFill>
                  <a:srgbClr val="FF0000"/>
                </a:solidFill>
                <a:latin typeface="HP-089" pitchFamily="34" charset="0"/>
              </a:rPr>
              <a:t>Khởi động</a:t>
            </a:r>
            <a:endParaRPr lang="vi-VN" sz="3600" b="1" dirty="0">
              <a:solidFill>
                <a:srgbClr val="FF0000"/>
              </a:solidFill>
              <a:latin typeface="HP001 TD 4H" pitchFamily="34" charset="-93"/>
            </a:endParaRPr>
          </a:p>
        </p:txBody>
      </p:sp>
      <p:pic>
        <p:nvPicPr>
          <p:cNvPr id="1026" name="Picture 2" descr="Hình ảnh Ngôi Nhà Nhỏ Dễ Thương Tòa Nhà Đèn đường Cây Trồng Trong Chậu, Ngôi  Nhà Nhỏ Dễ Thương, Cây Trồng Trong Chậu, Phim Hoạt Hình đẹp Vector và PNG  với">
            <a:extLst>
              <a:ext uri="{FF2B5EF4-FFF2-40B4-BE49-F238E27FC236}">
                <a16:creationId xmlns:a16="http://schemas.microsoft.com/office/drawing/2014/main" id="{511EEA10-9BDB-403F-9021-CA2D47401D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1025511"/>
            <a:ext cx="8767330" cy="58324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D467AA0-A86D-40B4-81AA-4FE681333846}"/>
              </a:ext>
            </a:extLst>
          </p:cNvPr>
          <p:cNvPicPr>
            <a:picLocks noChangeAspect="1"/>
          </p:cNvPicPr>
          <p:nvPr/>
        </p:nvPicPr>
        <p:blipFill>
          <a:blip r:embed="rId3"/>
          <a:stretch>
            <a:fillRect/>
          </a:stretch>
        </p:blipFill>
        <p:spPr>
          <a:xfrm>
            <a:off x="1609725" y="1025511"/>
            <a:ext cx="9705975" cy="5832489"/>
          </a:xfrm>
          <a:prstGeom prst="rect">
            <a:avLst/>
          </a:prstGeom>
        </p:spPr>
      </p:pic>
    </p:spTree>
    <p:extLst>
      <p:ext uri="{BB962C8B-B14F-4D97-AF65-F5344CB8AC3E}">
        <p14:creationId xmlns:p14="http://schemas.microsoft.com/office/powerpoint/2010/main" val="234183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1"/>
          <p:cNvSpPr/>
          <p:nvPr/>
        </p:nvSpPr>
        <p:spPr>
          <a:xfrm rot="16200000">
            <a:off x="2490218" y="-675272"/>
            <a:ext cx="1025510" cy="2376055"/>
          </a:xfrm>
          <a:prstGeom prst="trapezoid">
            <a:avLst/>
          </a:prstGeom>
          <a:solidFill>
            <a:srgbClr val="FFFF00"/>
          </a:solidFill>
          <a:ln>
            <a:solidFill>
              <a:schemeClr val="accent2">
                <a:lumMod val="20000"/>
                <a:lumOff val="80000"/>
              </a:schemeClr>
            </a:solidFill>
          </a:ln>
          <a:scene3d>
            <a:camera prst="perspectiveAbove"/>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1"/>
          <p:cNvSpPr>
            <a:spLocks noGrp="1"/>
          </p:cNvSpPr>
          <p:nvPr>
            <p:ph type="title"/>
          </p:nvPr>
        </p:nvSpPr>
        <p:spPr>
          <a:xfrm>
            <a:off x="219075" y="-85335"/>
            <a:ext cx="5791200" cy="1196180"/>
          </a:xfrm>
        </p:spPr>
        <p:txBody>
          <a:bodyPr>
            <a:noAutofit/>
          </a:bodyPr>
          <a:lstStyle/>
          <a:p>
            <a:r>
              <a:rPr lang="en-US" sz="3600" b="1" noProof="1">
                <a:solidFill>
                  <a:srgbClr val="0000FF"/>
                </a:solidFill>
                <a:latin typeface="HP-089" pitchFamily="34" charset="0"/>
              </a:rPr>
              <a:t>Khám phá</a:t>
            </a:r>
            <a:endParaRPr lang="vi-VN" sz="3600" b="1" dirty="0">
              <a:solidFill>
                <a:srgbClr val="0000FF"/>
              </a:solidFill>
              <a:latin typeface="HP001 TD 4H" pitchFamily="34" charset="-93"/>
            </a:endParaRPr>
          </a:p>
        </p:txBody>
      </p:sp>
      <p:sp>
        <p:nvSpPr>
          <p:cNvPr id="3" name="TextBox 2"/>
          <p:cNvSpPr txBox="1"/>
          <p:nvPr/>
        </p:nvSpPr>
        <p:spPr>
          <a:xfrm>
            <a:off x="1107498" y="6061870"/>
            <a:ext cx="34015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p>
        </p:txBody>
      </p:sp>
      <p:pic>
        <p:nvPicPr>
          <p:cNvPr id="4" name="Picture 2">
            <a:extLst>
              <a:ext uri="{FF2B5EF4-FFF2-40B4-BE49-F238E27FC236}">
                <a16:creationId xmlns:a16="http://schemas.microsoft.com/office/drawing/2014/main" id="{6795E78E-A0AC-45A0-A297-AB4F4CAD3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8675"/>
            <a:ext cx="12192000" cy="5200650"/>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63B0593E-9A02-4F01-93A9-400DB47937D0}"/>
              </a:ext>
            </a:extLst>
          </p:cNvPr>
          <p:cNvSpPr txBox="1">
            <a:spLocks/>
          </p:cNvSpPr>
          <p:nvPr/>
        </p:nvSpPr>
        <p:spPr>
          <a:xfrm>
            <a:off x="3569776" y="6067035"/>
            <a:ext cx="83058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err="1">
                <a:solidFill>
                  <a:srgbClr val="0000FF"/>
                </a:solidFill>
                <a:latin typeface="Times New Roman" panose="02020603050405020304" pitchFamily="18" charset="0"/>
                <a:cs typeface="Times New Roman" panose="02020603050405020304" pitchFamily="18" charset="0"/>
              </a:rPr>
              <a:t>Nhà</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bạn</a:t>
            </a:r>
            <a:r>
              <a:rPr lang="en-US" dirty="0">
                <a:solidFill>
                  <a:srgbClr val="0000FF"/>
                </a:solidFill>
                <a:latin typeface="Times New Roman" panose="02020603050405020304" pitchFamily="18" charset="0"/>
                <a:cs typeface="Times New Roman" panose="02020603050405020304" pitchFamily="18" charset="0"/>
              </a:rPr>
              <a:t> Minh ở </a:t>
            </a:r>
            <a:r>
              <a:rPr lang="en-US" dirty="0" err="1">
                <a:solidFill>
                  <a:srgbClr val="0000FF"/>
                </a:solidFill>
                <a:latin typeface="Times New Roman" panose="02020603050405020304" pitchFamily="18" charset="0"/>
                <a:cs typeface="Times New Roman" panose="02020603050405020304" pitchFamily="18" charset="0"/>
              </a:rPr>
              <a:t>đâu</a:t>
            </a:r>
            <a:r>
              <a:rPr lang="en-US" dirty="0">
                <a:solidFill>
                  <a:srgbClr val="0000FF"/>
                </a:solidFill>
                <a:latin typeface="Times New Roman" panose="02020603050405020304" pitchFamily="18" charset="0"/>
                <a:cs typeface="Times New Roman" panose="02020603050405020304" pitchFamily="18" charset="0"/>
              </a:rPr>
              <a:t>?</a:t>
            </a:r>
          </a:p>
          <a:p>
            <a:endParaRPr lang="vi-VN"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481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005CC9-73CD-4C7A-8C38-F8CF2F6F53AC}"/>
              </a:ext>
            </a:extLst>
          </p:cNvPr>
          <p:cNvPicPr>
            <a:picLocks noChangeAspect="1"/>
          </p:cNvPicPr>
          <p:nvPr/>
        </p:nvPicPr>
        <p:blipFill rotWithShape="1">
          <a:blip r:embed="rId2"/>
          <a:srcRect l="25000" t="64167" r="53437" b="25833"/>
          <a:stretch/>
        </p:blipFill>
        <p:spPr>
          <a:xfrm>
            <a:off x="1009650" y="304800"/>
            <a:ext cx="9210675" cy="5524500"/>
          </a:xfrm>
          <a:prstGeom prst="rect">
            <a:avLst/>
          </a:prstGeom>
        </p:spPr>
      </p:pic>
    </p:spTree>
    <p:extLst>
      <p:ext uri="{BB962C8B-B14F-4D97-AF65-F5344CB8AC3E}">
        <p14:creationId xmlns:p14="http://schemas.microsoft.com/office/powerpoint/2010/main" val="2075013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ách thiết kế xây dựng mô hình kinh doanh nhà Bungalow hút khách">
            <a:extLst>
              <a:ext uri="{FF2B5EF4-FFF2-40B4-BE49-F238E27FC236}">
                <a16:creationId xmlns:a16="http://schemas.microsoft.com/office/drawing/2014/main" id="{86376DD4-1706-4730-A83D-4D98A9E83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04267" cy="5981310"/>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AB977169-8152-4771-8425-85351196A68F}"/>
              </a:ext>
            </a:extLst>
          </p:cNvPr>
          <p:cNvSpPr txBox="1">
            <a:spLocks/>
          </p:cNvSpPr>
          <p:nvPr/>
        </p:nvSpPr>
        <p:spPr>
          <a:xfrm>
            <a:off x="7760776" y="6076560"/>
            <a:ext cx="2459549" cy="781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err="1">
                <a:solidFill>
                  <a:srgbClr val="0000FF"/>
                </a:solidFill>
                <a:latin typeface="Times New Roman" panose="02020603050405020304" pitchFamily="18" charset="0"/>
                <a:cs typeface="Times New Roman" panose="02020603050405020304" pitchFamily="18" charset="0"/>
              </a:rPr>
              <a:t>Nhà</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Rông</a:t>
            </a:r>
            <a:endParaRPr lang="en-US" dirty="0">
              <a:solidFill>
                <a:srgbClr val="0000FF"/>
              </a:solidFill>
              <a:latin typeface="Times New Roman" panose="02020603050405020304" pitchFamily="18" charset="0"/>
              <a:cs typeface="Times New Roman" panose="02020603050405020304" pitchFamily="18" charset="0"/>
            </a:endParaRPr>
          </a:p>
          <a:p>
            <a:endParaRPr lang="vi-VN" dirty="0">
              <a:solidFill>
                <a:srgbClr val="0000FF"/>
              </a:solidFill>
              <a:latin typeface="Times New Roman" panose="02020603050405020304" pitchFamily="18" charset="0"/>
              <a:cs typeface="Times New Roman" panose="02020603050405020304" pitchFamily="18" charset="0"/>
            </a:endParaRPr>
          </a:p>
        </p:txBody>
      </p:sp>
      <p:pic>
        <p:nvPicPr>
          <p:cNvPr id="3078" name="Picture 6" descr="Di sản nhà Rông Tây Nguyên và kiến trúc độc đáo không thể bỏ qua">
            <a:extLst>
              <a:ext uri="{FF2B5EF4-FFF2-40B4-BE49-F238E27FC236}">
                <a16:creationId xmlns:a16="http://schemas.microsoft.com/office/drawing/2014/main" id="{522905FF-6269-4954-8D1A-88C3D7632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4266" y="0"/>
            <a:ext cx="5887733" cy="5981310"/>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a:extLst>
              <a:ext uri="{FF2B5EF4-FFF2-40B4-BE49-F238E27FC236}">
                <a16:creationId xmlns:a16="http://schemas.microsoft.com/office/drawing/2014/main" id="{6A928E50-C825-4F83-AE9E-659BAFA16167}"/>
              </a:ext>
            </a:extLst>
          </p:cNvPr>
          <p:cNvSpPr txBox="1">
            <a:spLocks/>
          </p:cNvSpPr>
          <p:nvPr/>
        </p:nvSpPr>
        <p:spPr>
          <a:xfrm>
            <a:off x="1902901" y="6114660"/>
            <a:ext cx="2459549" cy="781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err="1">
                <a:solidFill>
                  <a:srgbClr val="0000FF"/>
                </a:solidFill>
                <a:latin typeface="Times New Roman" panose="02020603050405020304" pitchFamily="18" charset="0"/>
                <a:cs typeface="Times New Roman" panose="02020603050405020304" pitchFamily="18" charset="0"/>
              </a:rPr>
              <a:t>Nhà</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mái</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lá</a:t>
            </a:r>
            <a:endParaRPr lang="en-US" dirty="0">
              <a:solidFill>
                <a:srgbClr val="0000FF"/>
              </a:solidFill>
              <a:latin typeface="Times New Roman" panose="02020603050405020304" pitchFamily="18" charset="0"/>
              <a:cs typeface="Times New Roman" panose="02020603050405020304" pitchFamily="18" charset="0"/>
            </a:endParaRPr>
          </a:p>
          <a:p>
            <a:endParaRPr lang="vi-VN"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111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anim calcmode="lin" valueType="num">
                                      <p:cBhvr>
                                        <p:cTn id="8" dur="1000" fill="hold"/>
                                        <p:tgtEl>
                                          <p:spTgt spid="3076"/>
                                        </p:tgtEl>
                                        <p:attrNameLst>
                                          <p:attrName>ppt_x</p:attrName>
                                        </p:attrNameLst>
                                      </p:cBhvr>
                                      <p:tavLst>
                                        <p:tav tm="0">
                                          <p:val>
                                            <p:strVal val="#ppt_x"/>
                                          </p:val>
                                        </p:tav>
                                        <p:tav tm="100000">
                                          <p:val>
                                            <p:strVal val="#ppt_x"/>
                                          </p:val>
                                        </p:tav>
                                      </p:tavLst>
                                    </p:anim>
                                    <p:anim calcmode="lin" valueType="num">
                                      <p:cBhvr>
                                        <p:cTn id="9"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anim calcmode="lin" valueType="num">
                                      <p:cBhvr additive="base">
                                        <p:cTn id="19" dur="500" fill="hold"/>
                                        <p:tgtEl>
                                          <p:spTgt spid="3078"/>
                                        </p:tgtEl>
                                        <p:attrNameLst>
                                          <p:attrName>ppt_x</p:attrName>
                                        </p:attrNameLst>
                                      </p:cBhvr>
                                      <p:tavLst>
                                        <p:tav tm="0">
                                          <p:val>
                                            <p:strVal val="#ppt_x"/>
                                          </p:val>
                                        </p:tav>
                                        <p:tav tm="100000">
                                          <p:val>
                                            <p:strVal val="#ppt_x"/>
                                          </p:val>
                                        </p:tav>
                                      </p:tavLst>
                                    </p:anim>
                                    <p:anim calcmode="lin" valueType="num">
                                      <p:cBhvr additive="base">
                                        <p:cTn id="20"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iết Kế Mẫu Biệt Thự Phố 3 Tầng Hiện Đại Mặt Tiền 9m">
            <a:extLst>
              <a:ext uri="{FF2B5EF4-FFF2-40B4-BE49-F238E27FC236}">
                <a16:creationId xmlns:a16="http://schemas.microsoft.com/office/drawing/2014/main" id="{29882133-8151-4573-87C8-D1E226ED2D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38875" cy="59340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hà mái ngói cấp 4 đẹp 100m2 dưới 400 triệu | MuaBanNhaDat – Chuyên trang  tổng hợp và chia sẻ mẫu nhà, kinh nghiệm xây dựng nhà ở giá tốt">
            <a:extLst>
              <a:ext uri="{FF2B5EF4-FFF2-40B4-BE49-F238E27FC236}">
                <a16:creationId xmlns:a16="http://schemas.microsoft.com/office/drawing/2014/main" id="{14D239E2-FC0C-4341-836F-2216A6E47C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75" y="0"/>
            <a:ext cx="5953125" cy="5934075"/>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71F4ABC4-0D72-4CD8-BB57-917FD74D5108}"/>
              </a:ext>
            </a:extLst>
          </p:cNvPr>
          <p:cNvSpPr txBox="1">
            <a:spLocks/>
          </p:cNvSpPr>
          <p:nvPr/>
        </p:nvSpPr>
        <p:spPr>
          <a:xfrm>
            <a:off x="1902901" y="6114660"/>
            <a:ext cx="2459549" cy="781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err="1">
                <a:solidFill>
                  <a:srgbClr val="0000FF"/>
                </a:solidFill>
                <a:latin typeface="Times New Roman" panose="02020603050405020304" pitchFamily="18" charset="0"/>
                <a:cs typeface="Times New Roman" panose="02020603050405020304" pitchFamily="18" charset="0"/>
              </a:rPr>
              <a:t>Nhà</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cao</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tầng</a:t>
            </a:r>
            <a:endParaRPr lang="en-US" dirty="0">
              <a:solidFill>
                <a:srgbClr val="0000FF"/>
              </a:solidFill>
              <a:latin typeface="Times New Roman" panose="02020603050405020304" pitchFamily="18" charset="0"/>
              <a:cs typeface="Times New Roman" panose="02020603050405020304" pitchFamily="18" charset="0"/>
            </a:endParaRPr>
          </a:p>
          <a:p>
            <a:endParaRPr lang="vi-VN" dirty="0">
              <a:solidFill>
                <a:srgbClr val="0000FF"/>
              </a:solidFill>
              <a:latin typeface="Times New Roman" panose="020206030504050203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5ADA37ED-9CDA-445C-877E-DEE48F9AAAC3}"/>
              </a:ext>
            </a:extLst>
          </p:cNvPr>
          <p:cNvSpPr txBox="1">
            <a:spLocks/>
          </p:cNvSpPr>
          <p:nvPr/>
        </p:nvSpPr>
        <p:spPr>
          <a:xfrm>
            <a:off x="8237026" y="6085695"/>
            <a:ext cx="2459549" cy="781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err="1">
                <a:solidFill>
                  <a:srgbClr val="0000FF"/>
                </a:solidFill>
                <a:latin typeface="Times New Roman" panose="02020603050405020304" pitchFamily="18" charset="0"/>
                <a:cs typeface="Times New Roman" panose="02020603050405020304" pitchFamily="18" charset="0"/>
              </a:rPr>
              <a:t>Nhà</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mái</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ngói</a:t>
            </a:r>
            <a:endParaRPr lang="en-US" dirty="0">
              <a:solidFill>
                <a:srgbClr val="0000FF"/>
              </a:solidFill>
              <a:latin typeface="Times New Roman" panose="02020603050405020304" pitchFamily="18" charset="0"/>
              <a:cs typeface="Times New Roman" panose="02020603050405020304" pitchFamily="18" charset="0"/>
            </a:endParaRPr>
          </a:p>
          <a:p>
            <a:endParaRPr lang="vi-VN"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62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randombar(horizontal)">
                                      <p:cBhvr>
                                        <p:cTn id="17" dur="500"/>
                                        <p:tgtEl>
                                          <p:spTgt spid="41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1"/>
          <p:cNvSpPr/>
          <p:nvPr/>
        </p:nvSpPr>
        <p:spPr>
          <a:xfrm rot="16200000">
            <a:off x="2490218" y="-675272"/>
            <a:ext cx="1025510" cy="2376055"/>
          </a:xfrm>
          <a:prstGeom prst="trapezoid">
            <a:avLst/>
          </a:prstGeom>
          <a:solidFill>
            <a:schemeClr val="accent2">
              <a:lumMod val="40000"/>
              <a:lumOff val="60000"/>
            </a:schemeClr>
          </a:solidFill>
          <a:ln>
            <a:solidFill>
              <a:schemeClr val="accent2">
                <a:lumMod val="20000"/>
                <a:lumOff val="80000"/>
              </a:schemeClr>
            </a:solidFill>
          </a:ln>
          <a:scene3d>
            <a:camera prst="perspectiveAbove"/>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1"/>
          <p:cNvSpPr>
            <a:spLocks noGrp="1"/>
          </p:cNvSpPr>
          <p:nvPr>
            <p:ph type="title"/>
          </p:nvPr>
        </p:nvSpPr>
        <p:spPr>
          <a:xfrm>
            <a:off x="207815" y="-53180"/>
            <a:ext cx="5791200" cy="1196180"/>
          </a:xfrm>
        </p:spPr>
        <p:txBody>
          <a:bodyPr>
            <a:noAutofit/>
          </a:bodyPr>
          <a:lstStyle/>
          <a:p>
            <a:r>
              <a:rPr lang="en-US" sz="3600" b="1" noProof="1">
                <a:solidFill>
                  <a:srgbClr val="0000FF"/>
                </a:solidFill>
                <a:latin typeface="HP-089" pitchFamily="34" charset="0"/>
              </a:rPr>
              <a:t>Vận dụng</a:t>
            </a:r>
            <a:endParaRPr lang="vi-VN" sz="3600" b="1" dirty="0">
              <a:solidFill>
                <a:srgbClr val="0000FF"/>
              </a:solidFill>
              <a:latin typeface="HP001 TD 4H" pitchFamily="34" charset="-93"/>
            </a:endParaRPr>
          </a:p>
        </p:txBody>
      </p:sp>
      <p:sp>
        <p:nvSpPr>
          <p:cNvPr id="7" name="Subtitle 2">
            <a:extLst>
              <a:ext uri="{FF2B5EF4-FFF2-40B4-BE49-F238E27FC236}">
                <a16:creationId xmlns:a16="http://schemas.microsoft.com/office/drawing/2014/main" id="{50B406B2-5E86-470C-8C9E-F8005FE79C3A}"/>
              </a:ext>
            </a:extLst>
          </p:cNvPr>
          <p:cNvSpPr txBox="1">
            <a:spLocks/>
          </p:cNvSpPr>
          <p:nvPr/>
        </p:nvSpPr>
        <p:spPr>
          <a:xfrm>
            <a:off x="5146596" y="154190"/>
            <a:ext cx="2459549" cy="781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err="1">
                <a:solidFill>
                  <a:srgbClr val="0000FF"/>
                </a:solidFill>
                <a:latin typeface="Times New Roman" panose="02020603050405020304" pitchFamily="18" charset="0"/>
                <a:cs typeface="Times New Roman" panose="02020603050405020304" pitchFamily="18" charset="0"/>
              </a:rPr>
              <a:t>Làm</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thiệp</a:t>
            </a:r>
            <a:endParaRPr lang="en-US" dirty="0">
              <a:solidFill>
                <a:srgbClr val="0000FF"/>
              </a:solidFill>
              <a:latin typeface="Times New Roman" panose="02020603050405020304" pitchFamily="18" charset="0"/>
              <a:cs typeface="Times New Roman" panose="02020603050405020304" pitchFamily="18" charset="0"/>
            </a:endParaRPr>
          </a:p>
          <a:p>
            <a:endParaRPr lang="vi-VN"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303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90"/>
        <p:cNvGrpSpPr/>
        <p:nvPr/>
      </p:nvGrpSpPr>
      <p:grpSpPr>
        <a:xfrm>
          <a:off x="0" y="0"/>
          <a:ext cx="0" cy="0"/>
          <a:chOff x="0" y="0"/>
          <a:chExt cx="0" cy="0"/>
        </a:xfrm>
      </p:grpSpPr>
      <p:sp>
        <p:nvSpPr>
          <p:cNvPr id="3" name="Rectangle 2">
            <a:extLst>
              <a:ext uri="{FF2B5EF4-FFF2-40B4-BE49-F238E27FC236}">
                <a16:creationId xmlns:a16="http://schemas.microsoft.com/office/drawing/2014/main" id="{344AB88F-3A6B-44F3-A7AE-A3AB23060D0C}"/>
              </a:ext>
            </a:extLst>
          </p:cNvPr>
          <p:cNvSpPr/>
          <p:nvPr/>
        </p:nvSpPr>
        <p:spPr>
          <a:xfrm>
            <a:off x="439480" y="1303022"/>
            <a:ext cx="7201784" cy="4251959"/>
          </a:xfrm>
          <a:prstGeom prst="rect">
            <a:avLst/>
          </a:prstGeom>
          <a:noFill/>
          <a:ln>
            <a:noFill/>
          </a:ln>
        </p:spPr>
        <p:txBody>
          <a:bodyPr spcFirstLastPara="1" wrap="square" lIns="121900" tIns="121900" rIns="121900" bIns="121900" anchor="ctr" anchorCtr="0">
            <a:noAutofit/>
          </a:bodyPr>
          <a:lstStyle/>
          <a:p>
            <a:pPr algn="ctr" defTabSz="1219170">
              <a:lnSpc>
                <a:spcPct val="150000"/>
              </a:lnSpc>
              <a:buClr>
                <a:srgbClr val="000000"/>
              </a:buClr>
              <a:buSzPts val="5200"/>
              <a:defRPr/>
            </a:pPr>
            <a:r>
              <a:rPr lang="en-GB" sz="8000" b="1" kern="0" spc="13" dirty="0" err="1">
                <a:solidFill>
                  <a:srgbClr val="000000"/>
                </a:solidFill>
                <a:latin typeface="Arial-SGK-TV" pitchFamily="2" charset="0"/>
                <a:ea typeface="Arial-Rounded" panose="020B0500000000000000" pitchFamily="34" charset="0"/>
                <a:cs typeface="Arial-SGK-TV" pitchFamily="2" charset="0"/>
                <a:sym typeface="Arial"/>
              </a:rPr>
              <a:t>Củng</a:t>
            </a:r>
            <a:r>
              <a:rPr lang="en-GB" sz="8000" b="1" kern="0" spc="13" dirty="0">
                <a:solidFill>
                  <a:srgbClr val="000000"/>
                </a:solidFill>
                <a:latin typeface="Arial-SGK-TV" pitchFamily="2" charset="0"/>
                <a:ea typeface="Arial-Rounded" panose="020B0500000000000000" pitchFamily="34" charset="0"/>
                <a:cs typeface="Arial-SGK-TV" pitchFamily="2" charset="0"/>
                <a:sym typeface="Arial"/>
              </a:rPr>
              <a:t> </a:t>
            </a:r>
            <a:r>
              <a:rPr lang="en-GB" sz="8000" b="1" kern="0" spc="13" dirty="0" err="1">
                <a:solidFill>
                  <a:srgbClr val="000000"/>
                </a:solidFill>
                <a:latin typeface="Arial-SGK-TV" pitchFamily="2" charset="0"/>
                <a:ea typeface="Arial-Rounded" panose="020B0500000000000000" pitchFamily="34" charset="0"/>
                <a:cs typeface="Arial-SGK-TV" pitchFamily="2" charset="0"/>
                <a:sym typeface="Arial"/>
              </a:rPr>
              <a:t>cố</a:t>
            </a:r>
            <a:r>
              <a:rPr lang="en-GB" sz="8000" b="1" kern="0" spc="13" dirty="0">
                <a:solidFill>
                  <a:srgbClr val="000000"/>
                </a:solidFill>
                <a:latin typeface="Arial-SGK-TV" pitchFamily="2" charset="0"/>
                <a:ea typeface="Arial-Rounded" panose="020B0500000000000000" pitchFamily="34" charset="0"/>
                <a:cs typeface="Arial-SGK-TV" pitchFamily="2" charset="0"/>
                <a:sym typeface="Arial"/>
              </a:rPr>
              <a:t> </a:t>
            </a:r>
            <a:r>
              <a:rPr lang="en-GB" sz="8000" b="1" kern="0" spc="13" dirty="0" err="1">
                <a:solidFill>
                  <a:srgbClr val="000000"/>
                </a:solidFill>
                <a:latin typeface="Arial-SGK-TV" pitchFamily="2" charset="0"/>
                <a:ea typeface="Arial-Rounded" panose="020B0500000000000000" pitchFamily="34" charset="0"/>
                <a:cs typeface="Arial-SGK-TV" pitchFamily="2" charset="0"/>
                <a:sym typeface="Arial"/>
              </a:rPr>
              <a:t>bài</a:t>
            </a:r>
            <a:r>
              <a:rPr lang="en-GB" sz="8000" b="1" kern="0" spc="13" dirty="0">
                <a:solidFill>
                  <a:srgbClr val="000000"/>
                </a:solidFill>
                <a:latin typeface="Arial-SGK-TV" pitchFamily="2" charset="0"/>
                <a:ea typeface="Arial-Rounded" panose="020B0500000000000000" pitchFamily="34" charset="0"/>
                <a:cs typeface="Arial-SGK-TV" pitchFamily="2" charset="0"/>
                <a:sym typeface="Arial"/>
              </a:rPr>
              <a:t> </a:t>
            </a:r>
            <a:r>
              <a:rPr lang="en-GB" sz="8000" b="1" kern="0" spc="13" dirty="0" err="1">
                <a:solidFill>
                  <a:srgbClr val="000000"/>
                </a:solidFill>
                <a:latin typeface="Arial-SGK-TV" pitchFamily="2" charset="0"/>
                <a:ea typeface="Arial-Rounded" panose="020B0500000000000000" pitchFamily="34" charset="0"/>
                <a:cs typeface="Arial-SGK-TV" pitchFamily="2" charset="0"/>
                <a:sym typeface="Arial"/>
              </a:rPr>
              <a:t>học</a:t>
            </a:r>
            <a:endParaRPr lang="en-GB" sz="8000" b="1" kern="0" spc="13" dirty="0">
              <a:solidFill>
                <a:srgbClr val="000000"/>
              </a:solidFill>
              <a:latin typeface="Arial-SGK-TV" pitchFamily="2" charset="0"/>
              <a:ea typeface="Arial-Rounded" panose="020B0500000000000000" pitchFamily="34" charset="0"/>
              <a:cs typeface="Arial-SGK-TV" pitchFamily="2" charset="0"/>
              <a:sym typeface="Arial"/>
            </a:endParaRPr>
          </a:p>
        </p:txBody>
      </p:sp>
      <p:pic>
        <p:nvPicPr>
          <p:cNvPr id="7" name="Picture 6">
            <a:extLst>
              <a:ext uri="{FF2B5EF4-FFF2-40B4-BE49-F238E27FC236}">
                <a16:creationId xmlns:a16="http://schemas.microsoft.com/office/drawing/2014/main" id="{3DC8453C-C512-4489-80A2-2910095B8EFB}"/>
              </a:ext>
            </a:extLst>
          </p:cNvPr>
          <p:cNvPicPr>
            <a:picLocks noChangeAspect="1"/>
          </p:cNvPicPr>
          <p:nvPr/>
        </p:nvPicPr>
        <p:blipFill>
          <a:blip r:embed="rId4"/>
          <a:stretch>
            <a:fillRect/>
          </a:stretch>
        </p:blipFill>
        <p:spPr>
          <a:xfrm>
            <a:off x="8255307" y="3969219"/>
            <a:ext cx="3936693" cy="288878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40</Words>
  <Application>Microsoft Office PowerPoint</Application>
  <PresentationFormat>Widescreen</PresentationFormat>
  <Paragraphs>13</Paragraphs>
  <Slides>8</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8</vt:i4>
      </vt:variant>
    </vt:vector>
  </HeadingPairs>
  <TitlesOfParts>
    <vt:vector size="21" baseType="lpstr">
      <vt:lpstr>.VnAvant</vt:lpstr>
      <vt:lpstr>Arial</vt:lpstr>
      <vt:lpstr>Arial-Rounded</vt:lpstr>
      <vt:lpstr>Arial-SGK-TV</vt:lpstr>
      <vt:lpstr>Calibri</vt:lpstr>
      <vt:lpstr>Calibri Light</vt:lpstr>
      <vt:lpstr>HP001 TD 4H</vt:lpstr>
      <vt:lpstr>HP-089</vt:lpstr>
      <vt:lpstr>Lato</vt:lpstr>
      <vt:lpstr>Times New Roman</vt:lpstr>
      <vt:lpstr>Office Theme</vt:lpstr>
      <vt:lpstr>1_Office Theme</vt:lpstr>
      <vt:lpstr>1_Simple Light</vt:lpstr>
      <vt:lpstr>PowerPoint Presentation</vt:lpstr>
      <vt:lpstr>Khởi động</vt:lpstr>
      <vt:lpstr>Khám phá</vt:lpstr>
      <vt:lpstr>PowerPoint Presentation</vt:lpstr>
      <vt:lpstr>PowerPoint Presentation</vt:lpstr>
      <vt:lpstr>PowerPoint Presentation</vt:lpstr>
      <vt:lpstr>Vận dụng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quỳnh anh nguyễn thị</dc:creator>
  <cp:lastModifiedBy>Techsi.vn</cp:lastModifiedBy>
  <cp:revision>10</cp:revision>
  <dcterms:created xsi:type="dcterms:W3CDTF">2020-08-27T09:34:19Z</dcterms:created>
  <dcterms:modified xsi:type="dcterms:W3CDTF">2024-09-16T10:20:56Z</dcterms:modified>
</cp:coreProperties>
</file>