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7"/>
  </p:notesMasterIdLst>
  <p:sldIdLst>
    <p:sldId id="388" r:id="rId4"/>
    <p:sldId id="385" r:id="rId5"/>
    <p:sldId id="376" r:id="rId6"/>
    <p:sldId id="377" r:id="rId7"/>
    <p:sldId id="378" r:id="rId8"/>
    <p:sldId id="379" r:id="rId9"/>
    <p:sldId id="380" r:id="rId10"/>
    <p:sldId id="389" r:id="rId11"/>
    <p:sldId id="381" r:id="rId12"/>
    <p:sldId id="384" r:id="rId13"/>
    <p:sldId id="382" r:id="rId14"/>
    <p:sldId id="386" r:id="rId15"/>
    <p:sldId id="383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82" d="100"/>
          <a:sy n="82" d="100"/>
        </p:scale>
        <p:origin x="888" y="77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4144" y="2665722"/>
            <a:ext cx="10046207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vi-VN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vi-VN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 TIẾT 3)</a:t>
            </a:r>
            <a:endParaRPr lang="en-US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Nhặt trứng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450848" y="1365089"/>
            <a:ext cx="10449507" cy="4243231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Cách chơi: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- Chơi theo nhóm.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- Người chơi lần lượt gieo xúc xắc, đếm số chấm ở mặt trên xúc xắc. Lấy một quả trứng được bao quanh bởi số đó.</a:t>
            </a: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- Trò chơi kết thúc khi lấy được 6 quả trứng.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0"/>
            <a:ext cx="2270078" cy="10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27" y="0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0"/>
            <a:ext cx="2270078" cy="10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27" y="0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808071" y="1032925"/>
            <a:ext cx="567159" cy="6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77696" y="1220049"/>
            <a:ext cx="567159" cy="6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4491" y="3450496"/>
            <a:ext cx="567159" cy="6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21673" y="2118327"/>
            <a:ext cx="567159" cy="6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0861" y="1245977"/>
            <a:ext cx="567159" cy="6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39217" y="5974626"/>
            <a:ext cx="567159" cy="6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48" y="438913"/>
            <a:ext cx="12192000" cy="865631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cũ: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148" y="1304544"/>
            <a:ext cx="12192000" cy="865631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Đọc các số từ 0 đến 10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-103780" y="2407920"/>
            <a:ext cx="12192000" cy="865631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b. Đọc các số từ 10 đến 0</a:t>
            </a:r>
            <a:endParaRPr lang="en-US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7448" y="5771"/>
            <a:ext cx="7120298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thích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8" y="643547"/>
            <a:ext cx="2916313" cy="1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643546"/>
            <a:ext cx="2984165" cy="1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2171741"/>
            <a:ext cx="3093734" cy="17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7" y="3798406"/>
            <a:ext cx="2934657" cy="16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7" y="5311140"/>
            <a:ext cx="2916314" cy="16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2202742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3758427"/>
            <a:ext cx="3009130" cy="17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1" y="5295648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5489" y="7645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33139" y="115503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7019" y="1691053"/>
            <a:ext cx="6049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276" y="75671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6910" y="117069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071" y="32432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413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0221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349" y="309143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438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1845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673" y="173710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982" y="386220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4477" y="436714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7760" y="47268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300" y="472992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1437" y="422995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1364" y="3877563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792" y="539137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9622" y="587839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1593" y="620593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5312" y="547196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9153" y="5874689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5312" y="633691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773997" y="1678255"/>
            <a:ext cx="627125" cy="54468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" y="2248092"/>
            <a:ext cx="5785431" cy="3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6" y="2215334"/>
            <a:ext cx="5969229" cy="3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469" y="265716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3043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8417" y="45149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5216623" y="45448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379414" y="255960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24198" y="33173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32858" y="419168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11306429" y="255960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2" y="2213490"/>
            <a:ext cx="5888558" cy="3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9" y="2171740"/>
            <a:ext cx="5983325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9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355" y="252969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949" y="434872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869363" y="4384792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14283" y="254181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422" y="34837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5053" y="438479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6814633" y="4391197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8" y="2410274"/>
            <a:ext cx="5855597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50654"/>
            <a:ext cx="5939128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013" y="361961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9553" y="29117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047" y="43911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4504343" y="3652561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277624" y="27380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523885" y="341606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175" y="27081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10544" y="41876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6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2845687"/>
            <a:ext cx="5782055" cy="32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2833820"/>
            <a:ext cx="5803027" cy="32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62" y="40372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64888" y="32046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362" y="491661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1098061" y="4947643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3420" y="497755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530474" y="417175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8567" y="338616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6250" y="494764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0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DDA4071C-C647-4178-A66E-CB031D999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66"/>
          <a:stretch/>
        </p:blipFill>
        <p:spPr>
          <a:xfrm>
            <a:off x="0" y="1536192"/>
            <a:ext cx="12191999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9033" y="1334648"/>
            <a:ext cx="10099301" cy="1089412"/>
            <a:chOff x="132773" y="1491630"/>
            <a:chExt cx="9511717" cy="108941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5575" y="1626935"/>
              <a:ext cx="8698915" cy="954107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câu trả lời đúng.</a:t>
              </a:r>
            </a:p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Cho thêm trứng vào khay để trong khay có 8 quả trứng.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4901" y="2424060"/>
            <a:ext cx="9021171" cy="52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GA ĐT TOAN\202005062220408332_Toan1-T1-B2-LT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4" y="2871555"/>
            <a:ext cx="6366112" cy="36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61849224932_Toan1-T1-B2-LT2-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5" y="4406827"/>
            <a:ext cx="2837597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61849188270_Toan1-T1-B2-LT2-2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6" y="2893326"/>
            <a:ext cx="2818646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3942" y="39521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3088" y="53328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B.</a:t>
            </a:r>
          </a:p>
        </p:txBody>
      </p:sp>
      <p:sp>
        <p:nvSpPr>
          <p:cNvPr id="19" name="Oval 18"/>
          <p:cNvSpPr/>
          <p:nvPr/>
        </p:nvSpPr>
        <p:spPr>
          <a:xfrm>
            <a:off x="7949440" y="3957412"/>
            <a:ext cx="744184" cy="778359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5" y="374267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97 0.01087 L -0.0478 0.0011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201</Words>
  <Application>Microsoft Office PowerPoint</Application>
  <PresentationFormat>Màn hình rộng</PresentationFormat>
  <Paragraphs>75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맑은 고딕</vt:lpstr>
      <vt:lpstr>Aharoni</vt:lpstr>
      <vt:lpstr>Arial</vt:lpstr>
      <vt:lpstr>Arial Unicode MS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PC</cp:lastModifiedBy>
  <cp:revision>302</cp:revision>
  <dcterms:created xsi:type="dcterms:W3CDTF">2018-04-24T17:14:44Z</dcterms:created>
  <dcterms:modified xsi:type="dcterms:W3CDTF">2024-09-16T15:20:00Z</dcterms:modified>
</cp:coreProperties>
</file>