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5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-14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34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6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06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7" r:id="rId12"/>
    <p:sldLayoutId id="2147483688" r:id="rId13"/>
    <p:sldLayoutId id="2147483686" r:id="rId14"/>
    <p:sldLayoutId id="214748364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2" name="Ba-Thuong-Con-Top-Ca-Thieu-Nhi (mp3cut.net)">
            <a:hlinkClick r:id="" action="ppaction://media"/>
            <a:extLst>
              <a:ext uri="{FF2B5EF4-FFF2-40B4-BE49-F238E27FC236}">
                <a16:creationId xmlns:a16="http://schemas.microsoft.com/office/drawing/2014/main" id="{F6610DDE-5FAF-4B85-A1DB-04A2A74EC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59556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4" y="444276"/>
            <a:ext cx="8133078" cy="1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19671" cy="6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88084" y="1616284"/>
            <a:ext cx="1292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7716" y="228171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Time" panose="020B7200000000000000" pitchFamily="34" charset="0"/>
              </a:rPr>
              <a:t>Hai </a:t>
            </a:r>
            <a:r>
              <a:rPr lang="en-US" sz="32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bÐ</a:t>
            </a:r>
            <a:r>
              <a:rPr 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h¬n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ba</a:t>
            </a:r>
            <a:r>
              <a:rPr lang="en-US" sz="3200" b="1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25993" y="3781884"/>
            <a:ext cx="12165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880" y="4567746"/>
            <a:ext cx="299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Time" panose="020B7200000000000000" pitchFamily="34" charset="0"/>
              </a:rPr>
              <a:t>S¸u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bÐ</a:t>
            </a:r>
            <a:r>
              <a:rPr 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h¬n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t¸m</a:t>
            </a:r>
            <a:r>
              <a:rPr lang="en-US" sz="3200" b="1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2E1D7-9966-4885-AFCA-CA8C3BD10B2F}"/>
              </a:ext>
            </a:extLst>
          </p:cNvPr>
          <p:cNvSpPr txBox="1"/>
          <p:nvPr/>
        </p:nvSpPr>
        <p:spPr>
          <a:xfrm>
            <a:off x="4430061" y="166174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BE927-7CA3-4A85-BA62-07A8F023A68E}"/>
              </a:ext>
            </a:extLst>
          </p:cNvPr>
          <p:cNvSpPr txBox="1"/>
          <p:nvPr/>
        </p:nvSpPr>
        <p:spPr>
          <a:xfrm>
            <a:off x="5575958" y="168562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4C0D5-37FA-4BEA-9FE6-00ED162D8670}"/>
              </a:ext>
            </a:extLst>
          </p:cNvPr>
          <p:cNvSpPr txBox="1"/>
          <p:nvPr/>
        </p:nvSpPr>
        <p:spPr>
          <a:xfrm>
            <a:off x="4337974" y="3781884"/>
            <a:ext cx="3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55FB3-0A90-4F47-B03D-9D8625C8C37C}"/>
              </a:ext>
            </a:extLst>
          </p:cNvPr>
          <p:cNvSpPr txBox="1"/>
          <p:nvPr/>
        </p:nvSpPr>
        <p:spPr>
          <a:xfrm>
            <a:off x="5292080" y="3781884"/>
            <a:ext cx="28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680914"/>
            <a:ext cx="4464496" cy="4464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&lt;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9A3AB-3D79-4B39-903F-D148B8A0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2FE95-E76D-41FC-89DF-AFCF0FA76B04}"/>
              </a:ext>
            </a:extLst>
          </p:cNvPr>
          <p:cNvSpPr txBox="1"/>
          <p:nvPr/>
        </p:nvSpPr>
        <p:spPr>
          <a:xfrm>
            <a:off x="1835696" y="149163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D0C52332-C33A-4E72-86A3-020A00E98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62936" y="3776082"/>
            <a:ext cx="1241077" cy="525236"/>
            <a:chOff x="801323" y="3743859"/>
            <a:chExt cx="1241077" cy="525236"/>
          </a:xfrm>
        </p:grpSpPr>
        <p:grpSp>
          <p:nvGrpSpPr>
            <p:cNvPr id="23" name="Group 22"/>
            <p:cNvGrpSpPr/>
            <p:nvPr/>
          </p:nvGrpSpPr>
          <p:grpSpPr>
            <a:xfrm>
              <a:off x="801323" y="3743859"/>
              <a:ext cx="537600" cy="523220"/>
              <a:chOff x="1502365" y="4555751"/>
              <a:chExt cx="537600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07334" y="4555751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6354" y="3745875"/>
              <a:ext cx="556046" cy="523220"/>
              <a:chOff x="1502365" y="4557036"/>
              <a:chExt cx="556046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5780" y="455703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094" y="3691058"/>
            <a:ext cx="1243341" cy="536790"/>
            <a:chOff x="796260" y="3734688"/>
            <a:chExt cx="1243341" cy="536790"/>
          </a:xfrm>
        </p:grpSpPr>
        <p:grpSp>
          <p:nvGrpSpPr>
            <p:cNvPr id="30" name="Group 29"/>
            <p:cNvGrpSpPr/>
            <p:nvPr/>
          </p:nvGrpSpPr>
          <p:grpSpPr>
            <a:xfrm>
              <a:off x="796260" y="3734688"/>
              <a:ext cx="532631" cy="523220"/>
              <a:chOff x="1497302" y="4546580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302" y="4546580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48258"/>
              <a:ext cx="553247" cy="523220"/>
              <a:chOff x="1502365" y="4559419"/>
              <a:chExt cx="553247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22981" y="455941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4" y="25958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75" y="340944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131840" y="1779662"/>
            <a:ext cx="3465521" cy="22883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95736" y="1563638"/>
            <a:ext cx="5080927" cy="27122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174</Words>
  <Application>Microsoft Office PowerPoint</Application>
  <PresentationFormat>Trình chiếu Trên màn hình (16:9)</PresentationFormat>
  <Paragraphs>97</Paragraphs>
  <Slides>9</Slides>
  <Notes>3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맑은 고딕</vt:lpstr>
      <vt:lpstr>.VnTime</vt:lpstr>
      <vt:lpstr>Aharoni</vt:lpstr>
      <vt:lpstr>Arial</vt:lpstr>
      <vt:lpstr>Calibri</vt:lpstr>
      <vt:lpstr>Estrangelo Edessa</vt:lpstr>
      <vt:lpstr>Times New Roman</vt:lpstr>
      <vt:lpstr>Verdana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135</cp:revision>
  <dcterms:created xsi:type="dcterms:W3CDTF">2014-04-01T16:27:38Z</dcterms:created>
  <dcterms:modified xsi:type="dcterms:W3CDTF">2024-09-16T15:24:10Z</dcterms:modified>
</cp:coreProperties>
</file>