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11" r:id="rId3"/>
    <p:sldId id="297" r:id="rId4"/>
    <p:sldId id="307" r:id="rId5"/>
    <p:sldId id="300" r:id="rId6"/>
    <p:sldId id="301" r:id="rId7"/>
    <p:sldId id="308" r:id="rId8"/>
    <p:sldId id="302" r:id="rId9"/>
    <p:sldId id="305" r:id="rId10"/>
    <p:sldId id="309" r:id="rId11"/>
    <p:sldId id="312" r:id="rId12"/>
    <p:sldId id="29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>
        <p:scale>
          <a:sx n="116" d="100"/>
          <a:sy n="116" d="100"/>
        </p:scale>
        <p:origin x="-96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2020/9/12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10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165</Words>
  <Application>Microsoft Office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198</cp:revision>
  <dcterms:created xsi:type="dcterms:W3CDTF">2014-04-01T16:27:38Z</dcterms:created>
  <dcterms:modified xsi:type="dcterms:W3CDTF">2020-09-12T15:24:05Z</dcterms:modified>
</cp:coreProperties>
</file>