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70" r:id="rId5"/>
    <p:sldId id="264" r:id="rId6"/>
    <p:sldId id="277" r:id="rId7"/>
    <p:sldId id="279" r:id="rId8"/>
    <p:sldId id="278" r:id="rId9"/>
    <p:sldId id="280" r:id="rId10"/>
    <p:sldId id="281" r:id="rId11"/>
    <p:sldId id="282" r:id="rId12"/>
    <p:sldId id="283" r:id="rId13"/>
    <p:sldId id="284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B9"/>
    <a:srgbClr val="FFFF99"/>
    <a:srgbClr val="002060"/>
    <a:srgbClr val="90CD8F"/>
    <a:srgbClr val="B40C60"/>
    <a:srgbClr val="FF9C7D"/>
    <a:srgbClr val="FBD6E7"/>
    <a:srgbClr val="F35757"/>
    <a:srgbClr val="FCFA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2369" y="1800300"/>
            <a:ext cx="6113417" cy="2976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9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TOÁN VỀ THÊM BỚT MỘT SỐ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919" y="1393604"/>
            <a:ext cx="997527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An </a:t>
            </a:r>
            <a:r>
              <a:rPr lang="en-US" sz="2800" dirty="0" err="1"/>
              <a:t>có</a:t>
            </a:r>
            <a:r>
              <a:rPr lang="en-US" sz="2800" dirty="0"/>
              <a:t> 15 con,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5 con.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An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F44FD08-5287-4B32-9B4D-D13BAD5200AE}"/>
              </a:ext>
            </a:extLst>
          </p:cNvPr>
          <p:cNvGrpSpPr/>
          <p:nvPr/>
        </p:nvGrpSpPr>
        <p:grpSpPr>
          <a:xfrm>
            <a:off x="1902039" y="3523052"/>
            <a:ext cx="3619484" cy="2239844"/>
            <a:chOff x="1570307" y="3518163"/>
            <a:chExt cx="3619484" cy="22398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:        con </a:t>
              </a:r>
              <a:r>
                <a:rPr lang="en-US" sz="2400" dirty="0" err="1"/>
                <a:t>lợn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Bán</a:t>
              </a:r>
              <a:r>
                <a:rPr lang="en-US" sz="2400" dirty="0"/>
                <a:t>     :       con </a:t>
              </a:r>
              <a:r>
                <a:rPr lang="en-US" sz="2400" dirty="0" err="1"/>
                <a:t>lợn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Còn</a:t>
              </a:r>
              <a:r>
                <a:rPr lang="en-US" sz="2400" dirty="0"/>
                <a:t> </a:t>
              </a:r>
              <a:r>
                <a:rPr lang="en-US" sz="2400" dirty="0" err="1"/>
                <a:t>lại</a:t>
              </a:r>
              <a:r>
                <a:rPr lang="en-US" sz="2400" dirty="0"/>
                <a:t>: … con </a:t>
              </a:r>
              <a:r>
                <a:rPr lang="en-US" sz="2400" dirty="0" err="1"/>
                <a:t>lợn</a:t>
              </a:r>
              <a:r>
                <a:rPr lang="en-US" sz="2400" dirty="0"/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DD9CF0B9-C090-4718-9EB0-1D01775E530A}"/>
                </a:ext>
              </a:extLst>
            </p:cNvPr>
            <p:cNvSpPr/>
            <p:nvPr/>
          </p:nvSpPr>
          <p:spPr>
            <a:xfrm>
              <a:off x="2730265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D49C2697-3754-4756-AC59-2BC17D4D73A6}"/>
                </a:ext>
              </a:extLst>
            </p:cNvPr>
            <p:cNvSpPr/>
            <p:nvPr/>
          </p:nvSpPr>
          <p:spPr>
            <a:xfrm>
              <a:off x="2730265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FC1C750-6BC1-45C5-B39B-6B122C881CD0}"/>
              </a:ext>
            </a:extLst>
          </p:cNvPr>
          <p:cNvGrpSpPr/>
          <p:nvPr/>
        </p:nvGrpSpPr>
        <p:grpSpPr>
          <a:xfrm>
            <a:off x="6423560" y="3577899"/>
            <a:ext cx="4161311" cy="2239844"/>
            <a:chOff x="6423561" y="3547071"/>
            <a:chExt cx="4161311" cy="22398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161A3EC-6EFC-40EF-A087-8B36DCE46F0B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Bài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giải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Số</a:t>
              </a:r>
              <a:r>
                <a:rPr lang="en-US" sz="2400" dirty="0"/>
                <a:t> con </a:t>
              </a:r>
              <a:r>
                <a:rPr lang="en-US" sz="2400" dirty="0" err="1"/>
                <a:t>lợn</a:t>
              </a:r>
              <a:r>
                <a:rPr lang="en-US" sz="2400" dirty="0"/>
                <a:t> </a:t>
              </a:r>
              <a:r>
                <a:rPr lang="en-US" sz="2400" dirty="0" err="1"/>
                <a:t>còn</a:t>
              </a:r>
              <a:r>
                <a:rPr lang="en-US" sz="2400" dirty="0"/>
                <a:t> </a:t>
              </a:r>
              <a:r>
                <a:rPr lang="en-US" sz="2400" dirty="0" err="1"/>
                <a:t>lại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/>
                <a:t>                              (con)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:       con </a:t>
              </a:r>
              <a:r>
                <a:rPr lang="en-US" sz="2400" dirty="0" err="1"/>
                <a:t>lợn</a:t>
              </a:r>
              <a:r>
                <a:rPr lang="en-US" sz="2400" dirty="0"/>
                <a:t>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7E92F2E8-46ED-42E4-9D64-9831A5E935C0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EB489394-DF0D-4CD7-A5ED-1B915F7DA06D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0FA0BA89-48CE-4B7B-A3B4-ABA6C2C2C7E6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3D68215E-27DD-491E-9E1F-CC2A48F5BE8F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4C2A754-2DC0-4A3A-9AD7-B027B005D0E5}"/>
                  </a:ext>
                </a:extLst>
              </p:cNvPr>
              <p:cNvSpPr txBox="1"/>
              <p:nvPr/>
            </p:nvSpPr>
            <p:spPr>
              <a:xfrm>
                <a:off x="2485363" y="2679451"/>
                <a:ext cx="11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            =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DBF9A4CA-D018-4FB4-A832-EC89DE1E19DE}"/>
                </a:ext>
              </a:extLst>
            </p:cNvPr>
            <p:cNvSpPr/>
            <p:nvPr/>
          </p:nvSpPr>
          <p:spPr>
            <a:xfrm>
              <a:off x="83024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3380049" y="1949201"/>
            <a:ext cx="16907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8079010" y="1949201"/>
            <a:ext cx="250586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5805055" y="1951509"/>
            <a:ext cx="2008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4DBDFCF-81C0-43D2-B79B-171BA9337E7D}"/>
              </a:ext>
            </a:extLst>
          </p:cNvPr>
          <p:cNvSpPr/>
          <p:nvPr/>
        </p:nvSpPr>
        <p:spPr>
          <a:xfrm>
            <a:off x="3062780" y="473635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6B759055-6FF1-404A-9FD9-B0BF9E725A70}"/>
              </a:ext>
            </a:extLst>
          </p:cNvPr>
          <p:cNvSpPr/>
          <p:nvPr/>
        </p:nvSpPr>
        <p:spPr>
          <a:xfrm>
            <a:off x="7928761" y="478494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FB064FB-36B6-4873-B48B-87225B3CD914}"/>
              </a:ext>
            </a:extLst>
          </p:cNvPr>
          <p:cNvGrpSpPr/>
          <p:nvPr/>
        </p:nvGrpSpPr>
        <p:grpSpPr>
          <a:xfrm>
            <a:off x="8741150" y="4781850"/>
            <a:ext cx="527709" cy="461665"/>
            <a:chOff x="5434634" y="4795817"/>
            <a:chExt cx="527709" cy="46166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88C0F750-4828-4657-9516-4B6A2296A3E4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9100C24-9008-43F6-8394-D74388D78DEB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B95B291F-722C-46EB-96B0-3020BAAD3BBC}"/>
              </a:ext>
            </a:extLst>
          </p:cNvPr>
          <p:cNvGrpSpPr/>
          <p:nvPr/>
        </p:nvGrpSpPr>
        <p:grpSpPr>
          <a:xfrm>
            <a:off x="8250460" y="5315951"/>
            <a:ext cx="527709" cy="461665"/>
            <a:chOff x="5434634" y="4795817"/>
            <a:chExt cx="527709" cy="46166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55098D7F-B555-4A21-88A6-0B166299D20C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C498CA9F-BEC7-4EA4-9DB9-A75AA85BA101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8CB5CDCC-D6D1-42AD-B490-EC743BCE94F6}"/>
              </a:ext>
            </a:extLst>
          </p:cNvPr>
          <p:cNvCxnSpPr>
            <a:cxnSpLocks/>
          </p:cNvCxnSpPr>
          <p:nvPr/>
        </p:nvCxnSpPr>
        <p:spPr>
          <a:xfrm>
            <a:off x="874187" y="2586724"/>
            <a:ext cx="419657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ình ảnh, hình nền con heo, con lợn dễ thương ngộ nghĩnh | VFO.VN">
            <a:extLst>
              <a:ext uri="{FF2B5EF4-FFF2-40B4-BE49-F238E27FC236}">
                <a16:creationId xmlns:a16="http://schemas.microsoft.com/office/drawing/2014/main" xmlns="" id="{25E7D366-E51E-4DEE-9CFB-1EA92749C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821" y="2162738"/>
            <a:ext cx="1390101" cy="138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AFE3AD42-0F30-426E-A27A-A224BF258946}"/>
              </a:ext>
            </a:extLst>
          </p:cNvPr>
          <p:cNvGrpSpPr/>
          <p:nvPr/>
        </p:nvGrpSpPr>
        <p:grpSpPr>
          <a:xfrm>
            <a:off x="6996506" y="4771124"/>
            <a:ext cx="527709" cy="461665"/>
            <a:chOff x="5434634" y="4795817"/>
            <a:chExt cx="527709" cy="461665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23DF6A14-C331-4F60-8FE9-942CE0B8ED30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F7579B25-A6A7-42C1-BAA5-40F528A6D237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BA87E552-FF77-477C-9FD5-3490C781641E}"/>
              </a:ext>
            </a:extLst>
          </p:cNvPr>
          <p:cNvGrpSpPr/>
          <p:nvPr/>
        </p:nvGrpSpPr>
        <p:grpSpPr>
          <a:xfrm>
            <a:off x="3003651" y="4146238"/>
            <a:ext cx="527709" cy="461665"/>
            <a:chOff x="5434634" y="4795817"/>
            <a:chExt cx="527709" cy="461665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CE8F61E1-4579-4098-BDCD-8A2D9CC9C6C9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EF76256B-8DB1-46A2-9027-AA1B3890A7EE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864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357918-BE7F-4689-AAFF-3029381A9FF2}"/>
              </a:ext>
            </a:extLst>
          </p:cNvPr>
          <p:cNvSpPr txBox="1"/>
          <p:nvPr/>
        </p:nvSpPr>
        <p:spPr>
          <a:xfrm>
            <a:off x="1354487" y="1473323"/>
            <a:ext cx="861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tóm</a:t>
            </a:r>
            <a:r>
              <a:rPr lang="en-US" sz="2400" dirty="0"/>
              <a:t> </a:t>
            </a:r>
            <a:r>
              <a:rPr lang="en-US" sz="2400" dirty="0" err="1"/>
              <a:t>tắt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95ED2F7-EE07-49EA-9C89-7B93D4CAC976}"/>
              </a:ext>
            </a:extLst>
          </p:cNvPr>
          <p:cNvSpPr/>
          <p:nvPr/>
        </p:nvSpPr>
        <p:spPr>
          <a:xfrm>
            <a:off x="782580" y="141176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31308C-4F1D-41C4-BDF8-B0D03081C775}"/>
              </a:ext>
            </a:extLst>
          </p:cNvPr>
          <p:cNvSpPr txBox="1"/>
          <p:nvPr/>
        </p:nvSpPr>
        <p:spPr>
          <a:xfrm>
            <a:off x="1278584" y="2290000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9 </a:t>
            </a:r>
            <a:r>
              <a:rPr lang="en-US" sz="2400" dirty="0" err="1"/>
              <a:t>thuyền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4 </a:t>
            </a:r>
            <a:r>
              <a:rPr lang="en-US" sz="2400" dirty="0" err="1"/>
              <a:t>thuyền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thuyền</a:t>
            </a:r>
            <a:r>
              <a:rPr lang="en-US" sz="24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A4B8A9-551E-4B2B-B4C1-73F4E3D1C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300" y="433892"/>
            <a:ext cx="5214504" cy="29951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0E1E5B-58C0-40E9-9368-63B7173136EA}"/>
              </a:ext>
            </a:extLst>
          </p:cNvPr>
          <p:cNvSpPr txBox="1"/>
          <p:nvPr/>
        </p:nvSpPr>
        <p:spPr>
          <a:xfrm>
            <a:off x="5347855" y="3980351"/>
            <a:ext cx="4782489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9 + 4 = 13 (</a:t>
            </a:r>
            <a:r>
              <a:rPr lang="en-US" sz="2400" dirty="0" err="1"/>
              <a:t>thuyền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13 </a:t>
            </a:r>
            <a:r>
              <a:rPr lang="en-US" sz="2400" dirty="0" err="1"/>
              <a:t>thuyền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357918-BE7F-4689-AAFF-3029381A9FF2}"/>
              </a:ext>
            </a:extLst>
          </p:cNvPr>
          <p:cNvSpPr txBox="1"/>
          <p:nvPr/>
        </p:nvSpPr>
        <p:spPr>
          <a:xfrm>
            <a:off x="1503217" y="1269607"/>
            <a:ext cx="970878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14 </a:t>
            </a:r>
            <a:r>
              <a:rPr lang="en-US" sz="2400" dirty="0" err="1"/>
              <a:t>bạn</a:t>
            </a:r>
            <a:r>
              <a:rPr lang="en-US" sz="2400" dirty="0"/>
              <a:t>,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31308C-4F1D-41C4-BDF8-B0D03081C775}"/>
              </a:ext>
            </a:extLst>
          </p:cNvPr>
          <p:cNvSpPr txBox="1"/>
          <p:nvPr/>
        </p:nvSpPr>
        <p:spPr>
          <a:xfrm>
            <a:off x="1192226" y="2705769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: 14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Bớt</a:t>
            </a:r>
            <a:r>
              <a:rPr lang="en-US" sz="2400" dirty="0"/>
              <a:t>     : 3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 …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0E1E5B-58C0-40E9-9368-63B7173136EA}"/>
              </a:ext>
            </a:extLst>
          </p:cNvPr>
          <p:cNvSpPr txBox="1"/>
          <p:nvPr/>
        </p:nvSpPr>
        <p:spPr>
          <a:xfrm>
            <a:off x="4376687" y="3627779"/>
            <a:ext cx="4131349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14 – 3 = 11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11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E1C1519-1497-44E9-AE3A-B864F2B105F4}"/>
              </a:ext>
            </a:extLst>
          </p:cNvPr>
          <p:cNvSpPr/>
          <p:nvPr/>
        </p:nvSpPr>
        <p:spPr>
          <a:xfrm>
            <a:off x="979997" y="157392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4CE4BD7-B909-4F20-B02C-0C655BF6B66D}"/>
              </a:ext>
            </a:extLst>
          </p:cNvPr>
          <p:cNvCxnSpPr>
            <a:cxnSpLocks/>
          </p:cNvCxnSpPr>
          <p:nvPr/>
        </p:nvCxnSpPr>
        <p:spPr>
          <a:xfrm>
            <a:off x="2651174" y="1761834"/>
            <a:ext cx="13943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12AAAD8-C7C2-4ED8-9825-8E143D6A4713}"/>
              </a:ext>
            </a:extLst>
          </p:cNvPr>
          <p:cNvCxnSpPr>
            <a:cxnSpLocks/>
          </p:cNvCxnSpPr>
          <p:nvPr/>
        </p:nvCxnSpPr>
        <p:spPr>
          <a:xfrm>
            <a:off x="1625036" y="2300672"/>
            <a:ext cx="3445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CB967-1BC6-4FD4-8A37-87289C316DA1}"/>
              </a:ext>
            </a:extLst>
          </p:cNvPr>
          <p:cNvCxnSpPr>
            <a:cxnSpLocks/>
          </p:cNvCxnSpPr>
          <p:nvPr/>
        </p:nvCxnSpPr>
        <p:spPr>
          <a:xfrm>
            <a:off x="6442362" y="1761834"/>
            <a:ext cx="2396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C6753F0-11C8-4702-B513-5BCB4979D103}"/>
              </a:ext>
            </a:extLst>
          </p:cNvPr>
          <p:cNvCxnSpPr>
            <a:cxnSpLocks/>
          </p:cNvCxnSpPr>
          <p:nvPr/>
        </p:nvCxnSpPr>
        <p:spPr>
          <a:xfrm>
            <a:off x="8995654" y="1761834"/>
            <a:ext cx="208798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ình ảnh Xe Buýt, Trường Học, Xe Buýt, Xe Buýt Của Trường miễn phí tải tập  tin PNG PSDComment và Vector">
            <a:extLst>
              <a:ext uri="{FF2B5EF4-FFF2-40B4-BE49-F238E27FC236}">
                <a16:creationId xmlns:a16="http://schemas.microsoft.com/office/drawing/2014/main" xmlns="" id="{28D9E462-2E74-432B-B85E-78C98E4FF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7" b="14577"/>
          <a:stretch/>
        </p:blipFill>
        <p:spPr bwMode="auto">
          <a:xfrm>
            <a:off x="7548785" y="1761834"/>
            <a:ext cx="3785037" cy="26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19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342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thêm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endParaRPr lang="en-US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597E75-7DA2-4CB0-A96D-BA883A6C0F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272" y="4267200"/>
            <a:ext cx="4053637" cy="212908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64360FB-7615-4065-BD1C-569C3B6D300C}"/>
              </a:ext>
            </a:extLst>
          </p:cNvPr>
          <p:cNvSpPr txBox="1"/>
          <p:nvPr/>
        </p:nvSpPr>
        <p:spPr>
          <a:xfrm>
            <a:off x="1002265" y="1569045"/>
            <a:ext cx="7055849" cy="113184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/>
              <a:t>Bài</a:t>
            </a:r>
            <a:r>
              <a:rPr lang="en-US" sz="2400" i="1" dirty="0"/>
              <a:t> </a:t>
            </a:r>
            <a:r>
              <a:rPr lang="en-US" sz="2400" i="1" dirty="0" err="1"/>
              <a:t>toán</a:t>
            </a:r>
            <a:r>
              <a:rPr lang="en-US" sz="2400" dirty="0"/>
              <a:t>: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khay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, Mai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EB97747-1724-4D41-BA9E-5FCEF4F17E46}"/>
              </a:ext>
            </a:extLst>
          </p:cNvPr>
          <p:cNvGrpSpPr/>
          <p:nvPr/>
        </p:nvGrpSpPr>
        <p:grpSpPr>
          <a:xfrm>
            <a:off x="8243455" y="1056424"/>
            <a:ext cx="3103418" cy="2130119"/>
            <a:chOff x="6428509" y="2763982"/>
            <a:chExt cx="4752603" cy="244019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413FDE5E-2D7E-46D3-BC9D-776A67382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41128" y="2763982"/>
              <a:ext cx="4239984" cy="2440199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D2E5758A-BA48-4E68-BB2C-4496EDE8695B}"/>
                </a:ext>
              </a:extLst>
            </p:cNvPr>
            <p:cNvSpPr/>
            <p:nvPr/>
          </p:nvSpPr>
          <p:spPr>
            <a:xfrm>
              <a:off x="6428509" y="3034145"/>
              <a:ext cx="1288473" cy="748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84E009B-E84B-4C14-BB9C-9B6E0D4AD7C8}"/>
              </a:ext>
            </a:extLst>
          </p:cNvPr>
          <p:cNvGrpSpPr/>
          <p:nvPr/>
        </p:nvGrpSpPr>
        <p:grpSpPr>
          <a:xfrm>
            <a:off x="5984305" y="3273388"/>
            <a:ext cx="4878532" cy="3122901"/>
            <a:chOff x="5971309" y="3075709"/>
            <a:chExt cx="4878532" cy="31229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4B81BEF4-32A0-4580-BA40-441E3D779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55" t="4413"/>
            <a:stretch/>
          </p:blipFill>
          <p:spPr>
            <a:xfrm>
              <a:off x="5971309" y="3075709"/>
              <a:ext cx="4878532" cy="3122901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AB667766-ACE3-4E2C-A63B-9D30EE390EE2}"/>
                </a:ext>
              </a:extLst>
            </p:cNvPr>
            <p:cNvSpPr/>
            <p:nvPr/>
          </p:nvSpPr>
          <p:spPr>
            <a:xfrm>
              <a:off x="5971309" y="4907646"/>
              <a:ext cx="3487880" cy="1290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F0D0A437-1640-45D0-B3C0-1EE472CEFF35}"/>
              </a:ext>
            </a:extLst>
          </p:cNvPr>
          <p:cNvCxnSpPr>
            <a:cxnSpLocks/>
          </p:cNvCxnSpPr>
          <p:nvPr/>
        </p:nvCxnSpPr>
        <p:spPr>
          <a:xfrm>
            <a:off x="3788963" y="2113972"/>
            <a:ext cx="20160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FBA7C25C-4919-47AD-8B68-2A8A7335B885}"/>
              </a:ext>
            </a:extLst>
          </p:cNvPr>
          <p:cNvCxnSpPr>
            <a:cxnSpLocks/>
          </p:cNvCxnSpPr>
          <p:nvPr/>
        </p:nvCxnSpPr>
        <p:spPr>
          <a:xfrm>
            <a:off x="6540786" y="2113972"/>
            <a:ext cx="1287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AB9CF685-09D2-4D1A-AA6B-57393AE5A2FA}"/>
              </a:ext>
            </a:extLst>
          </p:cNvPr>
          <p:cNvCxnSpPr>
            <a:cxnSpLocks/>
          </p:cNvCxnSpPr>
          <p:nvPr/>
        </p:nvCxnSpPr>
        <p:spPr>
          <a:xfrm>
            <a:off x="1002265" y="2611990"/>
            <a:ext cx="1671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536C2953-D9B5-4D79-844D-0F12F8220CAC}"/>
              </a:ext>
            </a:extLst>
          </p:cNvPr>
          <p:cNvCxnSpPr>
            <a:cxnSpLocks/>
          </p:cNvCxnSpPr>
          <p:nvPr/>
        </p:nvCxnSpPr>
        <p:spPr>
          <a:xfrm>
            <a:off x="2858090" y="2605471"/>
            <a:ext cx="460951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CCDDA47-FFA6-43D1-900D-2A3C405F9829}"/>
              </a:ext>
            </a:extLst>
          </p:cNvPr>
          <p:cNvSpPr txBox="1"/>
          <p:nvPr/>
        </p:nvSpPr>
        <p:spPr>
          <a:xfrm>
            <a:off x="1251650" y="3393468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0DA6779-4396-4058-9BA7-CD179217DBDC}"/>
              </a:ext>
            </a:extLst>
          </p:cNvPr>
          <p:cNvSpPr txBox="1"/>
          <p:nvPr/>
        </p:nvSpPr>
        <p:spPr>
          <a:xfrm>
            <a:off x="6104905" y="3422376"/>
            <a:ext cx="3619484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+ 2 = 10 (</a:t>
            </a:r>
            <a:r>
              <a:rPr lang="en-US" sz="2400" dirty="0" err="1"/>
              <a:t>quả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10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1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94143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824" y="1358674"/>
            <a:ext cx="8614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9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,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cắm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6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B470FD46-41BE-46D2-B699-F7831694463B}"/>
              </a:ext>
            </a:extLst>
          </p:cNvPr>
          <p:cNvSpPr/>
          <p:nvPr/>
        </p:nvSpPr>
        <p:spPr>
          <a:xfrm>
            <a:off x="1133439" y="1479381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F67F2E-40F5-4A68-B920-C63B4B50B3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1273" y="1696851"/>
            <a:ext cx="2890837" cy="16966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F44FD08-5287-4B32-9B4D-D13BAD5200AE}"/>
              </a:ext>
            </a:extLst>
          </p:cNvPr>
          <p:cNvGrpSpPr/>
          <p:nvPr/>
        </p:nvGrpSpPr>
        <p:grpSpPr>
          <a:xfrm>
            <a:off x="1570307" y="3518163"/>
            <a:ext cx="3619484" cy="2239844"/>
            <a:chOff x="1570307" y="3518163"/>
            <a:chExt cx="3619484" cy="22398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DD9CF0B9-C090-4718-9EB0-1D01775E530A}"/>
                </a:ext>
              </a:extLst>
            </p:cNvPr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D49C2697-3754-4756-AC59-2BC17D4D73A6}"/>
                </a:ext>
              </a:extLst>
            </p:cNvPr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FC1C750-6BC1-45C5-B39B-6B122C881CD0}"/>
              </a:ext>
            </a:extLst>
          </p:cNvPr>
          <p:cNvGrpSpPr/>
          <p:nvPr/>
        </p:nvGrpSpPr>
        <p:grpSpPr>
          <a:xfrm>
            <a:off x="6423561" y="3547071"/>
            <a:ext cx="4161311" cy="2239844"/>
            <a:chOff x="6423561" y="3547071"/>
            <a:chExt cx="4161311" cy="22398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161A3EC-6EFC-40EF-A087-8B36DCE46F0B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Bài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giải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/>
                <a:t>                              (</a:t>
              </a:r>
              <a:r>
                <a:rPr lang="en-US" sz="2400" dirty="0" err="1"/>
                <a:t>bông</a:t>
              </a:r>
              <a:r>
                <a:rPr lang="en-US" sz="24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: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7E92F2E8-46ED-42E4-9D64-9831A5E935C0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EB489394-DF0D-4CD7-A5ED-1B915F7DA06D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0FA0BA89-48CE-4B7B-A3B4-ABA6C2C2C7E6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3D68215E-27DD-491E-9E1F-CC2A48F5BE8F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4C2A754-2DC0-4A3A-9AD7-B027B005D0E5}"/>
                  </a:ext>
                </a:extLst>
              </p:cNvPr>
              <p:cNvSpPr txBox="1"/>
              <p:nvPr/>
            </p:nvSpPr>
            <p:spPr>
              <a:xfrm>
                <a:off x="2459963" y="2717551"/>
                <a:ext cx="1223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            =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DBF9A4CA-D018-4FB4-A832-EC89DE1E19DE}"/>
                </a:ext>
              </a:extLst>
            </p:cNvPr>
            <p:cNvSpPr/>
            <p:nvPr/>
          </p:nvSpPr>
          <p:spPr>
            <a:xfrm>
              <a:off x="81373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3310266" y="1823027"/>
            <a:ext cx="22038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1998138" y="2234455"/>
            <a:ext cx="63628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7218218" y="1831109"/>
            <a:ext cx="26462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E774083-ABE5-4D9E-91D0-A727CD0065B3}"/>
              </a:ext>
            </a:extLst>
          </p:cNvPr>
          <p:cNvSpPr/>
          <p:nvPr/>
        </p:nvSpPr>
        <p:spPr>
          <a:xfrm>
            <a:off x="3062780" y="415112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4DBDFCF-81C0-43D2-B79B-171BA9337E7D}"/>
              </a:ext>
            </a:extLst>
          </p:cNvPr>
          <p:cNvSpPr/>
          <p:nvPr/>
        </p:nvSpPr>
        <p:spPr>
          <a:xfrm>
            <a:off x="3062780" y="473635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287CF502-73A5-4654-856F-B0C2CA88AAA5}"/>
              </a:ext>
            </a:extLst>
          </p:cNvPr>
          <p:cNvSpPr/>
          <p:nvPr/>
        </p:nvSpPr>
        <p:spPr>
          <a:xfrm>
            <a:off x="7043862" y="4746521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6B759055-6FF1-404A-9FD9-B0BF9E725A70}"/>
              </a:ext>
            </a:extLst>
          </p:cNvPr>
          <p:cNvSpPr/>
          <p:nvPr/>
        </p:nvSpPr>
        <p:spPr>
          <a:xfrm>
            <a:off x="7928761" y="4756374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FB064FB-36B6-4873-B48B-87225B3CD914}"/>
              </a:ext>
            </a:extLst>
          </p:cNvPr>
          <p:cNvGrpSpPr/>
          <p:nvPr/>
        </p:nvGrpSpPr>
        <p:grpSpPr>
          <a:xfrm>
            <a:off x="8750675" y="4743750"/>
            <a:ext cx="527709" cy="461665"/>
            <a:chOff x="5434634" y="4795817"/>
            <a:chExt cx="527709" cy="46166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88C0F750-4828-4657-9516-4B6A2296A3E4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9100C24-9008-43F6-8394-D74388D78DEB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B95B291F-722C-46EB-96B0-3020BAAD3BBC}"/>
              </a:ext>
            </a:extLst>
          </p:cNvPr>
          <p:cNvGrpSpPr/>
          <p:nvPr/>
        </p:nvGrpSpPr>
        <p:grpSpPr>
          <a:xfrm>
            <a:off x="8079010" y="5287376"/>
            <a:ext cx="527709" cy="461665"/>
            <a:chOff x="5434634" y="4795817"/>
            <a:chExt cx="527709" cy="46166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55098D7F-B555-4A21-88A6-0B166299D20C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C498CA9F-BEC7-4EA4-9DB9-A75AA85BA101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081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28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E169858-2B91-40DB-8778-C14674A8ACFA}"/>
              </a:ext>
            </a:extLst>
          </p:cNvPr>
          <p:cNvGrpSpPr/>
          <p:nvPr/>
        </p:nvGrpSpPr>
        <p:grpSpPr>
          <a:xfrm>
            <a:off x="5932173" y="3495307"/>
            <a:ext cx="4821381" cy="2239844"/>
            <a:chOff x="5794259" y="2305376"/>
            <a:chExt cx="4821381" cy="223984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7FC1C750-6BC1-45C5-B39B-6B122C881CD0}"/>
                </a:ext>
              </a:extLst>
            </p:cNvPr>
            <p:cNvGrpSpPr/>
            <p:nvPr/>
          </p:nvGrpSpPr>
          <p:grpSpPr>
            <a:xfrm>
              <a:off x="5794259" y="2305376"/>
              <a:ext cx="4821381" cy="2239844"/>
              <a:chOff x="5763491" y="3547071"/>
              <a:chExt cx="4821381" cy="223984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2161A3EC-6EFC-40EF-A087-8B36DCE46F0B}"/>
                  </a:ext>
                </a:extLst>
              </p:cNvPr>
              <p:cNvSpPr txBox="1"/>
              <p:nvPr/>
            </p:nvSpPr>
            <p:spPr>
              <a:xfrm>
                <a:off x="5763491" y="3547071"/>
                <a:ext cx="4821381" cy="2239844"/>
              </a:xfrm>
              <a:prstGeom prst="rect">
                <a:avLst/>
              </a:prstGeom>
              <a:solidFill>
                <a:srgbClr val="FFFF99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i="1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giải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kéo</a:t>
                </a:r>
                <a:r>
                  <a:rPr lang="en-US" sz="2400" dirty="0"/>
                  <a:t> co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/>
                  <a:t>                                (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Đáp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:       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.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7E92F2E8-46ED-42E4-9D64-9831A5E935C0}"/>
                  </a:ext>
                </a:extLst>
              </p:cNvPr>
              <p:cNvGrpSpPr/>
              <p:nvPr/>
            </p:nvGrpSpPr>
            <p:grpSpPr>
              <a:xfrm>
                <a:off x="6576676" y="4749059"/>
                <a:ext cx="1907984" cy="447085"/>
                <a:chOff x="1496676" y="2659436"/>
                <a:chExt cx="1907984" cy="447085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xmlns="" id="{EB489394-DF0D-4CD7-A5ED-1B915F7DA06D}"/>
                    </a:ext>
                  </a:extLst>
                </p:cNvPr>
                <p:cNvSpPr/>
                <p:nvPr/>
              </p:nvSpPr>
              <p:spPr>
                <a:xfrm>
                  <a:off x="1496676" y="2659436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xmlns="" id="{0FA0BA89-48CE-4B7B-A3B4-ABA6C2C2C7E6}"/>
                    </a:ext>
                  </a:extLst>
                </p:cNvPr>
                <p:cNvSpPr/>
                <p:nvPr/>
              </p:nvSpPr>
              <p:spPr>
                <a:xfrm>
                  <a:off x="2481393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xmlns="" id="{3D68215E-27DD-491E-9E1F-CC2A48F5BE8F}"/>
                    </a:ext>
                  </a:extLst>
                </p:cNvPr>
                <p:cNvSpPr/>
                <p:nvPr/>
              </p:nvSpPr>
              <p:spPr>
                <a:xfrm>
                  <a:off x="2968242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DBF9A4CA-D018-4FB4-A832-EC89DE1E19DE}"/>
                  </a:ext>
                </a:extLst>
              </p:cNvPr>
              <p:cNvSpPr/>
              <p:nvPr/>
            </p:nvSpPr>
            <p:spPr>
              <a:xfrm>
                <a:off x="8535091" y="475972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2B92DFE0-43A8-4863-B86D-DD23C37B1B36}"/>
                </a:ext>
              </a:extLst>
            </p:cNvPr>
            <p:cNvSpPr/>
            <p:nvPr/>
          </p:nvSpPr>
          <p:spPr>
            <a:xfrm>
              <a:off x="7101282" y="351803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AD353372-099F-42C2-B5A3-209824518BED}"/>
                </a:ext>
              </a:extLst>
            </p:cNvPr>
            <p:cNvSpPr/>
            <p:nvPr/>
          </p:nvSpPr>
          <p:spPr>
            <a:xfrm>
              <a:off x="8204949" y="4054455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94971" y="1358674"/>
            <a:ext cx="1022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kéo</a:t>
            </a:r>
            <a:r>
              <a:rPr lang="en-US" sz="2800" dirty="0"/>
              <a:t> co,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4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kéo</a:t>
            </a:r>
            <a:r>
              <a:rPr lang="en-US" sz="2800" dirty="0"/>
              <a:t> co?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F44FD08-5287-4B32-9B4D-D13BAD5200AE}"/>
              </a:ext>
            </a:extLst>
          </p:cNvPr>
          <p:cNvGrpSpPr/>
          <p:nvPr/>
        </p:nvGrpSpPr>
        <p:grpSpPr>
          <a:xfrm>
            <a:off x="1510822" y="3425298"/>
            <a:ext cx="3619484" cy="2239844"/>
            <a:chOff x="1570307" y="3518163"/>
            <a:chExt cx="3619484" cy="22398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bạn</a:t>
              </a:r>
              <a:r>
                <a:rPr lang="en-US" sz="2400" dirty="0"/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DD9CF0B9-C090-4718-9EB0-1D01775E530A}"/>
                </a:ext>
              </a:extLst>
            </p:cNvPr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D49C2697-3754-4756-AC59-2BC17D4D73A6}"/>
                </a:ext>
              </a:extLst>
            </p:cNvPr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1278599" y="1811144"/>
            <a:ext cx="1506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1278599" y="2212928"/>
            <a:ext cx="73281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6216854" y="1811144"/>
            <a:ext cx="3328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E774083-ABE5-4D9E-91D0-A727CD0065B3}"/>
              </a:ext>
            </a:extLst>
          </p:cNvPr>
          <p:cNvSpPr/>
          <p:nvPr/>
        </p:nvSpPr>
        <p:spPr>
          <a:xfrm>
            <a:off x="3001994" y="405337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4DBDFCF-81C0-43D2-B79B-171BA9337E7D}"/>
              </a:ext>
            </a:extLst>
          </p:cNvPr>
          <p:cNvSpPr/>
          <p:nvPr/>
        </p:nvSpPr>
        <p:spPr>
          <a:xfrm>
            <a:off x="3001994" y="4638604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C080CC04-1A3B-4B94-ABD5-9C74E146A471}"/>
              </a:ext>
            </a:extLst>
          </p:cNvPr>
          <p:cNvSpPr/>
          <p:nvPr/>
        </p:nvSpPr>
        <p:spPr>
          <a:xfrm>
            <a:off x="565905" y="1454797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9BB44249-CA37-4154-A8C5-EB2A68B6C6FA}"/>
              </a:ext>
            </a:extLst>
          </p:cNvPr>
          <p:cNvSpPr/>
          <p:nvPr/>
        </p:nvSpPr>
        <p:spPr>
          <a:xfrm>
            <a:off x="6739211" y="4697549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BD31594D-39D6-41C4-88DB-75801E382956}"/>
              </a:ext>
            </a:extLst>
          </p:cNvPr>
          <p:cNvSpPr/>
          <p:nvPr/>
        </p:nvSpPr>
        <p:spPr>
          <a:xfrm>
            <a:off x="7234643" y="4707962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D44E43A9-57E8-44E9-A7D1-2231F4771202}"/>
              </a:ext>
            </a:extLst>
          </p:cNvPr>
          <p:cNvSpPr/>
          <p:nvPr/>
        </p:nvSpPr>
        <p:spPr>
          <a:xfrm>
            <a:off x="7728878" y="4707962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6CEA75E7-6D36-4144-A7B3-9FDA77C9C71A}"/>
              </a:ext>
            </a:extLst>
          </p:cNvPr>
          <p:cNvSpPr/>
          <p:nvPr/>
        </p:nvSpPr>
        <p:spPr>
          <a:xfrm>
            <a:off x="8216924" y="4708781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26C7C328-C21C-42CB-9950-3600E51F005B}"/>
              </a:ext>
            </a:extLst>
          </p:cNvPr>
          <p:cNvSpPr/>
          <p:nvPr/>
        </p:nvSpPr>
        <p:spPr>
          <a:xfrm>
            <a:off x="8703251" y="4707962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FDE7BA43-14C1-4CFB-A149-8E7B107B6846}"/>
              </a:ext>
            </a:extLst>
          </p:cNvPr>
          <p:cNvSpPr/>
          <p:nvPr/>
        </p:nvSpPr>
        <p:spPr>
          <a:xfrm>
            <a:off x="8265457" y="5244386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21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2718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bớt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endParaRPr 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64360FB-7615-4065-BD1C-569C3B6D300C}"/>
              </a:ext>
            </a:extLst>
          </p:cNvPr>
          <p:cNvSpPr txBox="1"/>
          <p:nvPr/>
        </p:nvSpPr>
        <p:spPr>
          <a:xfrm>
            <a:off x="1002265" y="1569045"/>
            <a:ext cx="7490571" cy="113184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/>
              <a:t>Bài</a:t>
            </a:r>
            <a:r>
              <a:rPr lang="en-US" sz="2400" i="1" dirty="0"/>
              <a:t> </a:t>
            </a:r>
            <a:r>
              <a:rPr lang="en-US" sz="2400" i="1" dirty="0" err="1"/>
              <a:t>toán</a:t>
            </a:r>
            <a:r>
              <a:rPr lang="en-US" sz="2400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10 con </a:t>
            </a:r>
            <a:r>
              <a:rPr lang="en-US" sz="2400" dirty="0" err="1"/>
              <a:t>chim</a:t>
            </a:r>
            <a:r>
              <a:rPr lang="en-US" sz="2400" dirty="0"/>
              <a:t> </a:t>
            </a:r>
            <a:r>
              <a:rPr lang="en-US" sz="2400" dirty="0" err="1"/>
              <a:t>đậu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cành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3 con bay </a:t>
            </a:r>
            <a:r>
              <a:rPr lang="en-US" sz="2400" dirty="0" err="1"/>
              <a:t>đi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cành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con </a:t>
            </a:r>
            <a:r>
              <a:rPr lang="en-US" sz="2400" dirty="0" err="1"/>
              <a:t>chim</a:t>
            </a:r>
            <a:r>
              <a:rPr lang="en-US" sz="2400" dirty="0"/>
              <a:t>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F0D0A437-1640-45D0-B3C0-1EE472CEFF35}"/>
              </a:ext>
            </a:extLst>
          </p:cNvPr>
          <p:cNvCxnSpPr>
            <a:cxnSpLocks/>
          </p:cNvCxnSpPr>
          <p:nvPr/>
        </p:nvCxnSpPr>
        <p:spPr>
          <a:xfrm>
            <a:off x="2360228" y="2094344"/>
            <a:ext cx="2142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FBA7C25C-4919-47AD-8B68-2A8A7335B885}"/>
              </a:ext>
            </a:extLst>
          </p:cNvPr>
          <p:cNvCxnSpPr>
            <a:cxnSpLocks/>
          </p:cNvCxnSpPr>
          <p:nvPr/>
        </p:nvCxnSpPr>
        <p:spPr>
          <a:xfrm>
            <a:off x="7676857" y="2066634"/>
            <a:ext cx="677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AB9CF685-09D2-4D1A-AA6B-57393AE5A2FA}"/>
              </a:ext>
            </a:extLst>
          </p:cNvPr>
          <p:cNvCxnSpPr>
            <a:cxnSpLocks/>
          </p:cNvCxnSpPr>
          <p:nvPr/>
        </p:nvCxnSpPr>
        <p:spPr>
          <a:xfrm>
            <a:off x="1117153" y="2605471"/>
            <a:ext cx="7809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536C2953-D9B5-4D79-844D-0F12F8220CAC}"/>
              </a:ext>
            </a:extLst>
          </p:cNvPr>
          <p:cNvCxnSpPr>
            <a:cxnSpLocks/>
          </p:cNvCxnSpPr>
          <p:nvPr/>
        </p:nvCxnSpPr>
        <p:spPr>
          <a:xfrm>
            <a:off x="2054527" y="2605471"/>
            <a:ext cx="562233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CCDDA47-FFA6-43D1-900D-2A3C405F9829}"/>
              </a:ext>
            </a:extLst>
          </p:cNvPr>
          <p:cNvSpPr txBox="1"/>
          <p:nvPr/>
        </p:nvSpPr>
        <p:spPr>
          <a:xfrm>
            <a:off x="1251650" y="3393468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: 10 con </a:t>
            </a:r>
            <a:r>
              <a:rPr lang="en-US" sz="2400" dirty="0" err="1"/>
              <a:t>chim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Bay </a:t>
            </a:r>
            <a:r>
              <a:rPr lang="en-US" sz="2400" dirty="0" err="1"/>
              <a:t>đi</a:t>
            </a:r>
            <a:r>
              <a:rPr lang="en-US" sz="2400" dirty="0"/>
              <a:t>  : 3 con </a:t>
            </a:r>
            <a:r>
              <a:rPr lang="en-US" sz="2400" dirty="0" err="1"/>
              <a:t>chim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: … con </a:t>
            </a:r>
            <a:r>
              <a:rPr lang="en-US" sz="2400" dirty="0" err="1"/>
              <a:t>chim</a:t>
            </a:r>
            <a:r>
              <a:rPr lang="en-US" sz="24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0DA6779-4396-4058-9BA7-CD179217DBDC}"/>
              </a:ext>
            </a:extLst>
          </p:cNvPr>
          <p:cNvSpPr txBox="1"/>
          <p:nvPr/>
        </p:nvSpPr>
        <p:spPr>
          <a:xfrm>
            <a:off x="6104905" y="3422376"/>
            <a:ext cx="3619484" cy="22398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con </a:t>
            </a:r>
            <a:r>
              <a:rPr lang="en-US" sz="2400" dirty="0" err="1"/>
              <a:t>chim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10 – 3 = 7 (con)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7 con </a:t>
            </a:r>
            <a:r>
              <a:rPr lang="en-US" sz="2400" dirty="0" err="1"/>
              <a:t>chim</a:t>
            </a:r>
            <a:r>
              <a:rPr lang="en-US" sz="2400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57BD8EB-41A0-44A6-AD6C-EEA5537DFF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3437" y="1455904"/>
            <a:ext cx="2761162" cy="21761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240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832684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Baitoanvethembotmotsodonvi[20210604121515416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4664</TotalTime>
  <Words>540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93</cp:revision>
  <dcterms:created xsi:type="dcterms:W3CDTF">2021-06-02T01:34:28Z</dcterms:created>
  <dcterms:modified xsi:type="dcterms:W3CDTF">2021-10-08T02:43:37Z</dcterms:modified>
</cp:coreProperties>
</file>