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35F1E1-9E71-4D19-AC6A-0140170384A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5CBF29-8BC7-4656-BC01-A53D616174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1" y="144730"/>
            <a:ext cx="8928992" cy="6624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26876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CHỦ ĐỀ : RÈN NẾP SỐNG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nắp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0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548680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777686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7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84784"/>
            <a:ext cx="61926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3671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2.Nói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42088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64" y="3374995"/>
            <a:ext cx="4500500" cy="30783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4005064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8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9449" y="69722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Lợi ích của việc sắp xếp đồ dùng gọn gàng là: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đồ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dùng được bền lâu; không bị mất; dễ dàng tìm kiếm khi cần dùng.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57121"/>
            <a:ext cx="7620000" cy="369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8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39"/>
            <a:ext cx="3816424" cy="4032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88838"/>
            <a:ext cx="3528392" cy="4032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0466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sắp xếp đồ dùng ngăn nắp là : sắp xếp đồ dùng đúng vị trí, gọn gàng, theo thứ tự tiện lấy khi dùng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4248472" cy="30963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314096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149080"/>
            <a:ext cx="25202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171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HUY</dc:creator>
  <cp:lastModifiedBy>AN HUY</cp:lastModifiedBy>
  <cp:revision>6</cp:revision>
  <dcterms:created xsi:type="dcterms:W3CDTF">2022-10-18T12:11:51Z</dcterms:created>
  <dcterms:modified xsi:type="dcterms:W3CDTF">2022-10-18T13:40:13Z</dcterms:modified>
</cp:coreProperties>
</file>